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9"/>
  </p:notesMasterIdLst>
  <p:sldIdLst>
    <p:sldId id="256" r:id="rId5"/>
    <p:sldId id="258" r:id="rId6"/>
    <p:sldId id="275" r:id="rId7"/>
    <p:sldId id="266" r:id="rId8"/>
    <p:sldId id="276" r:id="rId9"/>
    <p:sldId id="277" r:id="rId10"/>
    <p:sldId id="288" r:id="rId11"/>
    <p:sldId id="299" r:id="rId12"/>
    <p:sldId id="290" r:id="rId13"/>
    <p:sldId id="278" r:id="rId14"/>
    <p:sldId id="291" r:id="rId15"/>
    <p:sldId id="292" r:id="rId16"/>
    <p:sldId id="293" r:id="rId17"/>
    <p:sldId id="267" r:id="rId18"/>
    <p:sldId id="279" r:id="rId19"/>
    <p:sldId id="268" r:id="rId20"/>
    <p:sldId id="281" r:id="rId21"/>
    <p:sldId id="269" r:id="rId22"/>
    <p:sldId id="282" r:id="rId23"/>
    <p:sldId id="270" r:id="rId24"/>
    <p:sldId id="283" r:id="rId25"/>
    <p:sldId id="271" r:id="rId26"/>
    <p:sldId id="284" r:id="rId27"/>
    <p:sldId id="285" r:id="rId28"/>
    <p:sldId id="272" r:id="rId29"/>
    <p:sldId id="286" r:id="rId30"/>
    <p:sldId id="273" r:id="rId31"/>
    <p:sldId id="287" r:id="rId32"/>
    <p:sldId id="294" r:id="rId33"/>
    <p:sldId id="295" r:id="rId34"/>
    <p:sldId id="296" r:id="rId35"/>
    <p:sldId id="297" r:id="rId36"/>
    <p:sldId id="298" r:id="rId37"/>
    <p:sldId id="274" r:id="rId38"/>
  </p:sldIdLst>
  <p:sldSz cx="9144000" cy="5143500" type="screen16x9"/>
  <p:notesSz cx="6858000" cy="9144000"/>
  <p:embeddedFontLst>
    <p:embeddedFont>
      <p:font typeface="DFPOP1-W9" panose="020B0604020202020204" charset="-128"/>
      <p:regular r:id="rId40"/>
    </p:embeddedFont>
    <p:embeddedFont>
      <p:font typeface="Arial-Rounded" panose="020B0500000000000000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8"/>
            <p14:sldId id="299"/>
            <p14:sldId id="290"/>
            <p14:sldId id="278"/>
            <p14:sldId id="291"/>
            <p14:sldId id="292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94"/>
            <p14:sldId id="295"/>
            <p14:sldId id="296"/>
            <p14:sldId id="297"/>
            <p14:sldId id="298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2" autoAdjust="0"/>
  </p:normalViewPr>
  <p:slideViewPr>
    <p:cSldViewPr snapToGrid="0">
      <p:cViewPr varScale="1">
        <p:scale>
          <a:sx n="103" d="100"/>
          <a:sy n="103" d="100"/>
        </p:scale>
        <p:origin x="859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openxmlformats.org/officeDocument/2006/relationships/image" Target="../media/image24.png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83096"/>
            <a:ext cx="4880613" cy="694222"/>
            <a:chOff x="2273580" y="2727523"/>
            <a:chExt cx="4880613" cy="694222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634522" cy="943727"/>
            <a:chOff x="3282361" y="1815065"/>
            <a:chExt cx="1634522" cy="943727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35462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82262" y="1776752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569" y="400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958" y="108872"/>
            <a:ext cx="457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878314"/>
            <a:ext cx="835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61" y="1509142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526925"/>
            <a:ext cx="1530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61" y="4118144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1" y="361454"/>
            <a:ext cx="6146278" cy="410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1636" y="4497169"/>
            <a:ext cx="202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3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8" y="0"/>
            <a:ext cx="4635012" cy="463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0708" y="4572002"/>
            <a:ext cx="269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MỀM MẠI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828" y="301104"/>
            <a:ext cx="581094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2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3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1" y="301104"/>
            <a:ext cx="3036858" cy="43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4561" y="207946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30971" y="540593"/>
            <a:ext cx="8591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cho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a</a:t>
            </a:r>
            <a:r>
              <a:rPr lang="vi-VN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và b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ở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mục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</a:t>
            </a:r>
            <a:endParaRPr lang="zh-CN" altLang="en-US" sz="3600" b="1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51100" y="1348060"/>
            <a:ext cx="3543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Thân cây liễu</a:t>
            </a:r>
            <a:endParaRPr lang="zh-CN" altLang="en-US" sz="4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3360798" y="134613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401756" y="1335744"/>
            <a:ext cx="5521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30904" y="2128429"/>
            <a:ext cx="389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2554719" y="2104469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562626" y="2116113"/>
            <a:ext cx="63610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 mại, có thể chuyển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12355"/>
            <a:ext cx="637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chiều gió.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7" grpId="0"/>
      <p:bldP spid="7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28600" y="1107441"/>
            <a:ext cx="8697685" cy="6049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89514" y="1134141"/>
            <a:ext cx="572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lắc lư      xanh tốt       dễ gãy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28600" y="1985491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Cành liễu rủ lá trông                  như một mái tóc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28601" y="1127643"/>
            <a:ext cx="158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 dai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5256" y="1123255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 mại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583247" y="1963719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03" y="3080651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Tập thể dục hằng ngày giúp cho cơ thể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.</a:t>
            </a: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369990" y="305182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216 L 0.25972 0.172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8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75301E-7 L 0.77378 0.378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1" y="189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10" grpId="0"/>
      <p:bldP spid="10" grpId="1"/>
      <p:bldP spid="3" grpId="0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13875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5" y="1600200"/>
            <a:ext cx="2164392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1" y="1589314"/>
            <a:ext cx="2202040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5940" y="770134"/>
            <a:ext cx="668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9442" y="3904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0" y="687895"/>
            <a:ext cx="6979539" cy="444240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10784" y="1095054"/>
            <a:ext cx="957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3392" y="1515678"/>
            <a:ext cx="1085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15184" y="1905822"/>
            <a:ext cx="323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đũa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760113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865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925219" y="284940"/>
            <a:ext cx="71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28" y="1076979"/>
            <a:ext cx="4989532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203637"/>
            <a:ext cx="3515709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3" y="329765"/>
            <a:ext cx="5341698" cy="34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2535936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048256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38144" y="4328160"/>
            <a:ext cx="1865376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632" y="4181856"/>
            <a:ext cx="2145792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18" y="543244"/>
            <a:ext cx="2983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946" y="1329313"/>
            <a:ext cx="2630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lư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lắng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062127" y="2147455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289348" y="21474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33790" y="3037792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954600" y="3029770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37800" y="38238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7821" y="3831875"/>
            <a:ext cx="8801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672" y="1329313"/>
            <a:ext cx="4621812" cy="28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420" y="435550"/>
            <a:ext cx="191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737" y="1231470"/>
            <a:ext cx="766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1" y="2153886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non.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42900" y="1348199"/>
            <a:ext cx="136360" cy="441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02689" y="1316108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129736" y="2276997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519240" y="2325771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226533" y="2290465"/>
            <a:ext cx="136358" cy="388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775000" y="2711292"/>
            <a:ext cx="124657" cy="47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76" y="3451669"/>
            <a:ext cx="2576506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1114</Words>
  <Application>Microsoft Office PowerPoint</Application>
  <PresentationFormat>Trình chiếu Trên màn hình (16:9)</PresentationFormat>
  <Paragraphs>176</Paragraphs>
  <Slides>34</Slides>
  <Notes>12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34</vt:i4>
      </vt:variant>
    </vt:vector>
  </HeadingPairs>
  <TitlesOfParts>
    <vt:vector size="40" baseType="lpstr">
      <vt:lpstr>DFPOP1-W9</vt:lpstr>
      <vt:lpstr>Calibri</vt:lpstr>
      <vt:lpstr>Arial-Rounded</vt:lpstr>
      <vt:lpstr>Arial</vt:lpstr>
      <vt:lpstr>Times New Roman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nguyen thai</cp:lastModifiedBy>
  <cp:revision>36</cp:revision>
  <dcterms:created xsi:type="dcterms:W3CDTF">2020-08-13T09:19:08Z</dcterms:created>
  <dcterms:modified xsi:type="dcterms:W3CDTF">2023-04-12T00:29:50Z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