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7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827" r:id="rId5"/>
    <p:sldMasterId id="2147483899" r:id="rId6"/>
    <p:sldMasterId id="2147483911" r:id="rId7"/>
    <p:sldMasterId id="2147483937" r:id="rId8"/>
  </p:sldMasterIdLst>
  <p:notesMasterIdLst>
    <p:notesMasterId r:id="rId19"/>
  </p:notesMasterIdLst>
  <p:sldIdLst>
    <p:sldId id="515" r:id="rId9"/>
    <p:sldId id="265" r:id="rId10"/>
    <p:sldId id="3401" r:id="rId11"/>
    <p:sldId id="3402" r:id="rId12"/>
    <p:sldId id="3403" r:id="rId13"/>
    <p:sldId id="260" r:id="rId14"/>
    <p:sldId id="261" r:id="rId15"/>
    <p:sldId id="3404" r:id="rId16"/>
    <p:sldId id="3406" r:id="rId17"/>
    <p:sldId id="339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17" autoAdjust="0"/>
    <p:restoredTop sz="94660"/>
  </p:normalViewPr>
  <p:slideViewPr>
    <p:cSldViewPr snapToGrid="0">
      <p:cViewPr varScale="1">
        <p:scale>
          <a:sx n="81" d="100"/>
          <a:sy n="81" d="100"/>
        </p:scale>
        <p:origin x="-186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được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 Thảo  - 0965-407-598</a:t>
            </a: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được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 Thảo  - 0965-407-598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p:transition spd="slow">
    <p:wip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4664684"/>
      </p:ext>
    </p:extLst>
  </p:cSld>
  <p:clrMapOvr>
    <a:masterClrMapping/>
  </p:clrMapOvr>
  <p:transition spd="slow">
    <p:wip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9957800"/>
      </p:ext>
    </p:extLst>
  </p:cSld>
  <p:clrMapOvr>
    <a:masterClrMapping/>
  </p:clrMapOvr>
  <p:transition spd="slow">
    <p:wip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5655540"/>
      </p:ext>
    </p:extLst>
  </p:cSld>
  <p:clrMapOvr>
    <a:masterClrMapping/>
  </p:clrMapOvr>
  <p:transition spd="slow">
    <p:wip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5868707"/>
      </p:ext>
    </p:extLst>
  </p:cSld>
  <p:clrMapOvr>
    <a:masterClrMapping/>
  </p:clrMapOvr>
  <p:transition spd="slow">
    <p:wip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181014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xmlns="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xmlns="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xmlns="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xmlns="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xmlns="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xmlns="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xmlns="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xmlns="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xmlns="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xmlns="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xmlns="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p:transition spd="slow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xmlns="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p:transition spd="slow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  <p:transition spd="slow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2025/4/16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slow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p:transition spd="slow">
    <p:wip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p:transition spd="slow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p:transition spd="slow">
    <p:wip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p:transition spd="slow">
    <p:wip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p:transition spd="slow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p:transition spd="slow">
    <p:wip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p:transition spd="slow">
    <p:wip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p:transition spd="slow">
    <p:wip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p:transition spd="slow">
    <p:wip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p:transition spd="slow">
    <p:wip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p:transition spd="slow">
    <p:wip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p:transition spd="slow">
    <p:wip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p:transition spd="slow"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p:transition spd="slow">
    <p:wip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p:transition spd="slow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p:transition spd="slow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p:transition spd="slow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p:transition spd="slow"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p:transition spd="slow">
    <p:wip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p:transition spd="slow">
    <p:wip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p:transition spd="slow">
    <p:wip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p:transition spd="slow">
    <p:wip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p:transition spd="slow">
    <p:wip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807028"/>
      </p:ext>
    </p:extLst>
  </p:cSld>
  <p:clrMapOvr>
    <a:masterClrMapping/>
  </p:clrMapOvr>
  <p:transition spd="slow">
    <p:wip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611978"/>
      </p:ext>
    </p:extLst>
  </p:cSld>
  <p:clrMapOvr>
    <a:masterClrMapping/>
  </p:clrMapOvr>
  <p:transition spd="slow">
    <p:wip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844762"/>
      </p:ext>
    </p:extLst>
  </p:cSld>
  <p:clrMapOvr>
    <a:masterClrMapping/>
  </p:clrMapOvr>
  <p:transition spd="slow">
    <p:wip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089847"/>
      </p:ext>
    </p:extLst>
  </p:cSld>
  <p:clrMapOvr>
    <a:masterClrMapping/>
  </p:clrMapOvr>
  <p:transition spd="slow">
    <p:wip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581299"/>
      </p:ext>
    </p:extLst>
  </p:cSld>
  <p:clrMapOvr>
    <a:masterClrMapping/>
  </p:clrMapOvr>
  <p:transition spd="slow">
    <p:wip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170083"/>
      </p:ext>
    </p:extLst>
  </p:cSld>
  <p:clrMapOvr>
    <a:masterClrMapping/>
  </p:clrMapOvr>
  <p:transition spd="slow">
    <p:wip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788456"/>
      </p:ext>
    </p:extLst>
  </p:cSld>
  <p:clrMapOvr>
    <a:masterClrMapping/>
  </p:clrMapOvr>
  <p:transition spd="slow">
    <p:wip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028826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p:transition spd="slow">
    <p:wip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826446"/>
      </p:ext>
    </p:extLst>
  </p:cSld>
  <p:clrMapOvr>
    <a:masterClrMapping/>
  </p:clrMapOvr>
  <p:transition spd="slow">
    <p:wip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795669"/>
      </p:ext>
    </p:extLst>
  </p:cSld>
  <p:clrMapOvr>
    <a:masterClrMapping/>
  </p:clrMapOvr>
  <p:transition spd="slow">
    <p:wip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703972"/>
      </p:ext>
    </p:extLst>
  </p:cSld>
  <p:clrMapOvr>
    <a:masterClrMapping/>
  </p:clrMapOvr>
  <p:transition spd="slow">
    <p:wip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024629"/>
      </p:ext>
    </p:extLst>
  </p:cSld>
  <p:clrMapOvr>
    <a:masterClrMapping/>
  </p:clrMapOvr>
  <p:transition spd="slow">
    <p:wip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448758"/>
      </p:ext>
    </p:extLst>
  </p:cSld>
  <p:clrMapOvr>
    <a:masterClrMapping/>
  </p:clrMapOvr>
  <p:transition spd="slow">
    <p:wip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759180"/>
      </p:ext>
    </p:extLst>
  </p:cSld>
  <p:clrMapOvr>
    <a:masterClrMapping/>
  </p:clrMapOvr>
  <p:transition spd="slow">
    <p:wip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620520"/>
      </p:ext>
    </p:extLst>
  </p:cSld>
  <p:clrMapOvr>
    <a:masterClrMapping/>
  </p:clrMapOvr>
  <p:transition spd="slow">
    <p:wip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270872"/>
      </p:ext>
    </p:extLst>
  </p:cSld>
  <p:clrMapOvr>
    <a:masterClrMapping/>
  </p:clrMapOvr>
  <p:transition spd="slow">
    <p:wip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765818"/>
      </p:ext>
    </p:extLst>
  </p:cSld>
  <p:clrMapOvr>
    <a:masterClrMapping/>
  </p:clrMapOvr>
  <p:transition spd="slow">
    <p:wip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457372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p:transition spd="slow">
    <p:wip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109807"/>
      </p:ext>
    </p:extLst>
  </p:cSld>
  <p:clrMapOvr>
    <a:masterClrMapping/>
  </p:clrMapOvr>
  <p:transition spd="slow">
    <p:wip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159869"/>
      </p:ext>
    </p:extLst>
  </p:cSld>
  <p:clrMapOvr>
    <a:masterClrMapping/>
  </p:clrMapOvr>
  <p:transition spd="slow">
    <p:wip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720194"/>
      </p:ext>
    </p:extLst>
  </p:cSld>
  <p:clrMapOvr>
    <a:masterClrMapping/>
  </p:clrMapOvr>
  <p:transition spd="slow">
    <p:wip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147098"/>
      </p:ext>
    </p:extLst>
  </p:cSld>
  <p:clrMapOvr>
    <a:masterClrMapping/>
  </p:clrMapOvr>
  <p:transition spd="slow">
    <p:wip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20920821"/>
      </p:ext>
    </p:extLst>
  </p:cSld>
  <p:clrMapOvr>
    <a:masterClrMapping/>
  </p:clrMapOvr>
  <p:transition spd="slow">
    <p:wip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4290612"/>
      </p:ext>
    </p:extLst>
  </p:cSld>
  <p:clrMapOvr>
    <a:masterClrMapping/>
  </p:clrMapOvr>
  <p:transition spd="slow">
    <p:wip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5021817"/>
      </p:ext>
    </p:extLst>
  </p:cSld>
  <p:clrMapOvr>
    <a:masterClrMapping/>
  </p:clrMapOvr>
  <p:transition spd="slow">
    <p:wip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7522211"/>
      </p:ext>
    </p:extLst>
  </p:cSld>
  <p:clrMapOvr>
    <a:masterClrMapping/>
  </p:clrMapOvr>
  <p:transition spd="slow">
    <p:wip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599276"/>
      </p:ext>
    </p:extLst>
  </p:cSld>
  <p:clrMapOvr>
    <a:masterClrMapping/>
  </p:clrMapOvr>
  <p:transition spd="slow">
    <p:wip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1604921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image" Target="../media/image42.jpeg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F0E2A-F7E6-400B-80F7-E364583CAED8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98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840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E400B8D-2264-4894-8419-6AD47897368A}"/>
              </a:ext>
            </a:extLst>
          </p:cNvPr>
          <p:cNvSpPr txBox="1"/>
          <p:nvPr userDrawn="1"/>
        </p:nvSpPr>
        <p:spPr>
          <a:xfrm>
            <a:off x="10379987" y="70338"/>
            <a:ext cx="19819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Design by: </a:t>
            </a:r>
            <a:r>
              <a:rPr lang="en-US" sz="1200" i="1" dirty="0" err="1"/>
              <a:t>Hương</a:t>
            </a:r>
            <a:r>
              <a:rPr lang="en-US" sz="1200" i="1" dirty="0"/>
              <a:t> </a:t>
            </a:r>
            <a:r>
              <a:rPr lang="en-US" sz="1200" i="1" dirty="0" err="1"/>
              <a:t>Thảo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239241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</p:sldLayoutIdLst>
  <p:transition spd="slow">
    <p:wipe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8.xml"/><Relationship Id="rId5" Type="http://schemas.microsoft.com/office/2007/relationships/hdphoto" Target="../media/hdphoto2.wdp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47.png"/><Relationship Id="rId12" Type="http://schemas.openxmlformats.org/officeDocument/2006/relationships/image" Target="../media/image50.png"/><Relationship Id="rId17" Type="http://schemas.openxmlformats.org/officeDocument/2006/relationships/image" Target="../media/image53.png"/><Relationship Id="rId2" Type="http://schemas.openxmlformats.org/officeDocument/2006/relationships/audio" Target="../media/media2.mp3"/><Relationship Id="rId16" Type="http://schemas.openxmlformats.org/officeDocument/2006/relationships/image" Target="../media/image52.png"/><Relationship Id="rId1" Type="http://schemas.microsoft.com/office/2007/relationships/media" Target="../media/media2.mp3"/><Relationship Id="rId6" Type="http://schemas.openxmlformats.org/officeDocument/2006/relationships/image" Target="../media/image46.png"/><Relationship Id="rId11" Type="http://schemas.microsoft.com/office/2007/relationships/hdphoto" Target="../media/hdphoto4.wdp"/><Relationship Id="rId5" Type="http://schemas.openxmlformats.org/officeDocument/2006/relationships/image" Target="../media/image45.jpeg"/><Relationship Id="rId15" Type="http://schemas.microsoft.com/office/2007/relationships/hdphoto" Target="../media/hdphoto6.wdp"/><Relationship Id="rId10" Type="http://schemas.openxmlformats.org/officeDocument/2006/relationships/image" Target="../media/image4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8.png"/><Relationship Id="rId1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microsoft.com/office/2007/relationships/hdphoto" Target="../media/hdphoto10.wdp"/><Relationship Id="rId18" Type="http://schemas.openxmlformats.org/officeDocument/2006/relationships/image" Target="../media/image60.png"/><Relationship Id="rId26" Type="http://schemas.openxmlformats.org/officeDocument/2006/relationships/image" Target="../media/image64.png"/><Relationship Id="rId3" Type="http://schemas.openxmlformats.org/officeDocument/2006/relationships/image" Target="../media/image55.png"/><Relationship Id="rId21" Type="http://schemas.microsoft.com/office/2007/relationships/hdphoto" Target="../media/hdphoto13.wdp"/><Relationship Id="rId34" Type="http://schemas.microsoft.com/office/2007/relationships/hdphoto" Target="../media/hdphoto18.wdp"/><Relationship Id="rId7" Type="http://schemas.microsoft.com/office/2007/relationships/hdphoto" Target="../media/hdphoto8.wdp"/><Relationship Id="rId12" Type="http://schemas.openxmlformats.org/officeDocument/2006/relationships/image" Target="../media/image58.png"/><Relationship Id="rId17" Type="http://schemas.openxmlformats.org/officeDocument/2006/relationships/slide" Target="slide6.xml"/><Relationship Id="rId25" Type="http://schemas.microsoft.com/office/2007/relationships/hdphoto" Target="../media/hdphoto15.wdp"/><Relationship Id="rId33" Type="http://schemas.openxmlformats.org/officeDocument/2006/relationships/image" Target="../media/image67.png"/><Relationship Id="rId2" Type="http://schemas.openxmlformats.org/officeDocument/2006/relationships/image" Target="../media/image54.jpeg"/><Relationship Id="rId16" Type="http://schemas.microsoft.com/office/2007/relationships/hdphoto" Target="../media/hdphoto11.wdp"/><Relationship Id="rId20" Type="http://schemas.openxmlformats.org/officeDocument/2006/relationships/image" Target="../media/image61.png"/><Relationship Id="rId29" Type="http://schemas.microsoft.com/office/2007/relationships/hdphoto" Target="../media/hdphoto3.wdp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6.png"/><Relationship Id="rId11" Type="http://schemas.openxmlformats.org/officeDocument/2006/relationships/slide" Target="slide8.xml"/><Relationship Id="rId24" Type="http://schemas.openxmlformats.org/officeDocument/2006/relationships/image" Target="../media/image63.png"/><Relationship Id="rId32" Type="http://schemas.openxmlformats.org/officeDocument/2006/relationships/image" Target="../media/image66.GIF"/><Relationship Id="rId5" Type="http://schemas.openxmlformats.org/officeDocument/2006/relationships/slide" Target="slide5.xml"/><Relationship Id="rId15" Type="http://schemas.openxmlformats.org/officeDocument/2006/relationships/image" Target="../media/image59.png"/><Relationship Id="rId23" Type="http://schemas.microsoft.com/office/2007/relationships/hdphoto" Target="../media/hdphoto14.wdp"/><Relationship Id="rId28" Type="http://schemas.openxmlformats.org/officeDocument/2006/relationships/image" Target="../media/image47.png"/><Relationship Id="rId10" Type="http://schemas.microsoft.com/office/2007/relationships/hdphoto" Target="../media/hdphoto9.wdp"/><Relationship Id="rId19" Type="http://schemas.microsoft.com/office/2007/relationships/hdphoto" Target="../media/hdphoto12.wdp"/><Relationship Id="rId31" Type="http://schemas.microsoft.com/office/2007/relationships/hdphoto" Target="../media/hdphoto17.wdp"/><Relationship Id="rId4" Type="http://schemas.microsoft.com/office/2007/relationships/hdphoto" Target="../media/hdphoto7.wdp"/><Relationship Id="rId9" Type="http://schemas.openxmlformats.org/officeDocument/2006/relationships/image" Target="../media/image57.png"/><Relationship Id="rId14" Type="http://schemas.openxmlformats.org/officeDocument/2006/relationships/slide" Target="slide10.xml"/><Relationship Id="rId22" Type="http://schemas.openxmlformats.org/officeDocument/2006/relationships/image" Target="../media/image62.png"/><Relationship Id="rId27" Type="http://schemas.microsoft.com/office/2007/relationships/hdphoto" Target="../media/hdphoto16.wdp"/><Relationship Id="rId30" Type="http://schemas.openxmlformats.org/officeDocument/2006/relationships/image" Target="../media/image65.png"/><Relationship Id="rId35" Type="http://schemas.openxmlformats.org/officeDocument/2006/relationships/image" Target="../media/image6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70.png"/><Relationship Id="rId7" Type="http://schemas.openxmlformats.org/officeDocument/2006/relationships/image" Target="../media/image72.png"/><Relationship Id="rId12" Type="http://schemas.microsoft.com/office/2007/relationships/hdphoto" Target="../media/hdphoto1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3.xml"/><Relationship Id="rId6" Type="http://schemas.microsoft.com/office/2007/relationships/hdphoto" Target="../media/hdphoto20.wdp"/><Relationship Id="rId11" Type="http://schemas.openxmlformats.org/officeDocument/2006/relationships/image" Target="../media/image43.png"/><Relationship Id="rId5" Type="http://schemas.openxmlformats.org/officeDocument/2006/relationships/image" Target="../media/image71.png"/><Relationship Id="rId10" Type="http://schemas.microsoft.com/office/2007/relationships/hdphoto" Target="../media/hdphoto4.wdp"/><Relationship Id="rId4" Type="http://schemas.microsoft.com/office/2007/relationships/hdphoto" Target="../media/hdphoto19.wdp"/><Relationship Id="rId9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microsoft.com/office/2007/relationships/hdphoto" Target="../media/hdphoto1.wdp"/><Relationship Id="rId3" Type="http://schemas.openxmlformats.org/officeDocument/2006/relationships/image" Target="../media/image69.png"/><Relationship Id="rId7" Type="http://schemas.microsoft.com/office/2007/relationships/hdphoto" Target="../media/hdphoto20.wdp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71.png"/><Relationship Id="rId11" Type="http://schemas.microsoft.com/office/2007/relationships/hdphoto" Target="../media/hdphoto4.wdp"/><Relationship Id="rId5" Type="http://schemas.microsoft.com/office/2007/relationships/hdphoto" Target="../media/hdphoto19.wdp"/><Relationship Id="rId10" Type="http://schemas.openxmlformats.org/officeDocument/2006/relationships/image" Target="../media/image49.png"/><Relationship Id="rId4" Type="http://schemas.openxmlformats.org/officeDocument/2006/relationships/image" Target="../media/image70.png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70.png"/><Relationship Id="rId7" Type="http://schemas.openxmlformats.org/officeDocument/2006/relationships/image" Target="../media/image72.png"/><Relationship Id="rId12" Type="http://schemas.microsoft.com/office/2007/relationships/hdphoto" Target="../media/hdphoto2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4.xml"/><Relationship Id="rId6" Type="http://schemas.microsoft.com/office/2007/relationships/hdphoto" Target="../media/hdphoto20.wdp"/><Relationship Id="rId11" Type="http://schemas.openxmlformats.org/officeDocument/2006/relationships/image" Target="../media/image44.png"/><Relationship Id="rId5" Type="http://schemas.openxmlformats.org/officeDocument/2006/relationships/image" Target="../media/image71.png"/><Relationship Id="rId10" Type="http://schemas.microsoft.com/office/2007/relationships/hdphoto" Target="../media/hdphoto4.wdp"/><Relationship Id="rId4" Type="http://schemas.microsoft.com/office/2007/relationships/hdphoto" Target="../media/hdphoto19.wdp"/><Relationship Id="rId9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70.png"/><Relationship Id="rId7" Type="http://schemas.openxmlformats.org/officeDocument/2006/relationships/image" Target="../media/image72.png"/><Relationship Id="rId12" Type="http://schemas.microsoft.com/office/2007/relationships/hdphoto" Target="../media/hdphoto2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4.xml"/><Relationship Id="rId6" Type="http://schemas.microsoft.com/office/2007/relationships/hdphoto" Target="../media/hdphoto20.wdp"/><Relationship Id="rId11" Type="http://schemas.openxmlformats.org/officeDocument/2006/relationships/image" Target="../media/image44.png"/><Relationship Id="rId5" Type="http://schemas.openxmlformats.org/officeDocument/2006/relationships/image" Target="../media/image71.png"/><Relationship Id="rId10" Type="http://schemas.microsoft.com/office/2007/relationships/hdphoto" Target="../media/hdphoto4.wdp"/><Relationship Id="rId4" Type="http://schemas.microsoft.com/office/2007/relationships/hdphoto" Target="../media/hdphoto19.wdp"/><Relationship Id="rId9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20.wdp"/><Relationship Id="rId7" Type="http://schemas.openxmlformats.org/officeDocument/2006/relationships/image" Target="../media/image49.png"/><Relationship Id="rId12" Type="http://schemas.microsoft.com/office/2007/relationships/hdphoto" Target="../media/hdphoto2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4.xml"/><Relationship Id="rId6" Type="http://schemas.openxmlformats.org/officeDocument/2006/relationships/slide" Target="slide4.xml"/><Relationship Id="rId11" Type="http://schemas.openxmlformats.org/officeDocument/2006/relationships/image" Target="../media/image44.png"/><Relationship Id="rId5" Type="http://schemas.microsoft.com/office/2007/relationships/hdphoto" Target="../media/hdphoto19.wdp"/><Relationship Id="rId10" Type="http://schemas.microsoft.com/office/2007/relationships/hdphoto" Target="../media/hdphoto1.wdp"/><Relationship Id="rId4" Type="http://schemas.openxmlformats.org/officeDocument/2006/relationships/image" Target="../media/image72.png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27C27E7-3EBB-44E4-B587-606D4BE648FB}"/>
              </a:ext>
            </a:extLst>
          </p:cNvPr>
          <p:cNvSpPr txBox="1"/>
          <p:nvPr/>
        </p:nvSpPr>
        <p:spPr>
          <a:xfrm>
            <a:off x="2810540" y="2690037"/>
            <a:ext cx="680483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00B050"/>
                </a:solidFill>
              </a:rPr>
              <a:t>Tiết</a:t>
            </a:r>
            <a:r>
              <a:rPr lang="en-US" sz="6600" dirty="0">
                <a:solidFill>
                  <a:srgbClr val="00B050"/>
                </a:solidFill>
              </a:rPr>
              <a:t> 4</a:t>
            </a:r>
          </a:p>
          <a:p>
            <a:pPr algn="ctr"/>
            <a:r>
              <a:rPr lang="en-US" sz="6600" dirty="0" err="1">
                <a:solidFill>
                  <a:srgbClr val="00B050"/>
                </a:solidFill>
              </a:rPr>
              <a:t>Nói</a:t>
            </a:r>
            <a:r>
              <a:rPr lang="en-US" sz="6600" dirty="0">
                <a:solidFill>
                  <a:srgbClr val="00B050"/>
                </a:solidFill>
              </a:rPr>
              <a:t> </a:t>
            </a:r>
            <a:r>
              <a:rPr lang="en-US" sz="6600" dirty="0" err="1">
                <a:solidFill>
                  <a:srgbClr val="00B050"/>
                </a:solidFill>
              </a:rPr>
              <a:t>và</a:t>
            </a:r>
            <a:r>
              <a:rPr lang="en-US" sz="6600" dirty="0">
                <a:solidFill>
                  <a:srgbClr val="00B050"/>
                </a:solidFill>
              </a:rPr>
              <a:t> </a:t>
            </a:r>
            <a:r>
              <a:rPr lang="en-US" sz="6600" dirty="0" err="1">
                <a:solidFill>
                  <a:srgbClr val="00B050"/>
                </a:solidFill>
              </a:rPr>
              <a:t>nghe</a:t>
            </a:r>
            <a:endParaRPr lang="en-US" sz="6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1147186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pic>
        <p:nvPicPr>
          <p:cNvPr id="3" name="图片 4">
            <a:extLst>
              <a:ext uri="{FF2B5EF4-FFF2-40B4-BE49-F238E27FC236}">
                <a16:creationId xmlns:a16="http://schemas.microsoft.com/office/drawing/2014/main" xmlns="" id="{E79F877D-5681-4E56-85A3-BBE592E709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841" y="2334134"/>
            <a:ext cx="5631190" cy="37541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6884B63-5816-405C-AEA6-285F158109C4}"/>
              </a:ext>
            </a:extLst>
          </p:cNvPr>
          <p:cNvSpPr txBox="1"/>
          <p:nvPr/>
        </p:nvSpPr>
        <p:spPr>
          <a:xfrm>
            <a:off x="1375144" y="2658140"/>
            <a:ext cx="4720856" cy="255454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4000" dirty="0" err="1"/>
              <a:t>Viết</a:t>
            </a:r>
            <a:r>
              <a:rPr lang="en-US" sz="4000" dirty="0"/>
              <a:t> 2 -3 </a:t>
            </a:r>
            <a:r>
              <a:rPr lang="en-US" sz="4000" dirty="0" err="1"/>
              <a:t>câu</a:t>
            </a:r>
            <a:r>
              <a:rPr lang="en-US" sz="4000" dirty="0"/>
              <a:t> </a:t>
            </a:r>
            <a:r>
              <a:rPr lang="en-US" sz="4000" dirty="0" err="1"/>
              <a:t>về</a:t>
            </a:r>
            <a:r>
              <a:rPr lang="en-US" sz="4000" dirty="0"/>
              <a:t> </a:t>
            </a:r>
            <a:r>
              <a:rPr lang="en-US" sz="4000" dirty="0" err="1"/>
              <a:t>nhân</a:t>
            </a:r>
            <a:r>
              <a:rPr lang="en-US" sz="4000" dirty="0"/>
              <a:t> </a:t>
            </a:r>
            <a:r>
              <a:rPr lang="en-US" sz="4000" dirty="0" err="1"/>
              <a:t>vật</a:t>
            </a:r>
            <a:r>
              <a:rPr lang="en-US" sz="4000" dirty="0"/>
              <a:t> Mai An </a:t>
            </a:r>
            <a:r>
              <a:rPr lang="en-US" sz="4000" dirty="0" err="1"/>
              <a:t>Tiêm</a:t>
            </a:r>
            <a:r>
              <a:rPr lang="en-US" sz="4000" dirty="0"/>
              <a:t> </a:t>
            </a:r>
            <a:r>
              <a:rPr lang="en-US" sz="4000" dirty="0" err="1"/>
              <a:t>trong</a:t>
            </a:r>
            <a:r>
              <a:rPr lang="en-US" sz="4000" dirty="0"/>
              <a:t> </a:t>
            </a:r>
            <a:r>
              <a:rPr lang="en-US" sz="4000" dirty="0" err="1"/>
              <a:t>câu</a:t>
            </a:r>
            <a:r>
              <a:rPr lang="en-US" sz="4000" dirty="0"/>
              <a:t> </a:t>
            </a:r>
            <a:r>
              <a:rPr lang="en-US" sz="4000" dirty="0" err="1"/>
              <a:t>chuyện</a:t>
            </a:r>
            <a:r>
              <a:rPr lang="en-US" sz="4000" dirty="0"/>
              <a:t> </a:t>
            </a:r>
            <a:r>
              <a:rPr lang="en-US" sz="4000" dirty="0" err="1"/>
              <a:t>trên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4A8E8A3-B934-4154-BE89-64C8572E1631}"/>
              </a:ext>
            </a:extLst>
          </p:cNvPr>
          <p:cNvSpPr txBox="1"/>
          <p:nvPr/>
        </p:nvSpPr>
        <p:spPr>
          <a:xfrm>
            <a:off x="3477832" y="745395"/>
            <a:ext cx="7591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000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NHỮNG CÁCH CHÀO ĐỘC ĐÁO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9F55C21-E794-4A47-A2F9-9D7BD898790D}"/>
              </a:ext>
            </a:extLst>
          </p:cNvPr>
          <p:cNvSpPr txBox="1"/>
          <p:nvPr/>
        </p:nvSpPr>
        <p:spPr>
          <a:xfrm>
            <a:off x="1201480" y="641818"/>
            <a:ext cx="10196623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1. 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tranh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nói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nhân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vật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sự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việc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trong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từng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tranh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B0C5C81-CA73-4DC6-A4B3-1DE8DCBBF892}"/>
              </a:ext>
            </a:extLst>
          </p:cNvPr>
          <p:cNvSpPr txBox="1"/>
          <p:nvPr/>
        </p:nvSpPr>
        <p:spPr>
          <a:xfrm>
            <a:off x="4255652" y="-73172"/>
            <a:ext cx="3666091" cy="628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98DC253-FA66-494B-83CD-90E00DBFD0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8796" y="1290970"/>
            <a:ext cx="6539800" cy="25372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56D6194-6570-4EF3-98EF-E77F61E40E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8797" y="3951965"/>
            <a:ext cx="6539799" cy="263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3741" y="2012817"/>
            <a:ext cx="1560513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7" b="98160" l="125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05469" y="4371656"/>
            <a:ext cx="1941591" cy="1582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20231"/>
            <a:ext cx="1726453" cy="1585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3382049" y="4572001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4038600" y="40360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>
            <a:off x="5997023" y="2739963"/>
            <a:ext cx="432444" cy="51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>
            <a:off x="6338365" y="2414760"/>
            <a:ext cx="432444" cy="51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>
            <a:off x="7408609" y="3390368"/>
            <a:ext cx="432444" cy="51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 flipH="1">
            <a:off x="6328037" y="538789"/>
            <a:ext cx="382794" cy="454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437" y="5954052"/>
            <a:ext cx="1887616" cy="90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hu-Ech-Con-Be-Bao-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3581400" y="1361228"/>
            <a:ext cx="609600" cy="609600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7648643" y="-97280"/>
            <a:ext cx="4495800" cy="2917016"/>
          </a:xfrm>
          <a:prstGeom prst="wedgeEllipseCallout">
            <a:avLst>
              <a:gd name="adj1" fmla="val -155261"/>
              <a:gd name="adj2" fmla="val 2919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92" r="93538">
                        <a14:foregroundMark x1="36846" y1="87129" x2="32769" y2="95490"/>
                        <a14:foregroundMark x1="27077" y1="88999" x2="24538" y2="92079"/>
                        <a14:foregroundMark x1="24538" y1="92079" x2="24538" y2="92079"/>
                        <a14:foregroundMark x1="33077" y1="94829" x2="32308" y2="96480"/>
                        <a14:backgroundMark x1="53385" y1="32563" x2="53154" y2="33993"/>
                        <a14:backgroundMark x1="57154" y1="37844" x2="56692" y2="40374"/>
                        <a14:backgroundMark x1="48615" y1="27393" x2="49615" y2="26953"/>
                        <a14:backgroundMark x1="65615" y1="26623" x2="65923" y2="26513"/>
                        <a14:backgroundMark x1="60077" y1="61936" x2="60077" y2="63256"/>
                        <a14:backgroundMark x1="75923" y1="60726" x2="75385" y2="61716"/>
                        <a14:backgroundMark x1="73538" y1="65347" x2="73538" y2="65347"/>
                        <a14:backgroundMark x1="29769" y1="87239" x2="29462" y2="87789"/>
                        <a14:backgroundMark x1="29692" y1="86909" x2="29000" y2="88229"/>
                        <a14:backgroundMark x1="29000" y1="88229" x2="29000" y2="88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51" y="-15556"/>
            <a:ext cx="2667000" cy="1864848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6030382" y="2136396"/>
            <a:ext cx="901116" cy="241694"/>
          </a:xfrm>
          <a:prstGeom prst="rect">
            <a:avLst/>
          </a:prstGeom>
        </p:spPr>
      </p:pic>
      <p:pic>
        <p:nvPicPr>
          <p:cNvPr id="11" name="Picture 10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3143299" y="2704373"/>
            <a:ext cx="1443361" cy="340974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1630987" y="3561041"/>
            <a:ext cx="1647623" cy="477738"/>
          </a:xfrm>
          <a:prstGeom prst="rect">
            <a:avLst/>
          </a:prstGeom>
        </p:spPr>
      </p:pic>
      <p:pic>
        <p:nvPicPr>
          <p:cNvPr id="13" name="Picture 12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4061397" y="3915498"/>
            <a:ext cx="1935255" cy="457200"/>
          </a:xfrm>
          <a:prstGeom prst="rect">
            <a:avLst/>
          </a:prstGeom>
        </p:spPr>
      </p:pic>
      <p:pic>
        <p:nvPicPr>
          <p:cNvPr id="14" name="Picture 13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4599535" y="2265957"/>
            <a:ext cx="1125118" cy="2949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>
            <a:fillRect/>
          </a:stretch>
        </p:blipFill>
        <p:spPr>
          <a:xfrm>
            <a:off x="1538844" y="4944629"/>
            <a:ext cx="4173322" cy="19252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8002604" y="2035030"/>
            <a:ext cx="306458" cy="2334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7974610" y="2983317"/>
            <a:ext cx="575459" cy="43839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8344287" y="1893246"/>
            <a:ext cx="575459" cy="4383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4011201" y="2070291"/>
            <a:ext cx="575459" cy="4383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8424834" y="2131653"/>
            <a:ext cx="414367" cy="31567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9470" b="89773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403" y="1858998"/>
            <a:ext cx="1810598" cy="796663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07" b="98160" l="125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82228" y="4849119"/>
            <a:ext cx="1941591" cy="1582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212" b="100000" l="0" r="98438">
                        <a14:foregroundMark x1="48828" y1="25000" x2="45117" y2="37924"/>
                        <a14:foregroundMark x1="43359" y1="23729" x2="40234" y2="36229"/>
                        <a14:foregroundMark x1="57617" y1="23305" x2="57617" y2="39195"/>
                        <a14:foregroundMark x1="47656" y1="32415" x2="64453" y2="31568"/>
                        <a14:foregroundMark x1="58789" y1="24364" x2="62695" y2="28390"/>
                        <a14:foregroundMark x1="26172" y1="73517" x2="34180" y2="80508"/>
                        <a14:foregroundMark x1="60742" y1="31356" x2="60547" y2="41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364" y="896087"/>
            <a:ext cx="968577" cy="892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619024" y="26980"/>
            <a:ext cx="505176" cy="505176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982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609" y="4979972"/>
            <a:ext cx="1557594" cy="1167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2417184" y="2466625"/>
            <a:ext cx="575459" cy="43839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4298930" y="5229823"/>
            <a:ext cx="575459" cy="43839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6193211" y="5280091"/>
            <a:ext cx="575459" cy="43839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3723471" y="5010624"/>
            <a:ext cx="575459" cy="438398"/>
          </a:xfrm>
          <a:prstGeom prst="rect">
            <a:avLst/>
          </a:prstGeom>
        </p:spPr>
      </p:pic>
      <p:pic>
        <p:nvPicPr>
          <p:cNvPr id="3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751330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8483366" y="1342540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7283750" y="1449293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Kết quả hình ảnh cho FIREWORK GIF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-163893" y="570969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2912745" y="2655570"/>
            <a:ext cx="7013575" cy="1198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" name="Rounded Rectangular Callout 1"/>
          <p:cNvSpPr/>
          <p:nvPr/>
        </p:nvSpPr>
        <p:spPr>
          <a:xfrm>
            <a:off x="2723822" y="3045273"/>
            <a:ext cx="8200277" cy="3728046"/>
          </a:xfrm>
          <a:prstGeom prst="wedgeRoundRectCallout">
            <a:avLst>
              <a:gd name="adj1" fmla="val -10514"/>
              <a:gd name="adj2" fmla="val -83164"/>
              <a:gd name="adj3" fmla="val 16667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sen.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sen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573 0.0037 L 0.81927 -0.0074 " pathEditMode="relative" rAng="0" ptsTypes="AA">
                                      <p:cBhvr>
                                        <p:cTn id="6" dur="6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50" y="-5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22222E-6 2.96947E-6 C 0.00417 -0.00717 0.01181 -0.01619 0.01823 -0.01897 C 0.03108 -0.01665 0.02535 -0.02035 0.03507 -0.00694 C 0.03733 -0.00393 0.04289 2.96947E-6 0.04289 2.96947E-6 C 0.04584 0.00601 0.04948 0.00879 0.0533 0.01387 C 0.05626 0.02451 0.05521 0.02359 0.06372 0.03122 C 0.06494 0.03238 0.06754 0.03469 0.06754 0.03469 C 0.06997 0.04348 0.07813 0.0555 0.06632 0.06059 C 0.06285 0.06984 0.05851 0.07747 0.05851 0.08834 " pathEditMode="relative" ptsTypes="ffffffffA">
                                      <p:cBhvr>
                                        <p:cTn id="42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51 0.08839 C 0.05712 0.08353 0.05556 0.08399 0.05296 0.08098 C 0.04948 0.07705 0.04063 0.06918 0.03612 0.06733 C 0.03316 0.06479 0.03091 0.06224 0.02761 0.06085 C 0.02466 0.05831 0.02066 0.05761 0.01719 0.05692 C 0.00417 0.04998 -0.01041 0.05299 -0.02395 0.04952 C -0.03958 0.05044 -0.05243 0.05252 -0.06753 0.05599 C -0.06961 0.05692 -0.071 0.05854 -0.07309 0.05923 C -0.07604 0.06201 -0.07847 0.06803 -0.08038 0.07219 C -0.08246 0.08145 -0.08645 0.09001 -0.08645 0.09972 " pathEditMode="relative" ptsTypes="fffffffffA">
                                      <p:cBhvr>
                                        <p:cTn id="46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45 0.09973 C -0.09322 0.09278 -0.09131 0.08422 -0.10156 0.08029 C -0.10972 0.07034 -0.11944 0.06548 -0.1302 0.0634 C -0.13454 0.06109 -0.13992 0.05923 -0.14461 0.05854 C -0.14704 0.05738 -0.1493 0.05692 -0.1519 0.056 C -0.15329 0.05553 -0.15624 0.05438 -0.15624 0.05438 C -0.17569 0.05507 -0.18367 0.05391 -0.19913 0.06016 C -0.2026 0.06317 -0.20607 0.06594 -0.20954 0.06895 C -0.21701 0.08469 -0.22725 0.09834 -0.23124 0.11662 C -0.23229 0.12171 -0.23541 0.12818 -0.23558 0.13374 C -0.23576 0.14114 -0.23558 0.14878 -0.23558 0.15618 " pathEditMode="relative" ptsTypes="ffffffffffA">
                                      <p:cBhvr>
                                        <p:cTn id="5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559 0.15607 C -0.25052 0.14497 -0.26302 0.12647 -0.27864 0.12208 C -0.28889 0.11491 -0.28333 0.11653 -0.29531 0.11953 C -0.29913 0.12508 -0.30208 0.1304 -0.30607 0.13526 C -0.30694 0.1378 -0.30729 0.14104 -0.3085 0.14289 C -0.30955 0.14474 -0.31111 0.14358 -0.31215 0.14543 C -0.31302 0.14751 -0.31267 0.15098 -0.31319 0.15352 C -0.31632 0.16554 -0.31701 0.16647 -0.32048 0.17433 C -0.3217 0.18312 -0.32326 0.18867 -0.32656 0.19491 C -0.32812 0.20601 -0.33073 0.21502 -0.33229 0.22635 C -0.33281 0.2289 -0.33316 0.23144 -0.3335 0.23398 C -0.33385 0.23653 -0.33489 0.24161 -0.33489 0.24185 C -0.3335 0.29479 -0.33906 0.28161 -0.33229 0.29641 " pathEditMode="relative" rAng="0" ptsTypes="ffffffffffffA">
                                      <p:cBhvr>
                                        <p:cTn id="5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74" y="494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229 0.29642 C -0.32761 0.2726 -0.30781 0.25989 -0.29427 0.25411 C -0.28733 0.24255 -0.27813 0.23677 -0.26875 0.23307 C -0.26007 0.22567 -0.25122 0.22359 -0.24184 0.21989 C -0.21597 0.22058 -0.18993 0.22058 -0.16406 0.22243 C -0.15278 0.22289 -0.14288 0.24763 -0.13542 0.25943 C -0.1349 0.26197 -0.13472 0.26497 -0.13386 0.26729 C -0.13316 0.2696 -0.13143 0.27029 -0.13073 0.2726 C -0.12691 0.28578 -0.12726 0.29896 -0.12118 0.3096 C -0.11875 0.32555 -0.11615 0.34243 -0.11163 0.35723 " pathEditMode="relative" rAng="0" ptsTypes="fffffffffA">
                                      <p:cBhvr>
                                        <p:cTn id="6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24" y="-7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107 0.3415 C -0.08055 0.33873 -0.08073 0.33549 -0.07951 0.33295 C -0.07847 0.33087 -0.07621 0.33041 -0.07465 0.32879 C -0.06823 0.32185 -0.06267 0.31584 -0.05555 0.30983 C -0.05399 0.30844 -0.0526 0.30659 -0.05087 0.30543 C -0.04826 0.30382 -0.04548 0.30312 -0.04288 0.30127 C -0.03576 0.29619 -0.03212 0.28948 -0.02552 0.28439 C -0.01666 0.27769 -0.00677 0.27376 0.00313 0.27168 C 0.02587 0.25642 0.06007 0.26682 0.08091 0.26752 C 0.09618 0.27145 0.10643 0.28601 0.11893 0.29711 C 0.12222 0.30335 0.12379 0.3096 0.12691 0.31607 C 0.12969 0.3274 0.13125 0.33642 0.13334 0.34775 C 0.13594 0.36162 0.14115 0.37364 0.14115 0.38798 " pathEditMode="relative" ptsTypes="ffffffffffffA">
                                      <p:cBhvr>
                                        <p:cTn id="6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115 0.38797 L 0.23594 0.50381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0" y="578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2" grpId="0" bldLvl="0" animBg="1"/>
      <p:bldP spid="2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52401"/>
            <a:ext cx="6400800" cy="387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152400" y="2011825"/>
            <a:ext cx="12039601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259784" y="81742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707627" y="194073"/>
            <a:ext cx="52453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0" y="4306186"/>
            <a:ext cx="4880344" cy="2551814"/>
          </a:xfrm>
          <a:prstGeom prst="wedgeRectCallout">
            <a:avLst>
              <a:gd name="adj1" fmla="val 73576"/>
              <a:gd name="adj2" fmla="val -31846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Vợ</a:t>
            </a:r>
            <a:r>
              <a:rPr lang="en-US" sz="3600" kern="0" dirty="0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chồng</a:t>
            </a:r>
            <a:r>
              <a:rPr lang="en-US" sz="3600" kern="0" dirty="0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 Mai An </a:t>
            </a: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Tiêm</a:t>
            </a:r>
            <a:r>
              <a:rPr lang="en-US" sz="3600" kern="0" dirty="0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dựng</a:t>
            </a:r>
            <a:r>
              <a:rPr lang="en-US" sz="3600" kern="0" dirty="0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nhà</a:t>
            </a:r>
            <a:r>
              <a:rPr lang="en-US" sz="3600" kern="0" dirty="0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bằng</a:t>
            </a:r>
            <a:r>
              <a:rPr lang="en-US" sz="3600" kern="0" dirty="0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tre</a:t>
            </a:r>
            <a:r>
              <a:rPr lang="en-US" sz="3600" kern="0" dirty="0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nứa</a:t>
            </a:r>
            <a:r>
              <a:rPr lang="en-US" sz="3600" kern="0" dirty="0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lấy</a:t>
            </a:r>
            <a:r>
              <a:rPr lang="en-US" sz="3600" kern="0" dirty="0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cỏ</a:t>
            </a:r>
            <a:r>
              <a:rPr lang="en-US" sz="3600" kern="0" dirty="0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phơi</a:t>
            </a:r>
            <a:r>
              <a:rPr lang="en-US" sz="3600" kern="0" dirty="0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khô</a:t>
            </a:r>
            <a:r>
              <a:rPr lang="en-US" sz="3600" kern="0" dirty="0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tết</a:t>
            </a:r>
            <a:r>
              <a:rPr lang="en-US" sz="3600" kern="0" dirty="0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thành</a:t>
            </a:r>
            <a:r>
              <a:rPr lang="en-US" sz="3600" kern="0" dirty="0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quần</a:t>
            </a:r>
            <a:r>
              <a:rPr lang="en-US" sz="3600" kern="0" dirty="0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áo</a:t>
            </a:r>
            <a:r>
              <a:rPr lang="en-US" sz="3600" kern="0" dirty="0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.</a:t>
            </a:r>
            <a:endParaRPr lang="vi-VN" sz="3600" kern="0" dirty="0">
              <a:solidFill>
                <a:schemeClr val="tx1"/>
              </a:solidFill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10515601" y="6009247"/>
            <a:ext cx="1676400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4F04D2F-1D77-48F4-9709-02F241702F5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2091"/>
          <a:stretch/>
        </p:blipFill>
        <p:spPr>
          <a:xfrm>
            <a:off x="5317226" y="1117749"/>
            <a:ext cx="4026196" cy="2798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52401"/>
            <a:ext cx="6881448" cy="387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304800" y="1969754"/>
            <a:ext cx="125730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744200" y="-64940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206742" y="143680"/>
            <a:ext cx="54470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54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0" y="4104167"/>
            <a:ext cx="5029200" cy="2710970"/>
          </a:xfrm>
          <a:prstGeom prst="wedgeRectCallout">
            <a:avLst>
              <a:gd name="adj1" fmla="val 84539"/>
              <a:gd name="adj2" fmla="val -77519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 An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qua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loại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nhánh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8" name="Right Arrow 17">
            <a:hlinkClick r:id="rId9" action="ppaction://hlinksldjump"/>
          </p:cNvPr>
          <p:cNvSpPr/>
          <p:nvPr/>
        </p:nvSpPr>
        <p:spPr>
          <a:xfrm>
            <a:off x="11148649" y="6152287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35486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19FCDAD-DA6D-41EA-AF5C-D279DB4D895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3650"/>
          <a:stretch/>
        </p:blipFill>
        <p:spPr>
          <a:xfrm>
            <a:off x="5215935" y="1084521"/>
            <a:ext cx="5140177" cy="2736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43681"/>
            <a:ext cx="6477000" cy="3879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457200" y="1988804"/>
            <a:ext cx="117348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2514600" y="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591800" y="-264871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343400" y="302411"/>
            <a:ext cx="6019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48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0" y="4167036"/>
            <a:ext cx="5209953" cy="2690964"/>
          </a:xfrm>
          <a:prstGeom prst="wedgeRectCallout">
            <a:avLst>
              <a:gd name="adj1" fmla="val 67267"/>
              <a:gd name="adj2" fmla="val -35109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 An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Tiêm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gieo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nảy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mọc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loại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dây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11148649" y="6152287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8A2833D-2947-427E-BB8D-78363775663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2879"/>
          <a:stretch/>
        </p:blipFill>
        <p:spPr>
          <a:xfrm>
            <a:off x="4803822" y="1180214"/>
            <a:ext cx="5458852" cy="2655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"/>
            <a:ext cx="7400260" cy="4023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676940" y="2008558"/>
            <a:ext cx="12464902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183585" y="176537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116287" y="190350"/>
            <a:ext cx="5124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36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0" y="4240313"/>
            <a:ext cx="5638800" cy="2631542"/>
          </a:xfrm>
          <a:prstGeom prst="wedgeRectCallout">
            <a:avLst>
              <a:gd name="adj1" fmla="val 57525"/>
              <a:gd name="adj2" fmla="val -32009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400" kern="0" dirty="0" err="1">
                <a:solidFill>
                  <a:schemeClr val="tx1"/>
                </a:solidFill>
                <a:cs typeface="Arial"/>
                <a:sym typeface="Arial"/>
              </a:rPr>
              <a:t>Vợ</a:t>
            </a:r>
            <a:r>
              <a:rPr lang="en-US" sz="44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cs typeface="Arial"/>
                <a:sym typeface="Arial"/>
              </a:rPr>
              <a:t>chồng</a:t>
            </a:r>
            <a:r>
              <a:rPr lang="en-US" sz="4400" kern="0" dirty="0">
                <a:solidFill>
                  <a:schemeClr val="tx1"/>
                </a:solidFill>
                <a:cs typeface="Arial"/>
                <a:sym typeface="Arial"/>
              </a:rPr>
              <a:t> Mai An </a:t>
            </a:r>
            <a:r>
              <a:rPr lang="en-US" sz="4400" kern="0" dirty="0" err="1">
                <a:solidFill>
                  <a:schemeClr val="tx1"/>
                </a:solidFill>
                <a:cs typeface="Arial"/>
                <a:sym typeface="Arial"/>
              </a:rPr>
              <a:t>Tiêm</a:t>
            </a:r>
            <a:r>
              <a:rPr lang="en-US" sz="44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cs typeface="Arial"/>
                <a:sym typeface="Arial"/>
              </a:rPr>
              <a:t>khắc</a:t>
            </a:r>
            <a:r>
              <a:rPr lang="en-US" sz="44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cs typeface="Arial"/>
                <a:sym typeface="Arial"/>
              </a:rPr>
              <a:t>tên</a:t>
            </a:r>
            <a:r>
              <a:rPr lang="en-US" sz="44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cs typeface="Arial"/>
                <a:sym typeface="Arial"/>
              </a:rPr>
              <a:t>lên</a:t>
            </a:r>
            <a:r>
              <a:rPr lang="en-US" sz="44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cs typeface="Arial"/>
                <a:sym typeface="Arial"/>
              </a:rPr>
              <a:t>quả</a:t>
            </a:r>
            <a:r>
              <a:rPr lang="en-US" sz="44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cs typeface="Arial"/>
                <a:sym typeface="Arial"/>
              </a:rPr>
              <a:t>dưa</a:t>
            </a:r>
            <a:r>
              <a:rPr lang="en-US" sz="44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cs typeface="Arial"/>
                <a:sym typeface="Arial"/>
              </a:rPr>
              <a:t>và</a:t>
            </a:r>
            <a:r>
              <a:rPr lang="en-US" sz="44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cs typeface="Arial"/>
                <a:sym typeface="Arial"/>
              </a:rPr>
              <a:t>thả</a:t>
            </a:r>
            <a:r>
              <a:rPr lang="en-US" sz="44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cs typeface="Arial"/>
                <a:sym typeface="Arial"/>
              </a:rPr>
              <a:t>xuống</a:t>
            </a:r>
            <a:r>
              <a:rPr lang="en-US" sz="44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cs typeface="Arial"/>
                <a:sym typeface="Arial"/>
              </a:rPr>
              <a:t>biển</a:t>
            </a:r>
            <a:r>
              <a:rPr lang="en-US" sz="4400" kern="0" dirty="0">
                <a:solidFill>
                  <a:schemeClr val="tx1"/>
                </a:solidFill>
                <a:cs typeface="Arial"/>
                <a:sym typeface="Arial"/>
              </a:rPr>
              <a:t>.</a:t>
            </a: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11148649" y="6152287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8378B4A-1CA6-45FB-B30A-024E911B09C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3193"/>
          <a:stretch/>
        </p:blipFill>
        <p:spPr>
          <a:xfrm>
            <a:off x="5353566" y="1232073"/>
            <a:ext cx="5289625" cy="2604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183585" y="176537"/>
            <a:ext cx="1578429" cy="2053744"/>
          </a:xfrm>
          <a:prstGeom prst="rect">
            <a:avLst/>
          </a:prstGeom>
        </p:spPr>
      </p:pic>
      <p:sp>
        <p:nvSpPr>
          <p:cNvPr id="18" name="Right Arrow 17">
            <a:hlinkClick r:id="rId6" action="ppaction://hlinksldjump"/>
          </p:cNvPr>
          <p:cNvSpPr/>
          <p:nvPr/>
        </p:nvSpPr>
        <p:spPr>
          <a:xfrm>
            <a:off x="11148649" y="6152287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A55F565-500F-4B74-B82A-82E2009B4B13}"/>
              </a:ext>
            </a:extLst>
          </p:cNvPr>
          <p:cNvSpPr txBox="1"/>
          <p:nvPr/>
        </p:nvSpPr>
        <p:spPr>
          <a:xfrm>
            <a:off x="1266092" y="446833"/>
            <a:ext cx="91248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2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Kể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từng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đoạn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của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câu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chuyện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theo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tranh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0B6AA3F-530C-47DF-87DE-F2AB3744D042}"/>
              </a:ext>
            </a:extLst>
          </p:cNvPr>
          <p:cNvSpPr txBox="1"/>
          <p:nvPr/>
        </p:nvSpPr>
        <p:spPr>
          <a:xfrm>
            <a:off x="4262955" y="1050931"/>
            <a:ext cx="38936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MAI AN TIÊM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7F05E17-1657-4FD9-BA68-55FF4197AD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29813" y="1834310"/>
            <a:ext cx="6377592" cy="23297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7163364-CA4F-46B4-9263-67D9962192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27995" y="4164027"/>
            <a:ext cx="5896785" cy="223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8870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</TotalTime>
  <Words>286</Words>
  <Application>Microsoft Office PowerPoint</Application>
  <PresentationFormat>Custom</PresentationFormat>
  <Paragraphs>29</Paragraphs>
  <Slides>10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Office Theme</vt:lpstr>
      <vt:lpstr>1_Office 主题</vt:lpstr>
      <vt:lpstr>千图网海量PPT模板www.58pic.com​​</vt:lpstr>
      <vt:lpstr>2_Office 主题</vt:lpstr>
      <vt:lpstr>https://www.freeppt7.com</vt:lpstr>
      <vt:lpstr>2_Office Theme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45</cp:revision>
  <dcterms:created xsi:type="dcterms:W3CDTF">2021-07-20T01:55:21Z</dcterms:created>
  <dcterms:modified xsi:type="dcterms:W3CDTF">2025-04-16T12:31:00Z</dcterms:modified>
</cp:coreProperties>
</file>