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7"/>
  </p:notesMasterIdLst>
  <p:sldIdLst>
    <p:sldId id="443" r:id="rId3"/>
    <p:sldId id="258" r:id="rId4"/>
    <p:sldId id="445" r:id="rId5"/>
    <p:sldId id="615" r:id="rId6"/>
    <p:sldId id="446" r:id="rId7"/>
    <p:sldId id="450" r:id="rId8"/>
    <p:sldId id="634" r:id="rId9"/>
    <p:sldId id="633" r:id="rId10"/>
    <p:sldId id="451" r:id="rId11"/>
    <p:sldId id="617" r:id="rId12"/>
    <p:sldId id="618" r:id="rId13"/>
    <p:sldId id="596" r:id="rId14"/>
    <p:sldId id="447" r:id="rId15"/>
    <p:sldId id="619" r:id="rId16"/>
    <p:sldId id="620" r:id="rId17"/>
    <p:sldId id="621" r:id="rId18"/>
    <p:sldId id="622" r:id="rId19"/>
    <p:sldId id="623" r:id="rId20"/>
    <p:sldId id="463" r:id="rId21"/>
    <p:sldId id="475" r:id="rId22"/>
    <p:sldId id="624" r:id="rId23"/>
    <p:sldId id="625" r:id="rId24"/>
    <p:sldId id="626" r:id="rId25"/>
    <p:sldId id="627" r:id="rId26"/>
    <p:sldId id="448" r:id="rId27"/>
    <p:sldId id="468" r:id="rId28"/>
    <p:sldId id="607" r:id="rId29"/>
    <p:sldId id="469" r:id="rId30"/>
    <p:sldId id="608" r:id="rId31"/>
    <p:sldId id="628" r:id="rId32"/>
    <p:sldId id="629" r:id="rId33"/>
    <p:sldId id="630" r:id="rId34"/>
    <p:sldId id="631" r:id="rId35"/>
    <p:sldId id="632" r:id="rId36"/>
  </p:sldIdLst>
  <p:sldSz cx="9144000" cy="5143500" type="screen16x9"/>
  <p:notesSz cx="6858000" cy="9144000"/>
  <p:embeddedFontLst>
    <p:embeddedFont>
      <p:font typeface="Kirang Haerang" panose="020B0604020202020204" charset="-127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Nixie One" panose="020B0604020202020204" charset="0"/>
      <p:regular r:id="rId43"/>
    </p:embeddedFont>
    <p:embeddedFont>
      <p:font typeface="Nunito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5" d="100"/>
          <a:sy n="85" d="100"/>
        </p:scale>
        <p:origin x="72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29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6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81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53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64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57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28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518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0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04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03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9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65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45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19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0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22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6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272797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8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3.jp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4.jp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5.jp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6.jp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18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Means of transport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1836892" y="2884986"/>
            <a:ext cx="552686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–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Activity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1-3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B82924-A9D4-4FED-B24F-759FC4B01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78" b="1178"/>
          <a:stretch/>
        </p:blipFill>
        <p:spPr>
          <a:xfrm>
            <a:off x="1462711" y="812477"/>
            <a:ext cx="6218577" cy="4343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98694" y="1034612"/>
            <a:ext cx="364276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Where do you want to visit?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312964" y="4043857"/>
            <a:ext cx="2184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 want to visit Hoan Kiem Lake.</a:t>
            </a:r>
          </a:p>
        </p:txBody>
      </p:sp>
      <p:pic>
        <p:nvPicPr>
          <p:cNvPr id="3" name="Track 72">
            <a:hlinkClick r:id="" action="ppaction://media"/>
            <a:extLst>
              <a:ext uri="{FF2B5EF4-FFF2-40B4-BE49-F238E27FC236}">
                <a16:creationId xmlns:a16="http://schemas.microsoft.com/office/drawing/2014/main" id="{5AF95357-6C9C-420D-80C2-0982323693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6" end="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4751" y="173811"/>
            <a:ext cx="609600" cy="609600"/>
          </a:xfrm>
          <a:prstGeom prst="rect">
            <a:avLst/>
          </a:prstGeom>
        </p:spPr>
      </p:pic>
      <p:pic>
        <p:nvPicPr>
          <p:cNvPr id="11" name="Track 72">
            <a:hlinkClick r:id="" action="ppaction://media"/>
            <a:extLst>
              <a:ext uri="{FF2B5EF4-FFF2-40B4-BE49-F238E27FC236}">
                <a16:creationId xmlns:a16="http://schemas.microsoft.com/office/drawing/2014/main" id="{45C40141-8D87-4EA6-A284-B4FBE9F546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38" end="11439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423" y="2266950"/>
            <a:ext cx="609600" cy="609600"/>
          </a:xfrm>
          <a:prstGeom prst="rect">
            <a:avLst/>
          </a:prstGeom>
        </p:spPr>
      </p:pic>
      <p:pic>
        <p:nvPicPr>
          <p:cNvPr id="12" name="Track 72">
            <a:hlinkClick r:id="" action="ppaction://media"/>
            <a:extLst>
              <a:ext uri="{FF2B5EF4-FFF2-40B4-BE49-F238E27FC236}">
                <a16:creationId xmlns:a16="http://schemas.microsoft.com/office/drawing/2014/main" id="{F7B91023-2707-4A9F-B97A-915A53C0EA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49" end="7717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423" y="3221016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28A557-5180-4FE1-9034-357F492D8429}"/>
              </a:ext>
            </a:extLst>
          </p:cNvPr>
          <p:cNvSpPr txBox="1"/>
          <p:nvPr/>
        </p:nvSpPr>
        <p:spPr>
          <a:xfrm>
            <a:off x="1606042" y="4331023"/>
            <a:ext cx="2310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Sounds good!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 can’t wait to go.</a:t>
            </a:r>
          </a:p>
        </p:txBody>
      </p:sp>
      <p:pic>
        <p:nvPicPr>
          <p:cNvPr id="15" name="Track 72">
            <a:hlinkClick r:id="" action="ppaction://media"/>
            <a:extLst>
              <a:ext uri="{FF2B5EF4-FFF2-40B4-BE49-F238E27FC236}">
                <a16:creationId xmlns:a16="http://schemas.microsoft.com/office/drawing/2014/main" id="{07E04E22-25A3-4B66-B186-5EA9A1FD4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93" end="1389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423" y="3962528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2376E0-E1B9-7114-D256-E393AF3B69EF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1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D649F0A-14A9-4CC6-A6C8-DBC6A61A1A13}"/>
              </a:ext>
            </a:extLst>
          </p:cNvPr>
          <p:cNvGrpSpPr/>
          <p:nvPr/>
        </p:nvGrpSpPr>
        <p:grpSpPr>
          <a:xfrm>
            <a:off x="0" y="963053"/>
            <a:ext cx="8807506" cy="3121138"/>
            <a:chOff x="120118" y="1047484"/>
            <a:chExt cx="8807506" cy="3121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A17852-DBCA-41C1-83C8-F7865EE5A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85" r="1985"/>
            <a:stretch/>
          </p:blipFill>
          <p:spPr>
            <a:xfrm>
              <a:off x="120118" y="1093061"/>
              <a:ext cx="4403753" cy="30755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EE5BB7-FD03-4CF4-B0BA-7D1092363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54" b="454"/>
            <a:stretch/>
          </p:blipFill>
          <p:spPr>
            <a:xfrm>
              <a:off x="4523871" y="1047484"/>
              <a:ext cx="4403753" cy="31211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35C26C-88F2-4460-ABA4-7E3856A0C839}"/>
              </a:ext>
            </a:extLst>
          </p:cNvPr>
          <p:cNvSpPr txBox="1"/>
          <p:nvPr/>
        </p:nvSpPr>
        <p:spPr>
          <a:xfrm>
            <a:off x="633164" y="1108404"/>
            <a:ext cx="2024438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Is it time for a trip?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9A59D-AC40-4AA1-BA3C-C19F1C682492}"/>
              </a:ext>
            </a:extLst>
          </p:cNvPr>
          <p:cNvSpPr txBox="1"/>
          <p:nvPr/>
        </p:nvSpPr>
        <p:spPr>
          <a:xfrm>
            <a:off x="1996572" y="3457160"/>
            <a:ext cx="186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That’s a great idea! </a:t>
            </a:r>
          </a:p>
          <a:p>
            <a:r>
              <a:rPr lang="en-US" dirty="0">
                <a:latin typeface="Comic Sans MS" panose="030F0702030302020204" pitchFamily="66" charset="0"/>
              </a:rPr>
              <a:t>Let’s go somewhere.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DD6F7-DBBD-4BDA-9C2B-F0FCA7381E90}"/>
              </a:ext>
            </a:extLst>
          </p:cNvPr>
          <p:cNvSpPr txBox="1"/>
          <p:nvPr/>
        </p:nvSpPr>
        <p:spPr>
          <a:xfrm>
            <a:off x="4949807" y="1108404"/>
            <a:ext cx="279113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Where do you want to visit?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B4020-CBA9-4C86-9235-0F4B46E9E52A}"/>
              </a:ext>
            </a:extLst>
          </p:cNvPr>
          <p:cNvSpPr txBox="1"/>
          <p:nvPr/>
        </p:nvSpPr>
        <p:spPr>
          <a:xfrm>
            <a:off x="6464457" y="3238562"/>
            <a:ext cx="167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 want to visit Hoan Kiem Lake.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A07F6-2F32-4E88-B56C-29D9F42EFFE0}"/>
              </a:ext>
            </a:extLst>
          </p:cNvPr>
          <p:cNvSpPr txBox="1"/>
          <p:nvPr/>
        </p:nvSpPr>
        <p:spPr>
          <a:xfrm>
            <a:off x="4522486" y="3474887"/>
            <a:ext cx="1770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Sounds good! </a:t>
            </a:r>
          </a:p>
          <a:p>
            <a:r>
              <a:rPr lang="en-US" dirty="0">
                <a:latin typeface="Comic Sans MS" panose="030F0702030302020204" pitchFamily="66" charset="0"/>
              </a:rPr>
              <a:t>I can’t wait to go.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A2A5DF09-24CD-4C20-AC16-0A9C9AE7E6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69" end="206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1214" y="181653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two boys&#10;&#10;Description automatically generated">
            <a:extLst>
              <a:ext uri="{FF2B5EF4-FFF2-40B4-BE49-F238E27FC236}">
                <a16:creationId xmlns:a16="http://schemas.microsoft.com/office/drawing/2014/main" id="{88A42C89-04AF-416F-AD81-705558DA0F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539"/>
          <a:stretch/>
        </p:blipFill>
        <p:spPr>
          <a:xfrm>
            <a:off x="122197" y="2678535"/>
            <a:ext cx="1503460" cy="2472991"/>
          </a:xfrm>
          <a:prstGeom prst="rect">
            <a:avLst/>
          </a:prstGeom>
        </p:spPr>
      </p:pic>
      <p:pic>
        <p:nvPicPr>
          <p:cNvPr id="15" name="Picture 14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E31193F9-0594-47BF-96EA-4960C00DDA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7740946" y="2678535"/>
            <a:ext cx="1361539" cy="26691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7F602-EEBC-5002-6612-FA1D50D6724B}"/>
              </a:ext>
            </a:extLst>
          </p:cNvPr>
          <p:cNvSpPr/>
          <p:nvPr/>
        </p:nvSpPr>
        <p:spPr>
          <a:xfrm>
            <a:off x="1645383" y="113664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243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743"/>
                            </p:stCondLst>
                            <p:childTnLst>
                              <p:par>
                                <p:cTn id="1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4933E-8C04-40DC-9196-CC9ECE2B2824}"/>
              </a:ext>
            </a:extLst>
          </p:cNvPr>
          <p:cNvGrpSpPr/>
          <p:nvPr/>
        </p:nvGrpSpPr>
        <p:grpSpPr>
          <a:xfrm>
            <a:off x="1091333" y="676148"/>
            <a:ext cx="7267590" cy="1325222"/>
            <a:chOff x="2783204" y="770569"/>
            <a:chExt cx="4855965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25E2B37E-528C-47CB-A530-73CE4E57B576}"/>
                </a:ext>
              </a:extLst>
            </p:cNvPr>
            <p:cNvSpPr/>
            <p:nvPr/>
          </p:nvSpPr>
          <p:spPr>
            <a:xfrm>
              <a:off x="2783204" y="770569"/>
              <a:ext cx="47832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143943-D3A0-4367-A019-6348B3BEA762}"/>
                </a:ext>
              </a:extLst>
            </p:cNvPr>
            <p:cNvSpPr txBox="1"/>
            <p:nvPr/>
          </p:nvSpPr>
          <p:spPr>
            <a:xfrm>
              <a:off x="2855939" y="1032285"/>
              <a:ext cx="4783230" cy="600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Where do you want to visit?</a:t>
              </a:r>
              <a:endParaRPr lang="en-US" sz="4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719CE0-403E-4A88-A432-2D49897E180A}"/>
              </a:ext>
            </a:extLst>
          </p:cNvPr>
          <p:cNvGrpSpPr/>
          <p:nvPr/>
        </p:nvGrpSpPr>
        <p:grpSpPr>
          <a:xfrm>
            <a:off x="809013" y="3201551"/>
            <a:ext cx="7762834" cy="815857"/>
            <a:chOff x="2032288" y="2427719"/>
            <a:chExt cx="4307908" cy="413795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F581163F-B81E-413A-92C9-6659A761D02B}"/>
                </a:ext>
              </a:extLst>
            </p:cNvPr>
            <p:cNvSpPr/>
            <p:nvPr/>
          </p:nvSpPr>
          <p:spPr>
            <a:xfrm>
              <a:off x="2032288" y="2427719"/>
              <a:ext cx="4286010" cy="413795"/>
            </a:xfrm>
            <a:prstGeom prst="wedgeRoundRectCallout">
              <a:avLst>
                <a:gd name="adj1" fmla="val -5006"/>
                <a:gd name="adj2" fmla="val 10791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000AE5-AD2A-450E-8F1F-5234DAE37948}"/>
                </a:ext>
              </a:extLst>
            </p:cNvPr>
            <p:cNvSpPr txBox="1"/>
            <p:nvPr/>
          </p:nvSpPr>
          <p:spPr>
            <a:xfrm>
              <a:off x="2131208" y="2455100"/>
              <a:ext cx="4208988" cy="35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I want to visit Hoan Kiem Lake.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65654" y="137067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3F8CD-DE72-A0D7-D48C-5828A1B9C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38" y="842079"/>
            <a:ext cx="2160000" cy="1666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3F166-06EB-A874-4364-8F32F23AA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86" y="863464"/>
            <a:ext cx="2160000" cy="1645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A1C24-D9D0-BC39-D919-6D561CDA8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838" y="2891991"/>
            <a:ext cx="2160000" cy="1629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013B3A-D36C-3134-E570-9DE0B57B6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786" y="2891991"/>
            <a:ext cx="2160000" cy="16459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C3D332-E0C5-B8BC-D501-0EEDC60A46EC}"/>
              </a:ext>
            </a:extLst>
          </p:cNvPr>
          <p:cNvSpPr/>
          <p:nvPr/>
        </p:nvSpPr>
        <p:spPr>
          <a:xfrm>
            <a:off x="1093309" y="2326821"/>
            <a:ext cx="3233057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9D63DE-D769-4CAD-7D16-45BA7FD9AF44}"/>
              </a:ext>
            </a:extLst>
          </p:cNvPr>
          <p:cNvSpPr/>
          <p:nvPr/>
        </p:nvSpPr>
        <p:spPr>
          <a:xfrm>
            <a:off x="4884610" y="2326821"/>
            <a:ext cx="2470352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FF3F12-9E6B-3FD3-D5C4-30D6EEEB0162}"/>
              </a:ext>
            </a:extLst>
          </p:cNvPr>
          <p:cNvSpPr/>
          <p:nvPr/>
        </p:nvSpPr>
        <p:spPr>
          <a:xfrm>
            <a:off x="1043310" y="4426761"/>
            <a:ext cx="3325283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1AE921-B122-7053-17C4-848BCC06BF75}"/>
              </a:ext>
            </a:extLst>
          </p:cNvPr>
          <p:cNvSpPr/>
          <p:nvPr/>
        </p:nvSpPr>
        <p:spPr>
          <a:xfrm>
            <a:off x="4635795" y="4213802"/>
            <a:ext cx="2878371" cy="915777"/>
          </a:xfrm>
          <a:prstGeom prst="roundRect">
            <a:avLst>
              <a:gd name="adj" fmla="val 282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</a:t>
            </a:r>
            <a:r>
              <a:rPr lang="en-US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br>
              <a:rPr lang="en-US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Museum</a:t>
            </a:r>
            <a:endParaRPr lang="vi-VN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1" r="4861"/>
          <a:stretch/>
        </p:blipFill>
        <p:spPr>
          <a:xfrm>
            <a:off x="2739416" y="1004992"/>
            <a:ext cx="3665167" cy="3133515"/>
          </a:xfrm>
          <a:prstGeom prst="rect">
            <a:avLst/>
          </a:prstGeom>
        </p:spPr>
      </p:pic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9175A8F7-E5A6-49EB-965B-FCBCA511EF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03" end="56720.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6996" y="132989"/>
            <a:ext cx="609600" cy="6096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95F331-BA07-44FD-1C5B-3C6EB0DFF23E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F1ED9E-2F49-03CF-58AB-5D60BC4BBD63}"/>
              </a:ext>
            </a:extLst>
          </p:cNvPr>
          <p:cNvSpPr/>
          <p:nvPr/>
        </p:nvSpPr>
        <p:spPr>
          <a:xfrm>
            <a:off x="2064859" y="3904296"/>
            <a:ext cx="5258505" cy="8572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 r="5448"/>
          <a:stretch/>
        </p:blipFill>
        <p:spPr>
          <a:xfrm>
            <a:off x="2574737" y="851400"/>
            <a:ext cx="3665167" cy="3133515"/>
          </a:xfrm>
          <a:prstGeom prst="rect">
            <a:avLst/>
          </a:prstGeom>
        </p:spPr>
      </p:pic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9175A8F7-E5A6-49EB-965B-FCBCA511EF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91" end="51844.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2819" y="200978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1B0BF9-58C6-C970-8E40-308DF9716896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DB8D7F-63B8-009C-BF58-2CF0F7E5C9B4}"/>
              </a:ext>
            </a:extLst>
          </p:cNvPr>
          <p:cNvSpPr/>
          <p:nvPr/>
        </p:nvSpPr>
        <p:spPr>
          <a:xfrm>
            <a:off x="2496877" y="3910482"/>
            <a:ext cx="3820885" cy="8572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80" r="5880"/>
          <a:stretch/>
        </p:blipFill>
        <p:spPr>
          <a:xfrm>
            <a:off x="2574737" y="1004992"/>
            <a:ext cx="3665167" cy="3133515"/>
          </a:xfrm>
          <a:prstGeom prst="rect">
            <a:avLst/>
          </a:prstGeom>
        </p:spPr>
      </p:pic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9175A8F7-E5A6-49EB-965B-FCBCA511EF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32" end="46628.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2819" y="132989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0DC534-4478-5D54-AC45-A534F5EF2C10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C68C40-FAF3-A9C5-F5D1-B35A24705FD7}"/>
              </a:ext>
            </a:extLst>
          </p:cNvPr>
          <p:cNvSpPr/>
          <p:nvPr/>
        </p:nvSpPr>
        <p:spPr>
          <a:xfrm>
            <a:off x="2178294" y="4138507"/>
            <a:ext cx="4458052" cy="8572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</p:spTree>
    <p:extLst>
      <p:ext uri="{BB962C8B-B14F-4D97-AF65-F5344CB8AC3E}">
        <p14:creationId xmlns:p14="http://schemas.microsoft.com/office/powerpoint/2010/main" val="15948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4" r="5394"/>
          <a:stretch/>
        </p:blipFill>
        <p:spPr>
          <a:xfrm>
            <a:off x="2574739" y="1270042"/>
            <a:ext cx="3665167" cy="3133515"/>
          </a:xfrm>
          <a:prstGeom prst="rect">
            <a:avLst/>
          </a:prstGeom>
        </p:spPr>
      </p:pic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9175A8F7-E5A6-49EB-965B-FCBCA511EF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66" end="40369.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0886" y="132989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B99547-7D8D-ED48-2463-39D5A2A2C6A5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25DA9B-04A2-9594-E639-633130D0D530}"/>
              </a:ext>
            </a:extLst>
          </p:cNvPr>
          <p:cNvSpPr/>
          <p:nvPr/>
        </p:nvSpPr>
        <p:spPr>
          <a:xfrm>
            <a:off x="1540958" y="4403557"/>
            <a:ext cx="6394728" cy="59768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 City Museum</a:t>
            </a:r>
            <a:endParaRPr lang="vi-VN" sz="45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two boys&#10;&#10;Description automatically generated">
            <a:extLst>
              <a:ext uri="{FF2B5EF4-FFF2-40B4-BE49-F238E27FC236}">
                <a16:creationId xmlns:a16="http://schemas.microsoft.com/office/drawing/2014/main" id="{E245481A-0C2A-4821-B7FE-0CD059CD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829452" y="1842259"/>
            <a:ext cx="1859497" cy="3058624"/>
          </a:xfrm>
          <a:prstGeom prst="rect">
            <a:avLst/>
          </a:prstGeom>
        </p:spPr>
      </p:pic>
      <p:pic>
        <p:nvPicPr>
          <p:cNvPr id="10" name="Picture 9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6F053279-0C91-4B86-8869-2302962F4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738410" y="1842259"/>
            <a:ext cx="1683967" cy="33012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9A32E7-CCD5-420D-917B-8FEC8FAA817E}"/>
              </a:ext>
            </a:extLst>
          </p:cNvPr>
          <p:cNvGrpSpPr/>
          <p:nvPr/>
        </p:nvGrpSpPr>
        <p:grpSpPr>
          <a:xfrm>
            <a:off x="983410" y="429063"/>
            <a:ext cx="3392647" cy="1149366"/>
            <a:chOff x="2783205" y="770569"/>
            <a:chExt cx="3443845" cy="1123639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E81D885E-9032-45C9-9420-0671A338351A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6BFF63-99BF-42FD-B42E-B844E6F4B8AF}"/>
                </a:ext>
              </a:extLst>
            </p:cNvPr>
            <p:cNvSpPr txBox="1"/>
            <p:nvPr/>
          </p:nvSpPr>
          <p:spPr>
            <a:xfrm>
              <a:off x="2783205" y="809168"/>
              <a:ext cx="34438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Where do you want to visit?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A2638F-AD71-42DA-B619-B67149170365}"/>
              </a:ext>
            </a:extLst>
          </p:cNvPr>
          <p:cNvGrpSpPr/>
          <p:nvPr/>
        </p:nvGrpSpPr>
        <p:grpSpPr>
          <a:xfrm>
            <a:off x="5086527" y="592078"/>
            <a:ext cx="3585808" cy="1134796"/>
            <a:chOff x="2783203" y="2339088"/>
            <a:chExt cx="2294418" cy="759046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A4F5EFE4-CFCF-4A23-97BA-6EAA634DD699}"/>
                </a:ext>
              </a:extLst>
            </p:cNvPr>
            <p:cNvSpPr/>
            <p:nvPr/>
          </p:nvSpPr>
          <p:spPr>
            <a:xfrm>
              <a:off x="2783203" y="2339088"/>
              <a:ext cx="2281724" cy="759046"/>
            </a:xfrm>
            <a:prstGeom prst="wedgeRoundRectCallout">
              <a:avLst>
                <a:gd name="adj1" fmla="val -6613"/>
                <a:gd name="adj2" fmla="val 7925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1ADE18-5872-4673-9917-32F0055FE8E9}"/>
                </a:ext>
              </a:extLst>
            </p:cNvPr>
            <p:cNvSpPr txBox="1"/>
            <p:nvPr/>
          </p:nvSpPr>
          <p:spPr>
            <a:xfrm>
              <a:off x="2824237" y="2539893"/>
              <a:ext cx="2253384" cy="349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Comic Sans MS" panose="030F0702030302020204" pitchFamily="66" charset="0"/>
                </a:rPr>
                <a:t>I want to visit ___.</a:t>
              </a:r>
              <a:endParaRPr lang="en-US" sz="200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134284" y="1693530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/>
              <a:endParaRPr sz="70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1111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9498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711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92097" y="365853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97000"/>
              </a:lnSpc>
            </a:pPr>
            <a:r>
              <a:rPr lang="en-US" sz="4000" b="1" dirty="0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</a:t>
            </a:r>
            <a:r>
              <a:rPr lang="en-US" sz="4000" b="1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of contents</a:t>
            </a:r>
            <a:endParaRPr sz="500" dirty="0">
              <a:latin typeface="Comic Sans MS" panose="030F0702030302020204" pitchFamily="66" charset="0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7" name="Google Shape;1946;p46">
            <a:extLst>
              <a:ext uri="{FF2B5EF4-FFF2-40B4-BE49-F238E27FC236}">
                <a16:creationId xmlns:a16="http://schemas.microsoft.com/office/drawing/2014/main" id="{FB109D52-03E5-4F95-9C1E-51D5F372BC1D}"/>
              </a:ext>
            </a:extLst>
          </p:cNvPr>
          <p:cNvSpPr txBox="1">
            <a:spLocks/>
          </p:cNvSpPr>
          <p:nvPr/>
        </p:nvSpPr>
        <p:spPr>
          <a:xfrm>
            <a:off x="2294322" y="1099253"/>
            <a:ext cx="55011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8" name="Google Shape;1947;p46">
            <a:extLst>
              <a:ext uri="{FF2B5EF4-FFF2-40B4-BE49-F238E27FC236}">
                <a16:creationId xmlns:a16="http://schemas.microsoft.com/office/drawing/2014/main" id="{88528A60-FA14-4E4F-98F1-D93FB73C7426}"/>
              </a:ext>
            </a:extLst>
          </p:cNvPr>
          <p:cNvSpPr txBox="1">
            <a:spLocks/>
          </p:cNvSpPr>
          <p:nvPr/>
        </p:nvSpPr>
        <p:spPr>
          <a:xfrm>
            <a:off x="2294322" y="264251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9" name="Google Shape;1948;p46">
            <a:extLst>
              <a:ext uri="{FF2B5EF4-FFF2-40B4-BE49-F238E27FC236}">
                <a16:creationId xmlns:a16="http://schemas.microsoft.com/office/drawing/2014/main" id="{3D68EBCA-8C3B-4BF0-B6E8-826B1B45E43D}"/>
              </a:ext>
            </a:extLst>
          </p:cNvPr>
          <p:cNvSpPr txBox="1">
            <a:spLocks/>
          </p:cNvSpPr>
          <p:nvPr/>
        </p:nvSpPr>
        <p:spPr>
          <a:xfrm>
            <a:off x="2294321" y="1816759"/>
            <a:ext cx="610620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0" name="Google Shape;1951;p46">
            <a:extLst>
              <a:ext uri="{FF2B5EF4-FFF2-40B4-BE49-F238E27FC236}">
                <a16:creationId xmlns:a16="http://schemas.microsoft.com/office/drawing/2014/main" id="{F49644DB-CD3C-4244-9A4E-DC69A33E8B2A}"/>
              </a:ext>
            </a:extLst>
          </p:cNvPr>
          <p:cNvSpPr txBox="1">
            <a:spLocks/>
          </p:cNvSpPr>
          <p:nvPr/>
        </p:nvSpPr>
        <p:spPr>
          <a:xfrm>
            <a:off x="2294322" y="337107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31" name="Google Shape;1955;p46">
            <a:extLst>
              <a:ext uri="{FF2B5EF4-FFF2-40B4-BE49-F238E27FC236}">
                <a16:creationId xmlns:a16="http://schemas.microsoft.com/office/drawing/2014/main" id="{00B93B7E-11E9-4FC4-B837-31E878E79438}"/>
              </a:ext>
            </a:extLst>
          </p:cNvPr>
          <p:cNvSpPr/>
          <p:nvPr/>
        </p:nvSpPr>
        <p:spPr>
          <a:xfrm>
            <a:off x="1415548" y="10407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32" name="Google Shape;1955;p46">
            <a:extLst>
              <a:ext uri="{FF2B5EF4-FFF2-40B4-BE49-F238E27FC236}">
                <a16:creationId xmlns:a16="http://schemas.microsoft.com/office/drawing/2014/main" id="{EF91C99C-3080-431C-8351-F21A67E54690}"/>
              </a:ext>
            </a:extLst>
          </p:cNvPr>
          <p:cNvSpPr/>
          <p:nvPr/>
        </p:nvSpPr>
        <p:spPr>
          <a:xfrm>
            <a:off x="1415548" y="17874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33" name="Google Shape;1955;p46">
            <a:extLst>
              <a:ext uri="{FF2B5EF4-FFF2-40B4-BE49-F238E27FC236}">
                <a16:creationId xmlns:a16="http://schemas.microsoft.com/office/drawing/2014/main" id="{0C81AF05-C952-4B79-A250-1A4BBE84EE79}"/>
              </a:ext>
            </a:extLst>
          </p:cNvPr>
          <p:cNvSpPr/>
          <p:nvPr/>
        </p:nvSpPr>
        <p:spPr>
          <a:xfrm>
            <a:off x="1415548" y="253391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34" name="Google Shape;1955;p46">
            <a:extLst>
              <a:ext uri="{FF2B5EF4-FFF2-40B4-BE49-F238E27FC236}">
                <a16:creationId xmlns:a16="http://schemas.microsoft.com/office/drawing/2014/main" id="{64B9A453-F9CB-4707-AF75-038773EBDA74}"/>
              </a:ext>
            </a:extLst>
          </p:cNvPr>
          <p:cNvSpPr/>
          <p:nvPr/>
        </p:nvSpPr>
        <p:spPr>
          <a:xfrm>
            <a:off x="1415548" y="331261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35" name="Google Shape;1951;p46">
            <a:extLst>
              <a:ext uri="{FF2B5EF4-FFF2-40B4-BE49-F238E27FC236}">
                <a16:creationId xmlns:a16="http://schemas.microsoft.com/office/drawing/2014/main" id="{ADFBD245-6582-41B3-BA5F-CFA1729D82BE}"/>
              </a:ext>
            </a:extLst>
          </p:cNvPr>
          <p:cNvSpPr txBox="1">
            <a:spLocks/>
          </p:cNvSpPr>
          <p:nvPr/>
        </p:nvSpPr>
        <p:spPr>
          <a:xfrm>
            <a:off x="2294322" y="4070057"/>
            <a:ext cx="641125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6" name="Google Shape;1955;p46">
            <a:extLst>
              <a:ext uri="{FF2B5EF4-FFF2-40B4-BE49-F238E27FC236}">
                <a16:creationId xmlns:a16="http://schemas.microsoft.com/office/drawing/2014/main" id="{4B50CFB6-25C2-4F77-96C4-594242D6FCF6}"/>
              </a:ext>
            </a:extLst>
          </p:cNvPr>
          <p:cNvSpPr/>
          <p:nvPr/>
        </p:nvSpPr>
        <p:spPr>
          <a:xfrm>
            <a:off x="1415548" y="407764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506686" y="1089213"/>
            <a:ext cx="4006051" cy="1392730"/>
            <a:chOff x="2783203" y="770570"/>
            <a:chExt cx="3855243" cy="126938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1182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4556087" y="3104207"/>
            <a:ext cx="4315769" cy="1118521"/>
            <a:chOff x="2783204" y="2339088"/>
            <a:chExt cx="2755076" cy="82701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636683" cy="791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Ha Noi Opera House.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9F37339-50CE-47B4-A985-81C1F16745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" r="66"/>
          <a:stretch/>
        </p:blipFill>
        <p:spPr>
          <a:xfrm>
            <a:off x="248195" y="1089213"/>
            <a:ext cx="3665167" cy="3133515"/>
          </a:xfrm>
          <a:prstGeom prst="rect">
            <a:avLst/>
          </a:prstGeom>
        </p:spPr>
      </p:pic>
      <p:pic>
        <p:nvPicPr>
          <p:cNvPr id="20" name="Track 73">
            <a:hlinkClick r:id="" action="ppaction://media"/>
            <a:extLst>
              <a:ext uri="{FF2B5EF4-FFF2-40B4-BE49-F238E27FC236}">
                <a16:creationId xmlns:a16="http://schemas.microsoft.com/office/drawing/2014/main" id="{9352085E-C1CD-4292-994E-4BAD39D048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57" end="30118.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4836" y="162149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4EB50A-1750-7F43-224C-516C8BAC79B3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B2BA4B-26C4-2F51-39AA-272F856F4DCC}"/>
              </a:ext>
            </a:extLst>
          </p:cNvPr>
          <p:cNvSpPr/>
          <p:nvPr/>
        </p:nvSpPr>
        <p:spPr>
          <a:xfrm>
            <a:off x="104669" y="4109251"/>
            <a:ext cx="3952220" cy="59706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857989" y="1158657"/>
            <a:ext cx="3788909" cy="1393376"/>
            <a:chOff x="2783203" y="770570"/>
            <a:chExt cx="3855243" cy="126938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1182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4857989" y="2935476"/>
            <a:ext cx="3001497" cy="1257241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636683" cy="613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Dragon Bridge.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0" name="Track 73">
            <a:hlinkClick r:id="" action="ppaction://media"/>
            <a:extLst>
              <a:ext uri="{FF2B5EF4-FFF2-40B4-BE49-F238E27FC236}">
                <a16:creationId xmlns:a16="http://schemas.microsoft.com/office/drawing/2014/main" id="{9352085E-C1CD-4292-994E-4BAD39D048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66" end="21246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4686" y="16561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D7FEF-1F15-4A20-93BA-C2468E0512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8" r="5448"/>
          <a:stretch/>
        </p:blipFill>
        <p:spPr>
          <a:xfrm>
            <a:off x="264676" y="936172"/>
            <a:ext cx="3943102" cy="33711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796CEC-1246-5C92-C56E-864A240EE3ED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138A79-BBB7-2282-40B7-5FFF93873E21}"/>
              </a:ext>
            </a:extLst>
          </p:cNvPr>
          <p:cNvSpPr/>
          <p:nvPr/>
        </p:nvSpPr>
        <p:spPr>
          <a:xfrm>
            <a:off x="350102" y="4287251"/>
            <a:ext cx="3307498" cy="5539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672931" y="1110343"/>
            <a:ext cx="3709069" cy="1295400"/>
            <a:chOff x="2783203" y="770570"/>
            <a:chExt cx="3855243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988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4672932" y="2859278"/>
            <a:ext cx="3364676" cy="1279229"/>
            <a:chOff x="2783204" y="2339088"/>
            <a:chExt cx="2446599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446599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351309" cy="602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Ngo Mon Square.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0" name="Track 73">
            <a:hlinkClick r:id="" action="ppaction://media"/>
            <a:extLst>
              <a:ext uri="{FF2B5EF4-FFF2-40B4-BE49-F238E27FC236}">
                <a16:creationId xmlns:a16="http://schemas.microsoft.com/office/drawing/2014/main" id="{9352085E-C1CD-4292-994E-4BAD39D048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78" end="11167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657" y="132989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80D43-1057-4F7A-970C-3C4E48D01F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0" r="5880"/>
          <a:stretch/>
        </p:blipFill>
        <p:spPr>
          <a:xfrm>
            <a:off x="316940" y="829612"/>
            <a:ext cx="3665167" cy="33088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43B11C-4BED-310C-DA22-07EBB7D707DA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782CC1-C574-342F-2441-90ED1CF3CB8B}"/>
              </a:ext>
            </a:extLst>
          </p:cNvPr>
          <p:cNvSpPr/>
          <p:nvPr/>
        </p:nvSpPr>
        <p:spPr>
          <a:xfrm>
            <a:off x="316940" y="4138507"/>
            <a:ext cx="3361554" cy="6758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</p:spTree>
    <p:extLst>
      <p:ext uri="{BB962C8B-B14F-4D97-AF65-F5344CB8AC3E}">
        <p14:creationId xmlns:p14="http://schemas.microsoft.com/office/powerpoint/2010/main" val="28794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173597" y="1172935"/>
            <a:ext cx="3654640" cy="1279015"/>
            <a:chOff x="2783203" y="770570"/>
            <a:chExt cx="3302337" cy="115170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302336" cy="1151703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302337" cy="106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4110888" y="2940407"/>
            <a:ext cx="5033113" cy="1174393"/>
            <a:chOff x="2783203" y="2339088"/>
            <a:chExt cx="2970467" cy="73938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3" y="2339088"/>
              <a:ext cx="2970466" cy="739387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933457" cy="656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Ho Chi Minh City Museum. 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0" name="Track 73">
            <a:hlinkClick r:id="" action="ppaction://media"/>
            <a:extLst>
              <a:ext uri="{FF2B5EF4-FFF2-40B4-BE49-F238E27FC236}">
                <a16:creationId xmlns:a16="http://schemas.microsoft.com/office/drawing/2014/main" id="{9352085E-C1CD-4292-994E-4BAD39D048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10" end="1955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6482" y="23056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1DA094-086E-4480-9084-05230A8AAB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" r="66"/>
          <a:stretch/>
        </p:blipFill>
        <p:spPr>
          <a:xfrm>
            <a:off x="232105" y="941092"/>
            <a:ext cx="3410362" cy="31133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B5B2B6-824A-8338-B49A-1F76888E04E6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9F7FC1-A332-E31C-EF2B-F0A88536F635}"/>
              </a:ext>
            </a:extLst>
          </p:cNvPr>
          <p:cNvSpPr/>
          <p:nvPr/>
        </p:nvSpPr>
        <p:spPr>
          <a:xfrm>
            <a:off x="112362" y="3962401"/>
            <a:ext cx="3530105" cy="9688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 City Museum</a:t>
            </a:r>
            <a:endParaRPr lang="vi-VN" sz="35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FE45C-FE8F-4FC6-83E4-900F709E9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23" r="11423"/>
          <a:stretch/>
        </p:blipFill>
        <p:spPr>
          <a:xfrm>
            <a:off x="3333314" y="57772"/>
            <a:ext cx="2506184" cy="2399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AD29F-A2F3-4115-B526-642F5EA2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1" r="4771"/>
          <a:stretch/>
        </p:blipFill>
        <p:spPr>
          <a:xfrm>
            <a:off x="6218903" y="44653"/>
            <a:ext cx="2646966" cy="2399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E55FB6-4403-489D-8043-43C2F6133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17" r="9717"/>
          <a:stretch/>
        </p:blipFill>
        <p:spPr>
          <a:xfrm>
            <a:off x="3304923" y="2444598"/>
            <a:ext cx="2679978" cy="253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9907F8-D308-4E3F-B04D-17F39080C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4" r="9124"/>
          <a:stretch/>
        </p:blipFill>
        <p:spPr>
          <a:xfrm>
            <a:off x="6185891" y="2452055"/>
            <a:ext cx="2679978" cy="23999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36EF843-222F-425D-A031-B9F47F3A8D2D}"/>
              </a:ext>
            </a:extLst>
          </p:cNvPr>
          <p:cNvGrpSpPr/>
          <p:nvPr/>
        </p:nvGrpSpPr>
        <p:grpSpPr>
          <a:xfrm>
            <a:off x="208624" y="242083"/>
            <a:ext cx="2819861" cy="988004"/>
            <a:chOff x="2783205" y="770569"/>
            <a:chExt cx="3094093" cy="1049853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C7865C86-5CCA-4C19-B193-FBFCFC2FC8BE}"/>
                </a:ext>
              </a:extLst>
            </p:cNvPr>
            <p:cNvSpPr/>
            <p:nvPr/>
          </p:nvSpPr>
          <p:spPr>
            <a:xfrm>
              <a:off x="2783205" y="770569"/>
              <a:ext cx="3012264" cy="1049853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72D267-7C3A-49B3-A7BA-84DF2473B886}"/>
                </a:ext>
              </a:extLst>
            </p:cNvPr>
            <p:cNvSpPr txBox="1"/>
            <p:nvPr/>
          </p:nvSpPr>
          <p:spPr>
            <a:xfrm>
              <a:off x="2894016" y="770569"/>
              <a:ext cx="298328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23956C-F2F2-4E1B-A5FA-5C112A4AA720}"/>
              </a:ext>
            </a:extLst>
          </p:cNvPr>
          <p:cNvGrpSpPr/>
          <p:nvPr/>
        </p:nvGrpSpPr>
        <p:grpSpPr>
          <a:xfrm>
            <a:off x="220090" y="1842855"/>
            <a:ext cx="2797652" cy="1139831"/>
            <a:chOff x="2717673" y="2339088"/>
            <a:chExt cx="2165255" cy="759046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C021E2A-CDE5-48D4-AA88-2B04DE94CE1A}"/>
                </a:ext>
              </a:extLst>
            </p:cNvPr>
            <p:cNvSpPr/>
            <p:nvPr/>
          </p:nvSpPr>
          <p:spPr>
            <a:xfrm>
              <a:off x="2717673" y="2339088"/>
              <a:ext cx="2106974" cy="759046"/>
            </a:xfrm>
            <a:prstGeom prst="wedgeRoundRectCallout">
              <a:avLst>
                <a:gd name="adj1" fmla="val -6213"/>
                <a:gd name="adj2" fmla="val 609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B07AEE-4CA5-4C39-B7B1-9482CC6A0EC4}"/>
                </a:ext>
              </a:extLst>
            </p:cNvPr>
            <p:cNvSpPr txBox="1"/>
            <p:nvPr/>
          </p:nvSpPr>
          <p:spPr>
            <a:xfrm>
              <a:off x="2748534" y="2380700"/>
              <a:ext cx="2134394" cy="628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I want to visit ____.</a:t>
              </a:r>
            </a:p>
          </p:txBody>
        </p:sp>
      </p:grpSp>
      <p:pic>
        <p:nvPicPr>
          <p:cNvPr id="23" name="Picture 22" descr="A cartoon of two boys&#10;&#10;Description automatically generated">
            <a:extLst>
              <a:ext uri="{FF2B5EF4-FFF2-40B4-BE49-F238E27FC236}">
                <a16:creationId xmlns:a16="http://schemas.microsoft.com/office/drawing/2014/main" id="{39F4D088-E0CB-4045-88D9-F76510231F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539"/>
          <a:stretch/>
        </p:blipFill>
        <p:spPr>
          <a:xfrm>
            <a:off x="311447" y="3174946"/>
            <a:ext cx="1155487" cy="1968554"/>
          </a:xfrm>
          <a:prstGeom prst="rect">
            <a:avLst/>
          </a:prstGeom>
        </p:spPr>
      </p:pic>
      <p:pic>
        <p:nvPicPr>
          <p:cNvPr id="24" name="Picture 2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176A0A0D-2D02-427A-97AD-8C36595B68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696475" y="3191963"/>
            <a:ext cx="1216740" cy="20513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67B69C-D82D-0137-674F-733EBE1E5AA1}"/>
              </a:ext>
            </a:extLst>
          </p:cNvPr>
          <p:cNvSpPr/>
          <p:nvPr/>
        </p:nvSpPr>
        <p:spPr>
          <a:xfrm>
            <a:off x="3328939" y="2146026"/>
            <a:ext cx="2754279" cy="394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2C4D7-A229-ABE9-2D17-2BE1624B1F52}"/>
              </a:ext>
            </a:extLst>
          </p:cNvPr>
          <p:cNvSpPr/>
          <p:nvPr/>
        </p:nvSpPr>
        <p:spPr>
          <a:xfrm>
            <a:off x="6601000" y="2146026"/>
            <a:ext cx="2013857" cy="394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7032F6-F349-381E-3ACE-658E0E745FAC}"/>
              </a:ext>
            </a:extLst>
          </p:cNvPr>
          <p:cNvSpPr/>
          <p:nvPr/>
        </p:nvSpPr>
        <p:spPr>
          <a:xfrm>
            <a:off x="3513446" y="4628435"/>
            <a:ext cx="2385264" cy="4471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42C769F-3411-C254-3320-B77218B7AAFD}"/>
              </a:ext>
            </a:extLst>
          </p:cNvPr>
          <p:cNvSpPr/>
          <p:nvPr/>
        </p:nvSpPr>
        <p:spPr>
          <a:xfrm>
            <a:off x="6376609" y="4539343"/>
            <a:ext cx="2591933" cy="6041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</a:t>
            </a:r>
            <a:endParaRPr lang="en-US" sz="2400" b="0" i="0" u="none" strike="noStrike" baseline="0" dirty="0">
              <a:solidFill>
                <a:srgbClr val="007E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Museum</a:t>
            </a:r>
            <a:endParaRPr lang="vi-VN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85747"/>
            <a:ext cx="9143723" cy="28216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64B5E8-34F7-4E16-8DAC-AFFA1D5B341B}"/>
              </a:ext>
            </a:extLst>
          </p:cNvPr>
          <p:cNvSpPr/>
          <p:nvPr/>
        </p:nvSpPr>
        <p:spPr>
          <a:xfrm>
            <a:off x="3157728" y="90555"/>
            <a:ext cx="2828540" cy="677747"/>
          </a:xfrm>
          <a:custGeom>
            <a:avLst/>
            <a:gdLst>
              <a:gd name="connsiteX0" fmla="*/ 0 w 2828540"/>
              <a:gd name="connsiteY0" fmla="*/ 144333 h 677747"/>
              <a:gd name="connsiteX1" fmla="*/ 144333 w 2828540"/>
              <a:gd name="connsiteY1" fmla="*/ 0 h 677747"/>
              <a:gd name="connsiteX2" fmla="*/ 652308 w 2828540"/>
              <a:gd name="connsiteY2" fmla="*/ 0 h 677747"/>
              <a:gd name="connsiteX3" fmla="*/ 1134884 w 2828540"/>
              <a:gd name="connsiteY3" fmla="*/ 0 h 677747"/>
              <a:gd name="connsiteX4" fmla="*/ 1617460 w 2828540"/>
              <a:gd name="connsiteY4" fmla="*/ 0 h 677747"/>
              <a:gd name="connsiteX5" fmla="*/ 2100036 w 2828540"/>
              <a:gd name="connsiteY5" fmla="*/ 0 h 677747"/>
              <a:gd name="connsiteX6" fmla="*/ 2684207 w 2828540"/>
              <a:gd name="connsiteY6" fmla="*/ 0 h 677747"/>
              <a:gd name="connsiteX7" fmla="*/ 2828540 w 2828540"/>
              <a:gd name="connsiteY7" fmla="*/ 144333 h 677747"/>
              <a:gd name="connsiteX8" fmla="*/ 2828540 w 2828540"/>
              <a:gd name="connsiteY8" fmla="*/ 533414 h 677747"/>
              <a:gd name="connsiteX9" fmla="*/ 2684207 w 2828540"/>
              <a:gd name="connsiteY9" fmla="*/ 677747 h 677747"/>
              <a:gd name="connsiteX10" fmla="*/ 2227030 w 2828540"/>
              <a:gd name="connsiteY10" fmla="*/ 677747 h 677747"/>
              <a:gd name="connsiteX11" fmla="*/ 1744454 w 2828540"/>
              <a:gd name="connsiteY11" fmla="*/ 677747 h 677747"/>
              <a:gd name="connsiteX12" fmla="*/ 1312675 w 2828540"/>
              <a:gd name="connsiteY12" fmla="*/ 677747 h 677747"/>
              <a:gd name="connsiteX13" fmla="*/ 753903 w 2828540"/>
              <a:gd name="connsiteY13" fmla="*/ 677747 h 677747"/>
              <a:gd name="connsiteX14" fmla="*/ 144333 w 2828540"/>
              <a:gd name="connsiteY14" fmla="*/ 677747 h 677747"/>
              <a:gd name="connsiteX15" fmla="*/ 0 w 2828540"/>
              <a:gd name="connsiteY15" fmla="*/ 533414 h 677747"/>
              <a:gd name="connsiteX16" fmla="*/ 0 w 2828540"/>
              <a:gd name="connsiteY16" fmla="*/ 144333 h 67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8540" h="677747" fill="none" extrusionOk="0">
                <a:moveTo>
                  <a:pt x="0" y="144333"/>
                </a:moveTo>
                <a:cubicBezTo>
                  <a:pt x="-8466" y="68101"/>
                  <a:pt x="57629" y="-15919"/>
                  <a:pt x="144333" y="0"/>
                </a:cubicBezTo>
                <a:cubicBezTo>
                  <a:pt x="338296" y="-10334"/>
                  <a:pt x="534133" y="8878"/>
                  <a:pt x="652308" y="0"/>
                </a:cubicBezTo>
                <a:cubicBezTo>
                  <a:pt x="770483" y="-8878"/>
                  <a:pt x="946838" y="54260"/>
                  <a:pt x="1134884" y="0"/>
                </a:cubicBezTo>
                <a:cubicBezTo>
                  <a:pt x="1322930" y="-54260"/>
                  <a:pt x="1403474" y="38147"/>
                  <a:pt x="1617460" y="0"/>
                </a:cubicBezTo>
                <a:cubicBezTo>
                  <a:pt x="1831446" y="-38147"/>
                  <a:pt x="2003017" y="20594"/>
                  <a:pt x="2100036" y="0"/>
                </a:cubicBezTo>
                <a:cubicBezTo>
                  <a:pt x="2197055" y="-20594"/>
                  <a:pt x="2411688" y="19127"/>
                  <a:pt x="2684207" y="0"/>
                </a:cubicBezTo>
                <a:cubicBezTo>
                  <a:pt x="2756263" y="6893"/>
                  <a:pt x="2814846" y="77985"/>
                  <a:pt x="2828540" y="144333"/>
                </a:cubicBezTo>
                <a:cubicBezTo>
                  <a:pt x="2842434" y="261869"/>
                  <a:pt x="2816262" y="348086"/>
                  <a:pt x="2828540" y="533414"/>
                </a:cubicBezTo>
                <a:cubicBezTo>
                  <a:pt x="2831920" y="612391"/>
                  <a:pt x="2756717" y="662064"/>
                  <a:pt x="2684207" y="677747"/>
                </a:cubicBezTo>
                <a:cubicBezTo>
                  <a:pt x="2583659" y="717400"/>
                  <a:pt x="2437432" y="660875"/>
                  <a:pt x="2227030" y="677747"/>
                </a:cubicBezTo>
                <a:cubicBezTo>
                  <a:pt x="2016628" y="694619"/>
                  <a:pt x="1846855" y="627677"/>
                  <a:pt x="1744454" y="677747"/>
                </a:cubicBezTo>
                <a:cubicBezTo>
                  <a:pt x="1642053" y="727817"/>
                  <a:pt x="1457383" y="652035"/>
                  <a:pt x="1312675" y="677747"/>
                </a:cubicBezTo>
                <a:cubicBezTo>
                  <a:pt x="1167967" y="703459"/>
                  <a:pt x="981093" y="640522"/>
                  <a:pt x="753903" y="677747"/>
                </a:cubicBezTo>
                <a:cubicBezTo>
                  <a:pt x="526713" y="714972"/>
                  <a:pt x="345748" y="655191"/>
                  <a:pt x="144333" y="677747"/>
                </a:cubicBezTo>
                <a:cubicBezTo>
                  <a:pt x="54874" y="696438"/>
                  <a:pt x="8147" y="610677"/>
                  <a:pt x="0" y="533414"/>
                </a:cubicBezTo>
                <a:cubicBezTo>
                  <a:pt x="-13707" y="393160"/>
                  <a:pt x="15565" y="317426"/>
                  <a:pt x="0" y="144333"/>
                </a:cubicBezTo>
                <a:close/>
              </a:path>
              <a:path w="2828540" h="677747" stroke="0" extrusionOk="0">
                <a:moveTo>
                  <a:pt x="0" y="144333"/>
                </a:moveTo>
                <a:cubicBezTo>
                  <a:pt x="-2192" y="61885"/>
                  <a:pt x="82098" y="-9922"/>
                  <a:pt x="144333" y="0"/>
                </a:cubicBezTo>
                <a:cubicBezTo>
                  <a:pt x="311072" y="-18358"/>
                  <a:pt x="455855" y="29026"/>
                  <a:pt x="576112" y="0"/>
                </a:cubicBezTo>
                <a:cubicBezTo>
                  <a:pt x="696369" y="-29026"/>
                  <a:pt x="891293" y="4250"/>
                  <a:pt x="1007890" y="0"/>
                </a:cubicBezTo>
                <a:cubicBezTo>
                  <a:pt x="1124487" y="-4250"/>
                  <a:pt x="1285360" y="54625"/>
                  <a:pt x="1465067" y="0"/>
                </a:cubicBezTo>
                <a:cubicBezTo>
                  <a:pt x="1644774" y="-54625"/>
                  <a:pt x="1784625" y="5307"/>
                  <a:pt x="1947644" y="0"/>
                </a:cubicBezTo>
                <a:cubicBezTo>
                  <a:pt x="2110663" y="-5307"/>
                  <a:pt x="2395875" y="76901"/>
                  <a:pt x="2684207" y="0"/>
                </a:cubicBezTo>
                <a:cubicBezTo>
                  <a:pt x="2761199" y="751"/>
                  <a:pt x="2827410" y="62694"/>
                  <a:pt x="2828540" y="144333"/>
                </a:cubicBezTo>
                <a:cubicBezTo>
                  <a:pt x="2850313" y="284919"/>
                  <a:pt x="2817676" y="424593"/>
                  <a:pt x="2828540" y="533414"/>
                </a:cubicBezTo>
                <a:cubicBezTo>
                  <a:pt x="2838169" y="610485"/>
                  <a:pt x="2756568" y="680035"/>
                  <a:pt x="2684207" y="677747"/>
                </a:cubicBezTo>
                <a:cubicBezTo>
                  <a:pt x="2496379" y="721776"/>
                  <a:pt x="2238203" y="642243"/>
                  <a:pt x="2125435" y="677747"/>
                </a:cubicBezTo>
                <a:cubicBezTo>
                  <a:pt x="2012667" y="713251"/>
                  <a:pt x="1836493" y="618730"/>
                  <a:pt x="1566662" y="677747"/>
                </a:cubicBezTo>
                <a:cubicBezTo>
                  <a:pt x="1296831" y="736764"/>
                  <a:pt x="1184722" y="668596"/>
                  <a:pt x="1007890" y="677747"/>
                </a:cubicBezTo>
                <a:cubicBezTo>
                  <a:pt x="831058" y="686898"/>
                  <a:pt x="455762" y="646727"/>
                  <a:pt x="144333" y="677747"/>
                </a:cubicBezTo>
                <a:cubicBezTo>
                  <a:pt x="69366" y="691891"/>
                  <a:pt x="-6105" y="603133"/>
                  <a:pt x="0" y="533414"/>
                </a:cubicBezTo>
                <a:cubicBezTo>
                  <a:pt x="-9308" y="451197"/>
                  <a:pt x="16973" y="303144"/>
                  <a:pt x="0" y="1443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5966834" y="1957991"/>
            <a:ext cx="91308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6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1C46E7-C9F6-F452-4504-ED5DAB47CE37}"/>
              </a:ext>
            </a:extLst>
          </p:cNvPr>
          <p:cNvSpPr/>
          <p:nvPr/>
        </p:nvSpPr>
        <p:spPr>
          <a:xfrm>
            <a:off x="2264085" y="1338943"/>
            <a:ext cx="3271301" cy="989245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2441909" y="1242794"/>
            <a:ext cx="3169677" cy="11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omic Sans MS" panose="030F0702030302020204" pitchFamily="66" charset="0"/>
              </a:rPr>
              <a:t>Where do you want to visit?</a:t>
            </a:r>
            <a:endParaRPr lang="en-US" sz="32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7AE455-A379-4802-B843-DA25BA10E477}"/>
              </a:ext>
            </a:extLst>
          </p:cNvPr>
          <p:cNvGrpSpPr/>
          <p:nvPr/>
        </p:nvGrpSpPr>
        <p:grpSpPr>
          <a:xfrm>
            <a:off x="624984" y="351595"/>
            <a:ext cx="3688597" cy="2040541"/>
            <a:chOff x="2783205" y="770569"/>
            <a:chExt cx="2381378" cy="1708437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F8EBD45-848F-4282-B41C-6C5F227C3BD4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34178"/>
                <a:gd name="adj2" fmla="val 739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4F0A0D-CD27-477C-9CC1-C6F6BD940710}"/>
                </a:ext>
              </a:extLst>
            </p:cNvPr>
            <p:cNvSpPr txBox="1"/>
            <p:nvPr/>
          </p:nvSpPr>
          <p:spPr>
            <a:xfrm>
              <a:off x="2814769" y="774750"/>
              <a:ext cx="2318250" cy="1704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dirty="0">
                  <a:latin typeface="Comic Sans MS" panose="030F0702030302020204" pitchFamily="66" charset="0"/>
                </a:rPr>
                <a:t>Where do you want to visit?</a:t>
              </a:r>
              <a:endParaRPr lang="en-US" sz="40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FED34-1760-4453-B13B-171C9A4F418C}"/>
              </a:ext>
            </a:extLst>
          </p:cNvPr>
          <p:cNvGrpSpPr/>
          <p:nvPr/>
        </p:nvGrpSpPr>
        <p:grpSpPr>
          <a:xfrm>
            <a:off x="5530415" y="420561"/>
            <a:ext cx="1892946" cy="1273098"/>
            <a:chOff x="2783205" y="770569"/>
            <a:chExt cx="24011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2AC1796-CF14-477A-89C4-37D050832484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D49BEE-D3B3-495E-9C5E-EB898770F9D0}"/>
                </a:ext>
              </a:extLst>
            </p:cNvPr>
            <p:cNvSpPr txBox="1"/>
            <p:nvPr/>
          </p:nvSpPr>
          <p:spPr>
            <a:xfrm>
              <a:off x="2879861" y="1301954"/>
              <a:ext cx="2304466" cy="407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Comic Sans MS" panose="030F0702030302020204" pitchFamily="66" charset="0"/>
                </a:rPr>
                <a:t>_______.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id="{84425D57-3FD4-452B-9A9F-AD0F8D7FC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2307464" y="1851254"/>
            <a:ext cx="2006117" cy="3299795"/>
          </a:xfrm>
          <a:prstGeom prst="rect">
            <a:avLst/>
          </a:prstGeom>
        </p:spPr>
      </p:pic>
      <p:pic>
        <p:nvPicPr>
          <p:cNvPr id="11" name="Picture 10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9981A139-BADB-4878-9A0A-641A5F3BE8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313581" y="1851254"/>
            <a:ext cx="1816746" cy="356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17322" y="213033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61B16-C57C-4732-AC7C-0F4EC3EDE781}"/>
              </a:ext>
            </a:extLst>
          </p:cNvPr>
          <p:cNvSpPr txBox="1"/>
          <p:nvPr/>
        </p:nvSpPr>
        <p:spPr>
          <a:xfrm>
            <a:off x="2769601" y="1900934"/>
            <a:ext cx="500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8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824529" y="2033052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Cầu Rồng Đà Nẵng: Biểu Tượng Du Lịch Đặc Sắc | TIKI">
            <a:extLst>
              <a:ext uri="{FF2B5EF4-FFF2-40B4-BE49-F238E27FC236}">
                <a16:creationId xmlns:a16="http://schemas.microsoft.com/office/drawing/2014/main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95" y="2101349"/>
            <a:ext cx="3735476" cy="2144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E9CA5F3-0F0E-42F3-8809-054125331A2E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9F8DF3B-BD1A-4192-9038-8FC8BE4286FD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1942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790563" y="1996283"/>
            <a:ext cx="4013008" cy="2315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2F6FFBC-7471-46B1-81A0-18FCCE1F9B68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______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2664543-F4FA-4EE5-A508-2C2A156E8F3D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</p:spTree>
    <p:extLst>
      <p:ext uri="{BB962C8B-B14F-4D97-AF65-F5344CB8AC3E}">
        <p14:creationId xmlns:p14="http://schemas.microsoft.com/office/powerpoint/2010/main" val="37372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513258" y="2208539"/>
            <a:ext cx="4029056" cy="2189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A319AB2-4042-41D8-A3F6-993EB2742238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9634366-28E9-456B-B68D-0E33021B8F26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7735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688771" y="2219424"/>
            <a:ext cx="3744685" cy="2077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4EF1AFC-1315-4893-A2BE-127EB45D628C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A585699-DDAB-4616-8CE7-B89955597803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_______.</a:t>
            </a:r>
          </a:p>
        </p:txBody>
      </p:sp>
    </p:spTree>
    <p:extLst>
      <p:ext uri="{BB962C8B-B14F-4D97-AF65-F5344CB8AC3E}">
        <p14:creationId xmlns:p14="http://schemas.microsoft.com/office/powerpoint/2010/main" val="20328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764342" y="1996283"/>
            <a:ext cx="3799744" cy="2336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0728079-9E08-49EC-9C6D-B3E12AEDA01F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______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3AEA085-AAF8-432B-98B3-B5D52C5C2BA0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</p:spTree>
    <p:extLst>
      <p:ext uri="{BB962C8B-B14F-4D97-AF65-F5344CB8AC3E}">
        <p14:creationId xmlns:p14="http://schemas.microsoft.com/office/powerpoint/2010/main" val="40585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rtoon Travel Images – Browse 1,110,434 Stock Photos, Vectors, and Video |  Adobe Stock">
            <a:extLst>
              <a:ext uri="{FF2B5EF4-FFF2-40B4-BE49-F238E27FC236}">
                <a16:creationId xmlns:a16="http://schemas.microsoft.com/office/drawing/2014/main" id="{48D37DBB-E2B4-4E0F-9A15-D43D6072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245AD-D8D6-40C8-A044-419418645A64}"/>
              </a:ext>
            </a:extLst>
          </p:cNvPr>
          <p:cNvSpPr txBox="1"/>
          <p:nvPr/>
        </p:nvSpPr>
        <p:spPr>
          <a:xfrm>
            <a:off x="2367213" y="892859"/>
            <a:ext cx="4686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Travel through the screen. </a:t>
            </a:r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4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250859" y="202096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65686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17852-DBCA-41C1-83C8-F7865EE5A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5" r="1985"/>
          <a:stretch/>
        </p:blipFill>
        <p:spPr>
          <a:xfrm>
            <a:off x="1718127" y="642083"/>
            <a:ext cx="6282873" cy="4003709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999592" y="98107"/>
            <a:ext cx="1384301" cy="54397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E60041-0775-4F02-AAC9-696112A342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4634" y="805543"/>
            <a:ext cx="6069537" cy="4079277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879849" y="128430"/>
            <a:ext cx="1384301" cy="56794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</p:spTree>
    <p:extLst>
      <p:ext uri="{BB962C8B-B14F-4D97-AF65-F5344CB8AC3E}">
        <p14:creationId xmlns:p14="http://schemas.microsoft.com/office/powerpoint/2010/main" val="21872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D649F0A-14A9-4CC6-A6C8-DBC6A61A1A13}"/>
              </a:ext>
            </a:extLst>
          </p:cNvPr>
          <p:cNvGrpSpPr/>
          <p:nvPr/>
        </p:nvGrpSpPr>
        <p:grpSpPr>
          <a:xfrm>
            <a:off x="93292" y="1252021"/>
            <a:ext cx="8862444" cy="3121138"/>
            <a:chOff x="120118" y="1047484"/>
            <a:chExt cx="8862444" cy="3121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A17852-DBCA-41C1-83C8-F7865EE5A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85" r="1985"/>
            <a:stretch/>
          </p:blipFill>
          <p:spPr>
            <a:xfrm>
              <a:off x="120118" y="1093061"/>
              <a:ext cx="4403753" cy="30755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EE5BB7-FD03-4CF4-B0BA-7D10923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618839" y="1047484"/>
              <a:ext cx="4363723" cy="3121138"/>
            </a:xfrm>
            <a:prstGeom prst="rect">
              <a:avLst/>
            </a:prstGeom>
          </p:spPr>
        </p:pic>
      </p:grpSp>
      <p:pic>
        <p:nvPicPr>
          <p:cNvPr id="6" name="Track 72">
            <a:hlinkClick r:id="" action="ppaction://media"/>
            <a:extLst>
              <a:ext uri="{FF2B5EF4-FFF2-40B4-BE49-F238E27FC236}">
                <a16:creationId xmlns:a16="http://schemas.microsoft.com/office/drawing/2014/main" id="{B0483304-70E0-4F1F-9D80-8114FFE1E4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8" end="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8052" y="17381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C75AEA-6E41-67F4-5815-FB2C64677750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084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B82924-A9D4-4FED-B24F-759FC4B018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5" r="1985"/>
          <a:stretch/>
        </p:blipFill>
        <p:spPr>
          <a:xfrm>
            <a:off x="1445707" y="876496"/>
            <a:ext cx="6109725" cy="4267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333833" y="991441"/>
            <a:ext cx="2766268" cy="402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Is it time for a trip?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404560" y="4261968"/>
            <a:ext cx="304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That’s a great idea! </a:t>
            </a:r>
          </a:p>
          <a:p>
            <a:r>
              <a:rPr lang="en-US" sz="2000">
                <a:latin typeface="Comic Sans MS" panose="030F0702030302020204" pitchFamily="66" charset="0"/>
              </a:rPr>
              <a:t>Let’s go somewhere.</a:t>
            </a:r>
          </a:p>
        </p:txBody>
      </p:sp>
      <p:pic>
        <p:nvPicPr>
          <p:cNvPr id="3" name="Track 72">
            <a:hlinkClick r:id="" action="ppaction://media"/>
            <a:extLst>
              <a:ext uri="{FF2B5EF4-FFF2-40B4-BE49-F238E27FC236}">
                <a16:creationId xmlns:a16="http://schemas.microsoft.com/office/drawing/2014/main" id="{5AF95357-6C9C-420D-80C2-0982323693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69" end="17368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432" y="241800"/>
            <a:ext cx="609600" cy="609600"/>
          </a:xfrm>
          <a:prstGeom prst="rect">
            <a:avLst/>
          </a:prstGeom>
        </p:spPr>
      </p:pic>
      <p:pic>
        <p:nvPicPr>
          <p:cNvPr id="11" name="Track 72">
            <a:hlinkClick r:id="" action="ppaction://media"/>
            <a:extLst>
              <a:ext uri="{FF2B5EF4-FFF2-40B4-BE49-F238E27FC236}">
                <a16:creationId xmlns:a16="http://schemas.microsoft.com/office/drawing/2014/main" id="{45C40141-8D87-4EA6-A284-B4FBE9F546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42" end="22522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423" y="2266950"/>
            <a:ext cx="609600" cy="609600"/>
          </a:xfrm>
          <a:prstGeom prst="rect">
            <a:avLst/>
          </a:prstGeom>
        </p:spPr>
      </p:pic>
      <p:pic>
        <p:nvPicPr>
          <p:cNvPr id="12" name="Track 72">
            <a:hlinkClick r:id="" action="ppaction://media"/>
            <a:extLst>
              <a:ext uri="{FF2B5EF4-FFF2-40B4-BE49-F238E27FC236}">
                <a16:creationId xmlns:a16="http://schemas.microsoft.com/office/drawing/2014/main" id="{F7B91023-2707-4A9F-B97A-915A53C0EA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55" end="17368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423" y="3221016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C29F46-91F6-3F85-95AE-7217CB931C8A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2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10018</TotalTime>
  <Words>466</Words>
  <Application>Microsoft Office PowerPoint</Application>
  <PresentationFormat>On-screen Show (16:9)</PresentationFormat>
  <Paragraphs>110</Paragraphs>
  <Slides>34</Slides>
  <Notes>30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Nixie One</vt:lpstr>
      <vt:lpstr>Arial</vt:lpstr>
      <vt:lpstr>Calibri</vt:lpstr>
      <vt:lpstr>Nunito</vt:lpstr>
      <vt:lpstr>Comic Sans MS</vt:lpstr>
      <vt:lpstr>Kirang Haerang</vt:lpstr>
      <vt:lpstr>Math Subject for Elementary - 1st Grade: Time by Slidesgo</vt:lpstr>
      <vt:lpstr>Office Theme</vt:lpstr>
      <vt:lpstr>Unit 18  Means of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Lương Thành Trung</cp:lastModifiedBy>
  <cp:revision>184</cp:revision>
  <dcterms:modified xsi:type="dcterms:W3CDTF">2025-04-20T05:13:02Z</dcterms:modified>
  <cp:category>9Slide.vn</cp:category>
</cp:coreProperties>
</file>