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27" r:id="rId2"/>
    <p:sldId id="259" r:id="rId3"/>
    <p:sldId id="330" r:id="rId4"/>
    <p:sldId id="332" r:id="rId5"/>
    <p:sldId id="334" r:id="rId6"/>
    <p:sldId id="338" r:id="rId7"/>
    <p:sldId id="339" r:id="rId8"/>
    <p:sldId id="3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86EF6F-9379-41AC-977A-8ED455EB1E2F}" v="62" dt="2022-05-07T08:56:25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061" autoAdjust="0"/>
  </p:normalViewPr>
  <p:slideViewPr>
    <p:cSldViewPr snapToGrid="0">
      <p:cViewPr varScale="1">
        <p:scale>
          <a:sx n="62" d="100"/>
          <a:sy n="62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7186EF6F-9379-41AC-977A-8ED455EB1E2F}"/>
    <pc:docChg chg="undo custSel addSld delSld modSld sldOrd delMainMaster">
      <pc:chgData name="tran ngan" userId="53bcb93868f6791d" providerId="LiveId" clId="{7186EF6F-9379-41AC-977A-8ED455EB1E2F}" dt="2022-05-09T01:23:59.288" v="1214" actId="113"/>
      <pc:docMkLst>
        <pc:docMk/>
      </pc:docMkLst>
      <pc:sldChg chg="del">
        <pc:chgData name="tran ngan" userId="53bcb93868f6791d" providerId="LiveId" clId="{7186EF6F-9379-41AC-977A-8ED455EB1E2F}" dt="2022-05-07T09:02:12.171" v="1159" actId="47"/>
        <pc:sldMkLst>
          <pc:docMk/>
          <pc:sldMk cId="2161655216" sldId="256"/>
        </pc:sldMkLst>
      </pc:sldChg>
      <pc:sldChg chg="addSp delSp modSp mod delAnim modAnim modNotesTx">
        <pc:chgData name="tran ngan" userId="53bcb93868f6791d" providerId="LiveId" clId="{7186EF6F-9379-41AC-977A-8ED455EB1E2F}" dt="2022-05-09T01:13:00.378" v="1213" actId="404"/>
        <pc:sldMkLst>
          <pc:docMk/>
          <pc:sldMk cId="0" sldId="260"/>
        </pc:sldMkLst>
        <pc:picChg chg="add del mod">
          <ac:chgData name="tran ngan" userId="53bcb93868f6791d" providerId="LiveId" clId="{7186EF6F-9379-41AC-977A-8ED455EB1E2F}" dt="2022-05-07T06:48:18.108" v="16" actId="478"/>
          <ac:picMkLst>
            <pc:docMk/>
            <pc:sldMk cId="0" sldId="260"/>
            <ac:picMk id="2" creationId="{D2E03066-0317-50C1-90D7-99CD95744B22}"/>
          </ac:picMkLst>
        </pc:picChg>
      </pc:sldChg>
      <pc:sldChg chg="del">
        <pc:chgData name="tran ngan" userId="53bcb93868f6791d" providerId="LiveId" clId="{7186EF6F-9379-41AC-977A-8ED455EB1E2F}" dt="2022-05-07T08:11:44.237" v="872" actId="47"/>
        <pc:sldMkLst>
          <pc:docMk/>
          <pc:sldMk cId="0" sldId="261"/>
        </pc:sldMkLst>
      </pc:sldChg>
      <pc:sldChg chg="addSp delSp modSp del mod ord">
        <pc:chgData name="tran ngan" userId="53bcb93868f6791d" providerId="LiveId" clId="{7186EF6F-9379-41AC-977A-8ED455EB1E2F}" dt="2022-05-07T09:08:25.432" v="1185" actId="47"/>
        <pc:sldMkLst>
          <pc:docMk/>
          <pc:sldMk cId="0" sldId="262"/>
        </pc:sldMkLst>
        <pc:spChg chg="add del mod">
          <ac:chgData name="tran ngan" userId="53bcb93868f6791d" providerId="LiveId" clId="{7186EF6F-9379-41AC-977A-8ED455EB1E2F}" dt="2022-05-07T08:13:48.718" v="922" actId="478"/>
          <ac:spMkLst>
            <pc:docMk/>
            <pc:sldMk cId="0" sldId="262"/>
            <ac:spMk id="3" creationId="{23CD3BBC-05A5-FBD8-8D5E-264E50F12007}"/>
          </ac:spMkLst>
        </pc:spChg>
        <pc:spChg chg="del">
          <ac:chgData name="tran ngan" userId="53bcb93868f6791d" providerId="LiveId" clId="{7186EF6F-9379-41AC-977A-8ED455EB1E2F}" dt="2022-05-07T08:13:46.915" v="921" actId="478"/>
          <ac:spMkLst>
            <pc:docMk/>
            <pc:sldMk cId="0" sldId="262"/>
            <ac:spMk id="1154" creationId="{00000000-0000-0000-0000-000000000000}"/>
          </ac:spMkLst>
        </pc:spChg>
        <pc:spChg chg="del">
          <ac:chgData name="tran ngan" userId="53bcb93868f6791d" providerId="LiveId" clId="{7186EF6F-9379-41AC-977A-8ED455EB1E2F}" dt="2022-05-07T08:13:46.915" v="921" actId="478"/>
          <ac:spMkLst>
            <pc:docMk/>
            <pc:sldMk cId="0" sldId="262"/>
            <ac:spMk id="1155" creationId="{00000000-0000-0000-0000-000000000000}"/>
          </ac:spMkLst>
        </pc:spChg>
        <pc:spChg chg="del mod">
          <ac:chgData name="tran ngan" userId="53bcb93868f6791d" providerId="LiveId" clId="{7186EF6F-9379-41AC-977A-8ED455EB1E2F}" dt="2022-05-07T08:13:46.915" v="921" actId="478"/>
          <ac:spMkLst>
            <pc:docMk/>
            <pc:sldMk cId="0" sldId="262"/>
            <ac:spMk id="1156" creationId="{00000000-0000-0000-0000-000000000000}"/>
          </ac:spMkLst>
        </pc:spChg>
        <pc:picChg chg="add mod">
          <ac:chgData name="tran ngan" userId="53bcb93868f6791d" providerId="LiveId" clId="{7186EF6F-9379-41AC-977A-8ED455EB1E2F}" dt="2022-05-07T08:54:12.857" v="923"/>
          <ac:picMkLst>
            <pc:docMk/>
            <pc:sldMk cId="0" sldId="262"/>
            <ac:picMk id="7" creationId="{380FC8AF-31A0-DE15-BDC0-7E867D3599A6}"/>
          </ac:picMkLst>
        </pc:picChg>
        <pc:picChg chg="add mod">
          <ac:chgData name="tran ngan" userId="53bcb93868f6791d" providerId="LiveId" clId="{7186EF6F-9379-41AC-977A-8ED455EB1E2F}" dt="2022-05-07T08:54:12.857" v="923"/>
          <ac:picMkLst>
            <pc:docMk/>
            <pc:sldMk cId="0" sldId="262"/>
            <ac:picMk id="8" creationId="{DA998CDF-8157-8F75-077C-3E6CF73C2283}"/>
          </ac:picMkLst>
        </pc:picChg>
        <pc:picChg chg="add mod">
          <ac:chgData name="tran ngan" userId="53bcb93868f6791d" providerId="LiveId" clId="{7186EF6F-9379-41AC-977A-8ED455EB1E2F}" dt="2022-05-07T08:54:12.857" v="923"/>
          <ac:picMkLst>
            <pc:docMk/>
            <pc:sldMk cId="0" sldId="262"/>
            <ac:picMk id="9" creationId="{B5DC28EB-5127-588D-DC03-3BD6CA6689D8}"/>
          </ac:picMkLst>
        </pc:picChg>
        <pc:picChg chg="add mod">
          <ac:chgData name="tran ngan" userId="53bcb93868f6791d" providerId="LiveId" clId="{7186EF6F-9379-41AC-977A-8ED455EB1E2F}" dt="2022-05-07T08:54:12.857" v="923"/>
          <ac:picMkLst>
            <pc:docMk/>
            <pc:sldMk cId="0" sldId="262"/>
            <ac:picMk id="10" creationId="{75EA8E7F-9D16-2894-546B-86751E5317EF}"/>
          </ac:picMkLst>
        </pc:picChg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63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64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65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66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67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68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69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0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1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2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3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4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5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6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7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8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9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0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1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2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3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4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5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6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7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8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9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90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91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92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93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94"/>
        </pc:sldMkLst>
      </pc:sldChg>
      <pc:sldChg chg="addSp delSp add mod addAnim delAnim modNotesTx">
        <pc:chgData name="tran ngan" userId="53bcb93868f6791d" providerId="LiveId" clId="{7186EF6F-9379-41AC-977A-8ED455EB1E2F}" dt="2022-05-08T12:18:55.736" v="1211" actId="403"/>
        <pc:sldMkLst>
          <pc:docMk/>
          <pc:sldMk cId="1690136800" sldId="331"/>
        </pc:sldMkLst>
        <pc:spChg chg="add del">
          <ac:chgData name="tran ngan" userId="53bcb93868f6791d" providerId="LiveId" clId="{7186EF6F-9379-41AC-977A-8ED455EB1E2F}" dt="2022-05-07T06:48:09.136" v="12" actId="478"/>
          <ac:spMkLst>
            <pc:docMk/>
            <pc:sldMk cId="1690136800" sldId="331"/>
            <ac:spMk id="6" creationId="{78A46526-3962-DACF-E70D-CF8D977B1C17}"/>
          </ac:spMkLst>
        </pc:spChg>
        <pc:spChg chg="del">
          <ac:chgData name="tran ngan" userId="53bcb93868f6791d" providerId="LiveId" clId="{7186EF6F-9379-41AC-977A-8ED455EB1E2F}" dt="2022-05-07T06:48:10.554" v="13" actId="478"/>
          <ac:spMkLst>
            <pc:docMk/>
            <pc:sldMk cId="1690136800" sldId="331"/>
            <ac:spMk id="15" creationId="{BF85CEA8-BD8F-96BE-D846-0C9A66B148D9}"/>
          </ac:spMkLst>
        </pc:spChg>
        <pc:spChg chg="del">
          <ac:chgData name="tran ngan" userId="53bcb93868f6791d" providerId="LiveId" clId="{7186EF6F-9379-41AC-977A-8ED455EB1E2F}" dt="2022-05-07T06:48:12.431" v="14" actId="478"/>
          <ac:spMkLst>
            <pc:docMk/>
            <pc:sldMk cId="1690136800" sldId="331"/>
            <ac:spMk id="16" creationId="{2C7FAD2B-ABC6-EDC5-E06C-8FC7447C0BA4}"/>
          </ac:spMkLst>
        </pc:spChg>
        <pc:spChg chg="del">
          <ac:chgData name="tran ngan" userId="53bcb93868f6791d" providerId="LiveId" clId="{7186EF6F-9379-41AC-977A-8ED455EB1E2F}" dt="2022-05-07T06:48:14.327" v="15" actId="478"/>
          <ac:spMkLst>
            <pc:docMk/>
            <pc:sldMk cId="1690136800" sldId="331"/>
            <ac:spMk id="17" creationId="{3AE75C72-6F29-EB81-6F7B-EDC0E980307C}"/>
          </ac:spMkLst>
        </pc:spChg>
        <pc:picChg chg="add del">
          <ac:chgData name="tran ngan" userId="53bcb93868f6791d" providerId="LiveId" clId="{7186EF6F-9379-41AC-977A-8ED455EB1E2F}" dt="2022-05-07T06:48:06.413" v="11" actId="478"/>
          <ac:picMkLst>
            <pc:docMk/>
            <pc:sldMk cId="1690136800" sldId="331"/>
            <ac:picMk id="2" creationId="{D2E03066-0317-50C1-90D7-99CD95744B22}"/>
          </ac:picMkLst>
        </pc:picChg>
      </pc:sldChg>
      <pc:sldChg chg="modSp add mod ord">
        <pc:chgData name="tran ngan" userId="53bcb93868f6791d" providerId="LiveId" clId="{7186EF6F-9379-41AC-977A-8ED455EB1E2F}" dt="2022-05-07T06:49:04.301" v="41" actId="20577"/>
        <pc:sldMkLst>
          <pc:docMk/>
          <pc:sldMk cId="4096771029" sldId="332"/>
        </pc:sldMkLst>
        <pc:spChg chg="mod">
          <ac:chgData name="tran ngan" userId="53bcb93868f6791d" providerId="LiveId" clId="{7186EF6F-9379-41AC-977A-8ED455EB1E2F}" dt="2022-05-07T06:49:04.301" v="41" actId="20577"/>
          <ac:spMkLst>
            <pc:docMk/>
            <pc:sldMk cId="4096771029" sldId="332"/>
            <ac:spMk id="1134" creationId="{00000000-0000-0000-0000-000000000000}"/>
          </ac:spMkLst>
        </pc:spChg>
      </pc:sldChg>
      <pc:sldChg chg="addSp delSp modSp new mod modNotesTx">
        <pc:chgData name="tran ngan" userId="53bcb93868f6791d" providerId="LiveId" clId="{7186EF6F-9379-41AC-977A-8ED455EB1E2F}" dt="2022-05-07T08:11:42.140" v="871" actId="20577"/>
        <pc:sldMkLst>
          <pc:docMk/>
          <pc:sldMk cId="4055640146" sldId="333"/>
        </pc:sldMkLst>
        <pc:spChg chg="del">
          <ac:chgData name="tran ngan" userId="53bcb93868f6791d" providerId="LiveId" clId="{7186EF6F-9379-41AC-977A-8ED455EB1E2F}" dt="2022-05-07T08:08:12.975" v="653" actId="478"/>
          <ac:spMkLst>
            <pc:docMk/>
            <pc:sldMk cId="4055640146" sldId="333"/>
            <ac:spMk id="2" creationId="{94F74106-4FEE-47E8-8AD4-9A85C5256660}"/>
          </ac:spMkLst>
        </pc:spChg>
        <pc:spChg chg="del">
          <ac:chgData name="tran ngan" userId="53bcb93868f6791d" providerId="LiveId" clId="{7186EF6F-9379-41AC-977A-8ED455EB1E2F}" dt="2022-05-07T08:08:08.798" v="652" actId="478"/>
          <ac:spMkLst>
            <pc:docMk/>
            <pc:sldMk cId="4055640146" sldId="333"/>
            <ac:spMk id="3" creationId="{36A6D23B-4C39-9D15-2AD5-B7CA70C0A72B}"/>
          </ac:spMkLst>
        </pc:spChg>
        <pc:spChg chg="add mod">
          <ac:chgData name="tran ngan" userId="53bcb93868f6791d" providerId="LiveId" clId="{7186EF6F-9379-41AC-977A-8ED455EB1E2F}" dt="2022-05-07T08:09:32.418" v="677" actId="6549"/>
          <ac:spMkLst>
            <pc:docMk/>
            <pc:sldMk cId="4055640146" sldId="333"/>
            <ac:spMk id="6" creationId="{98DB33D9-329A-6F79-5BCA-1D44BE8B1911}"/>
          </ac:spMkLst>
        </pc:spChg>
        <pc:spChg chg="add del">
          <ac:chgData name="tran ngan" userId="53bcb93868f6791d" providerId="LiveId" clId="{7186EF6F-9379-41AC-977A-8ED455EB1E2F}" dt="2022-05-07T08:09:34.735" v="678" actId="478"/>
          <ac:spMkLst>
            <pc:docMk/>
            <pc:sldMk cId="4055640146" sldId="333"/>
            <ac:spMk id="8" creationId="{69041DA1-6492-0F98-27CD-9363BA92DD37}"/>
          </ac:spMkLst>
        </pc:spChg>
        <pc:picChg chg="add mod">
          <ac:chgData name="tran ngan" userId="53bcb93868f6791d" providerId="LiveId" clId="{7186EF6F-9379-41AC-977A-8ED455EB1E2F}" dt="2022-05-07T08:08:38.283" v="657" actId="1076"/>
          <ac:picMkLst>
            <pc:docMk/>
            <pc:sldMk cId="4055640146" sldId="333"/>
            <ac:picMk id="5" creationId="{A1B3DBB8-17A5-B873-3F13-67B59F046BA3}"/>
          </ac:picMkLst>
        </pc:picChg>
      </pc:sldChg>
      <pc:sldChg chg="addSp delSp modSp add mod ord delAnim modAnim modNotesTx">
        <pc:chgData name="tran ngan" userId="53bcb93868f6791d" providerId="LiveId" clId="{7186EF6F-9379-41AC-977A-8ED455EB1E2F}" dt="2022-05-08T12:10:10.090" v="1204" actId="2711"/>
        <pc:sldMkLst>
          <pc:docMk/>
          <pc:sldMk cId="899264191" sldId="334"/>
        </pc:sldMkLst>
        <pc:picChg chg="del">
          <ac:chgData name="tran ngan" userId="53bcb93868f6791d" providerId="LiveId" clId="{7186EF6F-9379-41AC-977A-8ED455EB1E2F}" dt="2022-05-07T06:51:48.860" v="46" actId="478"/>
          <ac:picMkLst>
            <pc:docMk/>
            <pc:sldMk cId="899264191" sldId="334"/>
            <ac:picMk id="2" creationId="{D2E03066-0317-50C1-90D7-99CD95744B22}"/>
          </ac:picMkLst>
        </pc:picChg>
        <pc:picChg chg="add mod">
          <ac:chgData name="tran ngan" userId="53bcb93868f6791d" providerId="LiveId" clId="{7186EF6F-9379-41AC-977A-8ED455EB1E2F}" dt="2022-05-07T06:52:15.538" v="53" actId="1076"/>
          <ac:picMkLst>
            <pc:docMk/>
            <pc:sldMk cId="899264191" sldId="334"/>
            <ac:picMk id="4" creationId="{2DFC6615-BA4A-C3B2-4DCA-40EDB5D5F680}"/>
          </ac:picMkLst>
        </pc:picChg>
        <pc:picChg chg="del">
          <ac:chgData name="tran ngan" userId="53bcb93868f6791d" providerId="LiveId" clId="{7186EF6F-9379-41AC-977A-8ED455EB1E2F}" dt="2022-05-07T06:51:48.860" v="46" actId="478"/>
          <ac:picMkLst>
            <pc:docMk/>
            <pc:sldMk cId="899264191" sldId="334"/>
            <ac:picMk id="5" creationId="{82455F58-C836-CB2D-047A-6C7A9D6A2CA2}"/>
          </ac:picMkLst>
        </pc:picChg>
        <pc:picChg chg="add mod">
          <ac:chgData name="tran ngan" userId="53bcb93868f6791d" providerId="LiveId" clId="{7186EF6F-9379-41AC-977A-8ED455EB1E2F}" dt="2022-05-07T06:52:43.305" v="55" actId="1076"/>
          <ac:picMkLst>
            <pc:docMk/>
            <pc:sldMk cId="899264191" sldId="334"/>
            <ac:picMk id="6" creationId="{612AFDBB-D14F-F0B6-EC3F-713BB22038CB}"/>
          </ac:picMkLst>
        </pc:picChg>
      </pc:sldChg>
      <pc:sldChg chg="addSp delSp modSp add mod delAnim modAnim modNotesTx">
        <pc:chgData name="tran ngan" userId="53bcb93868f6791d" providerId="LiveId" clId="{7186EF6F-9379-41AC-977A-8ED455EB1E2F}" dt="2022-05-08T12:19:04.997" v="1212" actId="403"/>
        <pc:sldMkLst>
          <pc:docMk/>
          <pc:sldMk cId="2992951449" sldId="335"/>
        </pc:sldMkLst>
        <pc:picChg chg="add mod">
          <ac:chgData name="tran ngan" userId="53bcb93868f6791d" providerId="LiveId" clId="{7186EF6F-9379-41AC-977A-8ED455EB1E2F}" dt="2022-05-07T06:53:32.490" v="61" actId="1076"/>
          <ac:picMkLst>
            <pc:docMk/>
            <pc:sldMk cId="2992951449" sldId="335"/>
            <ac:picMk id="5" creationId="{2177B9AE-097F-A16D-315B-94F1D10CB4E9}"/>
          </ac:picMkLst>
        </pc:picChg>
        <pc:picChg chg="del mod">
          <ac:chgData name="tran ngan" userId="53bcb93868f6791d" providerId="LiveId" clId="{7186EF6F-9379-41AC-977A-8ED455EB1E2F}" dt="2022-05-07T06:52:59.157" v="58" actId="478"/>
          <ac:picMkLst>
            <pc:docMk/>
            <pc:sldMk cId="2992951449" sldId="335"/>
            <ac:picMk id="6" creationId="{612AFDBB-D14F-F0B6-EC3F-713BB22038CB}"/>
          </ac:picMkLst>
        </pc:picChg>
        <pc:picChg chg="add mod">
          <ac:chgData name="tran ngan" userId="53bcb93868f6791d" providerId="LiveId" clId="{7186EF6F-9379-41AC-977A-8ED455EB1E2F}" dt="2022-05-07T06:53:28.099" v="60" actId="14100"/>
          <ac:picMkLst>
            <pc:docMk/>
            <pc:sldMk cId="2992951449" sldId="335"/>
            <ac:picMk id="7" creationId="{0D29FE81-415F-9CC0-1665-6C138E080031}"/>
          </ac:picMkLst>
        </pc:picChg>
        <pc:picChg chg="add mod">
          <ac:chgData name="tran ngan" userId="53bcb93868f6791d" providerId="LiveId" clId="{7186EF6F-9379-41AC-977A-8ED455EB1E2F}" dt="2022-05-07T06:53:39.843" v="63" actId="1076"/>
          <ac:picMkLst>
            <pc:docMk/>
            <pc:sldMk cId="2992951449" sldId="335"/>
            <ac:picMk id="8" creationId="{0B736EB2-A174-D8C6-5121-991A1B25FA73}"/>
          </ac:picMkLst>
        </pc:picChg>
        <pc:picChg chg="add mod">
          <ac:chgData name="tran ngan" userId="53bcb93868f6791d" providerId="LiveId" clId="{7186EF6F-9379-41AC-977A-8ED455EB1E2F}" dt="2022-05-07T06:53:35.928" v="62" actId="1076"/>
          <ac:picMkLst>
            <pc:docMk/>
            <pc:sldMk cId="2992951449" sldId="335"/>
            <ac:picMk id="9" creationId="{BDDBB4F5-9D02-9EA6-39E0-A97541FE1D23}"/>
          </ac:picMkLst>
        </pc:picChg>
      </pc:sldChg>
      <pc:sldChg chg="addSp delSp modSp add mod modNotesTx">
        <pc:chgData name="tran ngan" userId="53bcb93868f6791d" providerId="LiveId" clId="{7186EF6F-9379-41AC-977A-8ED455EB1E2F}" dt="2022-05-07T07:32:09.712" v="581"/>
        <pc:sldMkLst>
          <pc:docMk/>
          <pc:sldMk cId="2020973100" sldId="336"/>
        </pc:sldMkLst>
        <pc:spChg chg="add mod">
          <ac:chgData name="tran ngan" userId="53bcb93868f6791d" providerId="LiveId" clId="{7186EF6F-9379-41AC-977A-8ED455EB1E2F}" dt="2022-05-07T07:19:05.030" v="153" actId="404"/>
          <ac:spMkLst>
            <pc:docMk/>
            <pc:sldMk cId="2020973100" sldId="336"/>
            <ac:spMk id="2" creationId="{B6021EE3-7E72-6088-1FA0-FA2DCB369BF7}"/>
          </ac:spMkLst>
        </pc:spChg>
        <pc:spChg chg="del">
          <ac:chgData name="tran ngan" userId="53bcb93868f6791d" providerId="LiveId" clId="{7186EF6F-9379-41AC-977A-8ED455EB1E2F}" dt="2022-05-07T07:14:55.901" v="75" actId="478"/>
          <ac:spMkLst>
            <pc:docMk/>
            <pc:sldMk cId="2020973100" sldId="336"/>
            <ac:spMk id="28" creationId="{B56C1459-F985-4E4D-871C-3FB9588DB898}"/>
          </ac:spMkLst>
        </pc:spChg>
        <pc:spChg chg="del">
          <ac:chgData name="tran ngan" userId="53bcb93868f6791d" providerId="LiveId" clId="{7186EF6F-9379-41AC-977A-8ED455EB1E2F}" dt="2022-05-07T07:14:55.901" v="75" actId="478"/>
          <ac:spMkLst>
            <pc:docMk/>
            <pc:sldMk cId="2020973100" sldId="336"/>
            <ac:spMk id="29" creationId="{07BA786F-4114-49F0-A99B-5D25CE9CA68A}"/>
          </ac:spMkLst>
        </pc:spChg>
        <pc:spChg chg="del">
          <ac:chgData name="tran ngan" userId="53bcb93868f6791d" providerId="LiveId" clId="{7186EF6F-9379-41AC-977A-8ED455EB1E2F}" dt="2022-05-07T07:14:55.901" v="75" actId="478"/>
          <ac:spMkLst>
            <pc:docMk/>
            <pc:sldMk cId="2020973100" sldId="336"/>
            <ac:spMk id="30" creationId="{3E2973DB-DBAF-4606-B375-93EBEB2DC190}"/>
          </ac:spMkLst>
        </pc:spChg>
        <pc:spChg chg="del">
          <ac:chgData name="tran ngan" userId="53bcb93868f6791d" providerId="LiveId" clId="{7186EF6F-9379-41AC-977A-8ED455EB1E2F}" dt="2022-05-07T07:14:55.901" v="75" actId="478"/>
          <ac:spMkLst>
            <pc:docMk/>
            <pc:sldMk cId="2020973100" sldId="336"/>
            <ac:spMk id="31" creationId="{0F124305-886D-4AD1-AD1E-F903F9354E11}"/>
          </ac:spMkLst>
        </pc:spChg>
        <pc:spChg chg="mod">
          <ac:chgData name="tran ngan" userId="53bcb93868f6791d" providerId="LiveId" clId="{7186EF6F-9379-41AC-977A-8ED455EB1E2F}" dt="2022-05-07T07:17:35.182" v="98" actId="20577"/>
          <ac:spMkLst>
            <pc:docMk/>
            <pc:sldMk cId="2020973100" sldId="336"/>
            <ac:spMk id="32" creationId="{E039172B-5E91-4426-B989-FC3DC80E7573}"/>
          </ac:spMkLst>
        </pc:spChg>
        <pc:spChg chg="del">
          <ac:chgData name="tran ngan" userId="53bcb93868f6791d" providerId="LiveId" clId="{7186EF6F-9379-41AC-977A-8ED455EB1E2F}" dt="2022-05-07T07:14:55.901" v="75" actId="478"/>
          <ac:spMkLst>
            <pc:docMk/>
            <pc:sldMk cId="2020973100" sldId="336"/>
            <ac:spMk id="35" creationId="{1547C1D6-4E69-4FA6-A1C0-7A9EC9E84A92}"/>
          </ac:spMkLst>
        </pc:spChg>
        <pc:spChg chg="mod">
          <ac:chgData name="tran ngan" userId="53bcb93868f6791d" providerId="LiveId" clId="{7186EF6F-9379-41AC-977A-8ED455EB1E2F}" dt="2022-05-07T07:17:27.604" v="91" actId="20577"/>
          <ac:spMkLst>
            <pc:docMk/>
            <pc:sldMk cId="2020973100" sldId="336"/>
            <ac:spMk id="37" creationId="{3FE51166-B179-40B0-B243-A584C9197078}"/>
          </ac:spMkLst>
        </pc:spChg>
        <pc:spChg chg="mod">
          <ac:chgData name="tran ngan" userId="53bcb93868f6791d" providerId="LiveId" clId="{7186EF6F-9379-41AC-977A-8ED455EB1E2F}" dt="2022-05-07T07:17:11.372" v="77" actId="1076"/>
          <ac:spMkLst>
            <pc:docMk/>
            <pc:sldMk cId="2020973100" sldId="336"/>
            <ac:spMk id="38" creationId="{0BEF402A-6224-46E9-B64A-823E17D3EC99}"/>
          </ac:spMkLst>
        </pc:spChg>
        <pc:spChg chg="mod">
          <ac:chgData name="tran ngan" userId="53bcb93868f6791d" providerId="LiveId" clId="{7186EF6F-9379-41AC-977A-8ED455EB1E2F}" dt="2022-05-07T07:17:21.133" v="84" actId="20577"/>
          <ac:spMkLst>
            <pc:docMk/>
            <pc:sldMk cId="2020973100" sldId="336"/>
            <ac:spMk id="39" creationId="{60FCD158-95E3-4434-8ED2-83C75982B649}"/>
          </ac:spMkLst>
        </pc:spChg>
        <pc:spChg chg="mod">
          <ac:chgData name="tran ngan" userId="53bcb93868f6791d" providerId="LiveId" clId="{7186EF6F-9379-41AC-977A-8ED455EB1E2F}" dt="2022-05-07T07:17:51.852" v="113" actId="20577"/>
          <ac:spMkLst>
            <pc:docMk/>
            <pc:sldMk cId="2020973100" sldId="336"/>
            <ac:spMk id="41" creationId="{5B8F4D8A-2DD2-45E2-AEF8-D2AD66915E10}"/>
          </ac:spMkLst>
        </pc:spChg>
        <pc:spChg chg="mod">
          <ac:chgData name="tran ngan" userId="53bcb93868f6791d" providerId="LiveId" clId="{7186EF6F-9379-41AC-977A-8ED455EB1E2F}" dt="2022-05-07T07:17:42.233" v="105" actId="20577"/>
          <ac:spMkLst>
            <pc:docMk/>
            <pc:sldMk cId="2020973100" sldId="336"/>
            <ac:spMk id="42" creationId="{D274D0A7-F3BA-49BF-AB0B-4E3696E2F912}"/>
          </ac:spMkLst>
        </pc:spChg>
        <pc:picChg chg="mod">
          <ac:chgData name="tran ngan" userId="53bcb93868f6791d" providerId="LiveId" clId="{7186EF6F-9379-41AC-977A-8ED455EB1E2F}" dt="2022-05-07T07:13:16.463" v="70" actId="14826"/>
          <ac:picMkLst>
            <pc:docMk/>
            <pc:sldMk cId="2020973100" sldId="336"/>
            <ac:picMk id="5" creationId="{58B1EB32-1DB5-434D-8602-CBA53F7EAABD}"/>
          </ac:picMkLst>
        </pc:picChg>
        <pc:picChg chg="mod">
          <ac:chgData name="tran ngan" userId="53bcb93868f6791d" providerId="LiveId" clId="{7186EF6F-9379-41AC-977A-8ED455EB1E2F}" dt="2022-05-07T07:13:29.064" v="71" actId="14826"/>
          <ac:picMkLst>
            <pc:docMk/>
            <pc:sldMk cId="2020973100" sldId="336"/>
            <ac:picMk id="9" creationId="{DE397813-61B3-454A-9CB2-0380F01962BD}"/>
          </ac:picMkLst>
        </pc:picChg>
        <pc:picChg chg="mod">
          <ac:chgData name="tran ngan" userId="53bcb93868f6791d" providerId="LiveId" clId="{7186EF6F-9379-41AC-977A-8ED455EB1E2F}" dt="2022-05-07T07:13:59.289" v="72" actId="14826"/>
          <ac:picMkLst>
            <pc:docMk/>
            <pc:sldMk cId="2020973100" sldId="336"/>
            <ac:picMk id="12" creationId="{C53588C5-8A33-4EF8-81D4-5406342A29C0}"/>
          </ac:picMkLst>
        </pc:picChg>
        <pc:picChg chg="mod">
          <ac:chgData name="tran ngan" userId="53bcb93868f6791d" providerId="LiveId" clId="{7186EF6F-9379-41AC-977A-8ED455EB1E2F}" dt="2022-05-07T07:15:02.763" v="76" actId="1076"/>
          <ac:picMkLst>
            <pc:docMk/>
            <pc:sldMk cId="2020973100" sldId="336"/>
            <ac:picMk id="14" creationId="{881EAEF2-79C7-4492-B193-CEEC5B1AFFE9}"/>
          </ac:picMkLst>
        </pc:picChg>
      </pc:sldChg>
      <pc:sldChg chg="modSp add modNotesTx">
        <pc:chgData name="tran ngan" userId="53bcb93868f6791d" providerId="LiveId" clId="{7186EF6F-9379-41AC-977A-8ED455EB1E2F}" dt="2022-05-07T07:32:00.323" v="580" actId="5793"/>
        <pc:sldMkLst>
          <pc:docMk/>
          <pc:sldMk cId="3387035558" sldId="337"/>
        </pc:sldMkLst>
        <pc:spChg chg="mod">
          <ac:chgData name="tran ngan" userId="53bcb93868f6791d" providerId="LiveId" clId="{7186EF6F-9379-41AC-977A-8ED455EB1E2F}" dt="2022-05-07T07:06:55.946" v="69" actId="20577"/>
          <ac:spMkLst>
            <pc:docMk/>
            <pc:sldMk cId="3387035558" sldId="337"/>
            <ac:spMk id="3" creationId="{7D949848-8218-4C18-B39E-FC92B7E63F30}"/>
          </ac:spMkLst>
        </pc:spChg>
      </pc:sldChg>
      <pc:sldChg chg="add del">
        <pc:chgData name="tran ngan" userId="53bcb93868f6791d" providerId="LiveId" clId="{7186EF6F-9379-41AC-977A-8ED455EB1E2F}" dt="2022-05-07T07:19:43.292" v="154" actId="47"/>
        <pc:sldMkLst>
          <pc:docMk/>
          <pc:sldMk cId="1054154434" sldId="338"/>
        </pc:sldMkLst>
      </pc:sldChg>
      <pc:sldChg chg="modSp add mod ord">
        <pc:chgData name="tran ngan" userId="53bcb93868f6791d" providerId="LiveId" clId="{7186EF6F-9379-41AC-977A-8ED455EB1E2F}" dt="2022-05-07T07:32:52.091" v="598" actId="1076"/>
        <pc:sldMkLst>
          <pc:docMk/>
          <pc:sldMk cId="3921789508" sldId="338"/>
        </pc:sldMkLst>
        <pc:spChg chg="mod">
          <ac:chgData name="tran ngan" userId="53bcb93868f6791d" providerId="LiveId" clId="{7186EF6F-9379-41AC-977A-8ED455EB1E2F}" dt="2022-05-07T07:32:52.091" v="598" actId="1076"/>
          <ac:spMkLst>
            <pc:docMk/>
            <pc:sldMk cId="3921789508" sldId="338"/>
            <ac:spMk id="1134" creationId="{00000000-0000-0000-0000-000000000000}"/>
          </ac:spMkLst>
        </pc:spChg>
      </pc:sldChg>
      <pc:sldChg chg="addSp delSp modSp add mod ord delAnim modAnim modNotesTx">
        <pc:chgData name="tran ngan" userId="53bcb93868f6791d" providerId="LiveId" clId="{7186EF6F-9379-41AC-977A-8ED455EB1E2F}" dt="2022-05-08T12:11:02.815" v="1210" actId="2711"/>
        <pc:sldMkLst>
          <pc:docMk/>
          <pc:sldMk cId="2846522598" sldId="339"/>
        </pc:sldMkLst>
        <pc:spChg chg="add mod">
          <ac:chgData name="tran ngan" userId="53bcb93868f6791d" providerId="LiveId" clId="{7186EF6F-9379-41AC-977A-8ED455EB1E2F}" dt="2022-05-07T07:37:58.330" v="649" actId="20577"/>
          <ac:spMkLst>
            <pc:docMk/>
            <pc:sldMk cId="2846522598" sldId="339"/>
            <ac:spMk id="10" creationId="{8CED07CA-697D-8134-9C0F-4D2C792BE86B}"/>
          </ac:spMkLst>
        </pc:spChg>
        <pc:spChg chg="add mod">
          <ac:chgData name="tran ngan" userId="53bcb93868f6791d" providerId="LiveId" clId="{7186EF6F-9379-41AC-977A-8ED455EB1E2F}" dt="2022-05-07T07:37:55.762" v="648" actId="20577"/>
          <ac:spMkLst>
            <pc:docMk/>
            <pc:sldMk cId="2846522598" sldId="339"/>
            <ac:spMk id="11" creationId="{F681DAAA-AA76-5E1F-9F59-B0E7608E0227}"/>
          </ac:spMkLst>
        </pc:spChg>
        <pc:picChg chg="add mod">
          <ac:chgData name="tran ngan" userId="53bcb93868f6791d" providerId="LiveId" clId="{7186EF6F-9379-41AC-977A-8ED455EB1E2F}" dt="2022-05-07T07:36:42.658" v="611" actId="14100"/>
          <ac:picMkLst>
            <pc:docMk/>
            <pc:sldMk cId="2846522598" sldId="339"/>
            <ac:picMk id="3" creationId="{694BB4F2-3EEC-048C-975D-0684E2D87D8E}"/>
          </ac:picMkLst>
        </pc:picChg>
        <pc:picChg chg="del mod">
          <ac:chgData name="tran ngan" userId="53bcb93868f6791d" providerId="LiveId" clId="{7186EF6F-9379-41AC-977A-8ED455EB1E2F}" dt="2022-05-07T07:33:24.290" v="603" actId="478"/>
          <ac:picMkLst>
            <pc:docMk/>
            <pc:sldMk cId="2846522598" sldId="339"/>
            <ac:picMk id="4" creationId="{2DFC6615-BA4A-C3B2-4DCA-40EDB5D5F680}"/>
          </ac:picMkLst>
        </pc:picChg>
        <pc:picChg chg="del">
          <ac:chgData name="tran ngan" userId="53bcb93868f6791d" providerId="LiveId" clId="{7186EF6F-9379-41AC-977A-8ED455EB1E2F}" dt="2022-05-07T07:33:24.290" v="603" actId="478"/>
          <ac:picMkLst>
            <pc:docMk/>
            <pc:sldMk cId="2846522598" sldId="339"/>
            <ac:picMk id="5" creationId="{2177B9AE-097F-A16D-315B-94F1D10CB4E9}"/>
          </ac:picMkLst>
        </pc:picChg>
        <pc:picChg chg="del">
          <ac:chgData name="tran ngan" userId="53bcb93868f6791d" providerId="LiveId" clId="{7186EF6F-9379-41AC-977A-8ED455EB1E2F}" dt="2022-05-07T07:33:24.290" v="603" actId="478"/>
          <ac:picMkLst>
            <pc:docMk/>
            <pc:sldMk cId="2846522598" sldId="339"/>
            <ac:picMk id="7" creationId="{0D29FE81-415F-9CC0-1665-6C138E080031}"/>
          </ac:picMkLst>
        </pc:picChg>
        <pc:picChg chg="del">
          <ac:chgData name="tran ngan" userId="53bcb93868f6791d" providerId="LiveId" clId="{7186EF6F-9379-41AC-977A-8ED455EB1E2F}" dt="2022-05-07T07:33:24.290" v="603" actId="478"/>
          <ac:picMkLst>
            <pc:docMk/>
            <pc:sldMk cId="2846522598" sldId="339"/>
            <ac:picMk id="8" creationId="{0B736EB2-A174-D8C6-5121-991A1B25FA73}"/>
          </ac:picMkLst>
        </pc:picChg>
        <pc:picChg chg="del">
          <ac:chgData name="tran ngan" userId="53bcb93868f6791d" providerId="LiveId" clId="{7186EF6F-9379-41AC-977A-8ED455EB1E2F}" dt="2022-05-07T07:33:24.290" v="603" actId="478"/>
          <ac:picMkLst>
            <pc:docMk/>
            <pc:sldMk cId="2846522598" sldId="339"/>
            <ac:picMk id="9" creationId="{BDDBB4F5-9D02-9EA6-39E0-A97541FE1D23}"/>
          </ac:picMkLst>
        </pc:picChg>
      </pc:sldChg>
      <pc:sldChg chg="modSp add mod ord">
        <pc:chgData name="tran ngan" userId="53bcb93868f6791d" providerId="LiveId" clId="{7186EF6F-9379-41AC-977A-8ED455EB1E2F}" dt="2022-05-07T08:12:55.877" v="916" actId="1076"/>
        <pc:sldMkLst>
          <pc:docMk/>
          <pc:sldMk cId="1626348063" sldId="340"/>
        </pc:sldMkLst>
        <pc:spChg chg="mod">
          <ac:chgData name="tran ngan" userId="53bcb93868f6791d" providerId="LiveId" clId="{7186EF6F-9379-41AC-977A-8ED455EB1E2F}" dt="2022-05-07T08:12:55.877" v="916" actId="1076"/>
          <ac:spMkLst>
            <pc:docMk/>
            <pc:sldMk cId="1626348063" sldId="340"/>
            <ac:spMk id="1134" creationId="{00000000-0000-0000-0000-000000000000}"/>
          </ac:spMkLst>
        </pc:spChg>
      </pc:sldChg>
      <pc:sldChg chg="add">
        <pc:chgData name="tran ngan" userId="53bcb93868f6791d" providerId="LiveId" clId="{7186EF6F-9379-41AC-977A-8ED455EB1E2F}" dt="2022-05-07T08:13:35.798" v="917"/>
        <pc:sldMkLst>
          <pc:docMk/>
          <pc:sldMk cId="1912077124" sldId="341"/>
        </pc:sldMkLst>
      </pc:sldChg>
      <pc:sldChg chg="addSp delSp modSp add mod addAnim delAnim modNotesTx">
        <pc:chgData name="tran ngan" userId="53bcb93868f6791d" providerId="LiveId" clId="{7186EF6F-9379-41AC-977A-8ED455EB1E2F}" dt="2022-05-09T01:23:59.288" v="1214" actId="113"/>
        <pc:sldMkLst>
          <pc:docMk/>
          <pc:sldMk cId="2574878034" sldId="342"/>
        </pc:sldMkLst>
        <pc:spChg chg="mod ord">
          <ac:chgData name="tran ngan" userId="53bcb93868f6791d" providerId="LiveId" clId="{7186EF6F-9379-41AC-977A-8ED455EB1E2F}" dt="2022-05-07T08:56:57.614" v="937" actId="1076"/>
          <ac:spMkLst>
            <pc:docMk/>
            <pc:sldMk cId="2574878034" sldId="342"/>
            <ac:spMk id="2" creationId="{66665046-C4D2-4000-9CAC-EDB94B7453EE}"/>
          </ac:spMkLst>
        </pc:spChg>
        <pc:spChg chg="mod ord">
          <ac:chgData name="tran ngan" userId="53bcb93868f6791d" providerId="LiveId" clId="{7186EF6F-9379-41AC-977A-8ED455EB1E2F}" dt="2022-05-07T08:57:11.729" v="940" actId="1076"/>
          <ac:spMkLst>
            <pc:docMk/>
            <pc:sldMk cId="2574878034" sldId="342"/>
            <ac:spMk id="3" creationId="{3CAD96EF-6013-430D-98E6-FC7B3B7B4639}"/>
          </ac:spMkLst>
        </pc:spChg>
        <pc:spChg chg="add del mod ord">
          <ac:chgData name="tran ngan" userId="53bcb93868f6791d" providerId="LiveId" clId="{7186EF6F-9379-41AC-977A-8ED455EB1E2F}" dt="2022-05-07T08:56:54.566" v="936" actId="1076"/>
          <ac:spMkLst>
            <pc:docMk/>
            <pc:sldMk cId="2574878034" sldId="342"/>
            <ac:spMk id="4" creationId="{2AAF3DC2-7B4B-4F56-850F-5A4A56CE0186}"/>
          </ac:spMkLst>
        </pc:spChg>
        <pc:spChg chg="mod ord">
          <ac:chgData name="tran ngan" userId="53bcb93868f6791d" providerId="LiveId" clId="{7186EF6F-9379-41AC-977A-8ED455EB1E2F}" dt="2022-05-07T08:57:02.617" v="938" actId="1076"/>
          <ac:spMkLst>
            <pc:docMk/>
            <pc:sldMk cId="2574878034" sldId="342"/>
            <ac:spMk id="5" creationId="{0C247FC9-1394-4FBF-908E-76F184A9CE54}"/>
          </ac:spMkLst>
        </pc:spChg>
        <pc:spChg chg="mod">
          <ac:chgData name="tran ngan" userId="53bcb93868f6791d" providerId="LiveId" clId="{7186EF6F-9379-41AC-977A-8ED455EB1E2F}" dt="2022-05-07T08:58:03.991" v="944" actId="1076"/>
          <ac:spMkLst>
            <pc:docMk/>
            <pc:sldMk cId="2574878034" sldId="342"/>
            <ac:spMk id="60" creationId="{0B70AD66-E3B7-48CD-BD40-3A519EAEC52F}"/>
          </ac:spMkLst>
        </pc:spChg>
        <pc:picChg chg="mod">
          <ac:chgData name="tran ngan" userId="53bcb93868f6791d" providerId="LiveId" clId="{7186EF6F-9379-41AC-977A-8ED455EB1E2F}" dt="2022-05-07T08:58:03.161" v="943" actId="1076"/>
          <ac:picMkLst>
            <pc:docMk/>
            <pc:sldMk cId="2574878034" sldId="342"/>
            <ac:picMk id="58" creationId="{F6D984AA-C2F2-40BF-94AD-EC3967050D1D}"/>
          </ac:picMkLst>
        </pc:picChg>
        <pc:picChg chg="add mod">
          <ac:chgData name="tran ngan" userId="53bcb93868f6791d" providerId="LiveId" clId="{7186EF6F-9379-41AC-977A-8ED455EB1E2F}" dt="2022-05-07T08:56:25.423" v="929"/>
          <ac:picMkLst>
            <pc:docMk/>
            <pc:sldMk cId="2574878034" sldId="342"/>
            <ac:picMk id="163" creationId="{D43D8546-A337-D846-83E6-3D6B99C7DDFB}"/>
          </ac:picMkLst>
        </pc:picChg>
        <pc:picChg chg="add mod">
          <ac:chgData name="tran ngan" userId="53bcb93868f6791d" providerId="LiveId" clId="{7186EF6F-9379-41AC-977A-8ED455EB1E2F}" dt="2022-05-07T08:56:25.423" v="929"/>
          <ac:picMkLst>
            <pc:docMk/>
            <pc:sldMk cId="2574878034" sldId="342"/>
            <ac:picMk id="164" creationId="{B462DAAE-ECD0-7CFD-82FC-11C9F7C52C5E}"/>
          </ac:picMkLst>
        </pc:picChg>
        <pc:picChg chg="add mod">
          <ac:chgData name="tran ngan" userId="53bcb93868f6791d" providerId="LiveId" clId="{7186EF6F-9379-41AC-977A-8ED455EB1E2F}" dt="2022-05-07T08:56:25.423" v="929"/>
          <ac:picMkLst>
            <pc:docMk/>
            <pc:sldMk cId="2574878034" sldId="342"/>
            <ac:picMk id="165" creationId="{4A25A008-8D3E-46A9-3DBE-35C4B870E77F}"/>
          </ac:picMkLst>
        </pc:picChg>
        <pc:picChg chg="add mod">
          <ac:chgData name="tran ngan" userId="53bcb93868f6791d" providerId="LiveId" clId="{7186EF6F-9379-41AC-977A-8ED455EB1E2F}" dt="2022-05-07T08:56:25.423" v="929"/>
          <ac:picMkLst>
            <pc:docMk/>
            <pc:sldMk cId="2574878034" sldId="342"/>
            <ac:picMk id="166" creationId="{AA72BDAC-5265-FA10-59FA-58D66BD49B90}"/>
          </ac:picMkLst>
        </pc:picChg>
      </pc:sldChg>
      <pc:sldMasterChg chg="del delSldLayout">
        <pc:chgData name="tran ngan" userId="53bcb93868f6791d" providerId="LiveId" clId="{7186EF6F-9379-41AC-977A-8ED455EB1E2F}" dt="2022-05-07T09:02:12.171" v="1159" actId="47"/>
        <pc:sldMasterMkLst>
          <pc:docMk/>
          <pc:sldMasterMk cId="2538784459" sldId="2147483648"/>
        </pc:sldMasterMkLst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1426550752" sldId="2147483649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1797668430" sldId="2147483650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1452716767" sldId="2147483651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1019801439" sldId="2147483652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3837072089" sldId="2147483653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3387159563" sldId="2147483654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1142151477" sldId="2147483655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223581924" sldId="2147483656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2024179407" sldId="2147483657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1311549466" sldId="2147483658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1478240648" sldId="2147483659"/>
          </pc:sldLayoutMkLst>
        </pc:sldLayoutChg>
      </pc:sldMasterChg>
      <pc:sldMasterChg chg="delSldLayout">
        <pc:chgData name="tran ngan" userId="53bcb93868f6791d" providerId="LiveId" clId="{7186EF6F-9379-41AC-977A-8ED455EB1E2F}" dt="2022-05-07T09:08:25.432" v="1185" actId="47"/>
        <pc:sldMasterMkLst>
          <pc:docMk/>
          <pc:sldMasterMk cId="889085865" sldId="2147483672"/>
        </pc:sldMasterMkLst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912706727" sldId="2147483674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2014358236" sldId="2147483675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238520175" sldId="2147483676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3967886365" sldId="2147483677"/>
          </pc:sldLayoutMkLst>
        </pc:sldLayoutChg>
        <pc:sldLayoutChg chg="del">
          <pc:chgData name="tran ngan" userId="53bcb93868f6791d" providerId="LiveId" clId="{7186EF6F-9379-41AC-977A-8ED455EB1E2F}" dt="2022-05-07T08:11:44.237" v="872" actId="47"/>
          <pc:sldLayoutMkLst>
            <pc:docMk/>
            <pc:sldMasterMk cId="889085865" sldId="2147483672"/>
            <pc:sldLayoutMk cId="1093735704" sldId="2147483678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409469865" sldId="2147483680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991633986" sldId="2147483681"/>
          </pc:sldLayoutMkLst>
        </pc:sldLayoutChg>
        <pc:sldLayoutChg chg="del">
          <pc:chgData name="tran ngan" userId="53bcb93868f6791d" providerId="LiveId" clId="{7186EF6F-9379-41AC-977A-8ED455EB1E2F}" dt="2022-05-07T09:08:25.432" v="1185" actId="47"/>
          <pc:sldLayoutMkLst>
            <pc:docMk/>
            <pc:sldMasterMk cId="889085865" sldId="2147483672"/>
            <pc:sldLayoutMk cId="1140361153" sldId="2147483684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353485305" sldId="2147483685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221454984" sldId="2147483686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494365534" sldId="2147483687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9768139" sldId="2147483688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925328823" sldId="2147483689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3435900327" sldId="2147483690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388999451" sldId="2147483691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439529716" sldId="2147483692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4262280142" sldId="2147483693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636428499" sldId="2147483694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2801559577" sldId="2147483695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525170320" sldId="2147483696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008415101" sldId="2147483697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05010839" sldId="2147483698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466947679" sldId="2147483699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846229242" sldId="2147483700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4095351591" sldId="2147483702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3965577901" sldId="2147483703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836112450" sldId="2147483704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534072691" sldId="2147483705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2895640378" sldId="2147483706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2658917291" sldId="2147483707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3376741108" sldId="2147483708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766677560" sldId="2147483709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109761318" sldId="2147483710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2766976763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40A7-BA0E-47EB-93B2-98ABE28DFA96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B1164-E882-4CBC-8C65-936F1A50D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e1771e2fe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e1771e2fe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7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348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05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451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e33de025d8_0_9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e33de025d8_0_9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431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509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e33de025d8_0_9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e33de025d8_0_9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7331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7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957484"/>
            <a:ext cx="1027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Barriecito"/>
              <a:buNone/>
              <a:defRPr sz="7333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88133" y="4973717"/>
            <a:ext cx="68156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496C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" y="-397567"/>
            <a:ext cx="776100" cy="842467"/>
            <a:chOff x="1189975" y="353200"/>
            <a:chExt cx="582075" cy="631850"/>
          </a:xfrm>
        </p:grpSpPr>
        <p:sp>
          <p:nvSpPr>
            <p:cNvPr id="12" name="Google Shape;12;p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60501" y="-126500"/>
            <a:ext cx="481233" cy="484367"/>
          </a:xfrm>
          <a:custGeom>
            <a:avLst/>
            <a:gdLst/>
            <a:ahLst/>
            <a:cxnLst/>
            <a:rect l="l" t="t" r="r" b="b"/>
            <a:pathLst>
              <a:path w="14437" h="14531" extrusionOk="0">
                <a:moveTo>
                  <a:pt x="7695" y="4724"/>
                </a:moveTo>
                <a:cubicBezTo>
                  <a:pt x="9174" y="4724"/>
                  <a:pt x="10001" y="5602"/>
                  <a:pt x="10753" y="6554"/>
                </a:cubicBezTo>
                <a:cubicBezTo>
                  <a:pt x="11028" y="6930"/>
                  <a:pt x="10953" y="7381"/>
                  <a:pt x="10652" y="7782"/>
                </a:cubicBezTo>
                <a:cubicBezTo>
                  <a:pt x="9951" y="8760"/>
                  <a:pt x="9023" y="9436"/>
                  <a:pt x="7820" y="9687"/>
                </a:cubicBezTo>
                <a:cubicBezTo>
                  <a:pt x="7722" y="9707"/>
                  <a:pt x="7615" y="9716"/>
                  <a:pt x="7502" y="9716"/>
                </a:cubicBezTo>
                <a:cubicBezTo>
                  <a:pt x="6484" y="9716"/>
                  <a:pt x="4938" y="8952"/>
                  <a:pt x="4487" y="8208"/>
                </a:cubicBezTo>
                <a:cubicBezTo>
                  <a:pt x="4362" y="7958"/>
                  <a:pt x="4311" y="7707"/>
                  <a:pt x="4336" y="7431"/>
                </a:cubicBezTo>
                <a:cubicBezTo>
                  <a:pt x="4487" y="6003"/>
                  <a:pt x="5389" y="5025"/>
                  <a:pt x="6818" y="4825"/>
                </a:cubicBezTo>
                <a:cubicBezTo>
                  <a:pt x="7144" y="4775"/>
                  <a:pt x="7469" y="4749"/>
                  <a:pt x="7695" y="4724"/>
                </a:cubicBezTo>
                <a:close/>
                <a:moveTo>
                  <a:pt x="7923" y="1"/>
                </a:moveTo>
                <a:cubicBezTo>
                  <a:pt x="7695" y="1"/>
                  <a:pt x="7460" y="21"/>
                  <a:pt x="7219" y="63"/>
                </a:cubicBezTo>
                <a:cubicBezTo>
                  <a:pt x="7152" y="71"/>
                  <a:pt x="7085" y="74"/>
                  <a:pt x="7018" y="74"/>
                </a:cubicBezTo>
                <a:cubicBezTo>
                  <a:pt x="6885" y="74"/>
                  <a:pt x="6751" y="63"/>
                  <a:pt x="6617" y="63"/>
                </a:cubicBezTo>
                <a:cubicBezTo>
                  <a:pt x="6469" y="47"/>
                  <a:pt x="6322" y="39"/>
                  <a:pt x="6176" y="39"/>
                </a:cubicBezTo>
                <a:cubicBezTo>
                  <a:pt x="4976" y="39"/>
                  <a:pt x="3900" y="570"/>
                  <a:pt x="2983" y="1241"/>
                </a:cubicBezTo>
                <a:cubicBezTo>
                  <a:pt x="1053" y="2694"/>
                  <a:pt x="51" y="4724"/>
                  <a:pt x="26" y="7181"/>
                </a:cubicBezTo>
                <a:cubicBezTo>
                  <a:pt x="1" y="9461"/>
                  <a:pt x="953" y="11341"/>
                  <a:pt x="2657" y="12845"/>
                </a:cubicBezTo>
                <a:cubicBezTo>
                  <a:pt x="2808" y="12845"/>
                  <a:pt x="2958" y="12920"/>
                  <a:pt x="3058" y="13045"/>
                </a:cubicBezTo>
                <a:cubicBezTo>
                  <a:pt x="3209" y="13120"/>
                  <a:pt x="3384" y="13171"/>
                  <a:pt x="3509" y="13271"/>
                </a:cubicBezTo>
                <a:cubicBezTo>
                  <a:pt x="4678" y="14132"/>
                  <a:pt x="5904" y="14531"/>
                  <a:pt x="7186" y="14531"/>
                </a:cubicBezTo>
                <a:cubicBezTo>
                  <a:pt x="7993" y="14531"/>
                  <a:pt x="8823" y="14373"/>
                  <a:pt x="9675" y="14073"/>
                </a:cubicBezTo>
                <a:cubicBezTo>
                  <a:pt x="10176" y="13597"/>
                  <a:pt x="10778" y="13196"/>
                  <a:pt x="11204" y="12644"/>
                </a:cubicBezTo>
                <a:cubicBezTo>
                  <a:pt x="11454" y="12293"/>
                  <a:pt x="11680" y="11917"/>
                  <a:pt x="11981" y="11592"/>
                </a:cubicBezTo>
                <a:cubicBezTo>
                  <a:pt x="12707" y="10765"/>
                  <a:pt x="13334" y="9862"/>
                  <a:pt x="13710" y="8810"/>
                </a:cubicBezTo>
                <a:cubicBezTo>
                  <a:pt x="14286" y="7130"/>
                  <a:pt x="14437" y="5476"/>
                  <a:pt x="13459" y="3822"/>
                </a:cubicBezTo>
                <a:cubicBezTo>
                  <a:pt x="12858" y="2845"/>
                  <a:pt x="12106" y="2093"/>
                  <a:pt x="11254" y="1416"/>
                </a:cubicBezTo>
                <a:cubicBezTo>
                  <a:pt x="10256" y="610"/>
                  <a:pt x="9187" y="1"/>
                  <a:pt x="79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240634" y="897377"/>
            <a:ext cx="134533" cy="104267"/>
          </a:xfrm>
          <a:custGeom>
            <a:avLst/>
            <a:gdLst/>
            <a:ahLst/>
            <a:cxnLst/>
            <a:rect l="l" t="t" r="r" b="b"/>
            <a:pathLst>
              <a:path w="4036" h="3128" extrusionOk="0">
                <a:moveTo>
                  <a:pt x="2242" y="1"/>
                </a:moveTo>
                <a:cubicBezTo>
                  <a:pt x="1456" y="1"/>
                  <a:pt x="470" y="623"/>
                  <a:pt x="301" y="1298"/>
                </a:cubicBezTo>
                <a:cubicBezTo>
                  <a:pt x="0" y="2401"/>
                  <a:pt x="552" y="3128"/>
                  <a:pt x="1604" y="3128"/>
                </a:cubicBezTo>
                <a:cubicBezTo>
                  <a:pt x="2231" y="3128"/>
                  <a:pt x="2782" y="2852"/>
                  <a:pt x="3208" y="2426"/>
                </a:cubicBezTo>
                <a:cubicBezTo>
                  <a:pt x="4035" y="1674"/>
                  <a:pt x="3735" y="446"/>
                  <a:pt x="2657" y="70"/>
                </a:cubicBezTo>
                <a:cubicBezTo>
                  <a:pt x="2530" y="22"/>
                  <a:pt x="2390" y="1"/>
                  <a:pt x="22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1551400" y="807344"/>
            <a:ext cx="109467" cy="93867"/>
          </a:xfrm>
          <a:custGeom>
            <a:avLst/>
            <a:gdLst/>
            <a:ahLst/>
            <a:cxnLst/>
            <a:rect l="l" t="t" r="r" b="b"/>
            <a:pathLst>
              <a:path w="3284" h="2816" extrusionOk="0">
                <a:moveTo>
                  <a:pt x="1821" y="0"/>
                </a:moveTo>
                <a:cubicBezTo>
                  <a:pt x="1214" y="0"/>
                  <a:pt x="453" y="415"/>
                  <a:pt x="226" y="891"/>
                </a:cubicBezTo>
                <a:cubicBezTo>
                  <a:pt x="1" y="1393"/>
                  <a:pt x="201" y="2195"/>
                  <a:pt x="627" y="2520"/>
                </a:cubicBezTo>
                <a:cubicBezTo>
                  <a:pt x="883" y="2715"/>
                  <a:pt x="1221" y="2815"/>
                  <a:pt x="1564" y="2815"/>
                </a:cubicBezTo>
                <a:cubicBezTo>
                  <a:pt x="1928" y="2815"/>
                  <a:pt x="2298" y="2702"/>
                  <a:pt x="2582" y="2470"/>
                </a:cubicBezTo>
                <a:cubicBezTo>
                  <a:pt x="2858" y="2270"/>
                  <a:pt x="3058" y="1994"/>
                  <a:pt x="3284" y="1768"/>
                </a:cubicBezTo>
                <a:cubicBezTo>
                  <a:pt x="3284" y="1267"/>
                  <a:pt x="3158" y="841"/>
                  <a:pt x="2958" y="390"/>
                </a:cubicBezTo>
                <a:cubicBezTo>
                  <a:pt x="2883" y="340"/>
                  <a:pt x="2833" y="265"/>
                  <a:pt x="2783" y="189"/>
                </a:cubicBezTo>
                <a:cubicBezTo>
                  <a:pt x="2507" y="189"/>
                  <a:pt x="2256" y="64"/>
                  <a:pt x="2006" y="14"/>
                </a:cubicBezTo>
                <a:cubicBezTo>
                  <a:pt x="1946" y="5"/>
                  <a:pt x="1884" y="0"/>
                  <a:pt x="1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455433" y="527611"/>
            <a:ext cx="86800" cy="83267"/>
          </a:xfrm>
          <a:custGeom>
            <a:avLst/>
            <a:gdLst/>
            <a:ahLst/>
            <a:cxnLst/>
            <a:rect l="l" t="t" r="r" b="b"/>
            <a:pathLst>
              <a:path w="2604" h="2498" extrusionOk="0">
                <a:moveTo>
                  <a:pt x="1398" y="0"/>
                </a:moveTo>
                <a:cubicBezTo>
                  <a:pt x="1128" y="0"/>
                  <a:pt x="838" y="119"/>
                  <a:pt x="549" y="361"/>
                </a:cubicBezTo>
                <a:cubicBezTo>
                  <a:pt x="423" y="486"/>
                  <a:pt x="323" y="612"/>
                  <a:pt x="223" y="762"/>
                </a:cubicBezTo>
                <a:cubicBezTo>
                  <a:pt x="148" y="962"/>
                  <a:pt x="47" y="1188"/>
                  <a:pt x="22" y="1414"/>
                </a:cubicBezTo>
                <a:cubicBezTo>
                  <a:pt x="1" y="2104"/>
                  <a:pt x="351" y="2497"/>
                  <a:pt x="960" y="2497"/>
                </a:cubicBezTo>
                <a:cubicBezTo>
                  <a:pt x="1059" y="2497"/>
                  <a:pt x="1164" y="2487"/>
                  <a:pt x="1276" y="2466"/>
                </a:cubicBezTo>
                <a:cubicBezTo>
                  <a:pt x="1401" y="2441"/>
                  <a:pt x="1551" y="2416"/>
                  <a:pt x="1677" y="2391"/>
                </a:cubicBezTo>
                <a:cubicBezTo>
                  <a:pt x="1727" y="2241"/>
                  <a:pt x="1877" y="2241"/>
                  <a:pt x="1977" y="2165"/>
                </a:cubicBezTo>
                <a:cubicBezTo>
                  <a:pt x="2529" y="1739"/>
                  <a:pt x="2604" y="987"/>
                  <a:pt x="2178" y="411"/>
                </a:cubicBezTo>
                <a:cubicBezTo>
                  <a:pt x="1957" y="138"/>
                  <a:pt x="1689" y="0"/>
                  <a:pt x="13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568933" y="618145"/>
            <a:ext cx="86867" cy="77767"/>
          </a:xfrm>
          <a:custGeom>
            <a:avLst/>
            <a:gdLst/>
            <a:ahLst/>
            <a:cxnLst/>
            <a:rect l="l" t="t" r="r" b="b"/>
            <a:pathLst>
              <a:path w="2606" h="2333" extrusionOk="0">
                <a:moveTo>
                  <a:pt x="1580" y="1"/>
                </a:moveTo>
                <a:cubicBezTo>
                  <a:pt x="552" y="1"/>
                  <a:pt x="1" y="703"/>
                  <a:pt x="101" y="1855"/>
                </a:cubicBezTo>
                <a:cubicBezTo>
                  <a:pt x="251" y="1931"/>
                  <a:pt x="352" y="2031"/>
                  <a:pt x="427" y="2181"/>
                </a:cubicBezTo>
                <a:cubicBezTo>
                  <a:pt x="652" y="2231"/>
                  <a:pt x="878" y="2307"/>
                  <a:pt x="1104" y="2332"/>
                </a:cubicBezTo>
                <a:cubicBezTo>
                  <a:pt x="1122" y="2332"/>
                  <a:pt x="1139" y="2332"/>
                  <a:pt x="1157" y="2332"/>
                </a:cubicBezTo>
                <a:cubicBezTo>
                  <a:pt x="2053" y="2332"/>
                  <a:pt x="2605" y="1712"/>
                  <a:pt x="2507" y="803"/>
                </a:cubicBezTo>
                <a:cubicBezTo>
                  <a:pt x="2432" y="226"/>
                  <a:pt x="2156" y="1"/>
                  <a:pt x="15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0" y="291511"/>
            <a:ext cx="1857200" cy="1951200"/>
            <a:chOff x="0" y="218633"/>
            <a:chExt cx="1392900" cy="1463400"/>
          </a:xfrm>
        </p:grpSpPr>
        <p:sp>
          <p:nvSpPr>
            <p:cNvPr id="20" name="Google Shape;20;p2"/>
            <p:cNvSpPr/>
            <p:nvPr/>
          </p:nvSpPr>
          <p:spPr>
            <a:xfrm>
              <a:off x="0" y="218633"/>
              <a:ext cx="1392900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1095033"/>
              <a:ext cx="176100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584533"/>
              <a:ext cx="112825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50400" y="719858"/>
              <a:ext cx="17732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0225" y="323883"/>
              <a:ext cx="182975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158550" y="1181858"/>
              <a:ext cx="146000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3650" y="1421308"/>
              <a:ext cx="17860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50" y="1544883"/>
              <a:ext cx="147275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7650" y="415583"/>
              <a:ext cx="165450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7275" y="1312083"/>
              <a:ext cx="155650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4900" y="228658"/>
              <a:ext cx="182350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8450" y="860333"/>
              <a:ext cx="118450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5225" y="601358"/>
              <a:ext cx="127225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06275" y="1131383"/>
              <a:ext cx="108425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5150" y="990358"/>
              <a:ext cx="112100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1275" y="1217358"/>
              <a:ext cx="99650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4300" y="755533"/>
              <a:ext cx="102125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416067" y="860411"/>
            <a:ext cx="88600" cy="86967"/>
          </a:xfrm>
          <a:custGeom>
            <a:avLst/>
            <a:gdLst/>
            <a:ahLst/>
            <a:cxnLst/>
            <a:rect l="l" t="t" r="r" b="b"/>
            <a:pathLst>
              <a:path w="2658" h="2609" extrusionOk="0">
                <a:moveTo>
                  <a:pt x="1628" y="0"/>
                </a:moveTo>
                <a:cubicBezTo>
                  <a:pt x="1024" y="0"/>
                  <a:pt x="50" y="836"/>
                  <a:pt x="25" y="1379"/>
                </a:cubicBezTo>
                <a:cubicBezTo>
                  <a:pt x="1" y="2042"/>
                  <a:pt x="697" y="2608"/>
                  <a:pt x="1502" y="2608"/>
                </a:cubicBezTo>
                <a:cubicBezTo>
                  <a:pt x="1520" y="2608"/>
                  <a:pt x="1537" y="2608"/>
                  <a:pt x="1554" y="2608"/>
                </a:cubicBezTo>
                <a:cubicBezTo>
                  <a:pt x="2306" y="2582"/>
                  <a:pt x="2657" y="2207"/>
                  <a:pt x="2657" y="1379"/>
                </a:cubicBezTo>
                <a:cubicBezTo>
                  <a:pt x="2657" y="653"/>
                  <a:pt x="2206" y="26"/>
                  <a:pt x="1655" y="1"/>
                </a:cubicBezTo>
                <a:cubicBezTo>
                  <a:pt x="1646" y="1"/>
                  <a:pt x="1637" y="0"/>
                  <a:pt x="16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395167" y="713378"/>
            <a:ext cx="82767" cy="74433"/>
          </a:xfrm>
          <a:custGeom>
            <a:avLst/>
            <a:gdLst/>
            <a:ahLst/>
            <a:cxnLst/>
            <a:rect l="l" t="t" r="r" b="b"/>
            <a:pathLst>
              <a:path w="2483" h="2233" extrusionOk="0">
                <a:moveTo>
                  <a:pt x="1344" y="0"/>
                </a:moveTo>
                <a:cubicBezTo>
                  <a:pt x="1331" y="0"/>
                  <a:pt x="1317" y="0"/>
                  <a:pt x="1304" y="1"/>
                </a:cubicBezTo>
                <a:cubicBezTo>
                  <a:pt x="552" y="1"/>
                  <a:pt x="26" y="527"/>
                  <a:pt x="1" y="1229"/>
                </a:cubicBezTo>
                <a:cubicBezTo>
                  <a:pt x="1" y="1883"/>
                  <a:pt x="352" y="2233"/>
                  <a:pt x="1009" y="2233"/>
                </a:cubicBezTo>
                <a:cubicBezTo>
                  <a:pt x="1032" y="2233"/>
                  <a:pt x="1055" y="2232"/>
                  <a:pt x="1079" y="2232"/>
                </a:cubicBezTo>
                <a:cubicBezTo>
                  <a:pt x="1855" y="2232"/>
                  <a:pt x="2482" y="1655"/>
                  <a:pt x="2457" y="978"/>
                </a:cubicBezTo>
                <a:cubicBezTo>
                  <a:pt x="2432" y="489"/>
                  <a:pt x="1883" y="0"/>
                  <a:pt x="13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966904" y="-472795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" name="Google Shape;40;p2"/>
          <p:cNvGrpSpPr/>
          <p:nvPr/>
        </p:nvGrpSpPr>
        <p:grpSpPr>
          <a:xfrm>
            <a:off x="11091317" y="2817351"/>
            <a:ext cx="1100683" cy="1607633"/>
            <a:chOff x="8318488" y="2113013"/>
            <a:chExt cx="825512" cy="1205725"/>
          </a:xfrm>
        </p:grpSpPr>
        <p:sp>
          <p:nvSpPr>
            <p:cNvPr id="41" name="Google Shape;41;p2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3" y="4729760"/>
            <a:ext cx="1403268" cy="2092112"/>
            <a:chOff x="2" y="3547320"/>
            <a:chExt cx="1052451" cy="1569084"/>
          </a:xfrm>
        </p:grpSpPr>
        <p:sp>
          <p:nvSpPr>
            <p:cNvPr id="45" name="Google Shape;45;p2"/>
            <p:cNvSpPr/>
            <p:nvPr/>
          </p:nvSpPr>
          <p:spPr>
            <a:xfrm>
              <a:off x="2" y="3547320"/>
              <a:ext cx="1052451" cy="1569084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14465" y="3852914"/>
              <a:ext cx="313844" cy="249966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3636" y="3904180"/>
              <a:ext cx="199395" cy="183513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215427" y="5595991"/>
            <a:ext cx="904240" cy="787364"/>
            <a:chOff x="161570" y="4196993"/>
            <a:chExt cx="678180" cy="590523"/>
          </a:xfrm>
        </p:grpSpPr>
        <p:sp>
          <p:nvSpPr>
            <p:cNvPr id="49" name="Google Shape;49;p2"/>
            <p:cNvSpPr/>
            <p:nvPr/>
          </p:nvSpPr>
          <p:spPr>
            <a:xfrm>
              <a:off x="479446" y="4349506"/>
              <a:ext cx="167663" cy="125849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61570" y="4216475"/>
              <a:ext cx="114991" cy="91091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62844" y="4473619"/>
              <a:ext cx="112953" cy="93996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72634" y="4196993"/>
              <a:ext cx="114990" cy="108932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243" y="4524783"/>
              <a:ext cx="99015" cy="955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15469" y="4366884"/>
              <a:ext cx="97741" cy="91983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8533" y="4591694"/>
              <a:ext cx="96060" cy="92136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02331" y="4683626"/>
              <a:ext cx="72822" cy="7218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60647" y="4289701"/>
              <a:ext cx="136697" cy="111021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55908" y="4671690"/>
              <a:ext cx="112950" cy="115826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03046" y="4454607"/>
              <a:ext cx="136705" cy="125858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2"/>
          <p:cNvSpPr/>
          <p:nvPr/>
        </p:nvSpPr>
        <p:spPr>
          <a:xfrm>
            <a:off x="3042567" y="6335529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517517" y="180900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70218" y="1088434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557617" y="119863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75251" y="876767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210085" y="1258233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014585" y="1695233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959218" y="5920284"/>
            <a:ext cx="766967" cy="1341800"/>
          </a:xfrm>
          <a:custGeom>
            <a:avLst/>
            <a:gdLst/>
            <a:ahLst/>
            <a:cxnLst/>
            <a:rect l="l" t="t" r="r" b="b"/>
            <a:pathLst>
              <a:path w="23009" h="40254" extrusionOk="0">
                <a:moveTo>
                  <a:pt x="12534" y="15239"/>
                </a:moveTo>
                <a:cubicBezTo>
                  <a:pt x="12570" y="15239"/>
                  <a:pt x="12611" y="15247"/>
                  <a:pt x="12657" y="15265"/>
                </a:cubicBezTo>
                <a:cubicBezTo>
                  <a:pt x="12858" y="15316"/>
                  <a:pt x="12908" y="15516"/>
                  <a:pt x="12833" y="15666"/>
                </a:cubicBezTo>
                <a:cubicBezTo>
                  <a:pt x="12432" y="16569"/>
                  <a:pt x="12381" y="17621"/>
                  <a:pt x="11655" y="18373"/>
                </a:cubicBezTo>
                <a:cubicBezTo>
                  <a:pt x="11855" y="17446"/>
                  <a:pt x="12056" y="16519"/>
                  <a:pt x="12256" y="15566"/>
                </a:cubicBezTo>
                <a:cubicBezTo>
                  <a:pt x="12297" y="15403"/>
                  <a:pt x="12371" y="15239"/>
                  <a:pt x="12534" y="15239"/>
                </a:cubicBezTo>
                <a:close/>
                <a:moveTo>
                  <a:pt x="21003" y="21230"/>
                </a:moveTo>
                <a:cubicBezTo>
                  <a:pt x="20727" y="23336"/>
                  <a:pt x="20427" y="25416"/>
                  <a:pt x="19725" y="27421"/>
                </a:cubicBezTo>
                <a:cubicBezTo>
                  <a:pt x="20051" y="25341"/>
                  <a:pt x="20226" y="23235"/>
                  <a:pt x="21003" y="21230"/>
                </a:cubicBezTo>
                <a:close/>
                <a:moveTo>
                  <a:pt x="17068" y="26544"/>
                </a:moveTo>
                <a:lnTo>
                  <a:pt x="17068" y="26544"/>
                </a:lnTo>
                <a:cubicBezTo>
                  <a:pt x="17469" y="27070"/>
                  <a:pt x="17168" y="27521"/>
                  <a:pt x="16843" y="28173"/>
                </a:cubicBezTo>
                <a:cubicBezTo>
                  <a:pt x="16567" y="27396"/>
                  <a:pt x="16943" y="26995"/>
                  <a:pt x="17068" y="26544"/>
                </a:cubicBezTo>
                <a:close/>
                <a:moveTo>
                  <a:pt x="14737" y="27321"/>
                </a:moveTo>
                <a:cubicBezTo>
                  <a:pt x="14988" y="27747"/>
                  <a:pt x="14662" y="28022"/>
                  <a:pt x="14562" y="28423"/>
                </a:cubicBezTo>
                <a:cubicBezTo>
                  <a:pt x="14236" y="27847"/>
                  <a:pt x="14236" y="27847"/>
                  <a:pt x="14737" y="27321"/>
                </a:cubicBezTo>
                <a:close/>
                <a:moveTo>
                  <a:pt x="7544" y="27246"/>
                </a:moveTo>
                <a:cubicBezTo>
                  <a:pt x="7695" y="27847"/>
                  <a:pt x="7369" y="28323"/>
                  <a:pt x="7244" y="28875"/>
                </a:cubicBezTo>
                <a:cubicBezTo>
                  <a:pt x="7093" y="29601"/>
                  <a:pt x="6843" y="30328"/>
                  <a:pt x="6617" y="31055"/>
                </a:cubicBezTo>
                <a:cubicBezTo>
                  <a:pt x="6596" y="31181"/>
                  <a:pt x="6523" y="31324"/>
                  <a:pt x="6382" y="31324"/>
                </a:cubicBezTo>
                <a:cubicBezTo>
                  <a:pt x="6355" y="31324"/>
                  <a:pt x="6324" y="31318"/>
                  <a:pt x="6291" y="31306"/>
                </a:cubicBezTo>
                <a:cubicBezTo>
                  <a:pt x="6116" y="31256"/>
                  <a:pt x="6066" y="31080"/>
                  <a:pt x="6091" y="30905"/>
                </a:cubicBezTo>
                <a:cubicBezTo>
                  <a:pt x="6091" y="30804"/>
                  <a:pt x="6141" y="30729"/>
                  <a:pt x="6166" y="30629"/>
                </a:cubicBezTo>
                <a:cubicBezTo>
                  <a:pt x="6567" y="29476"/>
                  <a:pt x="6968" y="28323"/>
                  <a:pt x="7544" y="27246"/>
                </a:cubicBezTo>
                <a:close/>
                <a:moveTo>
                  <a:pt x="6066" y="31682"/>
                </a:moveTo>
                <a:cubicBezTo>
                  <a:pt x="6291" y="31682"/>
                  <a:pt x="6442" y="31782"/>
                  <a:pt x="6341" y="32032"/>
                </a:cubicBezTo>
                <a:cubicBezTo>
                  <a:pt x="6241" y="32283"/>
                  <a:pt x="6266" y="32634"/>
                  <a:pt x="5865" y="32659"/>
                </a:cubicBezTo>
                <a:cubicBezTo>
                  <a:pt x="5815" y="32433"/>
                  <a:pt x="5715" y="32233"/>
                  <a:pt x="5690" y="32007"/>
                </a:cubicBezTo>
                <a:cubicBezTo>
                  <a:pt x="5665" y="31757"/>
                  <a:pt x="5840" y="31682"/>
                  <a:pt x="6066" y="31682"/>
                </a:cubicBezTo>
                <a:close/>
                <a:moveTo>
                  <a:pt x="5865" y="32659"/>
                </a:moveTo>
                <a:lnTo>
                  <a:pt x="5865" y="32659"/>
                </a:lnTo>
                <a:cubicBezTo>
                  <a:pt x="5840" y="32684"/>
                  <a:pt x="5815" y="32734"/>
                  <a:pt x="5815" y="32734"/>
                </a:cubicBezTo>
                <a:cubicBezTo>
                  <a:pt x="5740" y="32734"/>
                  <a:pt x="5765" y="32684"/>
                  <a:pt x="5865" y="32659"/>
                </a:cubicBezTo>
                <a:close/>
                <a:moveTo>
                  <a:pt x="2431" y="34489"/>
                </a:moveTo>
                <a:lnTo>
                  <a:pt x="2431" y="34489"/>
                </a:lnTo>
                <a:cubicBezTo>
                  <a:pt x="2782" y="34940"/>
                  <a:pt x="2757" y="35291"/>
                  <a:pt x="2381" y="35591"/>
                </a:cubicBezTo>
                <a:cubicBezTo>
                  <a:pt x="2352" y="35611"/>
                  <a:pt x="2316" y="35623"/>
                  <a:pt x="2279" y="35623"/>
                </a:cubicBezTo>
                <a:cubicBezTo>
                  <a:pt x="2220" y="35623"/>
                  <a:pt x="2161" y="35593"/>
                  <a:pt x="2131" y="35516"/>
                </a:cubicBezTo>
                <a:cubicBezTo>
                  <a:pt x="1955" y="35115"/>
                  <a:pt x="2106" y="34814"/>
                  <a:pt x="2431" y="34489"/>
                </a:cubicBezTo>
                <a:close/>
                <a:moveTo>
                  <a:pt x="7917" y="1"/>
                </a:moveTo>
                <a:cubicBezTo>
                  <a:pt x="7902" y="1"/>
                  <a:pt x="7886" y="1"/>
                  <a:pt x="7870" y="2"/>
                </a:cubicBezTo>
                <a:cubicBezTo>
                  <a:pt x="7594" y="52"/>
                  <a:pt x="7469" y="253"/>
                  <a:pt x="7469" y="504"/>
                </a:cubicBezTo>
                <a:cubicBezTo>
                  <a:pt x="7494" y="1255"/>
                  <a:pt x="7294" y="1957"/>
                  <a:pt x="7269" y="2684"/>
                </a:cubicBezTo>
                <a:cubicBezTo>
                  <a:pt x="7244" y="3661"/>
                  <a:pt x="7043" y="4614"/>
                  <a:pt x="6943" y="5566"/>
                </a:cubicBezTo>
                <a:cubicBezTo>
                  <a:pt x="6767" y="6995"/>
                  <a:pt x="6467" y="8373"/>
                  <a:pt x="6216" y="9777"/>
                </a:cubicBezTo>
                <a:cubicBezTo>
                  <a:pt x="6091" y="10378"/>
                  <a:pt x="5965" y="10980"/>
                  <a:pt x="5840" y="11581"/>
                </a:cubicBezTo>
                <a:cubicBezTo>
                  <a:pt x="5464" y="13586"/>
                  <a:pt x="4938" y="15541"/>
                  <a:pt x="4512" y="17521"/>
                </a:cubicBezTo>
                <a:cubicBezTo>
                  <a:pt x="3835" y="20629"/>
                  <a:pt x="3033" y="23737"/>
                  <a:pt x="2331" y="26844"/>
                </a:cubicBezTo>
                <a:cubicBezTo>
                  <a:pt x="1730" y="29501"/>
                  <a:pt x="1053" y="32133"/>
                  <a:pt x="502" y="34814"/>
                </a:cubicBezTo>
                <a:cubicBezTo>
                  <a:pt x="226" y="36143"/>
                  <a:pt x="0" y="37496"/>
                  <a:pt x="25" y="38850"/>
                </a:cubicBezTo>
                <a:cubicBezTo>
                  <a:pt x="51" y="39351"/>
                  <a:pt x="176" y="39802"/>
                  <a:pt x="702" y="40002"/>
                </a:cubicBezTo>
                <a:cubicBezTo>
                  <a:pt x="880" y="40065"/>
                  <a:pt x="1051" y="40098"/>
                  <a:pt x="1217" y="40098"/>
                </a:cubicBezTo>
                <a:cubicBezTo>
                  <a:pt x="1520" y="40098"/>
                  <a:pt x="1805" y="39986"/>
                  <a:pt x="2081" y="39727"/>
                </a:cubicBezTo>
                <a:cubicBezTo>
                  <a:pt x="2457" y="39376"/>
                  <a:pt x="2707" y="39000"/>
                  <a:pt x="2933" y="38524"/>
                </a:cubicBezTo>
                <a:cubicBezTo>
                  <a:pt x="3434" y="37421"/>
                  <a:pt x="4086" y="36343"/>
                  <a:pt x="4662" y="35266"/>
                </a:cubicBezTo>
                <a:cubicBezTo>
                  <a:pt x="4913" y="34564"/>
                  <a:pt x="5163" y="33862"/>
                  <a:pt x="5464" y="33010"/>
                </a:cubicBezTo>
                <a:lnTo>
                  <a:pt x="5464" y="33010"/>
                </a:lnTo>
                <a:cubicBezTo>
                  <a:pt x="5564" y="33737"/>
                  <a:pt x="5414" y="34413"/>
                  <a:pt x="4988" y="35215"/>
                </a:cubicBezTo>
                <a:cubicBezTo>
                  <a:pt x="4637" y="36920"/>
                  <a:pt x="4311" y="38599"/>
                  <a:pt x="3810" y="40253"/>
                </a:cubicBezTo>
                <a:cubicBezTo>
                  <a:pt x="4537" y="39952"/>
                  <a:pt x="5339" y="39852"/>
                  <a:pt x="6066" y="39501"/>
                </a:cubicBezTo>
                <a:cubicBezTo>
                  <a:pt x="6239" y="39436"/>
                  <a:pt x="6450" y="39371"/>
                  <a:pt x="6650" y="39371"/>
                </a:cubicBezTo>
                <a:cubicBezTo>
                  <a:pt x="6681" y="39371"/>
                  <a:pt x="6712" y="39373"/>
                  <a:pt x="6742" y="39376"/>
                </a:cubicBezTo>
                <a:cubicBezTo>
                  <a:pt x="7066" y="39435"/>
                  <a:pt x="7388" y="39457"/>
                  <a:pt x="7708" y="39457"/>
                </a:cubicBezTo>
                <a:cubicBezTo>
                  <a:pt x="8478" y="39457"/>
                  <a:pt x="9239" y="39329"/>
                  <a:pt x="10000" y="39276"/>
                </a:cubicBezTo>
                <a:cubicBezTo>
                  <a:pt x="10702" y="37697"/>
                  <a:pt x="11404" y="36118"/>
                  <a:pt x="12056" y="34539"/>
                </a:cubicBezTo>
                <a:cubicBezTo>
                  <a:pt x="12607" y="33210"/>
                  <a:pt x="13058" y="31882"/>
                  <a:pt x="13885" y="30504"/>
                </a:cubicBezTo>
                <a:lnTo>
                  <a:pt x="13885" y="30504"/>
                </a:lnTo>
                <a:cubicBezTo>
                  <a:pt x="13885" y="31456"/>
                  <a:pt x="13860" y="32233"/>
                  <a:pt x="13885" y="33035"/>
                </a:cubicBezTo>
                <a:cubicBezTo>
                  <a:pt x="13910" y="33862"/>
                  <a:pt x="14136" y="34589"/>
                  <a:pt x="15063" y="34890"/>
                </a:cubicBezTo>
                <a:cubicBezTo>
                  <a:pt x="16291" y="34639"/>
                  <a:pt x="17394" y="33361"/>
                  <a:pt x="17444" y="32083"/>
                </a:cubicBezTo>
                <a:cubicBezTo>
                  <a:pt x="17469" y="31631"/>
                  <a:pt x="17444" y="31180"/>
                  <a:pt x="18121" y="30829"/>
                </a:cubicBezTo>
                <a:lnTo>
                  <a:pt x="18121" y="30829"/>
                </a:lnTo>
                <a:cubicBezTo>
                  <a:pt x="17770" y="31657"/>
                  <a:pt x="18071" y="32408"/>
                  <a:pt x="17569" y="33060"/>
                </a:cubicBezTo>
                <a:cubicBezTo>
                  <a:pt x="17219" y="33486"/>
                  <a:pt x="17569" y="34238"/>
                  <a:pt x="18021" y="34413"/>
                </a:cubicBezTo>
                <a:cubicBezTo>
                  <a:pt x="18113" y="34446"/>
                  <a:pt x="18196" y="34463"/>
                  <a:pt x="18272" y="34463"/>
                </a:cubicBezTo>
                <a:cubicBezTo>
                  <a:pt x="18548" y="34463"/>
                  <a:pt x="18737" y="34237"/>
                  <a:pt x="18973" y="33687"/>
                </a:cubicBezTo>
                <a:cubicBezTo>
                  <a:pt x="19474" y="32534"/>
                  <a:pt x="19599" y="31256"/>
                  <a:pt x="20026" y="30078"/>
                </a:cubicBezTo>
                <a:cubicBezTo>
                  <a:pt x="20602" y="27546"/>
                  <a:pt x="21204" y="25015"/>
                  <a:pt x="21579" y="22459"/>
                </a:cubicBezTo>
                <a:cubicBezTo>
                  <a:pt x="21855" y="20754"/>
                  <a:pt x="22306" y="19050"/>
                  <a:pt x="21930" y="17321"/>
                </a:cubicBezTo>
                <a:cubicBezTo>
                  <a:pt x="21905" y="17170"/>
                  <a:pt x="21955" y="16970"/>
                  <a:pt x="22006" y="16819"/>
                </a:cubicBezTo>
                <a:cubicBezTo>
                  <a:pt x="22407" y="15591"/>
                  <a:pt x="22432" y="14263"/>
                  <a:pt x="22833" y="13010"/>
                </a:cubicBezTo>
                <a:cubicBezTo>
                  <a:pt x="23008" y="12484"/>
                  <a:pt x="22883" y="11907"/>
                  <a:pt x="22707" y="11356"/>
                </a:cubicBezTo>
                <a:cubicBezTo>
                  <a:pt x="22657" y="11155"/>
                  <a:pt x="22582" y="10980"/>
                  <a:pt x="22381" y="10854"/>
                </a:cubicBezTo>
                <a:cubicBezTo>
                  <a:pt x="22217" y="10745"/>
                  <a:pt x="22045" y="10691"/>
                  <a:pt x="21882" y="10691"/>
                </a:cubicBezTo>
                <a:cubicBezTo>
                  <a:pt x="21525" y="10691"/>
                  <a:pt x="21214" y="10949"/>
                  <a:pt x="21128" y="11431"/>
                </a:cubicBezTo>
                <a:cubicBezTo>
                  <a:pt x="20878" y="12734"/>
                  <a:pt x="20402" y="13937"/>
                  <a:pt x="20126" y="15215"/>
                </a:cubicBezTo>
                <a:cubicBezTo>
                  <a:pt x="19725" y="16819"/>
                  <a:pt x="19424" y="18474"/>
                  <a:pt x="19023" y="20078"/>
                </a:cubicBezTo>
                <a:cubicBezTo>
                  <a:pt x="18823" y="20880"/>
                  <a:pt x="18772" y="21732"/>
                  <a:pt x="18296" y="22433"/>
                </a:cubicBezTo>
                <a:cubicBezTo>
                  <a:pt x="18296" y="22659"/>
                  <a:pt x="18346" y="22885"/>
                  <a:pt x="18196" y="23110"/>
                </a:cubicBezTo>
                <a:cubicBezTo>
                  <a:pt x="18046" y="22834"/>
                  <a:pt x="18046" y="22609"/>
                  <a:pt x="18271" y="22433"/>
                </a:cubicBezTo>
                <a:cubicBezTo>
                  <a:pt x="18296" y="20930"/>
                  <a:pt x="18722" y="19476"/>
                  <a:pt x="18998" y="18022"/>
                </a:cubicBezTo>
                <a:cubicBezTo>
                  <a:pt x="19374" y="15917"/>
                  <a:pt x="19875" y="13862"/>
                  <a:pt x="19900" y="11732"/>
                </a:cubicBezTo>
                <a:cubicBezTo>
                  <a:pt x="19925" y="10930"/>
                  <a:pt x="19700" y="10579"/>
                  <a:pt x="19023" y="10353"/>
                </a:cubicBezTo>
                <a:cubicBezTo>
                  <a:pt x="18846" y="10296"/>
                  <a:pt x="18694" y="10266"/>
                  <a:pt x="18558" y="10266"/>
                </a:cubicBezTo>
                <a:cubicBezTo>
                  <a:pt x="18212" y="10266"/>
                  <a:pt x="17961" y="10462"/>
                  <a:pt x="17620" y="10930"/>
                </a:cubicBezTo>
                <a:cubicBezTo>
                  <a:pt x="17344" y="11281"/>
                  <a:pt x="17193" y="11757"/>
                  <a:pt x="16818" y="12057"/>
                </a:cubicBezTo>
                <a:cubicBezTo>
                  <a:pt x="16364" y="11356"/>
                  <a:pt x="15842" y="10977"/>
                  <a:pt x="15266" y="10977"/>
                </a:cubicBezTo>
                <a:cubicBezTo>
                  <a:pt x="15142" y="10977"/>
                  <a:pt x="15016" y="10994"/>
                  <a:pt x="14888" y="11030"/>
                </a:cubicBezTo>
                <a:cubicBezTo>
                  <a:pt x="14361" y="11180"/>
                  <a:pt x="13960" y="11556"/>
                  <a:pt x="13685" y="12032"/>
                </a:cubicBezTo>
                <a:cubicBezTo>
                  <a:pt x="13635" y="12559"/>
                  <a:pt x="13484" y="13035"/>
                  <a:pt x="13133" y="13586"/>
                </a:cubicBezTo>
                <a:cubicBezTo>
                  <a:pt x="13058" y="12960"/>
                  <a:pt x="13259" y="12509"/>
                  <a:pt x="13359" y="12057"/>
                </a:cubicBezTo>
                <a:cubicBezTo>
                  <a:pt x="13484" y="11080"/>
                  <a:pt x="13559" y="10128"/>
                  <a:pt x="13710" y="9175"/>
                </a:cubicBezTo>
                <a:cubicBezTo>
                  <a:pt x="13810" y="8624"/>
                  <a:pt x="13885" y="8047"/>
                  <a:pt x="13860" y="7496"/>
                </a:cubicBezTo>
                <a:cubicBezTo>
                  <a:pt x="13835" y="6869"/>
                  <a:pt x="13660" y="6669"/>
                  <a:pt x="13083" y="6494"/>
                </a:cubicBezTo>
                <a:cubicBezTo>
                  <a:pt x="12979" y="6459"/>
                  <a:pt x="12883" y="6443"/>
                  <a:pt x="12795" y="6443"/>
                </a:cubicBezTo>
                <a:cubicBezTo>
                  <a:pt x="12441" y="6443"/>
                  <a:pt x="12216" y="6704"/>
                  <a:pt x="12056" y="7045"/>
                </a:cubicBezTo>
                <a:cubicBezTo>
                  <a:pt x="11880" y="7371"/>
                  <a:pt x="11755" y="7697"/>
                  <a:pt x="11630" y="8047"/>
                </a:cubicBezTo>
                <a:cubicBezTo>
                  <a:pt x="10878" y="10504"/>
                  <a:pt x="10151" y="12935"/>
                  <a:pt x="9374" y="15391"/>
                </a:cubicBezTo>
                <a:cubicBezTo>
                  <a:pt x="8447" y="18423"/>
                  <a:pt x="7494" y="21481"/>
                  <a:pt x="6517" y="24514"/>
                </a:cubicBezTo>
                <a:cubicBezTo>
                  <a:pt x="5815" y="26794"/>
                  <a:pt x="4963" y="29050"/>
                  <a:pt x="4111" y="31281"/>
                </a:cubicBezTo>
                <a:cubicBezTo>
                  <a:pt x="3860" y="31932"/>
                  <a:pt x="3559" y="32559"/>
                  <a:pt x="3058" y="33060"/>
                </a:cubicBezTo>
                <a:cubicBezTo>
                  <a:pt x="3058" y="33135"/>
                  <a:pt x="3058" y="33185"/>
                  <a:pt x="3058" y="33261"/>
                </a:cubicBezTo>
                <a:cubicBezTo>
                  <a:pt x="3033" y="33336"/>
                  <a:pt x="3008" y="33411"/>
                  <a:pt x="2958" y="33511"/>
                </a:cubicBezTo>
                <a:cubicBezTo>
                  <a:pt x="2832" y="33411"/>
                  <a:pt x="2883" y="33286"/>
                  <a:pt x="2908" y="33185"/>
                </a:cubicBezTo>
                <a:cubicBezTo>
                  <a:pt x="2933" y="33135"/>
                  <a:pt x="3008" y="33085"/>
                  <a:pt x="3033" y="33060"/>
                </a:cubicBezTo>
                <a:cubicBezTo>
                  <a:pt x="3008" y="32333"/>
                  <a:pt x="3058" y="31606"/>
                  <a:pt x="3158" y="30880"/>
                </a:cubicBezTo>
                <a:cubicBezTo>
                  <a:pt x="3309" y="29852"/>
                  <a:pt x="3634" y="28875"/>
                  <a:pt x="3835" y="27872"/>
                </a:cubicBezTo>
                <a:cubicBezTo>
                  <a:pt x="4386" y="25065"/>
                  <a:pt x="4988" y="22283"/>
                  <a:pt x="5539" y="19476"/>
                </a:cubicBezTo>
                <a:cubicBezTo>
                  <a:pt x="5940" y="17596"/>
                  <a:pt x="6366" y="15717"/>
                  <a:pt x="6692" y="13837"/>
                </a:cubicBezTo>
                <a:cubicBezTo>
                  <a:pt x="6918" y="12484"/>
                  <a:pt x="7143" y="11155"/>
                  <a:pt x="7544" y="9852"/>
                </a:cubicBezTo>
                <a:cubicBezTo>
                  <a:pt x="7444" y="9250"/>
                  <a:pt x="7670" y="8724"/>
                  <a:pt x="7845" y="8173"/>
                </a:cubicBezTo>
                <a:cubicBezTo>
                  <a:pt x="7795" y="6719"/>
                  <a:pt x="8196" y="5290"/>
                  <a:pt x="8221" y="3837"/>
                </a:cubicBezTo>
                <a:cubicBezTo>
                  <a:pt x="8221" y="2709"/>
                  <a:pt x="8572" y="1581"/>
                  <a:pt x="8271" y="453"/>
                </a:cubicBezTo>
                <a:cubicBezTo>
                  <a:pt x="8223" y="238"/>
                  <a:pt x="8221" y="1"/>
                  <a:pt x="79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" name="Google Shape;68;p2"/>
          <p:cNvGrpSpPr/>
          <p:nvPr/>
        </p:nvGrpSpPr>
        <p:grpSpPr>
          <a:xfrm>
            <a:off x="10164718" y="5217118"/>
            <a:ext cx="1378500" cy="1262733"/>
            <a:chOff x="7623538" y="3912838"/>
            <a:chExt cx="1033875" cy="947050"/>
          </a:xfrm>
        </p:grpSpPr>
        <p:sp>
          <p:nvSpPr>
            <p:cNvPr id="69" name="Google Shape;69;p2"/>
            <p:cNvSpPr/>
            <p:nvPr/>
          </p:nvSpPr>
          <p:spPr>
            <a:xfrm>
              <a:off x="8405513" y="4309138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640463" y="3912838"/>
              <a:ext cx="875975" cy="947050"/>
            </a:xfrm>
            <a:custGeom>
              <a:avLst/>
              <a:gdLst/>
              <a:ahLst/>
              <a:cxnLst/>
              <a:rect l="l" t="t" r="r" b="b"/>
              <a:pathLst>
                <a:path w="35039" h="37882" extrusionOk="0">
                  <a:moveTo>
                    <a:pt x="10477" y="6009"/>
                  </a:moveTo>
                  <a:cubicBezTo>
                    <a:pt x="11780" y="6009"/>
                    <a:pt x="12833" y="7438"/>
                    <a:pt x="12507" y="8766"/>
                  </a:cubicBezTo>
                  <a:cubicBezTo>
                    <a:pt x="12457" y="8992"/>
                    <a:pt x="12381" y="9217"/>
                    <a:pt x="12281" y="9418"/>
                  </a:cubicBezTo>
                  <a:cubicBezTo>
                    <a:pt x="11979" y="10152"/>
                    <a:pt x="11305" y="10607"/>
                    <a:pt x="10611" y="10607"/>
                  </a:cubicBezTo>
                  <a:cubicBezTo>
                    <a:pt x="10500" y="10607"/>
                    <a:pt x="10387" y="10595"/>
                    <a:pt x="10276" y="10571"/>
                  </a:cubicBezTo>
                  <a:cubicBezTo>
                    <a:pt x="9574" y="10420"/>
                    <a:pt x="8772" y="9493"/>
                    <a:pt x="8747" y="8766"/>
                  </a:cubicBezTo>
                  <a:cubicBezTo>
                    <a:pt x="8697" y="7814"/>
                    <a:pt x="9098" y="7012"/>
                    <a:pt x="9650" y="6285"/>
                  </a:cubicBezTo>
                  <a:cubicBezTo>
                    <a:pt x="9875" y="6009"/>
                    <a:pt x="10176" y="6009"/>
                    <a:pt x="10477" y="6009"/>
                  </a:cubicBezTo>
                  <a:close/>
                  <a:moveTo>
                    <a:pt x="13378" y="27070"/>
                  </a:moveTo>
                  <a:cubicBezTo>
                    <a:pt x="13453" y="27070"/>
                    <a:pt x="13522" y="27076"/>
                    <a:pt x="13584" y="27087"/>
                  </a:cubicBezTo>
                  <a:cubicBezTo>
                    <a:pt x="13697" y="27087"/>
                    <a:pt x="13801" y="27086"/>
                    <a:pt x="13897" y="27086"/>
                  </a:cubicBezTo>
                  <a:cubicBezTo>
                    <a:pt x="14184" y="27086"/>
                    <a:pt x="14405" y="27100"/>
                    <a:pt x="14612" y="27213"/>
                  </a:cubicBezTo>
                  <a:cubicBezTo>
                    <a:pt x="15037" y="27468"/>
                    <a:pt x="15462" y="27630"/>
                    <a:pt x="15919" y="27630"/>
                  </a:cubicBezTo>
                  <a:cubicBezTo>
                    <a:pt x="16135" y="27630"/>
                    <a:pt x="16358" y="27594"/>
                    <a:pt x="16592" y="27513"/>
                  </a:cubicBezTo>
                  <a:cubicBezTo>
                    <a:pt x="16681" y="27485"/>
                    <a:pt x="16773" y="27470"/>
                    <a:pt x="16860" y="27470"/>
                  </a:cubicBezTo>
                  <a:cubicBezTo>
                    <a:pt x="17163" y="27470"/>
                    <a:pt x="17405" y="27658"/>
                    <a:pt x="17269" y="28165"/>
                  </a:cubicBezTo>
                  <a:cubicBezTo>
                    <a:pt x="17193" y="28441"/>
                    <a:pt x="17369" y="28591"/>
                    <a:pt x="17620" y="28666"/>
                  </a:cubicBezTo>
                  <a:cubicBezTo>
                    <a:pt x="17945" y="28775"/>
                    <a:pt x="18270" y="28902"/>
                    <a:pt x="18611" y="28902"/>
                  </a:cubicBezTo>
                  <a:cubicBezTo>
                    <a:pt x="18664" y="28902"/>
                    <a:pt x="18718" y="28899"/>
                    <a:pt x="18772" y="28892"/>
                  </a:cubicBezTo>
                  <a:cubicBezTo>
                    <a:pt x="18887" y="28876"/>
                    <a:pt x="19001" y="28870"/>
                    <a:pt x="19114" y="28870"/>
                  </a:cubicBezTo>
                  <a:cubicBezTo>
                    <a:pt x="19739" y="28870"/>
                    <a:pt x="20337" y="29071"/>
                    <a:pt x="20953" y="29092"/>
                  </a:cubicBezTo>
                  <a:cubicBezTo>
                    <a:pt x="21053" y="29092"/>
                    <a:pt x="21178" y="29117"/>
                    <a:pt x="21229" y="29167"/>
                  </a:cubicBezTo>
                  <a:cubicBezTo>
                    <a:pt x="21855" y="30095"/>
                    <a:pt x="22983" y="30396"/>
                    <a:pt x="23735" y="31172"/>
                  </a:cubicBezTo>
                  <a:cubicBezTo>
                    <a:pt x="24061" y="31498"/>
                    <a:pt x="24286" y="31874"/>
                    <a:pt x="24161" y="32325"/>
                  </a:cubicBezTo>
                  <a:cubicBezTo>
                    <a:pt x="23935" y="33102"/>
                    <a:pt x="23960" y="34030"/>
                    <a:pt x="22983" y="34381"/>
                  </a:cubicBezTo>
                  <a:cubicBezTo>
                    <a:pt x="22908" y="34406"/>
                    <a:pt x="22833" y="34531"/>
                    <a:pt x="22833" y="34606"/>
                  </a:cubicBezTo>
                  <a:cubicBezTo>
                    <a:pt x="22871" y="35306"/>
                    <a:pt x="22397" y="35463"/>
                    <a:pt x="21984" y="35463"/>
                  </a:cubicBezTo>
                  <a:cubicBezTo>
                    <a:pt x="21864" y="35463"/>
                    <a:pt x="21750" y="35450"/>
                    <a:pt x="21655" y="35433"/>
                  </a:cubicBezTo>
                  <a:cubicBezTo>
                    <a:pt x="20351" y="35208"/>
                    <a:pt x="19023" y="35233"/>
                    <a:pt x="17720" y="34907"/>
                  </a:cubicBezTo>
                  <a:cubicBezTo>
                    <a:pt x="16517" y="34581"/>
                    <a:pt x="15289" y="34280"/>
                    <a:pt x="14061" y="34080"/>
                  </a:cubicBezTo>
                  <a:cubicBezTo>
                    <a:pt x="13409" y="33980"/>
                    <a:pt x="13033" y="33478"/>
                    <a:pt x="12557" y="33127"/>
                  </a:cubicBezTo>
                  <a:cubicBezTo>
                    <a:pt x="12056" y="32802"/>
                    <a:pt x="11454" y="32501"/>
                    <a:pt x="11504" y="31699"/>
                  </a:cubicBezTo>
                  <a:cubicBezTo>
                    <a:pt x="11529" y="31373"/>
                    <a:pt x="11128" y="31172"/>
                    <a:pt x="10903" y="30947"/>
                  </a:cubicBezTo>
                  <a:cubicBezTo>
                    <a:pt x="10276" y="30345"/>
                    <a:pt x="10226" y="30170"/>
                    <a:pt x="10527" y="29393"/>
                  </a:cubicBezTo>
                  <a:cubicBezTo>
                    <a:pt x="10602" y="29167"/>
                    <a:pt x="10752" y="28967"/>
                    <a:pt x="10752" y="28741"/>
                  </a:cubicBezTo>
                  <a:cubicBezTo>
                    <a:pt x="10777" y="28062"/>
                    <a:pt x="11060" y="27688"/>
                    <a:pt x="11715" y="27688"/>
                  </a:cubicBezTo>
                  <a:cubicBezTo>
                    <a:pt x="11736" y="27688"/>
                    <a:pt x="11758" y="27688"/>
                    <a:pt x="11780" y="27689"/>
                  </a:cubicBezTo>
                  <a:cubicBezTo>
                    <a:pt x="12081" y="27689"/>
                    <a:pt x="12256" y="27463"/>
                    <a:pt x="12482" y="27338"/>
                  </a:cubicBezTo>
                  <a:cubicBezTo>
                    <a:pt x="12793" y="27144"/>
                    <a:pt x="13118" y="27070"/>
                    <a:pt x="13378" y="27070"/>
                  </a:cubicBezTo>
                  <a:close/>
                  <a:moveTo>
                    <a:pt x="9920" y="0"/>
                  </a:moveTo>
                  <a:cubicBezTo>
                    <a:pt x="9183" y="0"/>
                    <a:pt x="8466" y="354"/>
                    <a:pt x="7945" y="997"/>
                  </a:cubicBezTo>
                  <a:cubicBezTo>
                    <a:pt x="7143" y="1999"/>
                    <a:pt x="6742" y="3202"/>
                    <a:pt x="6041" y="4255"/>
                  </a:cubicBezTo>
                  <a:cubicBezTo>
                    <a:pt x="5439" y="5182"/>
                    <a:pt x="4988" y="6185"/>
                    <a:pt x="4562" y="7187"/>
                  </a:cubicBezTo>
                  <a:cubicBezTo>
                    <a:pt x="4863" y="7130"/>
                    <a:pt x="5092" y="7095"/>
                    <a:pt x="5279" y="7095"/>
                  </a:cubicBezTo>
                  <a:cubicBezTo>
                    <a:pt x="5747" y="7095"/>
                    <a:pt x="5955" y="7313"/>
                    <a:pt x="6366" y="7939"/>
                  </a:cubicBezTo>
                  <a:cubicBezTo>
                    <a:pt x="6717" y="8466"/>
                    <a:pt x="6918" y="9042"/>
                    <a:pt x="6993" y="9694"/>
                  </a:cubicBezTo>
                  <a:cubicBezTo>
                    <a:pt x="7294" y="12551"/>
                    <a:pt x="6692" y="15308"/>
                    <a:pt x="6091" y="18040"/>
                  </a:cubicBezTo>
                  <a:cubicBezTo>
                    <a:pt x="5640" y="20095"/>
                    <a:pt x="4988" y="22100"/>
                    <a:pt x="4161" y="24030"/>
                  </a:cubicBezTo>
                  <a:cubicBezTo>
                    <a:pt x="4086" y="24180"/>
                    <a:pt x="4035" y="24330"/>
                    <a:pt x="3960" y="24481"/>
                  </a:cubicBezTo>
                  <a:cubicBezTo>
                    <a:pt x="3254" y="25971"/>
                    <a:pt x="2472" y="26602"/>
                    <a:pt x="1192" y="26602"/>
                  </a:cubicBezTo>
                  <a:cubicBezTo>
                    <a:pt x="836" y="26602"/>
                    <a:pt x="442" y="26553"/>
                    <a:pt x="0" y="26461"/>
                  </a:cubicBezTo>
                  <a:lnTo>
                    <a:pt x="0" y="26461"/>
                  </a:lnTo>
                  <a:cubicBezTo>
                    <a:pt x="0" y="27413"/>
                    <a:pt x="677" y="28040"/>
                    <a:pt x="1028" y="28842"/>
                  </a:cubicBezTo>
                  <a:cubicBezTo>
                    <a:pt x="2557" y="29443"/>
                    <a:pt x="3860" y="30521"/>
                    <a:pt x="5364" y="31223"/>
                  </a:cubicBezTo>
                  <a:cubicBezTo>
                    <a:pt x="6040" y="31561"/>
                    <a:pt x="6670" y="31876"/>
                    <a:pt x="7432" y="31876"/>
                  </a:cubicBezTo>
                  <a:cubicBezTo>
                    <a:pt x="7461" y="31876"/>
                    <a:pt x="7490" y="31875"/>
                    <a:pt x="7519" y="31874"/>
                  </a:cubicBezTo>
                  <a:cubicBezTo>
                    <a:pt x="7582" y="31871"/>
                    <a:pt x="7645" y="31869"/>
                    <a:pt x="7707" y="31869"/>
                  </a:cubicBezTo>
                  <a:cubicBezTo>
                    <a:pt x="8558" y="31869"/>
                    <a:pt x="9325" y="32184"/>
                    <a:pt x="10025" y="32651"/>
                  </a:cubicBezTo>
                  <a:cubicBezTo>
                    <a:pt x="10477" y="32952"/>
                    <a:pt x="10978" y="33127"/>
                    <a:pt x="11354" y="33553"/>
                  </a:cubicBezTo>
                  <a:cubicBezTo>
                    <a:pt x="11630" y="33854"/>
                    <a:pt x="11579" y="34330"/>
                    <a:pt x="11880" y="34606"/>
                  </a:cubicBezTo>
                  <a:cubicBezTo>
                    <a:pt x="12507" y="35258"/>
                    <a:pt x="12757" y="36060"/>
                    <a:pt x="13008" y="36912"/>
                  </a:cubicBezTo>
                  <a:cubicBezTo>
                    <a:pt x="14086" y="37112"/>
                    <a:pt x="15163" y="37338"/>
                    <a:pt x="16216" y="37564"/>
                  </a:cubicBezTo>
                  <a:cubicBezTo>
                    <a:pt x="17143" y="37746"/>
                    <a:pt x="18062" y="37881"/>
                    <a:pt x="18977" y="37881"/>
                  </a:cubicBezTo>
                  <a:cubicBezTo>
                    <a:pt x="19695" y="37881"/>
                    <a:pt x="20412" y="37798"/>
                    <a:pt x="21128" y="37589"/>
                  </a:cubicBezTo>
                  <a:cubicBezTo>
                    <a:pt x="21705" y="37413"/>
                    <a:pt x="22306" y="37313"/>
                    <a:pt x="22808" y="36987"/>
                  </a:cubicBezTo>
                  <a:cubicBezTo>
                    <a:pt x="24787" y="35709"/>
                    <a:pt x="26843" y="34556"/>
                    <a:pt x="28547" y="32902"/>
                  </a:cubicBezTo>
                  <a:cubicBezTo>
                    <a:pt x="28672" y="32777"/>
                    <a:pt x="28848" y="32751"/>
                    <a:pt x="28998" y="32676"/>
                  </a:cubicBezTo>
                  <a:cubicBezTo>
                    <a:pt x="29123" y="32075"/>
                    <a:pt x="29249" y="31473"/>
                    <a:pt x="29374" y="30872"/>
                  </a:cubicBezTo>
                  <a:lnTo>
                    <a:pt x="29374" y="30872"/>
                  </a:lnTo>
                  <a:cubicBezTo>
                    <a:pt x="28447" y="31097"/>
                    <a:pt x="27770" y="31749"/>
                    <a:pt x="26968" y="32225"/>
                  </a:cubicBezTo>
                  <a:cubicBezTo>
                    <a:pt x="26517" y="32501"/>
                    <a:pt x="26116" y="32952"/>
                    <a:pt x="25564" y="33052"/>
                  </a:cubicBezTo>
                  <a:cubicBezTo>
                    <a:pt x="25339" y="32751"/>
                    <a:pt x="25389" y="32476"/>
                    <a:pt x="25414" y="32225"/>
                  </a:cubicBezTo>
                  <a:cubicBezTo>
                    <a:pt x="25439" y="31423"/>
                    <a:pt x="25063" y="30872"/>
                    <a:pt x="24412" y="30521"/>
                  </a:cubicBezTo>
                  <a:cubicBezTo>
                    <a:pt x="23785" y="30195"/>
                    <a:pt x="23284" y="29794"/>
                    <a:pt x="23008" y="29142"/>
                  </a:cubicBezTo>
                  <a:cubicBezTo>
                    <a:pt x="22883" y="28817"/>
                    <a:pt x="22607" y="28641"/>
                    <a:pt x="22331" y="28441"/>
                  </a:cubicBezTo>
                  <a:cubicBezTo>
                    <a:pt x="21880" y="28115"/>
                    <a:pt x="21880" y="27839"/>
                    <a:pt x="22356" y="27513"/>
                  </a:cubicBezTo>
                  <a:cubicBezTo>
                    <a:pt x="23960" y="26486"/>
                    <a:pt x="25289" y="25132"/>
                    <a:pt x="26818" y="24030"/>
                  </a:cubicBezTo>
                  <a:cubicBezTo>
                    <a:pt x="27970" y="23177"/>
                    <a:pt x="28973" y="22150"/>
                    <a:pt x="30051" y="21223"/>
                  </a:cubicBezTo>
                  <a:cubicBezTo>
                    <a:pt x="31304" y="20145"/>
                    <a:pt x="32507" y="18992"/>
                    <a:pt x="33885" y="18065"/>
                  </a:cubicBezTo>
                  <a:cubicBezTo>
                    <a:pt x="34261" y="17814"/>
                    <a:pt x="34788" y="17839"/>
                    <a:pt x="35038" y="17363"/>
                  </a:cubicBezTo>
                  <a:cubicBezTo>
                    <a:pt x="35013" y="17112"/>
                    <a:pt x="34838" y="16962"/>
                    <a:pt x="34612" y="16862"/>
                  </a:cubicBezTo>
                  <a:cubicBezTo>
                    <a:pt x="34240" y="16650"/>
                    <a:pt x="33867" y="16544"/>
                    <a:pt x="33503" y="16544"/>
                  </a:cubicBezTo>
                  <a:cubicBezTo>
                    <a:pt x="32790" y="16544"/>
                    <a:pt x="32110" y="16951"/>
                    <a:pt x="31529" y="17764"/>
                  </a:cubicBezTo>
                  <a:cubicBezTo>
                    <a:pt x="30351" y="19393"/>
                    <a:pt x="28823" y="20571"/>
                    <a:pt x="27369" y="21899"/>
                  </a:cubicBezTo>
                  <a:cubicBezTo>
                    <a:pt x="26316" y="22852"/>
                    <a:pt x="25113" y="23629"/>
                    <a:pt x="23960" y="24456"/>
                  </a:cubicBezTo>
                  <a:cubicBezTo>
                    <a:pt x="22732" y="25333"/>
                    <a:pt x="21579" y="26260"/>
                    <a:pt x="20201" y="26862"/>
                  </a:cubicBezTo>
                  <a:cubicBezTo>
                    <a:pt x="20022" y="26931"/>
                    <a:pt x="19873" y="26969"/>
                    <a:pt x="19730" y="26969"/>
                  </a:cubicBezTo>
                  <a:cubicBezTo>
                    <a:pt x="19612" y="26969"/>
                    <a:pt x="19498" y="26943"/>
                    <a:pt x="19374" y="26887"/>
                  </a:cubicBezTo>
                  <a:cubicBezTo>
                    <a:pt x="18951" y="26686"/>
                    <a:pt x="18529" y="26468"/>
                    <a:pt x="18080" y="26468"/>
                  </a:cubicBezTo>
                  <a:cubicBezTo>
                    <a:pt x="17970" y="26468"/>
                    <a:pt x="17858" y="26481"/>
                    <a:pt x="17745" y="26511"/>
                  </a:cubicBezTo>
                  <a:cubicBezTo>
                    <a:pt x="17589" y="26547"/>
                    <a:pt x="17442" y="26563"/>
                    <a:pt x="17301" y="26563"/>
                  </a:cubicBezTo>
                  <a:cubicBezTo>
                    <a:pt x="16851" y="26563"/>
                    <a:pt x="16460" y="26401"/>
                    <a:pt x="16041" y="26210"/>
                  </a:cubicBezTo>
                  <a:cubicBezTo>
                    <a:pt x="15163" y="25784"/>
                    <a:pt x="14311" y="25383"/>
                    <a:pt x="13384" y="25082"/>
                  </a:cubicBezTo>
                  <a:cubicBezTo>
                    <a:pt x="13115" y="25190"/>
                    <a:pt x="12991" y="25240"/>
                    <a:pt x="12836" y="25240"/>
                  </a:cubicBezTo>
                  <a:cubicBezTo>
                    <a:pt x="12703" y="25240"/>
                    <a:pt x="12547" y="25202"/>
                    <a:pt x="12256" y="25132"/>
                  </a:cubicBezTo>
                  <a:cubicBezTo>
                    <a:pt x="12349" y="24886"/>
                    <a:pt x="12527" y="24876"/>
                    <a:pt x="12702" y="24876"/>
                  </a:cubicBezTo>
                  <a:cubicBezTo>
                    <a:pt x="12717" y="24876"/>
                    <a:pt x="12732" y="24876"/>
                    <a:pt x="12746" y="24876"/>
                  </a:cubicBezTo>
                  <a:cubicBezTo>
                    <a:pt x="12841" y="24876"/>
                    <a:pt x="12933" y="24873"/>
                    <a:pt x="13008" y="24832"/>
                  </a:cubicBezTo>
                  <a:cubicBezTo>
                    <a:pt x="13008" y="24205"/>
                    <a:pt x="12782" y="23654"/>
                    <a:pt x="12682" y="23052"/>
                  </a:cubicBezTo>
                  <a:cubicBezTo>
                    <a:pt x="12507" y="22075"/>
                    <a:pt x="12381" y="21072"/>
                    <a:pt x="12782" y="20095"/>
                  </a:cubicBezTo>
                  <a:cubicBezTo>
                    <a:pt x="13284" y="18842"/>
                    <a:pt x="13860" y="17588"/>
                    <a:pt x="14437" y="16360"/>
                  </a:cubicBezTo>
                  <a:cubicBezTo>
                    <a:pt x="15715" y="13654"/>
                    <a:pt x="16893" y="10897"/>
                    <a:pt x="18021" y="8115"/>
                  </a:cubicBezTo>
                  <a:cubicBezTo>
                    <a:pt x="18572" y="6786"/>
                    <a:pt x="19073" y="5408"/>
                    <a:pt x="17745" y="4130"/>
                  </a:cubicBezTo>
                  <a:cubicBezTo>
                    <a:pt x="17469" y="3854"/>
                    <a:pt x="17168" y="3603"/>
                    <a:pt x="16792" y="3428"/>
                  </a:cubicBezTo>
                  <a:cubicBezTo>
                    <a:pt x="16467" y="3278"/>
                    <a:pt x="16166" y="3102"/>
                    <a:pt x="16015" y="2726"/>
                  </a:cubicBezTo>
                  <a:cubicBezTo>
                    <a:pt x="15517" y="1424"/>
                    <a:pt x="14191" y="611"/>
                    <a:pt x="12755" y="611"/>
                  </a:cubicBezTo>
                  <a:cubicBezTo>
                    <a:pt x="12532" y="611"/>
                    <a:pt x="12306" y="631"/>
                    <a:pt x="12081" y="671"/>
                  </a:cubicBezTo>
                  <a:cubicBezTo>
                    <a:pt x="12009" y="686"/>
                    <a:pt x="11945" y="693"/>
                    <a:pt x="11887" y="693"/>
                  </a:cubicBezTo>
                  <a:cubicBezTo>
                    <a:pt x="11655" y="693"/>
                    <a:pt x="11503" y="585"/>
                    <a:pt x="11304" y="446"/>
                  </a:cubicBezTo>
                  <a:cubicBezTo>
                    <a:pt x="10865" y="143"/>
                    <a:pt x="10389" y="0"/>
                    <a:pt x="9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187463" y="4346888"/>
              <a:ext cx="424200" cy="392275"/>
            </a:xfrm>
            <a:custGeom>
              <a:avLst/>
              <a:gdLst/>
              <a:ahLst/>
              <a:cxnLst/>
              <a:rect l="l" t="t" r="r" b="b"/>
              <a:pathLst>
                <a:path w="16968" h="15691" extrusionOk="0">
                  <a:moveTo>
                    <a:pt x="13158" y="1"/>
                  </a:moveTo>
                  <a:cubicBezTo>
                    <a:pt x="12908" y="477"/>
                    <a:pt x="12381" y="452"/>
                    <a:pt x="12005" y="703"/>
                  </a:cubicBezTo>
                  <a:cubicBezTo>
                    <a:pt x="10627" y="1630"/>
                    <a:pt x="9424" y="2783"/>
                    <a:pt x="8171" y="3861"/>
                  </a:cubicBezTo>
                  <a:cubicBezTo>
                    <a:pt x="7093" y="4788"/>
                    <a:pt x="6090" y="5815"/>
                    <a:pt x="4938" y="6668"/>
                  </a:cubicBezTo>
                  <a:cubicBezTo>
                    <a:pt x="3409" y="7770"/>
                    <a:pt x="2080" y="9124"/>
                    <a:pt x="476" y="10151"/>
                  </a:cubicBezTo>
                  <a:cubicBezTo>
                    <a:pt x="0" y="10477"/>
                    <a:pt x="0" y="10753"/>
                    <a:pt x="451" y="11079"/>
                  </a:cubicBezTo>
                  <a:cubicBezTo>
                    <a:pt x="727" y="11279"/>
                    <a:pt x="1003" y="11455"/>
                    <a:pt x="1128" y="11780"/>
                  </a:cubicBezTo>
                  <a:cubicBezTo>
                    <a:pt x="1404" y="12432"/>
                    <a:pt x="1905" y="12833"/>
                    <a:pt x="2532" y="13159"/>
                  </a:cubicBezTo>
                  <a:cubicBezTo>
                    <a:pt x="3183" y="13510"/>
                    <a:pt x="3559" y="14061"/>
                    <a:pt x="3534" y="14863"/>
                  </a:cubicBezTo>
                  <a:cubicBezTo>
                    <a:pt x="3509" y="15114"/>
                    <a:pt x="3459" y="15389"/>
                    <a:pt x="3684" y="15690"/>
                  </a:cubicBezTo>
                  <a:cubicBezTo>
                    <a:pt x="4236" y="15590"/>
                    <a:pt x="4637" y="15139"/>
                    <a:pt x="5088" y="14863"/>
                  </a:cubicBezTo>
                  <a:cubicBezTo>
                    <a:pt x="5890" y="14387"/>
                    <a:pt x="6567" y="13735"/>
                    <a:pt x="7494" y="13510"/>
                  </a:cubicBezTo>
                  <a:cubicBezTo>
                    <a:pt x="7745" y="12106"/>
                    <a:pt x="8045" y="10728"/>
                    <a:pt x="8221" y="9299"/>
                  </a:cubicBezTo>
                  <a:cubicBezTo>
                    <a:pt x="8321" y="8347"/>
                    <a:pt x="8522" y="7394"/>
                    <a:pt x="8547" y="6417"/>
                  </a:cubicBezTo>
                  <a:cubicBezTo>
                    <a:pt x="8572" y="5690"/>
                    <a:pt x="8772" y="4988"/>
                    <a:pt x="8747" y="4237"/>
                  </a:cubicBezTo>
                  <a:cubicBezTo>
                    <a:pt x="8747" y="3986"/>
                    <a:pt x="8897" y="3785"/>
                    <a:pt x="9148" y="3735"/>
                  </a:cubicBezTo>
                  <a:cubicBezTo>
                    <a:pt x="9164" y="3734"/>
                    <a:pt x="9180" y="3734"/>
                    <a:pt x="9195" y="3734"/>
                  </a:cubicBezTo>
                  <a:cubicBezTo>
                    <a:pt x="9499" y="3734"/>
                    <a:pt x="9501" y="3971"/>
                    <a:pt x="9549" y="4186"/>
                  </a:cubicBezTo>
                  <a:cubicBezTo>
                    <a:pt x="9850" y="5314"/>
                    <a:pt x="9499" y="6442"/>
                    <a:pt x="9499" y="7570"/>
                  </a:cubicBezTo>
                  <a:cubicBezTo>
                    <a:pt x="9474" y="9023"/>
                    <a:pt x="9073" y="10452"/>
                    <a:pt x="9123" y="11906"/>
                  </a:cubicBezTo>
                  <a:cubicBezTo>
                    <a:pt x="9800" y="11780"/>
                    <a:pt x="10100" y="11154"/>
                    <a:pt x="10577" y="10778"/>
                  </a:cubicBezTo>
                  <a:cubicBezTo>
                    <a:pt x="11554" y="9976"/>
                    <a:pt x="12532" y="9174"/>
                    <a:pt x="13409" y="8272"/>
                  </a:cubicBezTo>
                  <a:cubicBezTo>
                    <a:pt x="14286" y="7344"/>
                    <a:pt x="15414" y="6718"/>
                    <a:pt x="16191" y="5640"/>
                  </a:cubicBezTo>
                  <a:cubicBezTo>
                    <a:pt x="16842" y="4713"/>
                    <a:pt x="16968" y="3861"/>
                    <a:pt x="16617" y="2883"/>
                  </a:cubicBezTo>
                  <a:cubicBezTo>
                    <a:pt x="16391" y="2181"/>
                    <a:pt x="15915" y="1605"/>
                    <a:pt x="15614" y="928"/>
                  </a:cubicBezTo>
                  <a:cubicBezTo>
                    <a:pt x="15389" y="402"/>
                    <a:pt x="14737" y="252"/>
                    <a:pt x="14186" y="126"/>
                  </a:cubicBezTo>
                  <a:cubicBezTo>
                    <a:pt x="13960" y="51"/>
                    <a:pt x="13735" y="76"/>
                    <a:pt x="13484" y="51"/>
                  </a:cubicBezTo>
                  <a:cubicBezTo>
                    <a:pt x="13384" y="26"/>
                    <a:pt x="13283" y="26"/>
                    <a:pt x="13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3538" y="4090213"/>
              <a:ext cx="199275" cy="487700"/>
            </a:xfrm>
            <a:custGeom>
              <a:avLst/>
              <a:gdLst/>
              <a:ahLst/>
              <a:cxnLst/>
              <a:rect l="l" t="t" r="r" b="b"/>
              <a:pathLst>
                <a:path w="7971" h="19508" extrusionOk="0">
                  <a:moveTo>
                    <a:pt x="5956" y="0"/>
                  </a:moveTo>
                  <a:cubicBezTo>
                    <a:pt x="5769" y="0"/>
                    <a:pt x="5540" y="35"/>
                    <a:pt x="5239" y="92"/>
                  </a:cubicBezTo>
                  <a:cubicBezTo>
                    <a:pt x="4888" y="293"/>
                    <a:pt x="4763" y="644"/>
                    <a:pt x="4637" y="995"/>
                  </a:cubicBezTo>
                  <a:cubicBezTo>
                    <a:pt x="4186" y="2398"/>
                    <a:pt x="3484" y="3727"/>
                    <a:pt x="2908" y="5105"/>
                  </a:cubicBezTo>
                  <a:cubicBezTo>
                    <a:pt x="1905" y="7436"/>
                    <a:pt x="1003" y="9792"/>
                    <a:pt x="502" y="12273"/>
                  </a:cubicBezTo>
                  <a:cubicBezTo>
                    <a:pt x="276" y="13376"/>
                    <a:pt x="1" y="14504"/>
                    <a:pt x="76" y="15631"/>
                  </a:cubicBezTo>
                  <a:cubicBezTo>
                    <a:pt x="151" y="16884"/>
                    <a:pt x="301" y="18163"/>
                    <a:pt x="677" y="19366"/>
                  </a:cubicBezTo>
                  <a:cubicBezTo>
                    <a:pt x="1119" y="19458"/>
                    <a:pt x="1513" y="19507"/>
                    <a:pt x="1869" y="19507"/>
                  </a:cubicBezTo>
                  <a:cubicBezTo>
                    <a:pt x="3149" y="19507"/>
                    <a:pt x="3931" y="18876"/>
                    <a:pt x="4637" y="17386"/>
                  </a:cubicBezTo>
                  <a:cubicBezTo>
                    <a:pt x="4712" y="17235"/>
                    <a:pt x="4763" y="17085"/>
                    <a:pt x="4838" y="16935"/>
                  </a:cubicBezTo>
                  <a:cubicBezTo>
                    <a:pt x="5665" y="15005"/>
                    <a:pt x="6317" y="13000"/>
                    <a:pt x="6768" y="10945"/>
                  </a:cubicBezTo>
                  <a:cubicBezTo>
                    <a:pt x="7369" y="8213"/>
                    <a:pt x="7971" y="5456"/>
                    <a:pt x="7670" y="2599"/>
                  </a:cubicBezTo>
                  <a:cubicBezTo>
                    <a:pt x="7595" y="1947"/>
                    <a:pt x="7394" y="1371"/>
                    <a:pt x="7043" y="844"/>
                  </a:cubicBezTo>
                  <a:cubicBezTo>
                    <a:pt x="6632" y="218"/>
                    <a:pt x="6424" y="0"/>
                    <a:pt x="5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96088" y="4589563"/>
              <a:ext cx="351550" cy="209875"/>
            </a:xfrm>
            <a:custGeom>
              <a:avLst/>
              <a:gdLst/>
              <a:ahLst/>
              <a:cxnLst/>
              <a:rect l="l" t="t" r="r" b="b"/>
              <a:pathLst>
                <a:path w="14062" h="8395" extrusionOk="0">
                  <a:moveTo>
                    <a:pt x="3153" y="1"/>
                  </a:moveTo>
                  <a:cubicBezTo>
                    <a:pt x="2893" y="1"/>
                    <a:pt x="2568" y="75"/>
                    <a:pt x="2257" y="269"/>
                  </a:cubicBezTo>
                  <a:cubicBezTo>
                    <a:pt x="2031" y="394"/>
                    <a:pt x="1856" y="620"/>
                    <a:pt x="1555" y="620"/>
                  </a:cubicBezTo>
                  <a:cubicBezTo>
                    <a:pt x="1533" y="619"/>
                    <a:pt x="1511" y="619"/>
                    <a:pt x="1490" y="619"/>
                  </a:cubicBezTo>
                  <a:cubicBezTo>
                    <a:pt x="835" y="619"/>
                    <a:pt x="552" y="993"/>
                    <a:pt x="527" y="1672"/>
                  </a:cubicBezTo>
                  <a:cubicBezTo>
                    <a:pt x="527" y="1898"/>
                    <a:pt x="377" y="2098"/>
                    <a:pt x="302" y="2324"/>
                  </a:cubicBezTo>
                  <a:cubicBezTo>
                    <a:pt x="1" y="3101"/>
                    <a:pt x="51" y="3276"/>
                    <a:pt x="678" y="3878"/>
                  </a:cubicBezTo>
                  <a:cubicBezTo>
                    <a:pt x="903" y="4103"/>
                    <a:pt x="1304" y="4304"/>
                    <a:pt x="1279" y="4630"/>
                  </a:cubicBezTo>
                  <a:cubicBezTo>
                    <a:pt x="1229" y="5432"/>
                    <a:pt x="1831" y="5733"/>
                    <a:pt x="2332" y="6058"/>
                  </a:cubicBezTo>
                  <a:cubicBezTo>
                    <a:pt x="2808" y="6409"/>
                    <a:pt x="3184" y="6911"/>
                    <a:pt x="3836" y="7011"/>
                  </a:cubicBezTo>
                  <a:cubicBezTo>
                    <a:pt x="5064" y="7211"/>
                    <a:pt x="6292" y="7512"/>
                    <a:pt x="7495" y="7838"/>
                  </a:cubicBezTo>
                  <a:cubicBezTo>
                    <a:pt x="8798" y="8164"/>
                    <a:pt x="10126" y="8139"/>
                    <a:pt x="11430" y="8364"/>
                  </a:cubicBezTo>
                  <a:cubicBezTo>
                    <a:pt x="11525" y="8381"/>
                    <a:pt x="11639" y="8394"/>
                    <a:pt x="11759" y="8394"/>
                  </a:cubicBezTo>
                  <a:cubicBezTo>
                    <a:pt x="12172" y="8394"/>
                    <a:pt x="12646" y="8237"/>
                    <a:pt x="12608" y="7537"/>
                  </a:cubicBezTo>
                  <a:cubicBezTo>
                    <a:pt x="12608" y="7462"/>
                    <a:pt x="12683" y="7337"/>
                    <a:pt x="12758" y="7312"/>
                  </a:cubicBezTo>
                  <a:cubicBezTo>
                    <a:pt x="13735" y="6961"/>
                    <a:pt x="13710" y="6033"/>
                    <a:pt x="13936" y="5256"/>
                  </a:cubicBezTo>
                  <a:cubicBezTo>
                    <a:pt x="14061" y="4805"/>
                    <a:pt x="13836" y="4429"/>
                    <a:pt x="13510" y="4103"/>
                  </a:cubicBezTo>
                  <a:cubicBezTo>
                    <a:pt x="12758" y="3327"/>
                    <a:pt x="11630" y="3026"/>
                    <a:pt x="11004" y="2098"/>
                  </a:cubicBezTo>
                  <a:cubicBezTo>
                    <a:pt x="10953" y="2048"/>
                    <a:pt x="10828" y="2023"/>
                    <a:pt x="10728" y="2023"/>
                  </a:cubicBezTo>
                  <a:cubicBezTo>
                    <a:pt x="10112" y="2002"/>
                    <a:pt x="9514" y="1801"/>
                    <a:pt x="8889" y="1801"/>
                  </a:cubicBezTo>
                  <a:cubicBezTo>
                    <a:pt x="8776" y="1801"/>
                    <a:pt x="8662" y="1807"/>
                    <a:pt x="8547" y="1823"/>
                  </a:cubicBezTo>
                  <a:cubicBezTo>
                    <a:pt x="8493" y="1830"/>
                    <a:pt x="8439" y="1833"/>
                    <a:pt x="8386" y="1833"/>
                  </a:cubicBezTo>
                  <a:cubicBezTo>
                    <a:pt x="8045" y="1833"/>
                    <a:pt x="7720" y="1706"/>
                    <a:pt x="7395" y="1597"/>
                  </a:cubicBezTo>
                  <a:cubicBezTo>
                    <a:pt x="7144" y="1522"/>
                    <a:pt x="6968" y="1372"/>
                    <a:pt x="7044" y="1096"/>
                  </a:cubicBezTo>
                  <a:cubicBezTo>
                    <a:pt x="7180" y="589"/>
                    <a:pt x="6938" y="401"/>
                    <a:pt x="6635" y="401"/>
                  </a:cubicBezTo>
                  <a:cubicBezTo>
                    <a:pt x="6548" y="401"/>
                    <a:pt x="6456" y="416"/>
                    <a:pt x="6367" y="444"/>
                  </a:cubicBezTo>
                  <a:cubicBezTo>
                    <a:pt x="6133" y="525"/>
                    <a:pt x="5910" y="561"/>
                    <a:pt x="5694" y="561"/>
                  </a:cubicBezTo>
                  <a:cubicBezTo>
                    <a:pt x="5237" y="561"/>
                    <a:pt x="4812" y="399"/>
                    <a:pt x="4387" y="144"/>
                  </a:cubicBezTo>
                  <a:cubicBezTo>
                    <a:pt x="4180" y="31"/>
                    <a:pt x="3959" y="17"/>
                    <a:pt x="3672" y="17"/>
                  </a:cubicBezTo>
                  <a:cubicBezTo>
                    <a:pt x="3576" y="17"/>
                    <a:pt x="3472" y="18"/>
                    <a:pt x="3359" y="18"/>
                  </a:cubicBezTo>
                  <a:cubicBezTo>
                    <a:pt x="3297" y="7"/>
                    <a:pt x="3228" y="1"/>
                    <a:pt x="3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857888" y="4063063"/>
              <a:ext cx="103400" cy="114950"/>
            </a:xfrm>
            <a:custGeom>
              <a:avLst/>
              <a:gdLst/>
              <a:ahLst/>
              <a:cxnLst/>
              <a:rect l="l" t="t" r="r" b="b"/>
              <a:pathLst>
                <a:path w="4136" h="4598" extrusionOk="0">
                  <a:moveTo>
                    <a:pt x="1780" y="0"/>
                  </a:moveTo>
                  <a:cubicBezTo>
                    <a:pt x="1479" y="0"/>
                    <a:pt x="1178" y="0"/>
                    <a:pt x="953" y="276"/>
                  </a:cubicBezTo>
                  <a:cubicBezTo>
                    <a:pt x="401" y="1003"/>
                    <a:pt x="0" y="1805"/>
                    <a:pt x="50" y="2757"/>
                  </a:cubicBezTo>
                  <a:cubicBezTo>
                    <a:pt x="75" y="3484"/>
                    <a:pt x="877" y="4411"/>
                    <a:pt x="1579" y="4562"/>
                  </a:cubicBezTo>
                  <a:cubicBezTo>
                    <a:pt x="1690" y="4586"/>
                    <a:pt x="1803" y="4598"/>
                    <a:pt x="1914" y="4598"/>
                  </a:cubicBezTo>
                  <a:cubicBezTo>
                    <a:pt x="2608" y="4598"/>
                    <a:pt x="3282" y="4143"/>
                    <a:pt x="3584" y="3409"/>
                  </a:cubicBezTo>
                  <a:cubicBezTo>
                    <a:pt x="3684" y="3208"/>
                    <a:pt x="3760" y="2983"/>
                    <a:pt x="3810" y="2757"/>
                  </a:cubicBezTo>
                  <a:cubicBezTo>
                    <a:pt x="4136" y="1429"/>
                    <a:pt x="3083" y="0"/>
                    <a:pt x="1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2"/>
          <p:cNvSpPr/>
          <p:nvPr/>
        </p:nvSpPr>
        <p:spPr>
          <a:xfrm rot="10800000">
            <a:off x="7327122" y="-6483"/>
            <a:ext cx="1222375" cy="413552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137033" y="32668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-465367" y="259610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2021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/>
          <p:nvPr/>
        </p:nvSpPr>
        <p:spPr>
          <a:xfrm>
            <a:off x="492433" y="-12225"/>
            <a:ext cx="1848208" cy="636796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9"/>
          <p:cNvSpPr/>
          <p:nvPr/>
        </p:nvSpPr>
        <p:spPr>
          <a:xfrm rot="10800000">
            <a:off x="10319634" y="-12252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9"/>
          <p:cNvSpPr txBox="1">
            <a:spLocks noGrp="1"/>
          </p:cNvSpPr>
          <p:nvPr>
            <p:ph type="title"/>
          </p:nvPr>
        </p:nvSpPr>
        <p:spPr>
          <a:xfrm>
            <a:off x="1297300" y="2184200"/>
            <a:ext cx="5042800" cy="7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333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1297300" y="3403400"/>
            <a:ext cx="4421600" cy="17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300" name="Google Shape;300;p9"/>
          <p:cNvGrpSpPr/>
          <p:nvPr/>
        </p:nvGrpSpPr>
        <p:grpSpPr>
          <a:xfrm>
            <a:off x="408957" y="6254141"/>
            <a:ext cx="1698464" cy="604039"/>
            <a:chOff x="4606675" y="5059775"/>
            <a:chExt cx="1142875" cy="406450"/>
          </a:xfrm>
        </p:grpSpPr>
        <p:sp>
          <p:nvSpPr>
            <p:cNvPr id="301" name="Google Shape;301;p9"/>
            <p:cNvSpPr/>
            <p:nvPr/>
          </p:nvSpPr>
          <p:spPr>
            <a:xfrm>
              <a:off x="4954425" y="5059775"/>
              <a:ext cx="795125" cy="406450"/>
            </a:xfrm>
            <a:custGeom>
              <a:avLst/>
              <a:gdLst/>
              <a:ahLst/>
              <a:cxnLst/>
              <a:rect l="l" t="t" r="r" b="b"/>
              <a:pathLst>
                <a:path w="31805" h="16258" extrusionOk="0">
                  <a:moveTo>
                    <a:pt x="9970" y="1"/>
                  </a:moveTo>
                  <a:cubicBezTo>
                    <a:pt x="9688" y="1"/>
                    <a:pt x="9407" y="9"/>
                    <a:pt x="9123" y="17"/>
                  </a:cubicBezTo>
                  <a:cubicBezTo>
                    <a:pt x="7218" y="42"/>
                    <a:pt x="5464" y="594"/>
                    <a:pt x="3810" y="1496"/>
                  </a:cubicBezTo>
                  <a:cubicBezTo>
                    <a:pt x="3308" y="1772"/>
                    <a:pt x="2807" y="2022"/>
                    <a:pt x="2206" y="2047"/>
                  </a:cubicBezTo>
                  <a:cubicBezTo>
                    <a:pt x="2055" y="3551"/>
                    <a:pt x="1103" y="4704"/>
                    <a:pt x="326" y="5932"/>
                  </a:cubicBezTo>
                  <a:cubicBezTo>
                    <a:pt x="226" y="6108"/>
                    <a:pt x="50" y="6233"/>
                    <a:pt x="0" y="6433"/>
                  </a:cubicBezTo>
                  <a:cubicBezTo>
                    <a:pt x="577" y="7561"/>
                    <a:pt x="877" y="8789"/>
                    <a:pt x="1278" y="9992"/>
                  </a:cubicBezTo>
                  <a:cubicBezTo>
                    <a:pt x="1930" y="12072"/>
                    <a:pt x="2557" y="14178"/>
                    <a:pt x="3208" y="16258"/>
                  </a:cubicBezTo>
                  <a:lnTo>
                    <a:pt x="31680" y="16258"/>
                  </a:lnTo>
                  <a:cubicBezTo>
                    <a:pt x="31805" y="15581"/>
                    <a:pt x="31579" y="14930"/>
                    <a:pt x="31429" y="14303"/>
                  </a:cubicBezTo>
                  <a:cubicBezTo>
                    <a:pt x="31128" y="13125"/>
                    <a:pt x="31203" y="11822"/>
                    <a:pt x="30226" y="10895"/>
                  </a:cubicBezTo>
                  <a:cubicBezTo>
                    <a:pt x="30151" y="10819"/>
                    <a:pt x="30101" y="10719"/>
                    <a:pt x="30076" y="10619"/>
                  </a:cubicBezTo>
                  <a:cubicBezTo>
                    <a:pt x="30000" y="9817"/>
                    <a:pt x="29499" y="9391"/>
                    <a:pt x="28747" y="9240"/>
                  </a:cubicBezTo>
                  <a:cubicBezTo>
                    <a:pt x="28647" y="9215"/>
                    <a:pt x="28522" y="9190"/>
                    <a:pt x="28472" y="9115"/>
                  </a:cubicBezTo>
                  <a:cubicBezTo>
                    <a:pt x="27544" y="8113"/>
                    <a:pt x="26241" y="7336"/>
                    <a:pt x="25990" y="5857"/>
                  </a:cubicBezTo>
                  <a:cubicBezTo>
                    <a:pt x="25740" y="4428"/>
                    <a:pt x="24411" y="3576"/>
                    <a:pt x="24086" y="2173"/>
                  </a:cubicBezTo>
                  <a:cubicBezTo>
                    <a:pt x="24086" y="2123"/>
                    <a:pt x="24010" y="2072"/>
                    <a:pt x="23960" y="2047"/>
                  </a:cubicBezTo>
                  <a:cubicBezTo>
                    <a:pt x="22773" y="1173"/>
                    <a:pt x="21505" y="620"/>
                    <a:pt x="20032" y="620"/>
                  </a:cubicBezTo>
                  <a:cubicBezTo>
                    <a:pt x="19857" y="620"/>
                    <a:pt x="19680" y="628"/>
                    <a:pt x="19499" y="644"/>
                  </a:cubicBezTo>
                  <a:cubicBezTo>
                    <a:pt x="17945" y="769"/>
                    <a:pt x="16692" y="1722"/>
                    <a:pt x="15238" y="2072"/>
                  </a:cubicBezTo>
                  <a:cubicBezTo>
                    <a:pt x="15188" y="2097"/>
                    <a:pt x="15138" y="2148"/>
                    <a:pt x="15088" y="2198"/>
                  </a:cubicBezTo>
                  <a:cubicBezTo>
                    <a:pt x="14816" y="2390"/>
                    <a:pt x="14657" y="2496"/>
                    <a:pt x="14536" y="2496"/>
                  </a:cubicBezTo>
                  <a:cubicBezTo>
                    <a:pt x="14390" y="2496"/>
                    <a:pt x="14300" y="2341"/>
                    <a:pt x="14136" y="1997"/>
                  </a:cubicBezTo>
                  <a:cubicBezTo>
                    <a:pt x="13609" y="970"/>
                    <a:pt x="12832" y="418"/>
                    <a:pt x="11679" y="168"/>
                  </a:cubicBezTo>
                  <a:cubicBezTo>
                    <a:pt x="11095" y="34"/>
                    <a:pt x="10532" y="1"/>
                    <a:pt x="9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606675" y="5275725"/>
              <a:ext cx="202400" cy="190500"/>
            </a:xfrm>
            <a:custGeom>
              <a:avLst/>
              <a:gdLst/>
              <a:ahLst/>
              <a:cxnLst/>
              <a:rect l="l" t="t" r="r" b="b"/>
              <a:pathLst>
                <a:path w="8096" h="7620" extrusionOk="0">
                  <a:moveTo>
                    <a:pt x="3735" y="1"/>
                  </a:moveTo>
                  <a:cubicBezTo>
                    <a:pt x="3158" y="753"/>
                    <a:pt x="2657" y="1580"/>
                    <a:pt x="2055" y="2357"/>
                  </a:cubicBezTo>
                  <a:cubicBezTo>
                    <a:pt x="1529" y="3059"/>
                    <a:pt x="1078" y="3886"/>
                    <a:pt x="827" y="4738"/>
                  </a:cubicBezTo>
                  <a:cubicBezTo>
                    <a:pt x="552" y="5665"/>
                    <a:pt x="0" y="6567"/>
                    <a:pt x="276" y="7620"/>
                  </a:cubicBezTo>
                  <a:lnTo>
                    <a:pt x="8096" y="7620"/>
                  </a:lnTo>
                  <a:cubicBezTo>
                    <a:pt x="7870" y="6091"/>
                    <a:pt x="7619" y="4562"/>
                    <a:pt x="7419" y="3033"/>
                  </a:cubicBezTo>
                  <a:cubicBezTo>
                    <a:pt x="7294" y="2181"/>
                    <a:pt x="7093" y="1354"/>
                    <a:pt x="7068" y="477"/>
                  </a:cubicBezTo>
                  <a:cubicBezTo>
                    <a:pt x="5965" y="377"/>
                    <a:pt x="4837" y="302"/>
                    <a:pt x="3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783375" y="5256300"/>
              <a:ext cx="181100" cy="209925"/>
            </a:xfrm>
            <a:custGeom>
              <a:avLst/>
              <a:gdLst/>
              <a:ahLst/>
              <a:cxnLst/>
              <a:rect l="l" t="t" r="r" b="b"/>
              <a:pathLst>
                <a:path w="7244" h="8397" extrusionOk="0">
                  <a:moveTo>
                    <a:pt x="4837" y="1"/>
                  </a:moveTo>
                  <a:cubicBezTo>
                    <a:pt x="4612" y="26"/>
                    <a:pt x="4461" y="176"/>
                    <a:pt x="4311" y="277"/>
                  </a:cubicBezTo>
                  <a:cubicBezTo>
                    <a:pt x="3449" y="928"/>
                    <a:pt x="2502" y="1234"/>
                    <a:pt x="1447" y="1234"/>
                  </a:cubicBezTo>
                  <a:cubicBezTo>
                    <a:pt x="1366" y="1234"/>
                    <a:pt x="1285" y="1233"/>
                    <a:pt x="1203" y="1229"/>
                  </a:cubicBezTo>
                  <a:cubicBezTo>
                    <a:pt x="973" y="1215"/>
                    <a:pt x="743" y="1184"/>
                    <a:pt x="512" y="1184"/>
                  </a:cubicBezTo>
                  <a:cubicBezTo>
                    <a:pt x="342" y="1184"/>
                    <a:pt x="171" y="1201"/>
                    <a:pt x="0" y="1254"/>
                  </a:cubicBezTo>
                  <a:cubicBezTo>
                    <a:pt x="25" y="2131"/>
                    <a:pt x="226" y="2958"/>
                    <a:pt x="351" y="3810"/>
                  </a:cubicBezTo>
                  <a:cubicBezTo>
                    <a:pt x="551" y="5339"/>
                    <a:pt x="802" y="6868"/>
                    <a:pt x="1028" y="8397"/>
                  </a:cubicBezTo>
                  <a:lnTo>
                    <a:pt x="7243" y="8397"/>
                  </a:lnTo>
                  <a:cubicBezTo>
                    <a:pt x="7018" y="7294"/>
                    <a:pt x="6742" y="6191"/>
                    <a:pt x="6391" y="5139"/>
                  </a:cubicBezTo>
                  <a:cubicBezTo>
                    <a:pt x="5815" y="3435"/>
                    <a:pt x="5263" y="1755"/>
                    <a:pt x="4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904300" y="5220600"/>
              <a:ext cx="130350" cy="245625"/>
            </a:xfrm>
            <a:custGeom>
              <a:avLst/>
              <a:gdLst/>
              <a:ahLst/>
              <a:cxnLst/>
              <a:rect l="l" t="t" r="r" b="b"/>
              <a:pathLst>
                <a:path w="5214" h="9825" extrusionOk="0">
                  <a:moveTo>
                    <a:pt x="2005" y="0"/>
                  </a:moveTo>
                  <a:cubicBezTo>
                    <a:pt x="1329" y="451"/>
                    <a:pt x="552" y="777"/>
                    <a:pt x="0" y="1429"/>
                  </a:cubicBezTo>
                  <a:cubicBezTo>
                    <a:pt x="426" y="3183"/>
                    <a:pt x="978" y="4863"/>
                    <a:pt x="1554" y="6567"/>
                  </a:cubicBezTo>
                  <a:cubicBezTo>
                    <a:pt x="1905" y="7619"/>
                    <a:pt x="2181" y="8722"/>
                    <a:pt x="2406" y="9825"/>
                  </a:cubicBezTo>
                  <a:lnTo>
                    <a:pt x="5213" y="9825"/>
                  </a:lnTo>
                  <a:cubicBezTo>
                    <a:pt x="4562" y="7745"/>
                    <a:pt x="3935" y="5639"/>
                    <a:pt x="3283" y="3559"/>
                  </a:cubicBezTo>
                  <a:cubicBezTo>
                    <a:pt x="2882" y="2356"/>
                    <a:pt x="2582" y="1128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9"/>
          <p:cNvSpPr/>
          <p:nvPr/>
        </p:nvSpPr>
        <p:spPr>
          <a:xfrm>
            <a:off x="352150" y="5904639"/>
            <a:ext cx="669540" cy="688191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9"/>
          <p:cNvSpPr/>
          <p:nvPr/>
        </p:nvSpPr>
        <p:spPr>
          <a:xfrm rot="6299960">
            <a:off x="10181608" y="1495308"/>
            <a:ext cx="1171265" cy="1216097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9"/>
          <p:cNvSpPr/>
          <p:nvPr/>
        </p:nvSpPr>
        <p:spPr>
          <a:xfrm rot="4499895">
            <a:off x="7055268" y="4163236"/>
            <a:ext cx="1010881" cy="1546251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9"/>
          <p:cNvGrpSpPr/>
          <p:nvPr/>
        </p:nvGrpSpPr>
        <p:grpSpPr>
          <a:xfrm rot="5400000">
            <a:off x="10692467" y="5627351"/>
            <a:ext cx="1106967" cy="1016200"/>
            <a:chOff x="3998800" y="520675"/>
            <a:chExt cx="830225" cy="762150"/>
          </a:xfrm>
        </p:grpSpPr>
        <p:sp>
          <p:nvSpPr>
            <p:cNvPr id="309" name="Google Shape;309;p9"/>
            <p:cNvSpPr/>
            <p:nvPr/>
          </p:nvSpPr>
          <p:spPr>
            <a:xfrm>
              <a:off x="4193050" y="1078050"/>
              <a:ext cx="154150" cy="171900"/>
            </a:xfrm>
            <a:custGeom>
              <a:avLst/>
              <a:gdLst/>
              <a:ahLst/>
              <a:cxnLst/>
              <a:rect l="l" t="t" r="r" b="b"/>
              <a:pathLst>
                <a:path w="6166" h="6876" extrusionOk="0">
                  <a:moveTo>
                    <a:pt x="3289" y="1"/>
                  </a:moveTo>
                  <a:cubicBezTo>
                    <a:pt x="2736" y="1"/>
                    <a:pt x="2181" y="169"/>
                    <a:pt x="1654" y="538"/>
                  </a:cubicBezTo>
                  <a:cubicBezTo>
                    <a:pt x="376" y="1440"/>
                    <a:pt x="0" y="2693"/>
                    <a:pt x="25" y="4197"/>
                  </a:cubicBezTo>
                  <a:cubicBezTo>
                    <a:pt x="25" y="5450"/>
                    <a:pt x="752" y="6052"/>
                    <a:pt x="1654" y="6603"/>
                  </a:cubicBezTo>
                  <a:cubicBezTo>
                    <a:pt x="1754" y="6653"/>
                    <a:pt x="1805" y="6728"/>
                    <a:pt x="1880" y="6804"/>
                  </a:cubicBezTo>
                  <a:cubicBezTo>
                    <a:pt x="2142" y="6852"/>
                    <a:pt x="2393" y="6876"/>
                    <a:pt x="2631" y="6876"/>
                  </a:cubicBezTo>
                  <a:cubicBezTo>
                    <a:pt x="3988" y="6876"/>
                    <a:pt x="4976" y="6117"/>
                    <a:pt x="5764" y="4924"/>
                  </a:cubicBezTo>
                  <a:cubicBezTo>
                    <a:pt x="5790" y="4874"/>
                    <a:pt x="5840" y="4824"/>
                    <a:pt x="5890" y="4799"/>
                  </a:cubicBezTo>
                  <a:cubicBezTo>
                    <a:pt x="5965" y="4097"/>
                    <a:pt x="6165" y="3420"/>
                    <a:pt x="6090" y="2718"/>
                  </a:cubicBezTo>
                  <a:cubicBezTo>
                    <a:pt x="5990" y="1741"/>
                    <a:pt x="5639" y="839"/>
                    <a:pt x="4762" y="388"/>
                  </a:cubicBezTo>
                  <a:cubicBezTo>
                    <a:pt x="4286" y="138"/>
                    <a:pt x="3788" y="1"/>
                    <a:pt x="3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4678625" y="776925"/>
              <a:ext cx="150400" cy="164000"/>
            </a:xfrm>
            <a:custGeom>
              <a:avLst/>
              <a:gdLst/>
              <a:ahLst/>
              <a:cxnLst/>
              <a:rect l="l" t="t" r="r" b="b"/>
              <a:pathLst>
                <a:path w="6016" h="6560" extrusionOk="0">
                  <a:moveTo>
                    <a:pt x="3266" y="1"/>
                  </a:moveTo>
                  <a:cubicBezTo>
                    <a:pt x="2176" y="1"/>
                    <a:pt x="1443" y="595"/>
                    <a:pt x="878" y="1455"/>
                  </a:cubicBezTo>
                  <a:cubicBezTo>
                    <a:pt x="101" y="2683"/>
                    <a:pt x="1" y="4036"/>
                    <a:pt x="126" y="5415"/>
                  </a:cubicBezTo>
                  <a:cubicBezTo>
                    <a:pt x="301" y="5640"/>
                    <a:pt x="477" y="5891"/>
                    <a:pt x="677" y="6092"/>
                  </a:cubicBezTo>
                  <a:cubicBezTo>
                    <a:pt x="974" y="6389"/>
                    <a:pt x="1343" y="6560"/>
                    <a:pt x="1738" y="6560"/>
                  </a:cubicBezTo>
                  <a:cubicBezTo>
                    <a:pt x="1810" y="6560"/>
                    <a:pt x="1882" y="6554"/>
                    <a:pt x="1956" y="6543"/>
                  </a:cubicBezTo>
                  <a:cubicBezTo>
                    <a:pt x="3509" y="6367"/>
                    <a:pt x="4838" y="5791"/>
                    <a:pt x="5515" y="4237"/>
                  </a:cubicBezTo>
                  <a:cubicBezTo>
                    <a:pt x="5540" y="4137"/>
                    <a:pt x="5540" y="4036"/>
                    <a:pt x="5565" y="3936"/>
                  </a:cubicBezTo>
                  <a:cubicBezTo>
                    <a:pt x="6016" y="2508"/>
                    <a:pt x="5314" y="1430"/>
                    <a:pt x="4412" y="427"/>
                  </a:cubicBezTo>
                  <a:cubicBezTo>
                    <a:pt x="4136" y="127"/>
                    <a:pt x="3760" y="1"/>
                    <a:pt x="3334" y="1"/>
                  </a:cubicBezTo>
                  <a:cubicBezTo>
                    <a:pt x="3311" y="1"/>
                    <a:pt x="3289" y="1"/>
                    <a:pt x="3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146675" y="748125"/>
              <a:ext cx="133475" cy="154825"/>
            </a:xfrm>
            <a:custGeom>
              <a:avLst/>
              <a:gdLst/>
              <a:ahLst/>
              <a:cxnLst/>
              <a:rect l="l" t="t" r="r" b="b"/>
              <a:pathLst>
                <a:path w="5339" h="6193" extrusionOk="0">
                  <a:moveTo>
                    <a:pt x="2490" y="1"/>
                  </a:moveTo>
                  <a:cubicBezTo>
                    <a:pt x="2244" y="1"/>
                    <a:pt x="1990" y="40"/>
                    <a:pt x="1730" y="126"/>
                  </a:cubicBezTo>
                  <a:cubicBezTo>
                    <a:pt x="853" y="477"/>
                    <a:pt x="301" y="1153"/>
                    <a:pt x="151" y="2031"/>
                  </a:cubicBezTo>
                  <a:cubicBezTo>
                    <a:pt x="0" y="3033"/>
                    <a:pt x="51" y="4011"/>
                    <a:pt x="577" y="4938"/>
                  </a:cubicBezTo>
                  <a:cubicBezTo>
                    <a:pt x="1060" y="5758"/>
                    <a:pt x="1766" y="6193"/>
                    <a:pt x="2509" y="6193"/>
                  </a:cubicBezTo>
                  <a:cubicBezTo>
                    <a:pt x="3038" y="6193"/>
                    <a:pt x="3586" y="5973"/>
                    <a:pt x="4086" y="5514"/>
                  </a:cubicBezTo>
                  <a:cubicBezTo>
                    <a:pt x="4637" y="5013"/>
                    <a:pt x="5038" y="4437"/>
                    <a:pt x="5314" y="3760"/>
                  </a:cubicBezTo>
                  <a:cubicBezTo>
                    <a:pt x="5314" y="3459"/>
                    <a:pt x="5339" y="3158"/>
                    <a:pt x="5314" y="2858"/>
                  </a:cubicBezTo>
                  <a:cubicBezTo>
                    <a:pt x="5142" y="1438"/>
                    <a:pt x="3974" y="1"/>
                    <a:pt x="2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371600" y="841575"/>
              <a:ext cx="144150" cy="146675"/>
            </a:xfrm>
            <a:custGeom>
              <a:avLst/>
              <a:gdLst/>
              <a:ahLst/>
              <a:cxnLst/>
              <a:rect l="l" t="t" r="r" b="b"/>
              <a:pathLst>
                <a:path w="5766" h="5867" extrusionOk="0">
                  <a:moveTo>
                    <a:pt x="3211" y="860"/>
                  </a:moveTo>
                  <a:cubicBezTo>
                    <a:pt x="3242" y="860"/>
                    <a:pt x="3276" y="866"/>
                    <a:pt x="3309" y="874"/>
                  </a:cubicBezTo>
                  <a:cubicBezTo>
                    <a:pt x="3409" y="899"/>
                    <a:pt x="3485" y="949"/>
                    <a:pt x="3460" y="1075"/>
                  </a:cubicBezTo>
                  <a:cubicBezTo>
                    <a:pt x="3408" y="1160"/>
                    <a:pt x="3333" y="1199"/>
                    <a:pt x="3251" y="1199"/>
                  </a:cubicBezTo>
                  <a:cubicBezTo>
                    <a:pt x="3213" y="1199"/>
                    <a:pt x="3173" y="1191"/>
                    <a:pt x="3134" y="1175"/>
                  </a:cubicBezTo>
                  <a:cubicBezTo>
                    <a:pt x="3034" y="1125"/>
                    <a:pt x="3008" y="1024"/>
                    <a:pt x="3059" y="949"/>
                  </a:cubicBezTo>
                  <a:cubicBezTo>
                    <a:pt x="3092" y="882"/>
                    <a:pt x="3148" y="860"/>
                    <a:pt x="3211" y="860"/>
                  </a:cubicBezTo>
                  <a:close/>
                  <a:moveTo>
                    <a:pt x="3108" y="0"/>
                  </a:moveTo>
                  <a:cubicBezTo>
                    <a:pt x="2428" y="0"/>
                    <a:pt x="1777" y="146"/>
                    <a:pt x="1154" y="448"/>
                  </a:cubicBezTo>
                  <a:cubicBezTo>
                    <a:pt x="853" y="824"/>
                    <a:pt x="527" y="1150"/>
                    <a:pt x="352" y="1601"/>
                  </a:cubicBezTo>
                  <a:cubicBezTo>
                    <a:pt x="1" y="2704"/>
                    <a:pt x="51" y="3756"/>
                    <a:pt x="703" y="4759"/>
                  </a:cubicBezTo>
                  <a:cubicBezTo>
                    <a:pt x="1054" y="5310"/>
                    <a:pt x="1555" y="5711"/>
                    <a:pt x="2181" y="5811"/>
                  </a:cubicBezTo>
                  <a:cubicBezTo>
                    <a:pt x="2371" y="5848"/>
                    <a:pt x="2555" y="5867"/>
                    <a:pt x="2733" y="5867"/>
                  </a:cubicBezTo>
                  <a:cubicBezTo>
                    <a:pt x="3524" y="5867"/>
                    <a:pt x="4206" y="5509"/>
                    <a:pt x="4738" y="4834"/>
                  </a:cubicBezTo>
                  <a:cubicBezTo>
                    <a:pt x="5414" y="4007"/>
                    <a:pt x="5765" y="3054"/>
                    <a:pt x="5239" y="2002"/>
                  </a:cubicBezTo>
                  <a:cubicBezTo>
                    <a:pt x="5114" y="1751"/>
                    <a:pt x="4963" y="1526"/>
                    <a:pt x="4963" y="1250"/>
                  </a:cubicBezTo>
                  <a:cubicBezTo>
                    <a:pt x="4888" y="1175"/>
                    <a:pt x="4813" y="1075"/>
                    <a:pt x="4763" y="999"/>
                  </a:cubicBezTo>
                  <a:cubicBezTo>
                    <a:pt x="4537" y="874"/>
                    <a:pt x="4462" y="648"/>
                    <a:pt x="4362" y="448"/>
                  </a:cubicBezTo>
                  <a:cubicBezTo>
                    <a:pt x="4161" y="323"/>
                    <a:pt x="3961" y="172"/>
                    <a:pt x="3785" y="47"/>
                  </a:cubicBezTo>
                  <a:cubicBezTo>
                    <a:pt x="3556" y="16"/>
                    <a:pt x="3330" y="0"/>
                    <a:pt x="3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3998800" y="520675"/>
              <a:ext cx="25725" cy="30225"/>
            </a:xfrm>
            <a:custGeom>
              <a:avLst/>
              <a:gdLst/>
              <a:ahLst/>
              <a:cxnLst/>
              <a:rect l="l" t="t" r="r" b="b"/>
              <a:pathLst>
                <a:path w="1029" h="1209" extrusionOk="0">
                  <a:moveTo>
                    <a:pt x="251" y="1"/>
                  </a:moveTo>
                  <a:cubicBezTo>
                    <a:pt x="176" y="276"/>
                    <a:pt x="101" y="552"/>
                    <a:pt x="26" y="828"/>
                  </a:cubicBezTo>
                  <a:cubicBezTo>
                    <a:pt x="1" y="1003"/>
                    <a:pt x="76" y="1154"/>
                    <a:pt x="276" y="1204"/>
                  </a:cubicBezTo>
                  <a:cubicBezTo>
                    <a:pt x="292" y="1207"/>
                    <a:pt x="309" y="1208"/>
                    <a:pt x="325" y="1208"/>
                  </a:cubicBezTo>
                  <a:cubicBezTo>
                    <a:pt x="432" y="1208"/>
                    <a:pt x="530" y="1137"/>
                    <a:pt x="552" y="1028"/>
                  </a:cubicBezTo>
                  <a:cubicBezTo>
                    <a:pt x="627" y="753"/>
                    <a:pt x="752" y="627"/>
                    <a:pt x="1028" y="602"/>
                  </a:cubicBezTo>
                  <a:cubicBezTo>
                    <a:pt x="953" y="176"/>
                    <a:pt x="677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359075" y="571050"/>
              <a:ext cx="144775" cy="156425"/>
            </a:xfrm>
            <a:custGeom>
              <a:avLst/>
              <a:gdLst/>
              <a:ahLst/>
              <a:cxnLst/>
              <a:rect l="l" t="t" r="r" b="b"/>
              <a:pathLst>
                <a:path w="5791" h="6257" extrusionOk="0">
                  <a:moveTo>
                    <a:pt x="3434" y="3850"/>
                  </a:moveTo>
                  <a:cubicBezTo>
                    <a:pt x="3585" y="3850"/>
                    <a:pt x="3735" y="3875"/>
                    <a:pt x="3735" y="4026"/>
                  </a:cubicBezTo>
                  <a:cubicBezTo>
                    <a:pt x="3735" y="4201"/>
                    <a:pt x="3585" y="4201"/>
                    <a:pt x="3459" y="4226"/>
                  </a:cubicBezTo>
                  <a:cubicBezTo>
                    <a:pt x="3309" y="4201"/>
                    <a:pt x="3159" y="4201"/>
                    <a:pt x="3159" y="4026"/>
                  </a:cubicBezTo>
                  <a:cubicBezTo>
                    <a:pt x="3159" y="3850"/>
                    <a:pt x="3309" y="3850"/>
                    <a:pt x="3434" y="3850"/>
                  </a:cubicBezTo>
                  <a:close/>
                  <a:moveTo>
                    <a:pt x="2812" y="1"/>
                  </a:moveTo>
                  <a:cubicBezTo>
                    <a:pt x="2443" y="1"/>
                    <a:pt x="2074" y="33"/>
                    <a:pt x="1705" y="66"/>
                  </a:cubicBezTo>
                  <a:cubicBezTo>
                    <a:pt x="1504" y="266"/>
                    <a:pt x="1329" y="442"/>
                    <a:pt x="1154" y="642"/>
                  </a:cubicBezTo>
                  <a:cubicBezTo>
                    <a:pt x="51" y="1670"/>
                    <a:pt x="1" y="2923"/>
                    <a:pt x="502" y="4201"/>
                  </a:cubicBezTo>
                  <a:cubicBezTo>
                    <a:pt x="972" y="5363"/>
                    <a:pt x="1783" y="6257"/>
                    <a:pt x="3176" y="6257"/>
                  </a:cubicBezTo>
                  <a:cubicBezTo>
                    <a:pt x="3195" y="6257"/>
                    <a:pt x="3214" y="6257"/>
                    <a:pt x="3234" y="6256"/>
                  </a:cubicBezTo>
                  <a:cubicBezTo>
                    <a:pt x="3635" y="6181"/>
                    <a:pt x="3986" y="6006"/>
                    <a:pt x="4286" y="5705"/>
                  </a:cubicBezTo>
                  <a:cubicBezTo>
                    <a:pt x="5189" y="4703"/>
                    <a:pt x="5790" y="3625"/>
                    <a:pt x="5665" y="2196"/>
                  </a:cubicBezTo>
                  <a:cubicBezTo>
                    <a:pt x="5590" y="1194"/>
                    <a:pt x="5214" y="592"/>
                    <a:pt x="4261" y="241"/>
                  </a:cubicBezTo>
                  <a:cubicBezTo>
                    <a:pt x="3778" y="57"/>
                    <a:pt x="3295" y="1"/>
                    <a:pt x="2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586025" y="1135825"/>
              <a:ext cx="149400" cy="147000"/>
            </a:xfrm>
            <a:custGeom>
              <a:avLst/>
              <a:gdLst/>
              <a:ahLst/>
              <a:cxnLst/>
              <a:rect l="l" t="t" r="r" b="b"/>
              <a:pathLst>
                <a:path w="5976" h="5880" extrusionOk="0">
                  <a:moveTo>
                    <a:pt x="2510" y="1"/>
                  </a:moveTo>
                  <a:cubicBezTo>
                    <a:pt x="1920" y="1"/>
                    <a:pt x="1344" y="163"/>
                    <a:pt x="878" y="524"/>
                  </a:cubicBezTo>
                  <a:cubicBezTo>
                    <a:pt x="652" y="699"/>
                    <a:pt x="527" y="925"/>
                    <a:pt x="427" y="1176"/>
                  </a:cubicBezTo>
                  <a:cubicBezTo>
                    <a:pt x="51" y="2253"/>
                    <a:pt x="1" y="3306"/>
                    <a:pt x="452" y="4384"/>
                  </a:cubicBezTo>
                  <a:cubicBezTo>
                    <a:pt x="878" y="5386"/>
                    <a:pt x="1454" y="5862"/>
                    <a:pt x="2557" y="5862"/>
                  </a:cubicBezTo>
                  <a:cubicBezTo>
                    <a:pt x="2638" y="5874"/>
                    <a:pt x="2720" y="5879"/>
                    <a:pt x="2800" y="5879"/>
                  </a:cubicBezTo>
                  <a:cubicBezTo>
                    <a:pt x="4484" y="5879"/>
                    <a:pt x="5976" y="3471"/>
                    <a:pt x="5665" y="2203"/>
                  </a:cubicBezTo>
                  <a:cubicBezTo>
                    <a:pt x="5349" y="887"/>
                    <a:pt x="3890" y="1"/>
                    <a:pt x="2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4446800" y="863075"/>
              <a:ext cx="11925" cy="8475"/>
            </a:xfrm>
            <a:custGeom>
              <a:avLst/>
              <a:gdLst/>
              <a:ahLst/>
              <a:cxnLst/>
              <a:rect l="l" t="t" r="r" b="b"/>
              <a:pathLst>
                <a:path w="477" h="339" extrusionOk="0">
                  <a:moveTo>
                    <a:pt x="203" y="0"/>
                  </a:moveTo>
                  <a:cubicBezTo>
                    <a:pt x="140" y="0"/>
                    <a:pt x="84" y="22"/>
                    <a:pt x="51" y="89"/>
                  </a:cubicBezTo>
                  <a:cubicBezTo>
                    <a:pt x="0" y="164"/>
                    <a:pt x="26" y="265"/>
                    <a:pt x="126" y="315"/>
                  </a:cubicBezTo>
                  <a:cubicBezTo>
                    <a:pt x="165" y="331"/>
                    <a:pt x="205" y="339"/>
                    <a:pt x="243" y="339"/>
                  </a:cubicBezTo>
                  <a:cubicBezTo>
                    <a:pt x="325" y="339"/>
                    <a:pt x="400" y="300"/>
                    <a:pt x="452" y="215"/>
                  </a:cubicBezTo>
                  <a:cubicBezTo>
                    <a:pt x="477" y="89"/>
                    <a:pt x="401" y="39"/>
                    <a:pt x="301" y="14"/>
                  </a:cubicBezTo>
                  <a:cubicBezTo>
                    <a:pt x="268" y="6"/>
                    <a:pt x="234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4438025" y="667300"/>
              <a:ext cx="14450" cy="9425"/>
            </a:xfrm>
            <a:custGeom>
              <a:avLst/>
              <a:gdLst/>
              <a:ahLst/>
              <a:cxnLst/>
              <a:rect l="l" t="t" r="r" b="b"/>
              <a:pathLst>
                <a:path w="578" h="377" extrusionOk="0">
                  <a:moveTo>
                    <a:pt x="276" y="0"/>
                  </a:moveTo>
                  <a:cubicBezTo>
                    <a:pt x="151" y="0"/>
                    <a:pt x="1" y="0"/>
                    <a:pt x="1" y="176"/>
                  </a:cubicBezTo>
                  <a:cubicBezTo>
                    <a:pt x="1" y="351"/>
                    <a:pt x="151" y="351"/>
                    <a:pt x="301" y="376"/>
                  </a:cubicBezTo>
                  <a:cubicBezTo>
                    <a:pt x="427" y="351"/>
                    <a:pt x="577" y="351"/>
                    <a:pt x="577" y="176"/>
                  </a:cubicBezTo>
                  <a:cubicBezTo>
                    <a:pt x="577" y="25"/>
                    <a:pt x="427" y="0"/>
                    <a:pt x="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851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1"/>
          <p:cNvSpPr txBox="1">
            <a:spLocks noGrp="1"/>
          </p:cNvSpPr>
          <p:nvPr>
            <p:ph type="ctrTitle"/>
          </p:nvPr>
        </p:nvSpPr>
        <p:spPr>
          <a:xfrm>
            <a:off x="3208967" y="2246251"/>
            <a:ext cx="57740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4666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9" name="Google Shape;759;p31"/>
          <p:cNvSpPr txBox="1">
            <a:spLocks noGrp="1"/>
          </p:cNvSpPr>
          <p:nvPr>
            <p:ph type="subTitle" idx="1"/>
          </p:nvPr>
        </p:nvSpPr>
        <p:spPr>
          <a:xfrm>
            <a:off x="2782233" y="3943267"/>
            <a:ext cx="6627600" cy="9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Font typeface="Glegoo"/>
              <a:buNone/>
              <a:defRPr sz="2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9pPr>
          </a:lstStyle>
          <a:p>
            <a:endParaRPr/>
          </a:p>
        </p:txBody>
      </p:sp>
      <p:grpSp>
        <p:nvGrpSpPr>
          <p:cNvPr id="760" name="Google Shape;760;p31"/>
          <p:cNvGrpSpPr/>
          <p:nvPr/>
        </p:nvGrpSpPr>
        <p:grpSpPr>
          <a:xfrm rot="-2700000">
            <a:off x="357641" y="-593307"/>
            <a:ext cx="1984993" cy="2599636"/>
            <a:chOff x="9944425" y="2968150"/>
            <a:chExt cx="1171100" cy="1533725"/>
          </a:xfrm>
        </p:grpSpPr>
        <p:sp>
          <p:nvSpPr>
            <p:cNvPr id="761" name="Google Shape;761;p31"/>
            <p:cNvSpPr/>
            <p:nvPr/>
          </p:nvSpPr>
          <p:spPr>
            <a:xfrm>
              <a:off x="10540300" y="3495525"/>
              <a:ext cx="575225" cy="1006350"/>
            </a:xfrm>
            <a:custGeom>
              <a:avLst/>
              <a:gdLst/>
              <a:ahLst/>
              <a:cxnLst/>
              <a:rect l="l" t="t" r="r" b="b"/>
              <a:pathLst>
                <a:path w="23009" h="40254" extrusionOk="0">
                  <a:moveTo>
                    <a:pt x="12534" y="15239"/>
                  </a:moveTo>
                  <a:cubicBezTo>
                    <a:pt x="12570" y="15239"/>
                    <a:pt x="12611" y="15247"/>
                    <a:pt x="12657" y="15265"/>
                  </a:cubicBezTo>
                  <a:cubicBezTo>
                    <a:pt x="12858" y="15316"/>
                    <a:pt x="12908" y="15516"/>
                    <a:pt x="12833" y="15666"/>
                  </a:cubicBezTo>
                  <a:cubicBezTo>
                    <a:pt x="12432" y="16569"/>
                    <a:pt x="12381" y="17621"/>
                    <a:pt x="11655" y="18373"/>
                  </a:cubicBezTo>
                  <a:cubicBezTo>
                    <a:pt x="11855" y="17446"/>
                    <a:pt x="12056" y="16519"/>
                    <a:pt x="12256" y="15566"/>
                  </a:cubicBezTo>
                  <a:cubicBezTo>
                    <a:pt x="12297" y="15403"/>
                    <a:pt x="12371" y="15239"/>
                    <a:pt x="12534" y="15239"/>
                  </a:cubicBezTo>
                  <a:close/>
                  <a:moveTo>
                    <a:pt x="21003" y="21230"/>
                  </a:moveTo>
                  <a:cubicBezTo>
                    <a:pt x="20727" y="23336"/>
                    <a:pt x="20427" y="25416"/>
                    <a:pt x="19725" y="27421"/>
                  </a:cubicBezTo>
                  <a:cubicBezTo>
                    <a:pt x="20051" y="25341"/>
                    <a:pt x="20226" y="23235"/>
                    <a:pt x="21003" y="21230"/>
                  </a:cubicBezTo>
                  <a:close/>
                  <a:moveTo>
                    <a:pt x="17068" y="26544"/>
                  </a:moveTo>
                  <a:lnTo>
                    <a:pt x="17068" y="26544"/>
                  </a:lnTo>
                  <a:cubicBezTo>
                    <a:pt x="17469" y="27070"/>
                    <a:pt x="17168" y="27521"/>
                    <a:pt x="16843" y="28173"/>
                  </a:cubicBezTo>
                  <a:cubicBezTo>
                    <a:pt x="16567" y="27396"/>
                    <a:pt x="16943" y="26995"/>
                    <a:pt x="17068" y="26544"/>
                  </a:cubicBezTo>
                  <a:close/>
                  <a:moveTo>
                    <a:pt x="14737" y="27321"/>
                  </a:moveTo>
                  <a:cubicBezTo>
                    <a:pt x="14988" y="27747"/>
                    <a:pt x="14662" y="28022"/>
                    <a:pt x="14562" y="28423"/>
                  </a:cubicBezTo>
                  <a:cubicBezTo>
                    <a:pt x="14236" y="27847"/>
                    <a:pt x="14236" y="27847"/>
                    <a:pt x="14737" y="27321"/>
                  </a:cubicBezTo>
                  <a:close/>
                  <a:moveTo>
                    <a:pt x="7544" y="27246"/>
                  </a:moveTo>
                  <a:cubicBezTo>
                    <a:pt x="7695" y="27847"/>
                    <a:pt x="7369" y="28323"/>
                    <a:pt x="7244" y="28875"/>
                  </a:cubicBezTo>
                  <a:cubicBezTo>
                    <a:pt x="7093" y="29601"/>
                    <a:pt x="6843" y="30328"/>
                    <a:pt x="6617" y="31055"/>
                  </a:cubicBezTo>
                  <a:cubicBezTo>
                    <a:pt x="6596" y="31181"/>
                    <a:pt x="6523" y="31324"/>
                    <a:pt x="6382" y="31324"/>
                  </a:cubicBezTo>
                  <a:cubicBezTo>
                    <a:pt x="6355" y="31324"/>
                    <a:pt x="6324" y="31318"/>
                    <a:pt x="6291" y="31306"/>
                  </a:cubicBezTo>
                  <a:cubicBezTo>
                    <a:pt x="6116" y="31256"/>
                    <a:pt x="6066" y="31080"/>
                    <a:pt x="6091" y="30905"/>
                  </a:cubicBezTo>
                  <a:cubicBezTo>
                    <a:pt x="6091" y="30804"/>
                    <a:pt x="6141" y="30729"/>
                    <a:pt x="6166" y="30629"/>
                  </a:cubicBezTo>
                  <a:cubicBezTo>
                    <a:pt x="6567" y="29476"/>
                    <a:pt x="6968" y="28323"/>
                    <a:pt x="7544" y="27246"/>
                  </a:cubicBezTo>
                  <a:close/>
                  <a:moveTo>
                    <a:pt x="6066" y="31682"/>
                  </a:moveTo>
                  <a:cubicBezTo>
                    <a:pt x="6291" y="31682"/>
                    <a:pt x="6442" y="31782"/>
                    <a:pt x="6341" y="32032"/>
                  </a:cubicBezTo>
                  <a:cubicBezTo>
                    <a:pt x="6241" y="32283"/>
                    <a:pt x="6266" y="32634"/>
                    <a:pt x="5865" y="32659"/>
                  </a:cubicBezTo>
                  <a:cubicBezTo>
                    <a:pt x="5815" y="32433"/>
                    <a:pt x="5715" y="32233"/>
                    <a:pt x="5690" y="32007"/>
                  </a:cubicBezTo>
                  <a:cubicBezTo>
                    <a:pt x="5665" y="31757"/>
                    <a:pt x="5840" y="31682"/>
                    <a:pt x="6066" y="31682"/>
                  </a:cubicBezTo>
                  <a:close/>
                  <a:moveTo>
                    <a:pt x="5865" y="32659"/>
                  </a:moveTo>
                  <a:lnTo>
                    <a:pt x="5865" y="32659"/>
                  </a:lnTo>
                  <a:cubicBezTo>
                    <a:pt x="5840" y="32684"/>
                    <a:pt x="5815" y="32734"/>
                    <a:pt x="5815" y="32734"/>
                  </a:cubicBezTo>
                  <a:cubicBezTo>
                    <a:pt x="5740" y="32734"/>
                    <a:pt x="5765" y="32684"/>
                    <a:pt x="5865" y="32659"/>
                  </a:cubicBezTo>
                  <a:close/>
                  <a:moveTo>
                    <a:pt x="2431" y="34489"/>
                  </a:moveTo>
                  <a:lnTo>
                    <a:pt x="2431" y="34489"/>
                  </a:lnTo>
                  <a:cubicBezTo>
                    <a:pt x="2782" y="34940"/>
                    <a:pt x="2757" y="35291"/>
                    <a:pt x="2381" y="35591"/>
                  </a:cubicBezTo>
                  <a:cubicBezTo>
                    <a:pt x="2352" y="35611"/>
                    <a:pt x="2316" y="35623"/>
                    <a:pt x="2279" y="35623"/>
                  </a:cubicBezTo>
                  <a:cubicBezTo>
                    <a:pt x="2220" y="35623"/>
                    <a:pt x="2161" y="35593"/>
                    <a:pt x="2131" y="35516"/>
                  </a:cubicBezTo>
                  <a:cubicBezTo>
                    <a:pt x="1955" y="35115"/>
                    <a:pt x="2106" y="34814"/>
                    <a:pt x="2431" y="34489"/>
                  </a:cubicBezTo>
                  <a:close/>
                  <a:moveTo>
                    <a:pt x="7917" y="1"/>
                  </a:moveTo>
                  <a:cubicBezTo>
                    <a:pt x="7902" y="1"/>
                    <a:pt x="7886" y="1"/>
                    <a:pt x="7870" y="2"/>
                  </a:cubicBezTo>
                  <a:cubicBezTo>
                    <a:pt x="7594" y="52"/>
                    <a:pt x="7469" y="253"/>
                    <a:pt x="7469" y="504"/>
                  </a:cubicBezTo>
                  <a:cubicBezTo>
                    <a:pt x="7494" y="1255"/>
                    <a:pt x="7294" y="1957"/>
                    <a:pt x="7269" y="2684"/>
                  </a:cubicBezTo>
                  <a:cubicBezTo>
                    <a:pt x="7244" y="3661"/>
                    <a:pt x="7043" y="4614"/>
                    <a:pt x="6943" y="5566"/>
                  </a:cubicBezTo>
                  <a:cubicBezTo>
                    <a:pt x="6767" y="6995"/>
                    <a:pt x="6467" y="8373"/>
                    <a:pt x="6216" y="9777"/>
                  </a:cubicBezTo>
                  <a:cubicBezTo>
                    <a:pt x="6091" y="10378"/>
                    <a:pt x="5965" y="10980"/>
                    <a:pt x="5840" y="11581"/>
                  </a:cubicBezTo>
                  <a:cubicBezTo>
                    <a:pt x="5464" y="13586"/>
                    <a:pt x="4938" y="15541"/>
                    <a:pt x="4512" y="17521"/>
                  </a:cubicBezTo>
                  <a:cubicBezTo>
                    <a:pt x="3835" y="20629"/>
                    <a:pt x="3033" y="23737"/>
                    <a:pt x="2331" y="26844"/>
                  </a:cubicBezTo>
                  <a:cubicBezTo>
                    <a:pt x="1730" y="29501"/>
                    <a:pt x="1053" y="32133"/>
                    <a:pt x="502" y="34814"/>
                  </a:cubicBezTo>
                  <a:cubicBezTo>
                    <a:pt x="226" y="36143"/>
                    <a:pt x="0" y="37496"/>
                    <a:pt x="25" y="38850"/>
                  </a:cubicBezTo>
                  <a:cubicBezTo>
                    <a:pt x="51" y="39351"/>
                    <a:pt x="176" y="39802"/>
                    <a:pt x="702" y="40002"/>
                  </a:cubicBezTo>
                  <a:cubicBezTo>
                    <a:pt x="880" y="40065"/>
                    <a:pt x="1051" y="40098"/>
                    <a:pt x="1217" y="40098"/>
                  </a:cubicBezTo>
                  <a:cubicBezTo>
                    <a:pt x="1520" y="40098"/>
                    <a:pt x="1805" y="39986"/>
                    <a:pt x="2081" y="39727"/>
                  </a:cubicBezTo>
                  <a:cubicBezTo>
                    <a:pt x="2457" y="39376"/>
                    <a:pt x="2707" y="39000"/>
                    <a:pt x="2933" y="38524"/>
                  </a:cubicBezTo>
                  <a:cubicBezTo>
                    <a:pt x="3434" y="37421"/>
                    <a:pt x="4086" y="36343"/>
                    <a:pt x="4662" y="35266"/>
                  </a:cubicBezTo>
                  <a:cubicBezTo>
                    <a:pt x="4913" y="34564"/>
                    <a:pt x="5163" y="33862"/>
                    <a:pt x="5464" y="33010"/>
                  </a:cubicBezTo>
                  <a:lnTo>
                    <a:pt x="5464" y="33010"/>
                  </a:lnTo>
                  <a:cubicBezTo>
                    <a:pt x="5564" y="33737"/>
                    <a:pt x="5414" y="34413"/>
                    <a:pt x="4988" y="35215"/>
                  </a:cubicBezTo>
                  <a:cubicBezTo>
                    <a:pt x="4637" y="36920"/>
                    <a:pt x="4311" y="38599"/>
                    <a:pt x="3810" y="40253"/>
                  </a:cubicBezTo>
                  <a:cubicBezTo>
                    <a:pt x="4537" y="39952"/>
                    <a:pt x="5339" y="39852"/>
                    <a:pt x="6066" y="39501"/>
                  </a:cubicBezTo>
                  <a:cubicBezTo>
                    <a:pt x="6239" y="39436"/>
                    <a:pt x="6450" y="39371"/>
                    <a:pt x="6650" y="39371"/>
                  </a:cubicBezTo>
                  <a:cubicBezTo>
                    <a:pt x="6681" y="39371"/>
                    <a:pt x="6712" y="39373"/>
                    <a:pt x="6742" y="39376"/>
                  </a:cubicBezTo>
                  <a:cubicBezTo>
                    <a:pt x="7066" y="39435"/>
                    <a:pt x="7388" y="39457"/>
                    <a:pt x="7708" y="39457"/>
                  </a:cubicBezTo>
                  <a:cubicBezTo>
                    <a:pt x="8478" y="39457"/>
                    <a:pt x="9239" y="39329"/>
                    <a:pt x="10000" y="39276"/>
                  </a:cubicBezTo>
                  <a:cubicBezTo>
                    <a:pt x="10702" y="37697"/>
                    <a:pt x="11404" y="36118"/>
                    <a:pt x="12056" y="34539"/>
                  </a:cubicBezTo>
                  <a:cubicBezTo>
                    <a:pt x="12607" y="33210"/>
                    <a:pt x="13058" y="31882"/>
                    <a:pt x="13885" y="30504"/>
                  </a:cubicBezTo>
                  <a:lnTo>
                    <a:pt x="13885" y="30504"/>
                  </a:lnTo>
                  <a:cubicBezTo>
                    <a:pt x="13885" y="31456"/>
                    <a:pt x="13860" y="32233"/>
                    <a:pt x="13885" y="33035"/>
                  </a:cubicBezTo>
                  <a:cubicBezTo>
                    <a:pt x="13910" y="33862"/>
                    <a:pt x="14136" y="34589"/>
                    <a:pt x="15063" y="34890"/>
                  </a:cubicBezTo>
                  <a:cubicBezTo>
                    <a:pt x="16291" y="34639"/>
                    <a:pt x="17394" y="33361"/>
                    <a:pt x="17444" y="32083"/>
                  </a:cubicBezTo>
                  <a:cubicBezTo>
                    <a:pt x="17469" y="31631"/>
                    <a:pt x="17444" y="31180"/>
                    <a:pt x="18121" y="30829"/>
                  </a:cubicBezTo>
                  <a:lnTo>
                    <a:pt x="18121" y="30829"/>
                  </a:lnTo>
                  <a:cubicBezTo>
                    <a:pt x="17770" y="31657"/>
                    <a:pt x="18071" y="32408"/>
                    <a:pt x="17569" y="33060"/>
                  </a:cubicBezTo>
                  <a:cubicBezTo>
                    <a:pt x="17219" y="33486"/>
                    <a:pt x="17569" y="34238"/>
                    <a:pt x="18021" y="34413"/>
                  </a:cubicBezTo>
                  <a:cubicBezTo>
                    <a:pt x="18113" y="34446"/>
                    <a:pt x="18196" y="34463"/>
                    <a:pt x="18272" y="34463"/>
                  </a:cubicBezTo>
                  <a:cubicBezTo>
                    <a:pt x="18548" y="34463"/>
                    <a:pt x="18737" y="34237"/>
                    <a:pt x="18973" y="33687"/>
                  </a:cubicBezTo>
                  <a:cubicBezTo>
                    <a:pt x="19474" y="32534"/>
                    <a:pt x="19599" y="31256"/>
                    <a:pt x="20026" y="30078"/>
                  </a:cubicBezTo>
                  <a:cubicBezTo>
                    <a:pt x="20602" y="27546"/>
                    <a:pt x="21204" y="25015"/>
                    <a:pt x="21579" y="22459"/>
                  </a:cubicBezTo>
                  <a:cubicBezTo>
                    <a:pt x="21855" y="20754"/>
                    <a:pt x="22306" y="19050"/>
                    <a:pt x="21930" y="17321"/>
                  </a:cubicBezTo>
                  <a:cubicBezTo>
                    <a:pt x="21905" y="17170"/>
                    <a:pt x="21955" y="16970"/>
                    <a:pt x="22006" y="16819"/>
                  </a:cubicBezTo>
                  <a:cubicBezTo>
                    <a:pt x="22407" y="15591"/>
                    <a:pt x="22432" y="14263"/>
                    <a:pt x="22833" y="13010"/>
                  </a:cubicBezTo>
                  <a:cubicBezTo>
                    <a:pt x="23008" y="12484"/>
                    <a:pt x="22883" y="11907"/>
                    <a:pt x="22707" y="11356"/>
                  </a:cubicBezTo>
                  <a:cubicBezTo>
                    <a:pt x="22657" y="11155"/>
                    <a:pt x="22582" y="10980"/>
                    <a:pt x="22381" y="10854"/>
                  </a:cubicBezTo>
                  <a:cubicBezTo>
                    <a:pt x="22217" y="10745"/>
                    <a:pt x="22045" y="10691"/>
                    <a:pt x="21882" y="10691"/>
                  </a:cubicBezTo>
                  <a:cubicBezTo>
                    <a:pt x="21525" y="10691"/>
                    <a:pt x="21214" y="10949"/>
                    <a:pt x="21128" y="11431"/>
                  </a:cubicBezTo>
                  <a:cubicBezTo>
                    <a:pt x="20878" y="12734"/>
                    <a:pt x="20402" y="13937"/>
                    <a:pt x="20126" y="15215"/>
                  </a:cubicBezTo>
                  <a:cubicBezTo>
                    <a:pt x="19725" y="16819"/>
                    <a:pt x="19424" y="18474"/>
                    <a:pt x="19023" y="20078"/>
                  </a:cubicBezTo>
                  <a:cubicBezTo>
                    <a:pt x="18823" y="20880"/>
                    <a:pt x="18772" y="21732"/>
                    <a:pt x="18296" y="22433"/>
                  </a:cubicBezTo>
                  <a:cubicBezTo>
                    <a:pt x="18296" y="22659"/>
                    <a:pt x="18346" y="22885"/>
                    <a:pt x="18196" y="23110"/>
                  </a:cubicBezTo>
                  <a:cubicBezTo>
                    <a:pt x="18046" y="22834"/>
                    <a:pt x="18046" y="22609"/>
                    <a:pt x="18271" y="22433"/>
                  </a:cubicBezTo>
                  <a:cubicBezTo>
                    <a:pt x="18296" y="20930"/>
                    <a:pt x="18722" y="19476"/>
                    <a:pt x="18998" y="18022"/>
                  </a:cubicBezTo>
                  <a:cubicBezTo>
                    <a:pt x="19374" y="15917"/>
                    <a:pt x="19875" y="13862"/>
                    <a:pt x="19900" y="11732"/>
                  </a:cubicBezTo>
                  <a:cubicBezTo>
                    <a:pt x="19925" y="10930"/>
                    <a:pt x="19700" y="10579"/>
                    <a:pt x="19023" y="10353"/>
                  </a:cubicBezTo>
                  <a:cubicBezTo>
                    <a:pt x="18846" y="10296"/>
                    <a:pt x="18694" y="10266"/>
                    <a:pt x="18558" y="10266"/>
                  </a:cubicBezTo>
                  <a:cubicBezTo>
                    <a:pt x="18212" y="10266"/>
                    <a:pt x="17961" y="10462"/>
                    <a:pt x="17620" y="10930"/>
                  </a:cubicBezTo>
                  <a:cubicBezTo>
                    <a:pt x="17344" y="11281"/>
                    <a:pt x="17193" y="11757"/>
                    <a:pt x="16818" y="12057"/>
                  </a:cubicBezTo>
                  <a:cubicBezTo>
                    <a:pt x="16364" y="11356"/>
                    <a:pt x="15842" y="10977"/>
                    <a:pt x="15266" y="10977"/>
                  </a:cubicBezTo>
                  <a:cubicBezTo>
                    <a:pt x="15142" y="10977"/>
                    <a:pt x="15016" y="10994"/>
                    <a:pt x="14888" y="11030"/>
                  </a:cubicBezTo>
                  <a:cubicBezTo>
                    <a:pt x="14361" y="11180"/>
                    <a:pt x="13960" y="11556"/>
                    <a:pt x="13685" y="12032"/>
                  </a:cubicBezTo>
                  <a:cubicBezTo>
                    <a:pt x="13635" y="12559"/>
                    <a:pt x="13484" y="13035"/>
                    <a:pt x="13133" y="13586"/>
                  </a:cubicBezTo>
                  <a:cubicBezTo>
                    <a:pt x="13058" y="12960"/>
                    <a:pt x="13259" y="12509"/>
                    <a:pt x="13359" y="12057"/>
                  </a:cubicBezTo>
                  <a:cubicBezTo>
                    <a:pt x="13484" y="11080"/>
                    <a:pt x="13559" y="10128"/>
                    <a:pt x="13710" y="9175"/>
                  </a:cubicBezTo>
                  <a:cubicBezTo>
                    <a:pt x="13810" y="8624"/>
                    <a:pt x="13885" y="8047"/>
                    <a:pt x="13860" y="7496"/>
                  </a:cubicBezTo>
                  <a:cubicBezTo>
                    <a:pt x="13835" y="6869"/>
                    <a:pt x="13660" y="6669"/>
                    <a:pt x="13083" y="6494"/>
                  </a:cubicBezTo>
                  <a:cubicBezTo>
                    <a:pt x="12979" y="6459"/>
                    <a:pt x="12883" y="6443"/>
                    <a:pt x="12795" y="6443"/>
                  </a:cubicBezTo>
                  <a:cubicBezTo>
                    <a:pt x="12441" y="6443"/>
                    <a:pt x="12216" y="6704"/>
                    <a:pt x="12056" y="7045"/>
                  </a:cubicBezTo>
                  <a:cubicBezTo>
                    <a:pt x="11880" y="7371"/>
                    <a:pt x="11755" y="7697"/>
                    <a:pt x="11630" y="8047"/>
                  </a:cubicBezTo>
                  <a:cubicBezTo>
                    <a:pt x="10878" y="10504"/>
                    <a:pt x="10151" y="12935"/>
                    <a:pt x="9374" y="15391"/>
                  </a:cubicBezTo>
                  <a:cubicBezTo>
                    <a:pt x="8447" y="18423"/>
                    <a:pt x="7494" y="21481"/>
                    <a:pt x="6517" y="24514"/>
                  </a:cubicBezTo>
                  <a:cubicBezTo>
                    <a:pt x="5815" y="26794"/>
                    <a:pt x="4963" y="29050"/>
                    <a:pt x="4111" y="31281"/>
                  </a:cubicBezTo>
                  <a:cubicBezTo>
                    <a:pt x="3860" y="31932"/>
                    <a:pt x="3559" y="32559"/>
                    <a:pt x="3058" y="33060"/>
                  </a:cubicBezTo>
                  <a:cubicBezTo>
                    <a:pt x="3058" y="33135"/>
                    <a:pt x="3058" y="33185"/>
                    <a:pt x="3058" y="33261"/>
                  </a:cubicBezTo>
                  <a:cubicBezTo>
                    <a:pt x="3033" y="33336"/>
                    <a:pt x="3008" y="33411"/>
                    <a:pt x="2958" y="33511"/>
                  </a:cubicBezTo>
                  <a:cubicBezTo>
                    <a:pt x="2832" y="33411"/>
                    <a:pt x="2883" y="33286"/>
                    <a:pt x="2908" y="33185"/>
                  </a:cubicBezTo>
                  <a:cubicBezTo>
                    <a:pt x="2933" y="33135"/>
                    <a:pt x="3008" y="33085"/>
                    <a:pt x="3033" y="33060"/>
                  </a:cubicBezTo>
                  <a:cubicBezTo>
                    <a:pt x="3008" y="32333"/>
                    <a:pt x="3058" y="31606"/>
                    <a:pt x="3158" y="30880"/>
                  </a:cubicBezTo>
                  <a:cubicBezTo>
                    <a:pt x="3309" y="29852"/>
                    <a:pt x="3634" y="28875"/>
                    <a:pt x="3835" y="27872"/>
                  </a:cubicBezTo>
                  <a:cubicBezTo>
                    <a:pt x="4386" y="25065"/>
                    <a:pt x="4988" y="22283"/>
                    <a:pt x="5539" y="19476"/>
                  </a:cubicBezTo>
                  <a:cubicBezTo>
                    <a:pt x="5940" y="17596"/>
                    <a:pt x="6366" y="15717"/>
                    <a:pt x="6692" y="13837"/>
                  </a:cubicBezTo>
                  <a:cubicBezTo>
                    <a:pt x="6918" y="12484"/>
                    <a:pt x="7143" y="11155"/>
                    <a:pt x="7544" y="9852"/>
                  </a:cubicBezTo>
                  <a:cubicBezTo>
                    <a:pt x="7444" y="9250"/>
                    <a:pt x="7670" y="8724"/>
                    <a:pt x="7845" y="8173"/>
                  </a:cubicBezTo>
                  <a:cubicBezTo>
                    <a:pt x="7795" y="6719"/>
                    <a:pt x="8196" y="5290"/>
                    <a:pt x="8221" y="3837"/>
                  </a:cubicBezTo>
                  <a:cubicBezTo>
                    <a:pt x="8221" y="2709"/>
                    <a:pt x="8572" y="1581"/>
                    <a:pt x="8271" y="453"/>
                  </a:cubicBezTo>
                  <a:cubicBezTo>
                    <a:pt x="8223" y="238"/>
                    <a:pt x="8221" y="1"/>
                    <a:pt x="7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10726400" y="3364450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3" name="Google Shape;763;p31"/>
            <p:cNvGrpSpPr/>
            <p:nvPr/>
          </p:nvGrpSpPr>
          <p:grpSpPr>
            <a:xfrm>
              <a:off x="9944425" y="2968150"/>
              <a:ext cx="988125" cy="947050"/>
              <a:chOff x="3971325" y="3315350"/>
              <a:chExt cx="988125" cy="947050"/>
            </a:xfrm>
          </p:grpSpPr>
          <p:sp>
            <p:nvSpPr>
              <p:cNvPr id="764" name="Google Shape;764;p31"/>
              <p:cNvSpPr/>
              <p:nvPr/>
            </p:nvSpPr>
            <p:spPr>
              <a:xfrm>
                <a:off x="3988250" y="3315350"/>
                <a:ext cx="875975" cy="947050"/>
              </a:xfrm>
              <a:custGeom>
                <a:avLst/>
                <a:gdLst/>
                <a:ahLst/>
                <a:cxnLst/>
                <a:rect l="l" t="t" r="r" b="b"/>
                <a:pathLst>
                  <a:path w="35039" h="37882" extrusionOk="0">
                    <a:moveTo>
                      <a:pt x="10477" y="6009"/>
                    </a:moveTo>
                    <a:cubicBezTo>
                      <a:pt x="11780" y="6009"/>
                      <a:pt x="12833" y="7438"/>
                      <a:pt x="12507" y="8766"/>
                    </a:cubicBezTo>
                    <a:cubicBezTo>
                      <a:pt x="12457" y="8992"/>
                      <a:pt x="12381" y="9217"/>
                      <a:pt x="12281" y="9418"/>
                    </a:cubicBezTo>
                    <a:cubicBezTo>
                      <a:pt x="11979" y="10152"/>
                      <a:pt x="11305" y="10607"/>
                      <a:pt x="10611" y="10607"/>
                    </a:cubicBezTo>
                    <a:cubicBezTo>
                      <a:pt x="10500" y="10607"/>
                      <a:pt x="10387" y="10595"/>
                      <a:pt x="10276" y="10571"/>
                    </a:cubicBezTo>
                    <a:cubicBezTo>
                      <a:pt x="9574" y="10420"/>
                      <a:pt x="8772" y="9493"/>
                      <a:pt x="8747" y="8766"/>
                    </a:cubicBezTo>
                    <a:cubicBezTo>
                      <a:pt x="8697" y="7814"/>
                      <a:pt x="9098" y="7012"/>
                      <a:pt x="9650" y="6285"/>
                    </a:cubicBezTo>
                    <a:cubicBezTo>
                      <a:pt x="9875" y="6009"/>
                      <a:pt x="10176" y="6009"/>
                      <a:pt x="10477" y="6009"/>
                    </a:cubicBezTo>
                    <a:close/>
                    <a:moveTo>
                      <a:pt x="13378" y="27070"/>
                    </a:moveTo>
                    <a:cubicBezTo>
                      <a:pt x="13453" y="27070"/>
                      <a:pt x="13522" y="27076"/>
                      <a:pt x="13584" y="27087"/>
                    </a:cubicBezTo>
                    <a:cubicBezTo>
                      <a:pt x="13697" y="27087"/>
                      <a:pt x="13801" y="27086"/>
                      <a:pt x="13897" y="27086"/>
                    </a:cubicBezTo>
                    <a:cubicBezTo>
                      <a:pt x="14184" y="27086"/>
                      <a:pt x="14405" y="27100"/>
                      <a:pt x="14612" y="27213"/>
                    </a:cubicBezTo>
                    <a:cubicBezTo>
                      <a:pt x="15037" y="27468"/>
                      <a:pt x="15462" y="27630"/>
                      <a:pt x="15919" y="27630"/>
                    </a:cubicBezTo>
                    <a:cubicBezTo>
                      <a:pt x="16135" y="27630"/>
                      <a:pt x="16358" y="27594"/>
                      <a:pt x="16592" y="27513"/>
                    </a:cubicBezTo>
                    <a:cubicBezTo>
                      <a:pt x="16681" y="27485"/>
                      <a:pt x="16773" y="27470"/>
                      <a:pt x="16860" y="27470"/>
                    </a:cubicBezTo>
                    <a:cubicBezTo>
                      <a:pt x="17163" y="27470"/>
                      <a:pt x="17405" y="27658"/>
                      <a:pt x="17269" y="28165"/>
                    </a:cubicBezTo>
                    <a:cubicBezTo>
                      <a:pt x="17193" y="28441"/>
                      <a:pt x="17369" y="28591"/>
                      <a:pt x="17620" y="28666"/>
                    </a:cubicBezTo>
                    <a:cubicBezTo>
                      <a:pt x="17945" y="28775"/>
                      <a:pt x="18270" y="28902"/>
                      <a:pt x="18611" y="28902"/>
                    </a:cubicBezTo>
                    <a:cubicBezTo>
                      <a:pt x="18664" y="28902"/>
                      <a:pt x="18718" y="28899"/>
                      <a:pt x="18772" y="28892"/>
                    </a:cubicBezTo>
                    <a:cubicBezTo>
                      <a:pt x="18887" y="28876"/>
                      <a:pt x="19001" y="28870"/>
                      <a:pt x="19114" y="28870"/>
                    </a:cubicBezTo>
                    <a:cubicBezTo>
                      <a:pt x="19739" y="28870"/>
                      <a:pt x="20337" y="29071"/>
                      <a:pt x="20953" y="29092"/>
                    </a:cubicBezTo>
                    <a:cubicBezTo>
                      <a:pt x="21053" y="29092"/>
                      <a:pt x="21178" y="29117"/>
                      <a:pt x="21229" y="29167"/>
                    </a:cubicBezTo>
                    <a:cubicBezTo>
                      <a:pt x="21855" y="30095"/>
                      <a:pt x="22983" y="30396"/>
                      <a:pt x="23735" y="31172"/>
                    </a:cubicBezTo>
                    <a:cubicBezTo>
                      <a:pt x="24061" y="31498"/>
                      <a:pt x="24286" y="31874"/>
                      <a:pt x="24161" y="32325"/>
                    </a:cubicBezTo>
                    <a:cubicBezTo>
                      <a:pt x="23935" y="33102"/>
                      <a:pt x="23960" y="34030"/>
                      <a:pt x="22983" y="34381"/>
                    </a:cubicBezTo>
                    <a:cubicBezTo>
                      <a:pt x="22908" y="34406"/>
                      <a:pt x="22833" y="34531"/>
                      <a:pt x="22833" y="34606"/>
                    </a:cubicBezTo>
                    <a:cubicBezTo>
                      <a:pt x="22871" y="35306"/>
                      <a:pt x="22397" y="35463"/>
                      <a:pt x="21984" y="35463"/>
                    </a:cubicBezTo>
                    <a:cubicBezTo>
                      <a:pt x="21864" y="35463"/>
                      <a:pt x="21750" y="35450"/>
                      <a:pt x="21655" y="35433"/>
                    </a:cubicBezTo>
                    <a:cubicBezTo>
                      <a:pt x="20351" y="35208"/>
                      <a:pt x="19023" y="35233"/>
                      <a:pt x="17720" y="34907"/>
                    </a:cubicBezTo>
                    <a:cubicBezTo>
                      <a:pt x="16517" y="34581"/>
                      <a:pt x="15289" y="34280"/>
                      <a:pt x="14061" y="34080"/>
                    </a:cubicBezTo>
                    <a:cubicBezTo>
                      <a:pt x="13409" y="33980"/>
                      <a:pt x="13033" y="33478"/>
                      <a:pt x="12557" y="33127"/>
                    </a:cubicBezTo>
                    <a:cubicBezTo>
                      <a:pt x="12056" y="32802"/>
                      <a:pt x="11454" y="32501"/>
                      <a:pt x="11504" y="31699"/>
                    </a:cubicBezTo>
                    <a:cubicBezTo>
                      <a:pt x="11529" y="31373"/>
                      <a:pt x="11128" y="31172"/>
                      <a:pt x="10903" y="30947"/>
                    </a:cubicBezTo>
                    <a:cubicBezTo>
                      <a:pt x="10276" y="30345"/>
                      <a:pt x="10226" y="30170"/>
                      <a:pt x="10527" y="29393"/>
                    </a:cubicBezTo>
                    <a:cubicBezTo>
                      <a:pt x="10602" y="29167"/>
                      <a:pt x="10752" y="28967"/>
                      <a:pt x="10752" y="28741"/>
                    </a:cubicBezTo>
                    <a:cubicBezTo>
                      <a:pt x="10777" y="28062"/>
                      <a:pt x="11060" y="27688"/>
                      <a:pt x="11715" y="27688"/>
                    </a:cubicBezTo>
                    <a:cubicBezTo>
                      <a:pt x="11736" y="27688"/>
                      <a:pt x="11758" y="27688"/>
                      <a:pt x="11780" y="27689"/>
                    </a:cubicBezTo>
                    <a:cubicBezTo>
                      <a:pt x="12081" y="27689"/>
                      <a:pt x="12256" y="27463"/>
                      <a:pt x="12482" y="27338"/>
                    </a:cubicBezTo>
                    <a:cubicBezTo>
                      <a:pt x="12793" y="27144"/>
                      <a:pt x="13118" y="27070"/>
                      <a:pt x="13378" y="27070"/>
                    </a:cubicBezTo>
                    <a:close/>
                    <a:moveTo>
                      <a:pt x="9920" y="0"/>
                    </a:moveTo>
                    <a:cubicBezTo>
                      <a:pt x="9183" y="0"/>
                      <a:pt x="8466" y="354"/>
                      <a:pt x="7945" y="997"/>
                    </a:cubicBezTo>
                    <a:cubicBezTo>
                      <a:pt x="7143" y="1999"/>
                      <a:pt x="6742" y="3202"/>
                      <a:pt x="6041" y="4255"/>
                    </a:cubicBezTo>
                    <a:cubicBezTo>
                      <a:pt x="5439" y="5182"/>
                      <a:pt x="4988" y="6185"/>
                      <a:pt x="4562" y="7187"/>
                    </a:cubicBezTo>
                    <a:cubicBezTo>
                      <a:pt x="4863" y="7130"/>
                      <a:pt x="5092" y="7095"/>
                      <a:pt x="5279" y="7095"/>
                    </a:cubicBezTo>
                    <a:cubicBezTo>
                      <a:pt x="5747" y="7095"/>
                      <a:pt x="5955" y="7313"/>
                      <a:pt x="6366" y="7939"/>
                    </a:cubicBezTo>
                    <a:cubicBezTo>
                      <a:pt x="6717" y="8466"/>
                      <a:pt x="6918" y="9042"/>
                      <a:pt x="6993" y="9694"/>
                    </a:cubicBezTo>
                    <a:cubicBezTo>
                      <a:pt x="7294" y="12551"/>
                      <a:pt x="6692" y="15308"/>
                      <a:pt x="6091" y="18040"/>
                    </a:cubicBezTo>
                    <a:cubicBezTo>
                      <a:pt x="5640" y="20095"/>
                      <a:pt x="4988" y="22100"/>
                      <a:pt x="4161" y="24030"/>
                    </a:cubicBezTo>
                    <a:cubicBezTo>
                      <a:pt x="4086" y="24180"/>
                      <a:pt x="4035" y="24330"/>
                      <a:pt x="3960" y="24481"/>
                    </a:cubicBezTo>
                    <a:cubicBezTo>
                      <a:pt x="3254" y="25971"/>
                      <a:pt x="2472" y="26602"/>
                      <a:pt x="1192" y="26602"/>
                    </a:cubicBezTo>
                    <a:cubicBezTo>
                      <a:pt x="836" y="26602"/>
                      <a:pt x="442" y="26553"/>
                      <a:pt x="0" y="26461"/>
                    </a:cubicBezTo>
                    <a:lnTo>
                      <a:pt x="0" y="26461"/>
                    </a:lnTo>
                    <a:cubicBezTo>
                      <a:pt x="0" y="27413"/>
                      <a:pt x="677" y="28040"/>
                      <a:pt x="1028" y="28842"/>
                    </a:cubicBezTo>
                    <a:cubicBezTo>
                      <a:pt x="2557" y="29443"/>
                      <a:pt x="3860" y="30521"/>
                      <a:pt x="5364" y="31223"/>
                    </a:cubicBezTo>
                    <a:cubicBezTo>
                      <a:pt x="6040" y="31561"/>
                      <a:pt x="6670" y="31876"/>
                      <a:pt x="7432" y="31876"/>
                    </a:cubicBezTo>
                    <a:cubicBezTo>
                      <a:pt x="7461" y="31876"/>
                      <a:pt x="7490" y="31875"/>
                      <a:pt x="7519" y="31874"/>
                    </a:cubicBezTo>
                    <a:cubicBezTo>
                      <a:pt x="7582" y="31871"/>
                      <a:pt x="7645" y="31869"/>
                      <a:pt x="7707" y="31869"/>
                    </a:cubicBezTo>
                    <a:cubicBezTo>
                      <a:pt x="8558" y="31869"/>
                      <a:pt x="9325" y="32184"/>
                      <a:pt x="10025" y="32651"/>
                    </a:cubicBezTo>
                    <a:cubicBezTo>
                      <a:pt x="10477" y="32952"/>
                      <a:pt x="10978" y="33127"/>
                      <a:pt x="11354" y="33553"/>
                    </a:cubicBezTo>
                    <a:cubicBezTo>
                      <a:pt x="11630" y="33854"/>
                      <a:pt x="11579" y="34330"/>
                      <a:pt x="11880" y="34606"/>
                    </a:cubicBezTo>
                    <a:cubicBezTo>
                      <a:pt x="12507" y="35258"/>
                      <a:pt x="12757" y="36060"/>
                      <a:pt x="13008" y="36912"/>
                    </a:cubicBezTo>
                    <a:cubicBezTo>
                      <a:pt x="14086" y="37112"/>
                      <a:pt x="15163" y="37338"/>
                      <a:pt x="16216" y="37564"/>
                    </a:cubicBezTo>
                    <a:cubicBezTo>
                      <a:pt x="17143" y="37746"/>
                      <a:pt x="18062" y="37881"/>
                      <a:pt x="18977" y="37881"/>
                    </a:cubicBezTo>
                    <a:cubicBezTo>
                      <a:pt x="19695" y="37881"/>
                      <a:pt x="20412" y="37798"/>
                      <a:pt x="21128" y="37589"/>
                    </a:cubicBezTo>
                    <a:cubicBezTo>
                      <a:pt x="21705" y="37413"/>
                      <a:pt x="22306" y="37313"/>
                      <a:pt x="22808" y="36987"/>
                    </a:cubicBezTo>
                    <a:cubicBezTo>
                      <a:pt x="24787" y="35709"/>
                      <a:pt x="26843" y="34556"/>
                      <a:pt x="28547" y="32902"/>
                    </a:cubicBezTo>
                    <a:cubicBezTo>
                      <a:pt x="28672" y="32777"/>
                      <a:pt x="28848" y="32751"/>
                      <a:pt x="28998" y="32676"/>
                    </a:cubicBezTo>
                    <a:cubicBezTo>
                      <a:pt x="29123" y="32075"/>
                      <a:pt x="29249" y="31473"/>
                      <a:pt x="29374" y="30872"/>
                    </a:cubicBezTo>
                    <a:lnTo>
                      <a:pt x="29374" y="30872"/>
                    </a:lnTo>
                    <a:cubicBezTo>
                      <a:pt x="28447" y="31097"/>
                      <a:pt x="27770" y="31749"/>
                      <a:pt x="26968" y="32225"/>
                    </a:cubicBezTo>
                    <a:cubicBezTo>
                      <a:pt x="26517" y="32501"/>
                      <a:pt x="26116" y="32952"/>
                      <a:pt x="25564" y="33052"/>
                    </a:cubicBezTo>
                    <a:cubicBezTo>
                      <a:pt x="25339" y="32751"/>
                      <a:pt x="25389" y="32476"/>
                      <a:pt x="25414" y="32225"/>
                    </a:cubicBezTo>
                    <a:cubicBezTo>
                      <a:pt x="25439" y="31423"/>
                      <a:pt x="25063" y="30872"/>
                      <a:pt x="24412" y="30521"/>
                    </a:cubicBezTo>
                    <a:cubicBezTo>
                      <a:pt x="23785" y="30195"/>
                      <a:pt x="23284" y="29794"/>
                      <a:pt x="23008" y="29142"/>
                    </a:cubicBezTo>
                    <a:cubicBezTo>
                      <a:pt x="22883" y="28817"/>
                      <a:pt x="22607" y="28641"/>
                      <a:pt x="22331" y="28441"/>
                    </a:cubicBezTo>
                    <a:cubicBezTo>
                      <a:pt x="21880" y="28115"/>
                      <a:pt x="21880" y="27839"/>
                      <a:pt x="22356" y="27513"/>
                    </a:cubicBezTo>
                    <a:cubicBezTo>
                      <a:pt x="23960" y="26486"/>
                      <a:pt x="25289" y="25132"/>
                      <a:pt x="26818" y="24030"/>
                    </a:cubicBezTo>
                    <a:cubicBezTo>
                      <a:pt x="27970" y="23177"/>
                      <a:pt x="28973" y="22150"/>
                      <a:pt x="30051" y="21223"/>
                    </a:cubicBezTo>
                    <a:cubicBezTo>
                      <a:pt x="31304" y="20145"/>
                      <a:pt x="32507" y="18992"/>
                      <a:pt x="33885" y="18065"/>
                    </a:cubicBezTo>
                    <a:cubicBezTo>
                      <a:pt x="34261" y="17814"/>
                      <a:pt x="34788" y="17839"/>
                      <a:pt x="35038" y="17363"/>
                    </a:cubicBezTo>
                    <a:cubicBezTo>
                      <a:pt x="35013" y="17112"/>
                      <a:pt x="34838" y="16962"/>
                      <a:pt x="34612" y="16862"/>
                    </a:cubicBezTo>
                    <a:cubicBezTo>
                      <a:pt x="34240" y="16650"/>
                      <a:pt x="33867" y="16544"/>
                      <a:pt x="33503" y="16544"/>
                    </a:cubicBezTo>
                    <a:cubicBezTo>
                      <a:pt x="32790" y="16544"/>
                      <a:pt x="32110" y="16951"/>
                      <a:pt x="31529" y="17764"/>
                    </a:cubicBezTo>
                    <a:cubicBezTo>
                      <a:pt x="30351" y="19393"/>
                      <a:pt x="28823" y="20571"/>
                      <a:pt x="27369" y="21899"/>
                    </a:cubicBezTo>
                    <a:cubicBezTo>
                      <a:pt x="26316" y="22852"/>
                      <a:pt x="25113" y="23629"/>
                      <a:pt x="23960" y="24456"/>
                    </a:cubicBezTo>
                    <a:cubicBezTo>
                      <a:pt x="22732" y="25333"/>
                      <a:pt x="21579" y="26260"/>
                      <a:pt x="20201" y="26862"/>
                    </a:cubicBezTo>
                    <a:cubicBezTo>
                      <a:pt x="20022" y="26931"/>
                      <a:pt x="19873" y="26969"/>
                      <a:pt x="19730" y="26969"/>
                    </a:cubicBezTo>
                    <a:cubicBezTo>
                      <a:pt x="19612" y="26969"/>
                      <a:pt x="19498" y="26943"/>
                      <a:pt x="19374" y="26887"/>
                    </a:cubicBezTo>
                    <a:cubicBezTo>
                      <a:pt x="18951" y="26686"/>
                      <a:pt x="18529" y="26468"/>
                      <a:pt x="18080" y="26468"/>
                    </a:cubicBezTo>
                    <a:cubicBezTo>
                      <a:pt x="17970" y="26468"/>
                      <a:pt x="17858" y="26481"/>
                      <a:pt x="17745" y="26511"/>
                    </a:cubicBezTo>
                    <a:cubicBezTo>
                      <a:pt x="17589" y="26547"/>
                      <a:pt x="17442" y="26563"/>
                      <a:pt x="17301" y="26563"/>
                    </a:cubicBezTo>
                    <a:cubicBezTo>
                      <a:pt x="16851" y="26563"/>
                      <a:pt x="16460" y="26401"/>
                      <a:pt x="16041" y="26210"/>
                    </a:cubicBezTo>
                    <a:cubicBezTo>
                      <a:pt x="15163" y="25784"/>
                      <a:pt x="14311" y="25383"/>
                      <a:pt x="13384" y="25082"/>
                    </a:cubicBezTo>
                    <a:cubicBezTo>
                      <a:pt x="13115" y="25190"/>
                      <a:pt x="12991" y="25240"/>
                      <a:pt x="12836" y="25240"/>
                    </a:cubicBezTo>
                    <a:cubicBezTo>
                      <a:pt x="12703" y="25240"/>
                      <a:pt x="12547" y="25202"/>
                      <a:pt x="12256" y="25132"/>
                    </a:cubicBezTo>
                    <a:cubicBezTo>
                      <a:pt x="12349" y="24886"/>
                      <a:pt x="12527" y="24876"/>
                      <a:pt x="12702" y="24876"/>
                    </a:cubicBezTo>
                    <a:cubicBezTo>
                      <a:pt x="12717" y="24876"/>
                      <a:pt x="12732" y="24876"/>
                      <a:pt x="12746" y="24876"/>
                    </a:cubicBezTo>
                    <a:cubicBezTo>
                      <a:pt x="12841" y="24876"/>
                      <a:pt x="12933" y="24873"/>
                      <a:pt x="13008" y="24832"/>
                    </a:cubicBezTo>
                    <a:cubicBezTo>
                      <a:pt x="13008" y="24205"/>
                      <a:pt x="12782" y="23654"/>
                      <a:pt x="12682" y="23052"/>
                    </a:cubicBezTo>
                    <a:cubicBezTo>
                      <a:pt x="12507" y="22075"/>
                      <a:pt x="12381" y="21072"/>
                      <a:pt x="12782" y="20095"/>
                    </a:cubicBezTo>
                    <a:cubicBezTo>
                      <a:pt x="13284" y="18842"/>
                      <a:pt x="13860" y="17588"/>
                      <a:pt x="14437" y="16360"/>
                    </a:cubicBezTo>
                    <a:cubicBezTo>
                      <a:pt x="15715" y="13654"/>
                      <a:pt x="16893" y="10897"/>
                      <a:pt x="18021" y="8115"/>
                    </a:cubicBezTo>
                    <a:cubicBezTo>
                      <a:pt x="18572" y="6786"/>
                      <a:pt x="19073" y="5408"/>
                      <a:pt x="17745" y="4130"/>
                    </a:cubicBezTo>
                    <a:cubicBezTo>
                      <a:pt x="17469" y="3854"/>
                      <a:pt x="17168" y="3603"/>
                      <a:pt x="16792" y="3428"/>
                    </a:cubicBezTo>
                    <a:cubicBezTo>
                      <a:pt x="16467" y="3278"/>
                      <a:pt x="16166" y="3102"/>
                      <a:pt x="16015" y="2726"/>
                    </a:cubicBezTo>
                    <a:cubicBezTo>
                      <a:pt x="15517" y="1424"/>
                      <a:pt x="14191" y="611"/>
                      <a:pt x="12755" y="611"/>
                    </a:cubicBezTo>
                    <a:cubicBezTo>
                      <a:pt x="12532" y="611"/>
                      <a:pt x="12306" y="631"/>
                      <a:pt x="12081" y="671"/>
                    </a:cubicBezTo>
                    <a:cubicBezTo>
                      <a:pt x="12009" y="686"/>
                      <a:pt x="11945" y="693"/>
                      <a:pt x="11887" y="693"/>
                    </a:cubicBezTo>
                    <a:cubicBezTo>
                      <a:pt x="11655" y="693"/>
                      <a:pt x="11503" y="585"/>
                      <a:pt x="11304" y="446"/>
                    </a:cubicBezTo>
                    <a:cubicBezTo>
                      <a:pt x="10865" y="143"/>
                      <a:pt x="10389" y="0"/>
                      <a:pt x="9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4535250" y="3749400"/>
                <a:ext cx="424200" cy="392275"/>
              </a:xfrm>
              <a:custGeom>
                <a:avLst/>
                <a:gdLst/>
                <a:ahLst/>
                <a:cxnLst/>
                <a:rect l="l" t="t" r="r" b="b"/>
                <a:pathLst>
                  <a:path w="16968" h="15691" extrusionOk="0">
                    <a:moveTo>
                      <a:pt x="13158" y="1"/>
                    </a:moveTo>
                    <a:cubicBezTo>
                      <a:pt x="12908" y="477"/>
                      <a:pt x="12381" y="452"/>
                      <a:pt x="12005" y="703"/>
                    </a:cubicBezTo>
                    <a:cubicBezTo>
                      <a:pt x="10627" y="1630"/>
                      <a:pt x="9424" y="2783"/>
                      <a:pt x="8171" y="3861"/>
                    </a:cubicBezTo>
                    <a:cubicBezTo>
                      <a:pt x="7093" y="4788"/>
                      <a:pt x="6090" y="5815"/>
                      <a:pt x="4938" y="6668"/>
                    </a:cubicBezTo>
                    <a:cubicBezTo>
                      <a:pt x="3409" y="7770"/>
                      <a:pt x="2080" y="9124"/>
                      <a:pt x="476" y="10151"/>
                    </a:cubicBezTo>
                    <a:cubicBezTo>
                      <a:pt x="0" y="10477"/>
                      <a:pt x="0" y="10753"/>
                      <a:pt x="451" y="11079"/>
                    </a:cubicBezTo>
                    <a:cubicBezTo>
                      <a:pt x="727" y="11279"/>
                      <a:pt x="1003" y="11455"/>
                      <a:pt x="1128" y="11780"/>
                    </a:cubicBezTo>
                    <a:cubicBezTo>
                      <a:pt x="1404" y="12432"/>
                      <a:pt x="1905" y="12833"/>
                      <a:pt x="2532" y="13159"/>
                    </a:cubicBezTo>
                    <a:cubicBezTo>
                      <a:pt x="3183" y="13510"/>
                      <a:pt x="3559" y="14061"/>
                      <a:pt x="3534" y="14863"/>
                    </a:cubicBezTo>
                    <a:cubicBezTo>
                      <a:pt x="3509" y="15114"/>
                      <a:pt x="3459" y="15389"/>
                      <a:pt x="3684" y="15690"/>
                    </a:cubicBezTo>
                    <a:cubicBezTo>
                      <a:pt x="4236" y="15590"/>
                      <a:pt x="4637" y="15139"/>
                      <a:pt x="5088" y="14863"/>
                    </a:cubicBezTo>
                    <a:cubicBezTo>
                      <a:pt x="5890" y="14387"/>
                      <a:pt x="6567" y="13735"/>
                      <a:pt x="7494" y="13510"/>
                    </a:cubicBezTo>
                    <a:cubicBezTo>
                      <a:pt x="7745" y="12106"/>
                      <a:pt x="8045" y="10728"/>
                      <a:pt x="8221" y="9299"/>
                    </a:cubicBezTo>
                    <a:cubicBezTo>
                      <a:pt x="8321" y="8347"/>
                      <a:pt x="8522" y="7394"/>
                      <a:pt x="8547" y="6417"/>
                    </a:cubicBezTo>
                    <a:cubicBezTo>
                      <a:pt x="8572" y="5690"/>
                      <a:pt x="8772" y="4988"/>
                      <a:pt x="8747" y="4237"/>
                    </a:cubicBezTo>
                    <a:cubicBezTo>
                      <a:pt x="8747" y="3986"/>
                      <a:pt x="8897" y="3785"/>
                      <a:pt x="9148" y="3735"/>
                    </a:cubicBezTo>
                    <a:cubicBezTo>
                      <a:pt x="9164" y="3734"/>
                      <a:pt x="9180" y="3734"/>
                      <a:pt x="9195" y="3734"/>
                    </a:cubicBezTo>
                    <a:cubicBezTo>
                      <a:pt x="9499" y="3734"/>
                      <a:pt x="9501" y="3971"/>
                      <a:pt x="9549" y="4186"/>
                    </a:cubicBezTo>
                    <a:cubicBezTo>
                      <a:pt x="9850" y="5314"/>
                      <a:pt x="9499" y="6442"/>
                      <a:pt x="9499" y="7570"/>
                    </a:cubicBezTo>
                    <a:cubicBezTo>
                      <a:pt x="9474" y="9023"/>
                      <a:pt x="9073" y="10452"/>
                      <a:pt x="9123" y="11906"/>
                    </a:cubicBezTo>
                    <a:cubicBezTo>
                      <a:pt x="9800" y="11780"/>
                      <a:pt x="10100" y="11154"/>
                      <a:pt x="10577" y="10778"/>
                    </a:cubicBezTo>
                    <a:cubicBezTo>
                      <a:pt x="11554" y="9976"/>
                      <a:pt x="12532" y="9174"/>
                      <a:pt x="13409" y="8272"/>
                    </a:cubicBezTo>
                    <a:cubicBezTo>
                      <a:pt x="14286" y="7344"/>
                      <a:pt x="15414" y="6718"/>
                      <a:pt x="16191" y="5640"/>
                    </a:cubicBezTo>
                    <a:cubicBezTo>
                      <a:pt x="16842" y="4713"/>
                      <a:pt x="16968" y="3861"/>
                      <a:pt x="16617" y="2883"/>
                    </a:cubicBezTo>
                    <a:cubicBezTo>
                      <a:pt x="16391" y="2181"/>
                      <a:pt x="15915" y="1605"/>
                      <a:pt x="15614" y="928"/>
                    </a:cubicBezTo>
                    <a:cubicBezTo>
                      <a:pt x="15389" y="402"/>
                      <a:pt x="14737" y="252"/>
                      <a:pt x="14186" y="126"/>
                    </a:cubicBezTo>
                    <a:cubicBezTo>
                      <a:pt x="13960" y="51"/>
                      <a:pt x="13735" y="76"/>
                      <a:pt x="13484" y="51"/>
                    </a:cubicBezTo>
                    <a:cubicBezTo>
                      <a:pt x="13384" y="26"/>
                      <a:pt x="13283" y="26"/>
                      <a:pt x="131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31"/>
              <p:cNvSpPr/>
              <p:nvPr/>
            </p:nvSpPr>
            <p:spPr>
              <a:xfrm>
                <a:off x="3971325" y="3492725"/>
                <a:ext cx="199275" cy="48770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19508" extrusionOk="0">
                    <a:moveTo>
                      <a:pt x="5956" y="0"/>
                    </a:moveTo>
                    <a:cubicBezTo>
                      <a:pt x="5769" y="0"/>
                      <a:pt x="5540" y="35"/>
                      <a:pt x="5239" y="92"/>
                    </a:cubicBezTo>
                    <a:cubicBezTo>
                      <a:pt x="4888" y="293"/>
                      <a:pt x="4763" y="644"/>
                      <a:pt x="4637" y="995"/>
                    </a:cubicBezTo>
                    <a:cubicBezTo>
                      <a:pt x="4186" y="2398"/>
                      <a:pt x="3484" y="3727"/>
                      <a:pt x="2908" y="5105"/>
                    </a:cubicBezTo>
                    <a:cubicBezTo>
                      <a:pt x="1905" y="7436"/>
                      <a:pt x="1003" y="9792"/>
                      <a:pt x="502" y="12273"/>
                    </a:cubicBezTo>
                    <a:cubicBezTo>
                      <a:pt x="276" y="13376"/>
                      <a:pt x="1" y="14504"/>
                      <a:pt x="76" y="15631"/>
                    </a:cubicBezTo>
                    <a:cubicBezTo>
                      <a:pt x="151" y="16884"/>
                      <a:pt x="301" y="18163"/>
                      <a:pt x="677" y="19366"/>
                    </a:cubicBezTo>
                    <a:cubicBezTo>
                      <a:pt x="1119" y="19458"/>
                      <a:pt x="1513" y="19507"/>
                      <a:pt x="1869" y="19507"/>
                    </a:cubicBezTo>
                    <a:cubicBezTo>
                      <a:pt x="3149" y="19507"/>
                      <a:pt x="3931" y="18876"/>
                      <a:pt x="4637" y="17386"/>
                    </a:cubicBezTo>
                    <a:cubicBezTo>
                      <a:pt x="4712" y="17235"/>
                      <a:pt x="4763" y="17085"/>
                      <a:pt x="4838" y="16935"/>
                    </a:cubicBezTo>
                    <a:cubicBezTo>
                      <a:pt x="5665" y="15005"/>
                      <a:pt x="6317" y="13000"/>
                      <a:pt x="6768" y="10945"/>
                    </a:cubicBezTo>
                    <a:cubicBezTo>
                      <a:pt x="7369" y="8213"/>
                      <a:pt x="7971" y="5456"/>
                      <a:pt x="7670" y="2599"/>
                    </a:cubicBezTo>
                    <a:cubicBezTo>
                      <a:pt x="7595" y="1947"/>
                      <a:pt x="7394" y="1371"/>
                      <a:pt x="7043" y="844"/>
                    </a:cubicBezTo>
                    <a:cubicBezTo>
                      <a:pt x="6632" y="218"/>
                      <a:pt x="6424" y="0"/>
                      <a:pt x="5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31"/>
              <p:cNvSpPr/>
              <p:nvPr/>
            </p:nvSpPr>
            <p:spPr>
              <a:xfrm>
                <a:off x="4243875" y="3992075"/>
                <a:ext cx="351550" cy="209875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8395" extrusionOk="0">
                    <a:moveTo>
                      <a:pt x="3153" y="1"/>
                    </a:moveTo>
                    <a:cubicBezTo>
                      <a:pt x="2893" y="1"/>
                      <a:pt x="2568" y="75"/>
                      <a:pt x="2257" y="269"/>
                    </a:cubicBezTo>
                    <a:cubicBezTo>
                      <a:pt x="2031" y="394"/>
                      <a:pt x="1856" y="620"/>
                      <a:pt x="1555" y="620"/>
                    </a:cubicBezTo>
                    <a:cubicBezTo>
                      <a:pt x="1533" y="619"/>
                      <a:pt x="1511" y="619"/>
                      <a:pt x="1490" y="619"/>
                    </a:cubicBezTo>
                    <a:cubicBezTo>
                      <a:pt x="835" y="619"/>
                      <a:pt x="552" y="993"/>
                      <a:pt x="527" y="1672"/>
                    </a:cubicBezTo>
                    <a:cubicBezTo>
                      <a:pt x="527" y="1898"/>
                      <a:pt x="377" y="2098"/>
                      <a:pt x="302" y="2324"/>
                    </a:cubicBezTo>
                    <a:cubicBezTo>
                      <a:pt x="1" y="3101"/>
                      <a:pt x="51" y="3276"/>
                      <a:pt x="678" y="3878"/>
                    </a:cubicBezTo>
                    <a:cubicBezTo>
                      <a:pt x="903" y="4103"/>
                      <a:pt x="1304" y="4304"/>
                      <a:pt x="1279" y="4630"/>
                    </a:cubicBezTo>
                    <a:cubicBezTo>
                      <a:pt x="1229" y="5432"/>
                      <a:pt x="1831" y="5733"/>
                      <a:pt x="2332" y="6058"/>
                    </a:cubicBezTo>
                    <a:cubicBezTo>
                      <a:pt x="2808" y="6409"/>
                      <a:pt x="3184" y="6911"/>
                      <a:pt x="3836" y="7011"/>
                    </a:cubicBezTo>
                    <a:cubicBezTo>
                      <a:pt x="5064" y="7211"/>
                      <a:pt x="6292" y="7512"/>
                      <a:pt x="7495" y="7838"/>
                    </a:cubicBezTo>
                    <a:cubicBezTo>
                      <a:pt x="8798" y="8164"/>
                      <a:pt x="10126" y="8139"/>
                      <a:pt x="11430" y="8364"/>
                    </a:cubicBezTo>
                    <a:cubicBezTo>
                      <a:pt x="11525" y="8381"/>
                      <a:pt x="11639" y="8394"/>
                      <a:pt x="11759" y="8394"/>
                    </a:cubicBezTo>
                    <a:cubicBezTo>
                      <a:pt x="12172" y="8394"/>
                      <a:pt x="12646" y="8237"/>
                      <a:pt x="12608" y="7537"/>
                    </a:cubicBezTo>
                    <a:cubicBezTo>
                      <a:pt x="12608" y="7462"/>
                      <a:pt x="12683" y="7337"/>
                      <a:pt x="12758" y="7312"/>
                    </a:cubicBezTo>
                    <a:cubicBezTo>
                      <a:pt x="13735" y="6961"/>
                      <a:pt x="13710" y="6033"/>
                      <a:pt x="13936" y="5256"/>
                    </a:cubicBezTo>
                    <a:cubicBezTo>
                      <a:pt x="14061" y="4805"/>
                      <a:pt x="13836" y="4429"/>
                      <a:pt x="13510" y="4103"/>
                    </a:cubicBezTo>
                    <a:cubicBezTo>
                      <a:pt x="12758" y="3327"/>
                      <a:pt x="11630" y="3026"/>
                      <a:pt x="11004" y="2098"/>
                    </a:cubicBezTo>
                    <a:cubicBezTo>
                      <a:pt x="10953" y="2048"/>
                      <a:pt x="10828" y="2023"/>
                      <a:pt x="10728" y="2023"/>
                    </a:cubicBezTo>
                    <a:cubicBezTo>
                      <a:pt x="10112" y="2002"/>
                      <a:pt x="9514" y="1801"/>
                      <a:pt x="8889" y="1801"/>
                    </a:cubicBezTo>
                    <a:cubicBezTo>
                      <a:pt x="8776" y="1801"/>
                      <a:pt x="8662" y="1807"/>
                      <a:pt x="8547" y="1823"/>
                    </a:cubicBezTo>
                    <a:cubicBezTo>
                      <a:pt x="8493" y="1830"/>
                      <a:pt x="8439" y="1833"/>
                      <a:pt x="8386" y="1833"/>
                    </a:cubicBezTo>
                    <a:cubicBezTo>
                      <a:pt x="8045" y="1833"/>
                      <a:pt x="7720" y="1706"/>
                      <a:pt x="7395" y="1597"/>
                    </a:cubicBezTo>
                    <a:cubicBezTo>
                      <a:pt x="7144" y="1522"/>
                      <a:pt x="6968" y="1372"/>
                      <a:pt x="7044" y="1096"/>
                    </a:cubicBezTo>
                    <a:cubicBezTo>
                      <a:pt x="7180" y="589"/>
                      <a:pt x="6938" y="401"/>
                      <a:pt x="6635" y="401"/>
                    </a:cubicBezTo>
                    <a:cubicBezTo>
                      <a:pt x="6548" y="401"/>
                      <a:pt x="6456" y="416"/>
                      <a:pt x="6367" y="444"/>
                    </a:cubicBezTo>
                    <a:cubicBezTo>
                      <a:pt x="6133" y="525"/>
                      <a:pt x="5910" y="561"/>
                      <a:pt x="5694" y="561"/>
                    </a:cubicBezTo>
                    <a:cubicBezTo>
                      <a:pt x="5237" y="561"/>
                      <a:pt x="4812" y="399"/>
                      <a:pt x="4387" y="144"/>
                    </a:cubicBezTo>
                    <a:cubicBezTo>
                      <a:pt x="4180" y="31"/>
                      <a:pt x="3959" y="17"/>
                      <a:pt x="3672" y="17"/>
                    </a:cubicBezTo>
                    <a:cubicBezTo>
                      <a:pt x="3576" y="17"/>
                      <a:pt x="3472" y="18"/>
                      <a:pt x="3359" y="18"/>
                    </a:cubicBezTo>
                    <a:cubicBezTo>
                      <a:pt x="3297" y="7"/>
                      <a:pt x="3228" y="1"/>
                      <a:pt x="31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31"/>
              <p:cNvSpPr/>
              <p:nvPr/>
            </p:nvSpPr>
            <p:spPr>
              <a:xfrm>
                <a:off x="4205675" y="3465575"/>
                <a:ext cx="103400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4598" extrusionOk="0">
                    <a:moveTo>
                      <a:pt x="1780" y="0"/>
                    </a:moveTo>
                    <a:cubicBezTo>
                      <a:pt x="1479" y="0"/>
                      <a:pt x="1178" y="0"/>
                      <a:pt x="953" y="276"/>
                    </a:cubicBezTo>
                    <a:cubicBezTo>
                      <a:pt x="401" y="1003"/>
                      <a:pt x="0" y="1805"/>
                      <a:pt x="50" y="2757"/>
                    </a:cubicBezTo>
                    <a:cubicBezTo>
                      <a:pt x="75" y="3484"/>
                      <a:pt x="877" y="4411"/>
                      <a:pt x="1579" y="4562"/>
                    </a:cubicBezTo>
                    <a:cubicBezTo>
                      <a:pt x="1690" y="4586"/>
                      <a:pt x="1803" y="4598"/>
                      <a:pt x="1914" y="4598"/>
                    </a:cubicBezTo>
                    <a:cubicBezTo>
                      <a:pt x="2608" y="4598"/>
                      <a:pt x="3282" y="4143"/>
                      <a:pt x="3584" y="3409"/>
                    </a:cubicBezTo>
                    <a:cubicBezTo>
                      <a:pt x="3684" y="3208"/>
                      <a:pt x="3760" y="2983"/>
                      <a:pt x="3810" y="2757"/>
                    </a:cubicBezTo>
                    <a:cubicBezTo>
                      <a:pt x="4136" y="1429"/>
                      <a:pt x="3083" y="0"/>
                      <a:pt x="1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31"/>
          <p:cNvGrpSpPr/>
          <p:nvPr/>
        </p:nvGrpSpPr>
        <p:grpSpPr>
          <a:xfrm rot="10800000">
            <a:off x="-13351" y="2427286"/>
            <a:ext cx="1100683" cy="1607633"/>
            <a:chOff x="8318488" y="2113013"/>
            <a:chExt cx="825512" cy="1205725"/>
          </a:xfrm>
        </p:grpSpPr>
        <p:sp>
          <p:nvSpPr>
            <p:cNvPr id="770" name="Google Shape;770;p31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3" name="Google Shape;773;p31"/>
          <p:cNvSpPr/>
          <p:nvPr/>
        </p:nvSpPr>
        <p:spPr>
          <a:xfrm rot="10800000">
            <a:off x="839867" y="5854503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31"/>
          <p:cNvSpPr/>
          <p:nvPr/>
        </p:nvSpPr>
        <p:spPr>
          <a:xfrm rot="10800000">
            <a:off x="1212467" y="5276337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31"/>
          <p:cNvSpPr/>
          <p:nvPr/>
        </p:nvSpPr>
        <p:spPr>
          <a:xfrm rot="10800000">
            <a:off x="145633" y="513500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31"/>
          <p:cNvSpPr/>
          <p:nvPr/>
        </p:nvSpPr>
        <p:spPr>
          <a:xfrm rot="10800000">
            <a:off x="558333" y="565130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31"/>
          <p:cNvSpPr/>
          <p:nvPr/>
        </p:nvSpPr>
        <p:spPr>
          <a:xfrm rot="10800000">
            <a:off x="690334" y="5296236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31"/>
          <p:cNvSpPr/>
          <p:nvPr/>
        </p:nvSpPr>
        <p:spPr>
          <a:xfrm rot="10800000">
            <a:off x="844901" y="4916969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31"/>
          <p:cNvSpPr/>
          <p:nvPr/>
        </p:nvSpPr>
        <p:spPr>
          <a:xfrm>
            <a:off x="3222771" y="6330487"/>
            <a:ext cx="1561436" cy="5283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0" name="Google Shape;780;p31"/>
          <p:cNvGrpSpPr/>
          <p:nvPr/>
        </p:nvGrpSpPr>
        <p:grpSpPr>
          <a:xfrm>
            <a:off x="10555438" y="5052453"/>
            <a:ext cx="1871129" cy="1951200"/>
            <a:chOff x="7916578" y="3789340"/>
            <a:chExt cx="1403347" cy="1463400"/>
          </a:xfrm>
        </p:grpSpPr>
        <p:sp>
          <p:nvSpPr>
            <p:cNvPr id="781" name="Google Shape;781;p31"/>
            <p:cNvSpPr/>
            <p:nvPr/>
          </p:nvSpPr>
          <p:spPr>
            <a:xfrm rot="10800000">
              <a:off x="8280815" y="4720140"/>
              <a:ext cx="101657" cy="78200"/>
            </a:xfrm>
            <a:custGeom>
              <a:avLst/>
              <a:gdLst/>
              <a:ahLst/>
              <a:cxnLst/>
              <a:rect l="l" t="t" r="r" b="b"/>
              <a:pathLst>
                <a:path w="4036" h="3128" extrusionOk="0">
                  <a:moveTo>
                    <a:pt x="2242" y="1"/>
                  </a:moveTo>
                  <a:cubicBezTo>
                    <a:pt x="1456" y="1"/>
                    <a:pt x="470" y="623"/>
                    <a:pt x="301" y="1298"/>
                  </a:cubicBezTo>
                  <a:cubicBezTo>
                    <a:pt x="0" y="2401"/>
                    <a:pt x="552" y="3128"/>
                    <a:pt x="1604" y="3128"/>
                  </a:cubicBezTo>
                  <a:cubicBezTo>
                    <a:pt x="2231" y="3128"/>
                    <a:pt x="2782" y="2852"/>
                    <a:pt x="3208" y="2426"/>
                  </a:cubicBezTo>
                  <a:cubicBezTo>
                    <a:pt x="4035" y="1674"/>
                    <a:pt x="3735" y="446"/>
                    <a:pt x="2657" y="70"/>
                  </a:cubicBezTo>
                  <a:cubicBezTo>
                    <a:pt x="2530" y="22"/>
                    <a:pt x="2390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1"/>
            <p:cNvSpPr/>
            <p:nvPr/>
          </p:nvSpPr>
          <p:spPr>
            <a:xfrm rot="10800000">
              <a:off x="8064933" y="4795465"/>
              <a:ext cx="82716" cy="70400"/>
            </a:xfrm>
            <a:custGeom>
              <a:avLst/>
              <a:gdLst/>
              <a:ahLst/>
              <a:cxnLst/>
              <a:rect l="l" t="t" r="r" b="b"/>
              <a:pathLst>
                <a:path w="3284" h="2816" extrusionOk="0">
                  <a:moveTo>
                    <a:pt x="1821" y="0"/>
                  </a:moveTo>
                  <a:cubicBezTo>
                    <a:pt x="1214" y="0"/>
                    <a:pt x="453" y="415"/>
                    <a:pt x="226" y="891"/>
                  </a:cubicBezTo>
                  <a:cubicBezTo>
                    <a:pt x="1" y="1393"/>
                    <a:pt x="201" y="2195"/>
                    <a:pt x="627" y="2520"/>
                  </a:cubicBezTo>
                  <a:cubicBezTo>
                    <a:pt x="883" y="2715"/>
                    <a:pt x="1221" y="2815"/>
                    <a:pt x="1564" y="2815"/>
                  </a:cubicBezTo>
                  <a:cubicBezTo>
                    <a:pt x="1928" y="2815"/>
                    <a:pt x="2298" y="2702"/>
                    <a:pt x="2582" y="2470"/>
                  </a:cubicBezTo>
                  <a:cubicBezTo>
                    <a:pt x="2858" y="2270"/>
                    <a:pt x="3058" y="1994"/>
                    <a:pt x="3284" y="1768"/>
                  </a:cubicBezTo>
                  <a:cubicBezTo>
                    <a:pt x="3284" y="1267"/>
                    <a:pt x="3158" y="841"/>
                    <a:pt x="2958" y="390"/>
                  </a:cubicBezTo>
                  <a:cubicBezTo>
                    <a:pt x="2883" y="340"/>
                    <a:pt x="2833" y="265"/>
                    <a:pt x="2783" y="189"/>
                  </a:cubicBezTo>
                  <a:cubicBezTo>
                    <a:pt x="2507" y="189"/>
                    <a:pt x="2256" y="64"/>
                    <a:pt x="2006" y="14"/>
                  </a:cubicBezTo>
                  <a:cubicBezTo>
                    <a:pt x="1946" y="5"/>
                    <a:pt x="1884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1"/>
            <p:cNvSpPr/>
            <p:nvPr/>
          </p:nvSpPr>
          <p:spPr>
            <a:xfrm rot="10800000">
              <a:off x="8154575" y="5013215"/>
              <a:ext cx="65588" cy="62450"/>
            </a:xfrm>
            <a:custGeom>
              <a:avLst/>
              <a:gdLst/>
              <a:ahLst/>
              <a:cxnLst/>
              <a:rect l="l" t="t" r="r" b="b"/>
              <a:pathLst>
                <a:path w="2604" h="2498" extrusionOk="0">
                  <a:moveTo>
                    <a:pt x="1398" y="0"/>
                  </a:moveTo>
                  <a:cubicBezTo>
                    <a:pt x="1128" y="0"/>
                    <a:pt x="838" y="119"/>
                    <a:pt x="549" y="361"/>
                  </a:cubicBezTo>
                  <a:cubicBezTo>
                    <a:pt x="423" y="486"/>
                    <a:pt x="323" y="612"/>
                    <a:pt x="223" y="762"/>
                  </a:cubicBezTo>
                  <a:cubicBezTo>
                    <a:pt x="148" y="962"/>
                    <a:pt x="47" y="1188"/>
                    <a:pt x="22" y="1414"/>
                  </a:cubicBezTo>
                  <a:cubicBezTo>
                    <a:pt x="1" y="2104"/>
                    <a:pt x="351" y="2497"/>
                    <a:pt x="960" y="2497"/>
                  </a:cubicBezTo>
                  <a:cubicBezTo>
                    <a:pt x="1059" y="2497"/>
                    <a:pt x="1164" y="2487"/>
                    <a:pt x="1276" y="2466"/>
                  </a:cubicBezTo>
                  <a:cubicBezTo>
                    <a:pt x="1401" y="2441"/>
                    <a:pt x="1551" y="2416"/>
                    <a:pt x="1677" y="2391"/>
                  </a:cubicBezTo>
                  <a:cubicBezTo>
                    <a:pt x="1727" y="2241"/>
                    <a:pt x="1877" y="2241"/>
                    <a:pt x="1977" y="2165"/>
                  </a:cubicBezTo>
                  <a:cubicBezTo>
                    <a:pt x="2529" y="1739"/>
                    <a:pt x="2604" y="987"/>
                    <a:pt x="2178" y="411"/>
                  </a:cubicBezTo>
                  <a:cubicBezTo>
                    <a:pt x="1957" y="138"/>
                    <a:pt x="1689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1"/>
            <p:cNvSpPr/>
            <p:nvPr/>
          </p:nvSpPr>
          <p:spPr>
            <a:xfrm rot="10800000">
              <a:off x="8068761" y="4949440"/>
              <a:ext cx="65639" cy="58325"/>
            </a:xfrm>
            <a:custGeom>
              <a:avLst/>
              <a:gdLst/>
              <a:ahLst/>
              <a:cxnLst/>
              <a:rect l="l" t="t" r="r" b="b"/>
              <a:pathLst>
                <a:path w="2606" h="2333" extrusionOk="0">
                  <a:moveTo>
                    <a:pt x="1580" y="1"/>
                  </a:moveTo>
                  <a:cubicBezTo>
                    <a:pt x="552" y="1"/>
                    <a:pt x="1" y="703"/>
                    <a:pt x="101" y="1855"/>
                  </a:cubicBezTo>
                  <a:cubicBezTo>
                    <a:pt x="251" y="1931"/>
                    <a:pt x="352" y="2031"/>
                    <a:pt x="427" y="2181"/>
                  </a:cubicBezTo>
                  <a:cubicBezTo>
                    <a:pt x="652" y="2231"/>
                    <a:pt x="878" y="2307"/>
                    <a:pt x="1104" y="2332"/>
                  </a:cubicBezTo>
                  <a:cubicBezTo>
                    <a:pt x="1122" y="2332"/>
                    <a:pt x="1139" y="2332"/>
                    <a:pt x="1157" y="2332"/>
                  </a:cubicBezTo>
                  <a:cubicBezTo>
                    <a:pt x="2053" y="2332"/>
                    <a:pt x="2605" y="1712"/>
                    <a:pt x="2507" y="803"/>
                  </a:cubicBezTo>
                  <a:cubicBezTo>
                    <a:pt x="2432" y="226"/>
                    <a:pt x="2156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1"/>
            <p:cNvSpPr/>
            <p:nvPr/>
          </p:nvSpPr>
          <p:spPr>
            <a:xfrm rot="10800000">
              <a:off x="7916578" y="3789340"/>
              <a:ext cx="1403347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1"/>
            <p:cNvSpPr/>
            <p:nvPr/>
          </p:nvSpPr>
          <p:spPr>
            <a:xfrm rot="10800000">
              <a:off x="9142504" y="4187040"/>
              <a:ext cx="177421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1"/>
            <p:cNvSpPr/>
            <p:nvPr/>
          </p:nvSpPr>
          <p:spPr>
            <a:xfrm rot="10800000">
              <a:off x="9206254" y="4715490"/>
              <a:ext cx="113671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1"/>
            <p:cNvSpPr/>
            <p:nvPr/>
          </p:nvSpPr>
          <p:spPr>
            <a:xfrm rot="10800000">
              <a:off x="7982242" y="4534965"/>
              <a:ext cx="17865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1"/>
            <p:cNvSpPr/>
            <p:nvPr/>
          </p:nvSpPr>
          <p:spPr>
            <a:xfrm rot="10800000">
              <a:off x="8802876" y="4950215"/>
              <a:ext cx="184347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1"/>
            <p:cNvSpPr/>
            <p:nvPr/>
          </p:nvSpPr>
          <p:spPr>
            <a:xfrm rot="10800000">
              <a:off x="8005591" y="4109790"/>
              <a:ext cx="147095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1"/>
            <p:cNvSpPr/>
            <p:nvPr/>
          </p:nvSpPr>
          <p:spPr>
            <a:xfrm rot="10800000">
              <a:off x="8431058" y="3955440"/>
              <a:ext cx="17994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1"/>
            <p:cNvSpPr/>
            <p:nvPr/>
          </p:nvSpPr>
          <p:spPr>
            <a:xfrm rot="10800000">
              <a:off x="8823706" y="3818715"/>
              <a:ext cx="148380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1"/>
            <p:cNvSpPr/>
            <p:nvPr/>
          </p:nvSpPr>
          <p:spPr>
            <a:xfrm rot="10800000">
              <a:off x="8339527" y="4911540"/>
              <a:ext cx="166691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1"/>
            <p:cNvSpPr/>
            <p:nvPr/>
          </p:nvSpPr>
          <p:spPr>
            <a:xfrm rot="10800000">
              <a:off x="8913978" y="4028765"/>
              <a:ext cx="156817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1"/>
            <p:cNvSpPr/>
            <p:nvPr/>
          </p:nvSpPr>
          <p:spPr>
            <a:xfrm rot="10800000">
              <a:off x="8426021" y="5113790"/>
              <a:ext cx="183718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1"/>
            <p:cNvSpPr/>
            <p:nvPr/>
          </p:nvSpPr>
          <p:spPr>
            <a:xfrm rot="10800000">
              <a:off x="8819298" y="4468315"/>
              <a:ext cx="119338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1"/>
            <p:cNvSpPr/>
            <p:nvPr/>
          </p:nvSpPr>
          <p:spPr>
            <a:xfrm rot="10800000">
              <a:off x="8602132" y="4748665"/>
              <a:ext cx="128179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1"/>
            <p:cNvSpPr/>
            <p:nvPr/>
          </p:nvSpPr>
          <p:spPr>
            <a:xfrm rot="10800000">
              <a:off x="8196865" y="4218540"/>
              <a:ext cx="109238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1"/>
            <p:cNvSpPr/>
            <p:nvPr/>
          </p:nvSpPr>
          <p:spPr>
            <a:xfrm rot="10800000">
              <a:off x="8426021" y="4369865"/>
              <a:ext cx="112941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1"/>
            <p:cNvSpPr/>
            <p:nvPr/>
          </p:nvSpPr>
          <p:spPr>
            <a:xfrm rot="10800000">
              <a:off x="8714493" y="4109915"/>
              <a:ext cx="100397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1"/>
            <p:cNvSpPr/>
            <p:nvPr/>
          </p:nvSpPr>
          <p:spPr>
            <a:xfrm rot="10800000">
              <a:off x="9011202" y="4621040"/>
              <a:ext cx="102891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1"/>
            <p:cNvSpPr/>
            <p:nvPr/>
          </p:nvSpPr>
          <p:spPr>
            <a:xfrm rot="10800000">
              <a:off x="8182961" y="4760840"/>
              <a:ext cx="66948" cy="65225"/>
            </a:xfrm>
            <a:custGeom>
              <a:avLst/>
              <a:gdLst/>
              <a:ahLst/>
              <a:cxnLst/>
              <a:rect l="l" t="t" r="r" b="b"/>
              <a:pathLst>
                <a:path w="2658" h="2609" extrusionOk="0">
                  <a:moveTo>
                    <a:pt x="1628" y="0"/>
                  </a:moveTo>
                  <a:cubicBezTo>
                    <a:pt x="1024" y="0"/>
                    <a:pt x="50" y="836"/>
                    <a:pt x="25" y="1379"/>
                  </a:cubicBezTo>
                  <a:cubicBezTo>
                    <a:pt x="1" y="2042"/>
                    <a:pt x="697" y="2608"/>
                    <a:pt x="1502" y="2608"/>
                  </a:cubicBezTo>
                  <a:cubicBezTo>
                    <a:pt x="1520" y="2608"/>
                    <a:pt x="1537" y="2608"/>
                    <a:pt x="1554" y="2608"/>
                  </a:cubicBezTo>
                  <a:cubicBezTo>
                    <a:pt x="2306" y="2582"/>
                    <a:pt x="2657" y="2207"/>
                    <a:pt x="2657" y="1379"/>
                  </a:cubicBezTo>
                  <a:cubicBezTo>
                    <a:pt x="2657" y="653"/>
                    <a:pt x="2206" y="26"/>
                    <a:pt x="1655" y="1"/>
                  </a:cubicBezTo>
                  <a:cubicBezTo>
                    <a:pt x="1646" y="1"/>
                    <a:pt x="1637" y="0"/>
                    <a:pt x="1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1"/>
            <p:cNvSpPr/>
            <p:nvPr/>
          </p:nvSpPr>
          <p:spPr>
            <a:xfrm rot="10800000">
              <a:off x="8203162" y="4880515"/>
              <a:ext cx="62541" cy="55825"/>
            </a:xfrm>
            <a:custGeom>
              <a:avLst/>
              <a:gdLst/>
              <a:ahLst/>
              <a:cxnLst/>
              <a:rect l="l" t="t" r="r" b="b"/>
              <a:pathLst>
                <a:path w="2483" h="2233" extrusionOk="0">
                  <a:moveTo>
                    <a:pt x="1344" y="0"/>
                  </a:moveTo>
                  <a:cubicBezTo>
                    <a:pt x="1331" y="0"/>
                    <a:pt x="1317" y="0"/>
                    <a:pt x="1304" y="1"/>
                  </a:cubicBezTo>
                  <a:cubicBezTo>
                    <a:pt x="552" y="1"/>
                    <a:pt x="26" y="527"/>
                    <a:pt x="1" y="1229"/>
                  </a:cubicBezTo>
                  <a:cubicBezTo>
                    <a:pt x="1" y="1883"/>
                    <a:pt x="352" y="2233"/>
                    <a:pt x="1009" y="2233"/>
                  </a:cubicBezTo>
                  <a:cubicBezTo>
                    <a:pt x="1032" y="2233"/>
                    <a:pt x="1055" y="2232"/>
                    <a:pt x="1079" y="2232"/>
                  </a:cubicBezTo>
                  <a:cubicBezTo>
                    <a:pt x="1855" y="2232"/>
                    <a:pt x="2482" y="1655"/>
                    <a:pt x="2457" y="978"/>
                  </a:cubicBezTo>
                  <a:cubicBezTo>
                    <a:pt x="2432" y="489"/>
                    <a:pt x="1883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4" name="Google Shape;804;p31"/>
          <p:cNvSpPr/>
          <p:nvPr/>
        </p:nvSpPr>
        <p:spPr>
          <a:xfrm rot="10800000">
            <a:off x="9756413" y="5052472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5" name="Google Shape;805;p31"/>
          <p:cNvGrpSpPr/>
          <p:nvPr/>
        </p:nvGrpSpPr>
        <p:grpSpPr>
          <a:xfrm rot="10800000">
            <a:off x="10789375" y="429800"/>
            <a:ext cx="1403268" cy="2092112"/>
            <a:chOff x="1189975" y="2907700"/>
            <a:chExt cx="1032625" cy="1539525"/>
          </a:xfrm>
        </p:grpSpPr>
        <p:sp>
          <p:nvSpPr>
            <p:cNvPr id="806" name="Google Shape;806;p31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0" name="Google Shape;820;p31"/>
          <p:cNvSpPr/>
          <p:nvPr/>
        </p:nvSpPr>
        <p:spPr>
          <a:xfrm rot="10800000">
            <a:off x="11757549" y="3261136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31"/>
          <p:cNvSpPr/>
          <p:nvPr/>
        </p:nvSpPr>
        <p:spPr>
          <a:xfrm rot="10800000">
            <a:off x="10858949" y="353327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31"/>
          <p:cNvSpPr/>
          <p:nvPr/>
        </p:nvSpPr>
        <p:spPr>
          <a:xfrm rot="10800000">
            <a:off x="8082649" y="-11520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670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2"/>
          <p:cNvSpPr/>
          <p:nvPr/>
        </p:nvSpPr>
        <p:spPr>
          <a:xfrm rot="-5400000">
            <a:off x="-229500" y="4626667"/>
            <a:ext cx="1439467" cy="1036133"/>
          </a:xfrm>
          <a:custGeom>
            <a:avLst/>
            <a:gdLst/>
            <a:ahLst/>
            <a:cxnLst/>
            <a:rect l="l" t="t" r="r" b="b"/>
            <a:pathLst>
              <a:path w="43184" h="31084" extrusionOk="0">
                <a:moveTo>
                  <a:pt x="1153" y="1"/>
                </a:moveTo>
                <a:cubicBezTo>
                  <a:pt x="953" y="527"/>
                  <a:pt x="602" y="1053"/>
                  <a:pt x="577" y="1579"/>
                </a:cubicBezTo>
                <a:cubicBezTo>
                  <a:pt x="502" y="2532"/>
                  <a:pt x="326" y="3434"/>
                  <a:pt x="176" y="4336"/>
                </a:cubicBezTo>
                <a:cubicBezTo>
                  <a:pt x="0" y="5264"/>
                  <a:pt x="802" y="6617"/>
                  <a:pt x="1604" y="7018"/>
                </a:cubicBezTo>
                <a:cubicBezTo>
                  <a:pt x="2858" y="7620"/>
                  <a:pt x="3985" y="8472"/>
                  <a:pt x="5238" y="9098"/>
                </a:cubicBezTo>
                <a:cubicBezTo>
                  <a:pt x="5649" y="9312"/>
                  <a:pt x="6047" y="9438"/>
                  <a:pt x="6450" y="9438"/>
                </a:cubicBezTo>
                <a:cubicBezTo>
                  <a:pt x="6613" y="9438"/>
                  <a:pt x="6777" y="9417"/>
                  <a:pt x="6943" y="9374"/>
                </a:cubicBezTo>
                <a:cubicBezTo>
                  <a:pt x="8221" y="9048"/>
                  <a:pt x="9549" y="8597"/>
                  <a:pt x="10527" y="7670"/>
                </a:cubicBezTo>
                <a:cubicBezTo>
                  <a:pt x="11755" y="6492"/>
                  <a:pt x="13259" y="5690"/>
                  <a:pt x="14587" y="4612"/>
                </a:cubicBezTo>
                <a:cubicBezTo>
                  <a:pt x="16066" y="3409"/>
                  <a:pt x="17945" y="2808"/>
                  <a:pt x="19800" y="2231"/>
                </a:cubicBezTo>
                <a:cubicBezTo>
                  <a:pt x="19863" y="2219"/>
                  <a:pt x="19932" y="2219"/>
                  <a:pt x="20000" y="2219"/>
                </a:cubicBezTo>
                <a:cubicBezTo>
                  <a:pt x="20069" y="2219"/>
                  <a:pt x="20138" y="2219"/>
                  <a:pt x="20201" y="2206"/>
                </a:cubicBezTo>
                <a:cubicBezTo>
                  <a:pt x="20327" y="2191"/>
                  <a:pt x="20450" y="2184"/>
                  <a:pt x="20571" y="2184"/>
                </a:cubicBezTo>
                <a:cubicBezTo>
                  <a:pt x="21249" y="2184"/>
                  <a:pt x="21869" y="2406"/>
                  <a:pt x="22507" y="2682"/>
                </a:cubicBezTo>
                <a:cubicBezTo>
                  <a:pt x="25439" y="3960"/>
                  <a:pt x="27043" y="6241"/>
                  <a:pt x="27394" y="9399"/>
                </a:cubicBezTo>
                <a:cubicBezTo>
                  <a:pt x="27419" y="9600"/>
                  <a:pt x="27419" y="9800"/>
                  <a:pt x="27444" y="10001"/>
                </a:cubicBezTo>
                <a:cubicBezTo>
                  <a:pt x="27795" y="11730"/>
                  <a:pt x="27469" y="13359"/>
                  <a:pt x="26893" y="14963"/>
                </a:cubicBezTo>
                <a:cubicBezTo>
                  <a:pt x="26617" y="15690"/>
                  <a:pt x="26316" y="16392"/>
                  <a:pt x="26216" y="17169"/>
                </a:cubicBezTo>
                <a:cubicBezTo>
                  <a:pt x="26041" y="18497"/>
                  <a:pt x="25539" y="19775"/>
                  <a:pt x="25715" y="21179"/>
                </a:cubicBezTo>
                <a:cubicBezTo>
                  <a:pt x="25790" y="21905"/>
                  <a:pt x="25264" y="22482"/>
                  <a:pt x="24813" y="23008"/>
                </a:cubicBezTo>
                <a:cubicBezTo>
                  <a:pt x="24111" y="23910"/>
                  <a:pt x="23885" y="24888"/>
                  <a:pt x="23985" y="26016"/>
                </a:cubicBezTo>
                <a:cubicBezTo>
                  <a:pt x="24136" y="27369"/>
                  <a:pt x="24587" y="28547"/>
                  <a:pt x="25815" y="29274"/>
                </a:cubicBezTo>
                <a:cubicBezTo>
                  <a:pt x="26166" y="29499"/>
                  <a:pt x="26442" y="29775"/>
                  <a:pt x="26642" y="30126"/>
                </a:cubicBezTo>
                <a:cubicBezTo>
                  <a:pt x="26868" y="30552"/>
                  <a:pt x="27244" y="30828"/>
                  <a:pt x="27670" y="30828"/>
                </a:cubicBezTo>
                <a:cubicBezTo>
                  <a:pt x="28346" y="30853"/>
                  <a:pt x="28998" y="31003"/>
                  <a:pt x="29650" y="31078"/>
                </a:cubicBezTo>
                <a:cubicBezTo>
                  <a:pt x="29718" y="31082"/>
                  <a:pt x="29786" y="31084"/>
                  <a:pt x="29852" y="31084"/>
                </a:cubicBezTo>
                <a:cubicBezTo>
                  <a:pt x="30298" y="31084"/>
                  <a:pt x="30698" y="30995"/>
                  <a:pt x="31003" y="30602"/>
                </a:cubicBezTo>
                <a:cubicBezTo>
                  <a:pt x="31304" y="30226"/>
                  <a:pt x="31755" y="30026"/>
                  <a:pt x="32206" y="29925"/>
                </a:cubicBezTo>
                <a:cubicBezTo>
                  <a:pt x="33133" y="29725"/>
                  <a:pt x="33885" y="29174"/>
                  <a:pt x="34512" y="28597"/>
                </a:cubicBezTo>
                <a:cubicBezTo>
                  <a:pt x="35740" y="27519"/>
                  <a:pt x="37068" y="26467"/>
                  <a:pt x="37770" y="24913"/>
                </a:cubicBezTo>
                <a:cubicBezTo>
                  <a:pt x="37895" y="24587"/>
                  <a:pt x="38196" y="24311"/>
                  <a:pt x="38472" y="24061"/>
                </a:cubicBezTo>
                <a:cubicBezTo>
                  <a:pt x="38697" y="23860"/>
                  <a:pt x="38898" y="23635"/>
                  <a:pt x="38998" y="23359"/>
                </a:cubicBezTo>
                <a:cubicBezTo>
                  <a:pt x="39399" y="22382"/>
                  <a:pt x="39875" y="21404"/>
                  <a:pt x="40176" y="20402"/>
                </a:cubicBezTo>
                <a:cubicBezTo>
                  <a:pt x="40602" y="18848"/>
                  <a:pt x="41379" y="17469"/>
                  <a:pt x="41955" y="15991"/>
                </a:cubicBezTo>
                <a:cubicBezTo>
                  <a:pt x="42582" y="14361"/>
                  <a:pt x="42833" y="12707"/>
                  <a:pt x="43008" y="11053"/>
                </a:cubicBezTo>
                <a:cubicBezTo>
                  <a:pt x="43184" y="9399"/>
                  <a:pt x="43058" y="7720"/>
                  <a:pt x="43058" y="6041"/>
                </a:cubicBezTo>
                <a:cubicBezTo>
                  <a:pt x="43058" y="5765"/>
                  <a:pt x="43058" y="5514"/>
                  <a:pt x="42958" y="5239"/>
                </a:cubicBezTo>
                <a:cubicBezTo>
                  <a:pt x="42507" y="4011"/>
                  <a:pt x="42256" y="2682"/>
                  <a:pt x="41730" y="1454"/>
                </a:cubicBezTo>
                <a:cubicBezTo>
                  <a:pt x="41529" y="1028"/>
                  <a:pt x="41404" y="502"/>
                  <a:pt x="41454" y="1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1" name="Google Shape;1021;p42"/>
          <p:cNvGrpSpPr/>
          <p:nvPr/>
        </p:nvGrpSpPr>
        <p:grpSpPr>
          <a:xfrm>
            <a:off x="1" y="146767"/>
            <a:ext cx="776100" cy="842467"/>
            <a:chOff x="1189975" y="353200"/>
            <a:chExt cx="582075" cy="631850"/>
          </a:xfrm>
        </p:grpSpPr>
        <p:sp>
          <p:nvSpPr>
            <p:cNvPr id="1022" name="Google Shape;1022;p4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4" name="Google Shape;1024;p42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42"/>
          <p:cNvSpPr/>
          <p:nvPr/>
        </p:nvSpPr>
        <p:spPr>
          <a:xfrm>
            <a:off x="179091" y="859951"/>
            <a:ext cx="832100" cy="1460900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6" name="Google Shape;1026;p42"/>
          <p:cNvGrpSpPr/>
          <p:nvPr/>
        </p:nvGrpSpPr>
        <p:grpSpPr>
          <a:xfrm>
            <a:off x="6157266" y="-15"/>
            <a:ext cx="764467" cy="257433"/>
            <a:chOff x="2049650" y="0"/>
            <a:chExt cx="573350" cy="193075"/>
          </a:xfrm>
        </p:grpSpPr>
        <p:sp>
          <p:nvSpPr>
            <p:cNvPr id="1027" name="Google Shape;1027;p42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3" name="Google Shape;1033;p42"/>
          <p:cNvSpPr/>
          <p:nvPr/>
        </p:nvSpPr>
        <p:spPr>
          <a:xfrm rot="-5400000">
            <a:off x="29967" y="52625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42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5" name="Google Shape;1035;p42"/>
          <p:cNvSpPr/>
          <p:nvPr/>
        </p:nvSpPr>
        <p:spPr>
          <a:xfrm rot="-5400000">
            <a:off x="129467" y="52484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42"/>
          <p:cNvSpPr/>
          <p:nvPr/>
        </p:nvSpPr>
        <p:spPr>
          <a:xfrm>
            <a:off x="10329184" y="367967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7" name="Google Shape;1037;p42"/>
          <p:cNvSpPr/>
          <p:nvPr/>
        </p:nvSpPr>
        <p:spPr>
          <a:xfrm>
            <a:off x="10081885" y="1275501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8" name="Google Shape;1038;p42"/>
          <p:cNvSpPr/>
          <p:nvPr/>
        </p:nvSpPr>
        <p:spPr>
          <a:xfrm>
            <a:off x="11369284" y="1385701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42"/>
          <p:cNvSpPr/>
          <p:nvPr/>
        </p:nvSpPr>
        <p:spPr>
          <a:xfrm>
            <a:off x="11086917" y="106383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0" name="Google Shape;1040;p42"/>
          <p:cNvSpPr/>
          <p:nvPr/>
        </p:nvSpPr>
        <p:spPr>
          <a:xfrm>
            <a:off x="11021752" y="1445300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42"/>
          <p:cNvSpPr/>
          <p:nvPr/>
        </p:nvSpPr>
        <p:spPr>
          <a:xfrm>
            <a:off x="10826251" y="1882300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42"/>
          <p:cNvSpPr/>
          <p:nvPr/>
        </p:nvSpPr>
        <p:spPr>
          <a:xfrm>
            <a:off x="10081884" y="5187484"/>
            <a:ext cx="1574800" cy="1352000"/>
          </a:xfrm>
          <a:custGeom>
            <a:avLst/>
            <a:gdLst/>
            <a:ahLst/>
            <a:cxnLst/>
            <a:rect l="l" t="t" r="r" b="b"/>
            <a:pathLst>
              <a:path w="47244" h="40560" extrusionOk="0">
                <a:moveTo>
                  <a:pt x="20677" y="9882"/>
                </a:moveTo>
                <a:cubicBezTo>
                  <a:pt x="21429" y="9882"/>
                  <a:pt x="22231" y="10785"/>
                  <a:pt x="22256" y="11637"/>
                </a:cubicBezTo>
                <a:cubicBezTo>
                  <a:pt x="22277" y="12089"/>
                  <a:pt x="22095" y="12322"/>
                  <a:pt x="21724" y="12322"/>
                </a:cubicBezTo>
                <a:cubicBezTo>
                  <a:pt x="21643" y="12322"/>
                  <a:pt x="21553" y="12311"/>
                  <a:pt x="21454" y="12288"/>
                </a:cubicBezTo>
                <a:cubicBezTo>
                  <a:pt x="20552" y="12113"/>
                  <a:pt x="19950" y="11186"/>
                  <a:pt x="20101" y="10283"/>
                </a:cubicBezTo>
                <a:cubicBezTo>
                  <a:pt x="20151" y="9907"/>
                  <a:pt x="20401" y="9882"/>
                  <a:pt x="20677" y="9882"/>
                </a:cubicBezTo>
                <a:close/>
                <a:moveTo>
                  <a:pt x="8743" y="10191"/>
                </a:moveTo>
                <a:cubicBezTo>
                  <a:pt x="8941" y="10191"/>
                  <a:pt x="9154" y="10256"/>
                  <a:pt x="9374" y="10384"/>
                </a:cubicBezTo>
                <a:cubicBezTo>
                  <a:pt x="10050" y="10760"/>
                  <a:pt x="10477" y="11311"/>
                  <a:pt x="10777" y="12013"/>
                </a:cubicBezTo>
                <a:cubicBezTo>
                  <a:pt x="11053" y="12689"/>
                  <a:pt x="10677" y="13441"/>
                  <a:pt x="9975" y="13592"/>
                </a:cubicBezTo>
                <a:cubicBezTo>
                  <a:pt x="9898" y="13610"/>
                  <a:pt x="9817" y="13619"/>
                  <a:pt x="9733" y="13619"/>
                </a:cubicBezTo>
                <a:cubicBezTo>
                  <a:pt x="8796" y="13619"/>
                  <a:pt x="7573" y="12511"/>
                  <a:pt x="7619" y="11637"/>
                </a:cubicBezTo>
                <a:cubicBezTo>
                  <a:pt x="7669" y="11336"/>
                  <a:pt x="7720" y="11035"/>
                  <a:pt x="7870" y="10785"/>
                </a:cubicBezTo>
                <a:cubicBezTo>
                  <a:pt x="8093" y="10387"/>
                  <a:pt x="8397" y="10191"/>
                  <a:pt x="8743" y="10191"/>
                </a:cubicBezTo>
                <a:close/>
                <a:moveTo>
                  <a:pt x="13885" y="14218"/>
                </a:moveTo>
                <a:cubicBezTo>
                  <a:pt x="14461" y="14218"/>
                  <a:pt x="14762" y="14619"/>
                  <a:pt x="15013" y="15045"/>
                </a:cubicBezTo>
                <a:cubicBezTo>
                  <a:pt x="15138" y="15246"/>
                  <a:pt x="15289" y="15421"/>
                  <a:pt x="15289" y="15647"/>
                </a:cubicBezTo>
                <a:cubicBezTo>
                  <a:pt x="15289" y="15822"/>
                  <a:pt x="15163" y="15872"/>
                  <a:pt x="15063" y="15948"/>
                </a:cubicBezTo>
                <a:cubicBezTo>
                  <a:pt x="14948" y="16011"/>
                  <a:pt x="14836" y="16038"/>
                  <a:pt x="14730" y="16038"/>
                </a:cubicBezTo>
                <a:cubicBezTo>
                  <a:pt x="14582" y="16038"/>
                  <a:pt x="14442" y="15985"/>
                  <a:pt x="14311" y="15897"/>
                </a:cubicBezTo>
                <a:cubicBezTo>
                  <a:pt x="13885" y="15572"/>
                  <a:pt x="13484" y="15221"/>
                  <a:pt x="13509" y="14619"/>
                </a:cubicBezTo>
                <a:cubicBezTo>
                  <a:pt x="13534" y="14394"/>
                  <a:pt x="13659" y="14218"/>
                  <a:pt x="13885" y="14218"/>
                </a:cubicBezTo>
                <a:close/>
                <a:moveTo>
                  <a:pt x="6918" y="26223"/>
                </a:moveTo>
                <a:lnTo>
                  <a:pt x="6918" y="26223"/>
                </a:lnTo>
                <a:cubicBezTo>
                  <a:pt x="7241" y="26397"/>
                  <a:pt x="7268" y="26645"/>
                  <a:pt x="7244" y="26918"/>
                </a:cubicBezTo>
                <a:lnTo>
                  <a:pt x="7244" y="26918"/>
                </a:lnTo>
                <a:cubicBezTo>
                  <a:pt x="6914" y="26813"/>
                  <a:pt x="6844" y="26566"/>
                  <a:pt x="6918" y="26223"/>
                </a:cubicBezTo>
                <a:close/>
                <a:moveTo>
                  <a:pt x="7246" y="28103"/>
                </a:moveTo>
                <a:cubicBezTo>
                  <a:pt x="7245" y="28111"/>
                  <a:pt x="7244" y="28120"/>
                  <a:pt x="7243" y="28128"/>
                </a:cubicBezTo>
                <a:lnTo>
                  <a:pt x="7268" y="28128"/>
                </a:lnTo>
                <a:cubicBezTo>
                  <a:pt x="7261" y="28120"/>
                  <a:pt x="7254" y="28112"/>
                  <a:pt x="7246" y="28103"/>
                </a:cubicBezTo>
                <a:close/>
                <a:moveTo>
                  <a:pt x="8396" y="27351"/>
                </a:moveTo>
                <a:lnTo>
                  <a:pt x="8396" y="27351"/>
                </a:lnTo>
                <a:cubicBezTo>
                  <a:pt x="8923" y="27627"/>
                  <a:pt x="8872" y="28053"/>
                  <a:pt x="9048" y="28429"/>
                </a:cubicBezTo>
                <a:cubicBezTo>
                  <a:pt x="8446" y="28178"/>
                  <a:pt x="8446" y="28178"/>
                  <a:pt x="8396" y="27351"/>
                </a:cubicBezTo>
                <a:close/>
                <a:moveTo>
                  <a:pt x="33908" y="23958"/>
                </a:moveTo>
                <a:cubicBezTo>
                  <a:pt x="35318" y="23958"/>
                  <a:pt x="36909" y="25446"/>
                  <a:pt x="36717" y="27025"/>
                </a:cubicBezTo>
                <a:cubicBezTo>
                  <a:pt x="36742" y="28579"/>
                  <a:pt x="36391" y="28554"/>
                  <a:pt x="35364" y="29030"/>
                </a:cubicBezTo>
                <a:cubicBezTo>
                  <a:pt x="35192" y="29113"/>
                  <a:pt x="34989" y="29151"/>
                  <a:pt x="34773" y="29151"/>
                </a:cubicBezTo>
                <a:cubicBezTo>
                  <a:pt x="34011" y="29151"/>
                  <a:pt x="33078" y="28683"/>
                  <a:pt x="32707" y="28078"/>
                </a:cubicBezTo>
                <a:cubicBezTo>
                  <a:pt x="32081" y="27100"/>
                  <a:pt x="31955" y="26023"/>
                  <a:pt x="32356" y="24920"/>
                </a:cubicBezTo>
                <a:cubicBezTo>
                  <a:pt x="32582" y="24268"/>
                  <a:pt x="33033" y="24018"/>
                  <a:pt x="33710" y="23968"/>
                </a:cubicBezTo>
                <a:cubicBezTo>
                  <a:pt x="33775" y="23961"/>
                  <a:pt x="33841" y="23958"/>
                  <a:pt x="33908" y="23958"/>
                </a:cubicBezTo>
                <a:close/>
                <a:moveTo>
                  <a:pt x="9292" y="29219"/>
                </a:moveTo>
                <a:cubicBezTo>
                  <a:pt x="9364" y="29219"/>
                  <a:pt x="9403" y="29322"/>
                  <a:pt x="9424" y="29406"/>
                </a:cubicBezTo>
                <a:cubicBezTo>
                  <a:pt x="9521" y="29723"/>
                  <a:pt x="9358" y="29874"/>
                  <a:pt x="9073" y="29928"/>
                </a:cubicBezTo>
                <a:lnTo>
                  <a:pt x="9073" y="29928"/>
                </a:lnTo>
                <a:cubicBezTo>
                  <a:pt x="9073" y="29904"/>
                  <a:pt x="9073" y="29879"/>
                  <a:pt x="9073" y="29832"/>
                </a:cubicBezTo>
                <a:cubicBezTo>
                  <a:pt x="9123" y="29632"/>
                  <a:pt x="8973" y="29381"/>
                  <a:pt x="9248" y="29231"/>
                </a:cubicBezTo>
                <a:cubicBezTo>
                  <a:pt x="9264" y="29223"/>
                  <a:pt x="9279" y="29219"/>
                  <a:pt x="9292" y="29219"/>
                </a:cubicBezTo>
                <a:close/>
                <a:moveTo>
                  <a:pt x="43885" y="35973"/>
                </a:moveTo>
                <a:cubicBezTo>
                  <a:pt x="43985" y="35973"/>
                  <a:pt x="44061" y="36048"/>
                  <a:pt x="44036" y="36198"/>
                </a:cubicBezTo>
                <a:cubicBezTo>
                  <a:pt x="44036" y="36273"/>
                  <a:pt x="43960" y="36324"/>
                  <a:pt x="43860" y="36324"/>
                </a:cubicBezTo>
                <a:cubicBezTo>
                  <a:pt x="43710" y="36299"/>
                  <a:pt x="43610" y="36223"/>
                  <a:pt x="43635" y="36073"/>
                </a:cubicBezTo>
                <a:cubicBezTo>
                  <a:pt x="43660" y="36023"/>
                  <a:pt x="43785" y="35973"/>
                  <a:pt x="43885" y="35973"/>
                </a:cubicBezTo>
                <a:close/>
                <a:moveTo>
                  <a:pt x="18698" y="1"/>
                </a:moveTo>
                <a:cubicBezTo>
                  <a:pt x="18313" y="1"/>
                  <a:pt x="17929" y="11"/>
                  <a:pt x="17544" y="33"/>
                </a:cubicBezTo>
                <a:cubicBezTo>
                  <a:pt x="15840" y="108"/>
                  <a:pt x="14136" y="8"/>
                  <a:pt x="12507" y="584"/>
                </a:cubicBezTo>
                <a:cubicBezTo>
                  <a:pt x="12306" y="659"/>
                  <a:pt x="12106" y="659"/>
                  <a:pt x="11905" y="659"/>
                </a:cubicBezTo>
                <a:cubicBezTo>
                  <a:pt x="11858" y="656"/>
                  <a:pt x="11811" y="655"/>
                  <a:pt x="11765" y="655"/>
                </a:cubicBezTo>
                <a:cubicBezTo>
                  <a:pt x="11421" y="655"/>
                  <a:pt x="11112" y="742"/>
                  <a:pt x="10802" y="985"/>
                </a:cubicBezTo>
                <a:cubicBezTo>
                  <a:pt x="10585" y="1156"/>
                  <a:pt x="10328" y="1260"/>
                  <a:pt x="10063" y="1260"/>
                </a:cubicBezTo>
                <a:cubicBezTo>
                  <a:pt x="9901" y="1260"/>
                  <a:pt x="9736" y="1221"/>
                  <a:pt x="9574" y="1135"/>
                </a:cubicBezTo>
                <a:cubicBezTo>
                  <a:pt x="9407" y="1056"/>
                  <a:pt x="9247" y="1027"/>
                  <a:pt x="9089" y="1027"/>
                </a:cubicBezTo>
                <a:cubicBezTo>
                  <a:pt x="8797" y="1027"/>
                  <a:pt x="8514" y="1129"/>
                  <a:pt x="8221" y="1211"/>
                </a:cubicBezTo>
                <a:cubicBezTo>
                  <a:pt x="6993" y="1562"/>
                  <a:pt x="6040" y="2338"/>
                  <a:pt x="5113" y="3090"/>
                </a:cubicBezTo>
                <a:cubicBezTo>
                  <a:pt x="4411" y="3667"/>
                  <a:pt x="3735" y="4293"/>
                  <a:pt x="3359" y="5120"/>
                </a:cubicBezTo>
                <a:cubicBezTo>
                  <a:pt x="2908" y="6048"/>
                  <a:pt x="2231" y="6825"/>
                  <a:pt x="1805" y="7752"/>
                </a:cubicBezTo>
                <a:cubicBezTo>
                  <a:pt x="1554" y="8253"/>
                  <a:pt x="1178" y="8704"/>
                  <a:pt x="978" y="9231"/>
                </a:cubicBezTo>
                <a:cubicBezTo>
                  <a:pt x="752" y="9782"/>
                  <a:pt x="376" y="10308"/>
                  <a:pt x="451" y="10910"/>
                </a:cubicBezTo>
                <a:cubicBezTo>
                  <a:pt x="552" y="11511"/>
                  <a:pt x="176" y="11963"/>
                  <a:pt x="25" y="12489"/>
                </a:cubicBezTo>
                <a:cubicBezTo>
                  <a:pt x="0" y="12589"/>
                  <a:pt x="25" y="12689"/>
                  <a:pt x="25" y="12790"/>
                </a:cubicBezTo>
                <a:cubicBezTo>
                  <a:pt x="50" y="13792"/>
                  <a:pt x="326" y="14719"/>
                  <a:pt x="953" y="15471"/>
                </a:cubicBezTo>
                <a:cubicBezTo>
                  <a:pt x="1479" y="16073"/>
                  <a:pt x="1780" y="16750"/>
                  <a:pt x="1955" y="17501"/>
                </a:cubicBezTo>
                <a:cubicBezTo>
                  <a:pt x="2080" y="17501"/>
                  <a:pt x="2181" y="17552"/>
                  <a:pt x="2231" y="17677"/>
                </a:cubicBezTo>
                <a:cubicBezTo>
                  <a:pt x="2279" y="17820"/>
                  <a:pt x="2326" y="17941"/>
                  <a:pt x="2266" y="18082"/>
                </a:cubicBezTo>
                <a:lnTo>
                  <a:pt x="2266" y="18082"/>
                </a:lnTo>
                <a:cubicBezTo>
                  <a:pt x="2262" y="18081"/>
                  <a:pt x="2259" y="18079"/>
                  <a:pt x="2256" y="18078"/>
                </a:cubicBezTo>
                <a:lnTo>
                  <a:pt x="2256" y="18103"/>
                </a:lnTo>
                <a:cubicBezTo>
                  <a:pt x="2259" y="18096"/>
                  <a:pt x="2263" y="18089"/>
                  <a:pt x="2266" y="18082"/>
                </a:cubicBezTo>
                <a:lnTo>
                  <a:pt x="2266" y="18082"/>
                </a:lnTo>
                <a:cubicBezTo>
                  <a:pt x="2290" y="18090"/>
                  <a:pt x="2323" y="18090"/>
                  <a:pt x="2353" y="18090"/>
                </a:cubicBezTo>
                <a:cubicBezTo>
                  <a:pt x="2387" y="18090"/>
                  <a:pt x="2419" y="18090"/>
                  <a:pt x="2431" y="18103"/>
                </a:cubicBezTo>
                <a:cubicBezTo>
                  <a:pt x="2983" y="18830"/>
                  <a:pt x="3885" y="19256"/>
                  <a:pt x="4136" y="20208"/>
                </a:cubicBezTo>
                <a:cubicBezTo>
                  <a:pt x="4186" y="20434"/>
                  <a:pt x="4311" y="20659"/>
                  <a:pt x="4461" y="20810"/>
                </a:cubicBezTo>
                <a:cubicBezTo>
                  <a:pt x="5289" y="21562"/>
                  <a:pt x="4812" y="22765"/>
                  <a:pt x="5489" y="23542"/>
                </a:cubicBezTo>
                <a:cubicBezTo>
                  <a:pt x="5539" y="23567"/>
                  <a:pt x="5489" y="23717"/>
                  <a:pt x="5439" y="23817"/>
                </a:cubicBezTo>
                <a:cubicBezTo>
                  <a:pt x="5289" y="24143"/>
                  <a:pt x="5389" y="24469"/>
                  <a:pt x="5439" y="24770"/>
                </a:cubicBezTo>
                <a:cubicBezTo>
                  <a:pt x="5587" y="25362"/>
                  <a:pt x="6756" y="27534"/>
                  <a:pt x="7246" y="28103"/>
                </a:cubicBezTo>
                <a:lnTo>
                  <a:pt x="7246" y="28103"/>
                </a:lnTo>
                <a:cubicBezTo>
                  <a:pt x="7287" y="27715"/>
                  <a:pt x="7149" y="27327"/>
                  <a:pt x="7264" y="26939"/>
                </a:cubicBezTo>
                <a:lnTo>
                  <a:pt x="7264" y="26939"/>
                </a:lnTo>
                <a:cubicBezTo>
                  <a:pt x="7797" y="27293"/>
                  <a:pt x="7873" y="27934"/>
                  <a:pt x="8146" y="28429"/>
                </a:cubicBezTo>
                <a:cubicBezTo>
                  <a:pt x="8421" y="28954"/>
                  <a:pt x="8621" y="29528"/>
                  <a:pt x="9069" y="29929"/>
                </a:cubicBezTo>
                <a:lnTo>
                  <a:pt x="9069" y="29929"/>
                </a:lnTo>
                <a:cubicBezTo>
                  <a:pt x="9062" y="29930"/>
                  <a:pt x="9055" y="29931"/>
                  <a:pt x="9048" y="29933"/>
                </a:cubicBezTo>
                <a:cubicBezTo>
                  <a:pt x="9524" y="30860"/>
                  <a:pt x="10075" y="31737"/>
                  <a:pt x="10727" y="32539"/>
                </a:cubicBezTo>
                <a:cubicBezTo>
                  <a:pt x="11153" y="33090"/>
                  <a:pt x="11554" y="33667"/>
                  <a:pt x="12081" y="34143"/>
                </a:cubicBezTo>
                <a:cubicBezTo>
                  <a:pt x="12456" y="34469"/>
                  <a:pt x="12482" y="35121"/>
                  <a:pt x="12857" y="35371"/>
                </a:cubicBezTo>
                <a:cubicBezTo>
                  <a:pt x="13810" y="35998"/>
                  <a:pt x="14461" y="37000"/>
                  <a:pt x="15464" y="37527"/>
                </a:cubicBezTo>
                <a:cubicBezTo>
                  <a:pt x="16467" y="38028"/>
                  <a:pt x="17269" y="38905"/>
                  <a:pt x="18472" y="38980"/>
                </a:cubicBezTo>
                <a:cubicBezTo>
                  <a:pt x="18697" y="39005"/>
                  <a:pt x="18797" y="39181"/>
                  <a:pt x="18923" y="39356"/>
                </a:cubicBezTo>
                <a:cubicBezTo>
                  <a:pt x="19135" y="39621"/>
                  <a:pt x="19396" y="39749"/>
                  <a:pt x="19690" y="39749"/>
                </a:cubicBezTo>
                <a:cubicBezTo>
                  <a:pt x="19813" y="39749"/>
                  <a:pt x="19942" y="39726"/>
                  <a:pt x="20076" y="39682"/>
                </a:cubicBezTo>
                <a:cubicBezTo>
                  <a:pt x="20441" y="39214"/>
                  <a:pt x="20790" y="38985"/>
                  <a:pt x="21171" y="38985"/>
                </a:cubicBezTo>
                <a:cubicBezTo>
                  <a:pt x="21443" y="38985"/>
                  <a:pt x="21732" y="39102"/>
                  <a:pt x="22056" y="39331"/>
                </a:cubicBezTo>
                <a:cubicBezTo>
                  <a:pt x="21830" y="39732"/>
                  <a:pt x="21254" y="39356"/>
                  <a:pt x="21053" y="39757"/>
                </a:cubicBezTo>
                <a:cubicBezTo>
                  <a:pt x="21429" y="39958"/>
                  <a:pt x="21855" y="40058"/>
                  <a:pt x="22156" y="40409"/>
                </a:cubicBezTo>
                <a:cubicBezTo>
                  <a:pt x="22220" y="40489"/>
                  <a:pt x="22347" y="40560"/>
                  <a:pt x="22449" y="40560"/>
                </a:cubicBezTo>
                <a:cubicBezTo>
                  <a:pt x="22506" y="40560"/>
                  <a:pt x="22555" y="40538"/>
                  <a:pt x="22582" y="40484"/>
                </a:cubicBezTo>
                <a:cubicBezTo>
                  <a:pt x="23008" y="39908"/>
                  <a:pt x="23735" y="40083"/>
                  <a:pt x="24261" y="39757"/>
                </a:cubicBezTo>
                <a:cubicBezTo>
                  <a:pt x="24360" y="39703"/>
                  <a:pt x="24443" y="39675"/>
                  <a:pt x="24512" y="39675"/>
                </a:cubicBezTo>
                <a:cubicBezTo>
                  <a:pt x="24635" y="39675"/>
                  <a:pt x="24714" y="39765"/>
                  <a:pt x="24762" y="39958"/>
                </a:cubicBezTo>
                <a:cubicBezTo>
                  <a:pt x="24783" y="40081"/>
                  <a:pt x="24871" y="40171"/>
                  <a:pt x="24986" y="40171"/>
                </a:cubicBezTo>
                <a:cubicBezTo>
                  <a:pt x="25011" y="40171"/>
                  <a:pt x="25036" y="40167"/>
                  <a:pt x="25063" y="40158"/>
                </a:cubicBezTo>
                <a:cubicBezTo>
                  <a:pt x="25314" y="40058"/>
                  <a:pt x="25138" y="39908"/>
                  <a:pt x="25063" y="39782"/>
                </a:cubicBezTo>
                <a:cubicBezTo>
                  <a:pt x="24988" y="39557"/>
                  <a:pt x="25113" y="39456"/>
                  <a:pt x="25289" y="39431"/>
                </a:cubicBezTo>
                <a:cubicBezTo>
                  <a:pt x="25389" y="39398"/>
                  <a:pt x="25481" y="39376"/>
                  <a:pt x="25564" y="39376"/>
                </a:cubicBezTo>
                <a:cubicBezTo>
                  <a:pt x="25731" y="39376"/>
                  <a:pt x="25865" y="39465"/>
                  <a:pt x="25965" y="39732"/>
                </a:cubicBezTo>
                <a:cubicBezTo>
                  <a:pt x="26171" y="40293"/>
                  <a:pt x="26316" y="40555"/>
                  <a:pt x="26532" y="40555"/>
                </a:cubicBezTo>
                <a:cubicBezTo>
                  <a:pt x="26712" y="40555"/>
                  <a:pt x="26941" y="40374"/>
                  <a:pt x="27294" y="40033"/>
                </a:cubicBezTo>
                <a:cubicBezTo>
                  <a:pt x="27319" y="40008"/>
                  <a:pt x="27319" y="39958"/>
                  <a:pt x="27344" y="39933"/>
                </a:cubicBezTo>
                <a:cubicBezTo>
                  <a:pt x="27294" y="39657"/>
                  <a:pt x="27319" y="39431"/>
                  <a:pt x="27695" y="39356"/>
                </a:cubicBezTo>
                <a:cubicBezTo>
                  <a:pt x="28174" y="39241"/>
                  <a:pt x="28664" y="39158"/>
                  <a:pt x="29158" y="39158"/>
                </a:cubicBezTo>
                <a:cubicBezTo>
                  <a:pt x="29413" y="39158"/>
                  <a:pt x="29669" y="39180"/>
                  <a:pt x="29925" y="39231"/>
                </a:cubicBezTo>
                <a:cubicBezTo>
                  <a:pt x="30178" y="39057"/>
                  <a:pt x="30440" y="38983"/>
                  <a:pt x="30706" y="38983"/>
                </a:cubicBezTo>
                <a:cubicBezTo>
                  <a:pt x="30862" y="38983"/>
                  <a:pt x="31020" y="39009"/>
                  <a:pt x="31178" y="39055"/>
                </a:cubicBezTo>
                <a:cubicBezTo>
                  <a:pt x="31379" y="39116"/>
                  <a:pt x="31585" y="39131"/>
                  <a:pt x="31793" y="39131"/>
                </a:cubicBezTo>
                <a:cubicBezTo>
                  <a:pt x="32015" y="39131"/>
                  <a:pt x="32239" y="39113"/>
                  <a:pt x="32460" y="39113"/>
                </a:cubicBezTo>
                <a:cubicBezTo>
                  <a:pt x="32806" y="39113"/>
                  <a:pt x="33145" y="39157"/>
                  <a:pt x="33459" y="39381"/>
                </a:cubicBezTo>
                <a:cubicBezTo>
                  <a:pt x="33475" y="39397"/>
                  <a:pt x="33500" y="39403"/>
                  <a:pt x="33530" y="39403"/>
                </a:cubicBezTo>
                <a:cubicBezTo>
                  <a:pt x="33598" y="39403"/>
                  <a:pt x="33691" y="39373"/>
                  <a:pt x="33760" y="39356"/>
                </a:cubicBezTo>
                <a:cubicBezTo>
                  <a:pt x="33866" y="39316"/>
                  <a:pt x="33969" y="39299"/>
                  <a:pt x="34071" y="39299"/>
                </a:cubicBezTo>
                <a:cubicBezTo>
                  <a:pt x="34284" y="39299"/>
                  <a:pt x="34492" y="39372"/>
                  <a:pt x="34712" y="39456"/>
                </a:cubicBezTo>
                <a:cubicBezTo>
                  <a:pt x="35489" y="39807"/>
                  <a:pt x="36266" y="40008"/>
                  <a:pt x="37118" y="40108"/>
                </a:cubicBezTo>
                <a:cubicBezTo>
                  <a:pt x="37141" y="40110"/>
                  <a:pt x="37164" y="40110"/>
                  <a:pt x="37188" y="40110"/>
                </a:cubicBezTo>
                <a:cubicBezTo>
                  <a:pt x="37394" y="40110"/>
                  <a:pt x="37606" y="40056"/>
                  <a:pt x="37818" y="40056"/>
                </a:cubicBezTo>
                <a:cubicBezTo>
                  <a:pt x="37971" y="40056"/>
                  <a:pt x="38123" y="40084"/>
                  <a:pt x="38271" y="40183"/>
                </a:cubicBezTo>
                <a:cubicBezTo>
                  <a:pt x="38434" y="40292"/>
                  <a:pt x="38605" y="40334"/>
                  <a:pt x="38779" y="40334"/>
                </a:cubicBezTo>
                <a:cubicBezTo>
                  <a:pt x="38925" y="40334"/>
                  <a:pt x="39074" y="40304"/>
                  <a:pt x="39224" y="40258"/>
                </a:cubicBezTo>
                <a:cubicBezTo>
                  <a:pt x="40000" y="40058"/>
                  <a:pt x="40777" y="39908"/>
                  <a:pt x="41554" y="39732"/>
                </a:cubicBezTo>
                <a:cubicBezTo>
                  <a:pt x="41655" y="39381"/>
                  <a:pt x="41404" y="39106"/>
                  <a:pt x="41429" y="38780"/>
                </a:cubicBezTo>
                <a:cubicBezTo>
                  <a:pt x="41479" y="38730"/>
                  <a:pt x="41529" y="38680"/>
                  <a:pt x="41579" y="38680"/>
                </a:cubicBezTo>
                <a:cubicBezTo>
                  <a:pt x="41586" y="38679"/>
                  <a:pt x="41593" y="38678"/>
                  <a:pt x="41600" y="38678"/>
                </a:cubicBezTo>
                <a:cubicBezTo>
                  <a:pt x="41789" y="38678"/>
                  <a:pt x="41922" y="38943"/>
                  <a:pt x="42103" y="38943"/>
                </a:cubicBezTo>
                <a:cubicBezTo>
                  <a:pt x="42150" y="38943"/>
                  <a:pt x="42201" y="38925"/>
                  <a:pt x="42256" y="38880"/>
                </a:cubicBezTo>
                <a:cubicBezTo>
                  <a:pt x="42582" y="38579"/>
                  <a:pt x="42181" y="38304"/>
                  <a:pt x="42131" y="38003"/>
                </a:cubicBezTo>
                <a:cubicBezTo>
                  <a:pt x="42151" y="38001"/>
                  <a:pt x="42171" y="38000"/>
                  <a:pt x="42191" y="38000"/>
                </a:cubicBezTo>
                <a:cubicBezTo>
                  <a:pt x="42686" y="38000"/>
                  <a:pt x="42868" y="38580"/>
                  <a:pt x="43307" y="38580"/>
                </a:cubicBezTo>
                <a:cubicBezTo>
                  <a:pt x="43316" y="38580"/>
                  <a:pt x="43325" y="38580"/>
                  <a:pt x="43334" y="38579"/>
                </a:cubicBezTo>
                <a:cubicBezTo>
                  <a:pt x="43384" y="38554"/>
                  <a:pt x="43459" y="38504"/>
                  <a:pt x="43459" y="38454"/>
                </a:cubicBezTo>
                <a:cubicBezTo>
                  <a:pt x="43610" y="37953"/>
                  <a:pt x="43660" y="37527"/>
                  <a:pt x="44261" y="37176"/>
                </a:cubicBezTo>
                <a:cubicBezTo>
                  <a:pt x="45063" y="36674"/>
                  <a:pt x="44863" y="35872"/>
                  <a:pt x="43985" y="35421"/>
                </a:cubicBezTo>
                <a:cubicBezTo>
                  <a:pt x="43854" y="35493"/>
                  <a:pt x="43740" y="35523"/>
                  <a:pt x="43642" y="35523"/>
                </a:cubicBezTo>
                <a:cubicBezTo>
                  <a:pt x="43327" y="35523"/>
                  <a:pt x="43177" y="35212"/>
                  <a:pt x="43158" y="34945"/>
                </a:cubicBezTo>
                <a:cubicBezTo>
                  <a:pt x="43083" y="34469"/>
                  <a:pt x="42983" y="33993"/>
                  <a:pt x="43209" y="33517"/>
                </a:cubicBezTo>
                <a:cubicBezTo>
                  <a:pt x="43459" y="32990"/>
                  <a:pt x="43685" y="32439"/>
                  <a:pt x="43935" y="31887"/>
                </a:cubicBezTo>
                <a:cubicBezTo>
                  <a:pt x="42833" y="31161"/>
                  <a:pt x="41855" y="30309"/>
                  <a:pt x="40903" y="29431"/>
                </a:cubicBezTo>
                <a:cubicBezTo>
                  <a:pt x="39825" y="28404"/>
                  <a:pt x="39098" y="27151"/>
                  <a:pt x="39474" y="25572"/>
                </a:cubicBezTo>
                <a:cubicBezTo>
                  <a:pt x="39900" y="23791"/>
                  <a:pt x="41297" y="22728"/>
                  <a:pt x="42938" y="22728"/>
                </a:cubicBezTo>
                <a:cubicBezTo>
                  <a:pt x="43422" y="22728"/>
                  <a:pt x="43928" y="22821"/>
                  <a:pt x="44437" y="23015"/>
                </a:cubicBezTo>
                <a:cubicBezTo>
                  <a:pt x="44888" y="23191"/>
                  <a:pt x="45289" y="23416"/>
                  <a:pt x="45715" y="23617"/>
                </a:cubicBezTo>
                <a:cubicBezTo>
                  <a:pt x="45884" y="23681"/>
                  <a:pt x="46009" y="23717"/>
                  <a:pt x="46103" y="23717"/>
                </a:cubicBezTo>
                <a:cubicBezTo>
                  <a:pt x="46300" y="23717"/>
                  <a:pt x="46357" y="23557"/>
                  <a:pt x="46391" y="23166"/>
                </a:cubicBezTo>
                <a:cubicBezTo>
                  <a:pt x="46391" y="22865"/>
                  <a:pt x="46316" y="22514"/>
                  <a:pt x="46542" y="22288"/>
                </a:cubicBezTo>
                <a:cubicBezTo>
                  <a:pt x="47244" y="21687"/>
                  <a:pt x="47219" y="21035"/>
                  <a:pt x="46792" y="20283"/>
                </a:cubicBezTo>
                <a:cubicBezTo>
                  <a:pt x="46642" y="20058"/>
                  <a:pt x="46642" y="19757"/>
                  <a:pt x="46617" y="19481"/>
                </a:cubicBezTo>
                <a:cubicBezTo>
                  <a:pt x="46492" y="18454"/>
                  <a:pt x="46166" y="17501"/>
                  <a:pt x="45815" y="16499"/>
                </a:cubicBezTo>
                <a:cubicBezTo>
                  <a:pt x="45239" y="14820"/>
                  <a:pt x="44938" y="13040"/>
                  <a:pt x="44587" y="11286"/>
                </a:cubicBezTo>
                <a:cubicBezTo>
                  <a:pt x="44336" y="10434"/>
                  <a:pt x="44086" y="9632"/>
                  <a:pt x="43459" y="8980"/>
                </a:cubicBezTo>
                <a:cubicBezTo>
                  <a:pt x="43158" y="8704"/>
                  <a:pt x="43209" y="8228"/>
                  <a:pt x="42933" y="7927"/>
                </a:cubicBezTo>
                <a:cubicBezTo>
                  <a:pt x="42557" y="7501"/>
                  <a:pt x="42056" y="7326"/>
                  <a:pt x="41604" y="7025"/>
                </a:cubicBezTo>
                <a:cubicBezTo>
                  <a:pt x="40904" y="6558"/>
                  <a:pt x="40137" y="6243"/>
                  <a:pt x="39286" y="6243"/>
                </a:cubicBezTo>
                <a:cubicBezTo>
                  <a:pt x="39224" y="6243"/>
                  <a:pt x="39161" y="6245"/>
                  <a:pt x="39098" y="6248"/>
                </a:cubicBezTo>
                <a:cubicBezTo>
                  <a:pt x="39069" y="6249"/>
                  <a:pt x="39040" y="6250"/>
                  <a:pt x="39011" y="6250"/>
                </a:cubicBezTo>
                <a:cubicBezTo>
                  <a:pt x="38249" y="6250"/>
                  <a:pt x="37619" y="5935"/>
                  <a:pt x="36943" y="5597"/>
                </a:cubicBezTo>
                <a:cubicBezTo>
                  <a:pt x="35439" y="4895"/>
                  <a:pt x="34136" y="3817"/>
                  <a:pt x="32607" y="3216"/>
                </a:cubicBezTo>
                <a:cubicBezTo>
                  <a:pt x="32056" y="3040"/>
                  <a:pt x="31479" y="2965"/>
                  <a:pt x="31003" y="2639"/>
                </a:cubicBezTo>
                <a:cubicBezTo>
                  <a:pt x="30226" y="2138"/>
                  <a:pt x="29374" y="1887"/>
                  <a:pt x="28497" y="1662"/>
                </a:cubicBezTo>
                <a:cubicBezTo>
                  <a:pt x="28171" y="1562"/>
                  <a:pt x="27845" y="1511"/>
                  <a:pt x="27544" y="1361"/>
                </a:cubicBezTo>
                <a:cubicBezTo>
                  <a:pt x="26040" y="684"/>
                  <a:pt x="24411" y="459"/>
                  <a:pt x="22782" y="283"/>
                </a:cubicBezTo>
                <a:cubicBezTo>
                  <a:pt x="21432" y="127"/>
                  <a:pt x="20067" y="1"/>
                  <a:pt x="186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3" name="Google Shape;1043;p42"/>
          <p:cNvSpPr/>
          <p:nvPr/>
        </p:nvSpPr>
        <p:spPr>
          <a:xfrm>
            <a:off x="10826267" y="4075368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4424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3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43"/>
          <p:cNvSpPr/>
          <p:nvPr/>
        </p:nvSpPr>
        <p:spPr>
          <a:xfrm>
            <a:off x="235600" y="5700234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7" name="Google Shape;1047;p43"/>
          <p:cNvGrpSpPr/>
          <p:nvPr/>
        </p:nvGrpSpPr>
        <p:grpSpPr>
          <a:xfrm rot="5400000">
            <a:off x="11688800" y="2250801"/>
            <a:ext cx="764467" cy="257433"/>
            <a:chOff x="2049650" y="0"/>
            <a:chExt cx="573350" cy="193075"/>
          </a:xfrm>
        </p:grpSpPr>
        <p:sp>
          <p:nvSpPr>
            <p:cNvPr id="1048" name="Google Shape;1048;p43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4" name="Google Shape;1054;p43"/>
          <p:cNvSpPr/>
          <p:nvPr/>
        </p:nvSpPr>
        <p:spPr>
          <a:xfrm>
            <a:off x="4154767" y="367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43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43"/>
          <p:cNvSpPr/>
          <p:nvPr/>
        </p:nvSpPr>
        <p:spPr>
          <a:xfrm>
            <a:off x="4168966" y="1363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43"/>
          <p:cNvSpPr/>
          <p:nvPr/>
        </p:nvSpPr>
        <p:spPr>
          <a:xfrm>
            <a:off x="504801" y="4059801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8" name="Google Shape;1058;p43"/>
          <p:cNvGrpSpPr/>
          <p:nvPr/>
        </p:nvGrpSpPr>
        <p:grpSpPr>
          <a:xfrm>
            <a:off x="1" y="720001"/>
            <a:ext cx="1376833" cy="2052700"/>
            <a:chOff x="1189975" y="2907700"/>
            <a:chExt cx="1032625" cy="1539525"/>
          </a:xfrm>
        </p:grpSpPr>
        <p:sp>
          <p:nvSpPr>
            <p:cNvPr id="1059" name="Google Shape;1059;p43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3" name="Google Shape;1073;p43"/>
          <p:cNvGrpSpPr/>
          <p:nvPr/>
        </p:nvGrpSpPr>
        <p:grpSpPr>
          <a:xfrm>
            <a:off x="1" y="349967"/>
            <a:ext cx="776100" cy="842467"/>
            <a:chOff x="1189975" y="353200"/>
            <a:chExt cx="582075" cy="631850"/>
          </a:xfrm>
        </p:grpSpPr>
        <p:sp>
          <p:nvSpPr>
            <p:cNvPr id="1074" name="Google Shape;1074;p43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6" name="Google Shape;1076;p43"/>
          <p:cNvSpPr/>
          <p:nvPr/>
        </p:nvSpPr>
        <p:spPr>
          <a:xfrm>
            <a:off x="10521685" y="294184"/>
            <a:ext cx="1171300" cy="1216133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43"/>
          <p:cNvSpPr/>
          <p:nvPr/>
        </p:nvSpPr>
        <p:spPr>
          <a:xfrm>
            <a:off x="11244717" y="18041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43"/>
          <p:cNvSpPr/>
          <p:nvPr/>
        </p:nvSpPr>
        <p:spPr>
          <a:xfrm rot="-3599956">
            <a:off x="11460945" y="4629307"/>
            <a:ext cx="1076043" cy="1149941"/>
          </a:xfrm>
          <a:custGeom>
            <a:avLst/>
            <a:gdLst/>
            <a:ahLst/>
            <a:cxnLst/>
            <a:rect l="l" t="t" r="r" b="b"/>
            <a:pathLst>
              <a:path w="32282" h="34499" extrusionOk="0">
                <a:moveTo>
                  <a:pt x="26188" y="27453"/>
                </a:moveTo>
                <a:lnTo>
                  <a:pt x="26188" y="27453"/>
                </a:lnTo>
                <a:cubicBezTo>
                  <a:pt x="26189" y="27462"/>
                  <a:pt x="26190" y="27472"/>
                  <a:pt x="26191" y="27481"/>
                </a:cubicBezTo>
                <a:lnTo>
                  <a:pt x="26216" y="27456"/>
                </a:lnTo>
                <a:cubicBezTo>
                  <a:pt x="26207" y="27455"/>
                  <a:pt x="26198" y="27454"/>
                  <a:pt x="26188" y="27453"/>
                </a:cubicBezTo>
                <a:close/>
                <a:moveTo>
                  <a:pt x="28627" y="0"/>
                </a:moveTo>
                <a:cubicBezTo>
                  <a:pt x="28346" y="0"/>
                  <a:pt x="28060" y="29"/>
                  <a:pt x="27770" y="88"/>
                </a:cubicBezTo>
                <a:cubicBezTo>
                  <a:pt x="27043" y="213"/>
                  <a:pt x="26367" y="439"/>
                  <a:pt x="25665" y="639"/>
                </a:cubicBezTo>
                <a:cubicBezTo>
                  <a:pt x="24036" y="1140"/>
                  <a:pt x="22457" y="1742"/>
                  <a:pt x="20828" y="2268"/>
                </a:cubicBezTo>
                <a:cubicBezTo>
                  <a:pt x="19550" y="2669"/>
                  <a:pt x="18246" y="3095"/>
                  <a:pt x="16993" y="3597"/>
                </a:cubicBezTo>
                <a:cubicBezTo>
                  <a:pt x="15063" y="4348"/>
                  <a:pt x="13184" y="5201"/>
                  <a:pt x="11304" y="6028"/>
                </a:cubicBezTo>
                <a:cubicBezTo>
                  <a:pt x="10377" y="6404"/>
                  <a:pt x="9575" y="6955"/>
                  <a:pt x="8923" y="7732"/>
                </a:cubicBezTo>
                <a:cubicBezTo>
                  <a:pt x="8121" y="8709"/>
                  <a:pt x="7545" y="9687"/>
                  <a:pt x="7720" y="11015"/>
                </a:cubicBezTo>
                <a:cubicBezTo>
                  <a:pt x="7845" y="11942"/>
                  <a:pt x="8271" y="12694"/>
                  <a:pt x="9048" y="13145"/>
                </a:cubicBezTo>
                <a:cubicBezTo>
                  <a:pt x="9700" y="13521"/>
                  <a:pt x="10151" y="14048"/>
                  <a:pt x="10727" y="14499"/>
                </a:cubicBezTo>
                <a:cubicBezTo>
                  <a:pt x="10552" y="14850"/>
                  <a:pt x="10251" y="15000"/>
                  <a:pt x="9976" y="15150"/>
                </a:cubicBezTo>
                <a:cubicBezTo>
                  <a:pt x="8397" y="15978"/>
                  <a:pt x="7018" y="17105"/>
                  <a:pt x="5615" y="18183"/>
                </a:cubicBezTo>
                <a:cubicBezTo>
                  <a:pt x="5063" y="18584"/>
                  <a:pt x="4712" y="19236"/>
                  <a:pt x="4136" y="19637"/>
                </a:cubicBezTo>
                <a:cubicBezTo>
                  <a:pt x="3885" y="19787"/>
                  <a:pt x="3810" y="20063"/>
                  <a:pt x="3785" y="20338"/>
                </a:cubicBezTo>
                <a:cubicBezTo>
                  <a:pt x="3610" y="22168"/>
                  <a:pt x="4061" y="23822"/>
                  <a:pt x="5389" y="25176"/>
                </a:cubicBezTo>
                <a:cubicBezTo>
                  <a:pt x="5865" y="25652"/>
                  <a:pt x="5890" y="25727"/>
                  <a:pt x="5339" y="26003"/>
                </a:cubicBezTo>
                <a:cubicBezTo>
                  <a:pt x="4412" y="26504"/>
                  <a:pt x="3660" y="27206"/>
                  <a:pt x="2833" y="27807"/>
                </a:cubicBezTo>
                <a:cubicBezTo>
                  <a:pt x="1630" y="28659"/>
                  <a:pt x="953" y="29862"/>
                  <a:pt x="452" y="31191"/>
                </a:cubicBezTo>
                <a:cubicBezTo>
                  <a:pt x="151" y="31993"/>
                  <a:pt x="1" y="32770"/>
                  <a:pt x="753" y="33471"/>
                </a:cubicBezTo>
                <a:cubicBezTo>
                  <a:pt x="1028" y="33747"/>
                  <a:pt x="1154" y="34148"/>
                  <a:pt x="1354" y="34499"/>
                </a:cubicBezTo>
                <a:lnTo>
                  <a:pt x="16191" y="34499"/>
                </a:lnTo>
                <a:cubicBezTo>
                  <a:pt x="16768" y="33722"/>
                  <a:pt x="17670" y="33321"/>
                  <a:pt x="18472" y="32795"/>
                </a:cubicBezTo>
                <a:cubicBezTo>
                  <a:pt x="20677" y="31416"/>
                  <a:pt x="22808" y="29912"/>
                  <a:pt x="24913" y="28359"/>
                </a:cubicBezTo>
                <a:cubicBezTo>
                  <a:pt x="24988" y="28308"/>
                  <a:pt x="25114" y="28308"/>
                  <a:pt x="25214" y="28283"/>
                </a:cubicBezTo>
                <a:lnTo>
                  <a:pt x="25189" y="28283"/>
                </a:lnTo>
                <a:cubicBezTo>
                  <a:pt x="25214" y="28158"/>
                  <a:pt x="25264" y="28083"/>
                  <a:pt x="25414" y="28083"/>
                </a:cubicBezTo>
                <a:lnTo>
                  <a:pt x="25389" y="28083"/>
                </a:lnTo>
                <a:cubicBezTo>
                  <a:pt x="25389" y="27807"/>
                  <a:pt x="25540" y="27682"/>
                  <a:pt x="25815" y="27682"/>
                </a:cubicBezTo>
                <a:lnTo>
                  <a:pt x="25790" y="27682"/>
                </a:lnTo>
                <a:cubicBezTo>
                  <a:pt x="25854" y="27512"/>
                  <a:pt x="25971" y="27450"/>
                  <a:pt x="26127" y="27450"/>
                </a:cubicBezTo>
                <a:cubicBezTo>
                  <a:pt x="26147" y="27450"/>
                  <a:pt x="26167" y="27451"/>
                  <a:pt x="26188" y="27453"/>
                </a:cubicBezTo>
                <a:lnTo>
                  <a:pt x="26188" y="27453"/>
                </a:lnTo>
                <a:cubicBezTo>
                  <a:pt x="26176" y="27271"/>
                  <a:pt x="26274" y="27176"/>
                  <a:pt x="26417" y="27080"/>
                </a:cubicBezTo>
                <a:cubicBezTo>
                  <a:pt x="26442" y="27030"/>
                  <a:pt x="26492" y="26955"/>
                  <a:pt x="26517" y="26905"/>
                </a:cubicBezTo>
                <a:cubicBezTo>
                  <a:pt x="26617" y="26554"/>
                  <a:pt x="26692" y="26203"/>
                  <a:pt x="26567" y="25827"/>
                </a:cubicBezTo>
                <a:cubicBezTo>
                  <a:pt x="26517" y="25627"/>
                  <a:pt x="26417" y="25451"/>
                  <a:pt x="26592" y="25276"/>
                </a:cubicBezTo>
                <a:cubicBezTo>
                  <a:pt x="26943" y="24950"/>
                  <a:pt x="26843" y="24624"/>
                  <a:pt x="26617" y="24298"/>
                </a:cubicBezTo>
                <a:cubicBezTo>
                  <a:pt x="26392" y="23973"/>
                  <a:pt x="26191" y="23622"/>
                  <a:pt x="25991" y="23271"/>
                </a:cubicBezTo>
                <a:cubicBezTo>
                  <a:pt x="25765" y="22920"/>
                  <a:pt x="25640" y="22544"/>
                  <a:pt x="25865" y="22143"/>
                </a:cubicBezTo>
                <a:cubicBezTo>
                  <a:pt x="26091" y="21767"/>
                  <a:pt x="25916" y="21441"/>
                  <a:pt x="25740" y="21115"/>
                </a:cubicBezTo>
                <a:cubicBezTo>
                  <a:pt x="25615" y="20840"/>
                  <a:pt x="25439" y="20589"/>
                  <a:pt x="25264" y="20364"/>
                </a:cubicBezTo>
                <a:cubicBezTo>
                  <a:pt x="25038" y="20038"/>
                  <a:pt x="25013" y="19737"/>
                  <a:pt x="25214" y="19436"/>
                </a:cubicBezTo>
                <a:cubicBezTo>
                  <a:pt x="25840" y="18534"/>
                  <a:pt x="26016" y="17456"/>
                  <a:pt x="26592" y="16554"/>
                </a:cubicBezTo>
                <a:cubicBezTo>
                  <a:pt x="26968" y="15952"/>
                  <a:pt x="27119" y="15351"/>
                  <a:pt x="27018" y="14649"/>
                </a:cubicBezTo>
                <a:cubicBezTo>
                  <a:pt x="26943" y="14273"/>
                  <a:pt x="27068" y="13973"/>
                  <a:pt x="27394" y="13697"/>
                </a:cubicBezTo>
                <a:cubicBezTo>
                  <a:pt x="28472" y="12770"/>
                  <a:pt x="29449" y="11717"/>
                  <a:pt x="30276" y="10539"/>
                </a:cubicBezTo>
                <a:cubicBezTo>
                  <a:pt x="30878" y="9637"/>
                  <a:pt x="31204" y="8709"/>
                  <a:pt x="31053" y="7632"/>
                </a:cubicBezTo>
                <a:cubicBezTo>
                  <a:pt x="31003" y="7306"/>
                  <a:pt x="30878" y="6830"/>
                  <a:pt x="31053" y="6654"/>
                </a:cubicBezTo>
                <a:cubicBezTo>
                  <a:pt x="31630" y="6078"/>
                  <a:pt x="31580" y="5226"/>
                  <a:pt x="31981" y="4599"/>
                </a:cubicBezTo>
                <a:cubicBezTo>
                  <a:pt x="32256" y="4173"/>
                  <a:pt x="32282" y="3697"/>
                  <a:pt x="32181" y="3246"/>
                </a:cubicBezTo>
                <a:cubicBezTo>
                  <a:pt x="32031" y="2544"/>
                  <a:pt x="31780" y="1842"/>
                  <a:pt x="31555" y="1165"/>
                </a:cubicBezTo>
                <a:cubicBezTo>
                  <a:pt x="31505" y="1015"/>
                  <a:pt x="31329" y="915"/>
                  <a:pt x="31204" y="815"/>
                </a:cubicBezTo>
                <a:cubicBezTo>
                  <a:pt x="30400" y="298"/>
                  <a:pt x="29537" y="0"/>
                  <a:pt x="28627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43"/>
          <p:cNvSpPr/>
          <p:nvPr/>
        </p:nvSpPr>
        <p:spPr>
          <a:xfrm>
            <a:off x="235601" y="6477701"/>
            <a:ext cx="1141233" cy="3861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0" name="Google Shape;1080;p43"/>
          <p:cNvGrpSpPr/>
          <p:nvPr/>
        </p:nvGrpSpPr>
        <p:grpSpPr>
          <a:xfrm rot="-5400000">
            <a:off x="11397867" y="5771734"/>
            <a:ext cx="875533" cy="732533"/>
            <a:chOff x="5751425" y="4916825"/>
            <a:chExt cx="656650" cy="549400"/>
          </a:xfrm>
        </p:grpSpPr>
        <p:sp>
          <p:nvSpPr>
            <p:cNvPr id="1081" name="Google Shape;1081;p43"/>
            <p:cNvSpPr/>
            <p:nvPr/>
          </p:nvSpPr>
          <p:spPr>
            <a:xfrm>
              <a:off x="5826600" y="4970700"/>
              <a:ext cx="372200" cy="495525"/>
            </a:xfrm>
            <a:custGeom>
              <a:avLst/>
              <a:gdLst/>
              <a:ahLst/>
              <a:cxnLst/>
              <a:rect l="l" t="t" r="r" b="b"/>
              <a:pathLst>
                <a:path w="14888" h="19821" extrusionOk="0">
                  <a:moveTo>
                    <a:pt x="8919" y="7938"/>
                  </a:moveTo>
                  <a:cubicBezTo>
                    <a:pt x="8998" y="7938"/>
                    <a:pt x="8996" y="8074"/>
                    <a:pt x="8973" y="8167"/>
                  </a:cubicBezTo>
                  <a:cubicBezTo>
                    <a:pt x="8948" y="8292"/>
                    <a:pt x="8873" y="8417"/>
                    <a:pt x="8748" y="8442"/>
                  </a:cubicBezTo>
                  <a:cubicBezTo>
                    <a:pt x="8647" y="8392"/>
                    <a:pt x="8647" y="8292"/>
                    <a:pt x="8672" y="8217"/>
                  </a:cubicBezTo>
                  <a:cubicBezTo>
                    <a:pt x="8697" y="8092"/>
                    <a:pt x="8748" y="7941"/>
                    <a:pt x="8898" y="7941"/>
                  </a:cubicBezTo>
                  <a:cubicBezTo>
                    <a:pt x="8905" y="7939"/>
                    <a:pt x="8912" y="7938"/>
                    <a:pt x="8919" y="7938"/>
                  </a:cubicBezTo>
                  <a:close/>
                  <a:moveTo>
                    <a:pt x="6768" y="13706"/>
                  </a:moveTo>
                  <a:cubicBezTo>
                    <a:pt x="5940" y="15460"/>
                    <a:pt x="5164" y="17164"/>
                    <a:pt x="4387" y="18869"/>
                  </a:cubicBezTo>
                  <a:cubicBezTo>
                    <a:pt x="4311" y="18843"/>
                    <a:pt x="4261" y="18793"/>
                    <a:pt x="4186" y="18768"/>
                  </a:cubicBezTo>
                  <a:cubicBezTo>
                    <a:pt x="4813" y="17214"/>
                    <a:pt x="5439" y="15661"/>
                    <a:pt x="6091" y="14107"/>
                  </a:cubicBezTo>
                  <a:cubicBezTo>
                    <a:pt x="6166" y="13906"/>
                    <a:pt x="6341" y="13706"/>
                    <a:pt x="6768" y="13706"/>
                  </a:cubicBezTo>
                  <a:close/>
                  <a:moveTo>
                    <a:pt x="9513" y="1"/>
                  </a:moveTo>
                  <a:cubicBezTo>
                    <a:pt x="8968" y="1"/>
                    <a:pt x="8518" y="313"/>
                    <a:pt x="8221" y="974"/>
                  </a:cubicBezTo>
                  <a:cubicBezTo>
                    <a:pt x="7143" y="3355"/>
                    <a:pt x="6091" y="5786"/>
                    <a:pt x="5038" y="8192"/>
                  </a:cubicBezTo>
                  <a:cubicBezTo>
                    <a:pt x="3660" y="11400"/>
                    <a:pt x="2357" y="14658"/>
                    <a:pt x="803" y="17791"/>
                  </a:cubicBezTo>
                  <a:cubicBezTo>
                    <a:pt x="502" y="18442"/>
                    <a:pt x="176" y="19119"/>
                    <a:pt x="1" y="19821"/>
                  </a:cubicBezTo>
                  <a:lnTo>
                    <a:pt x="9224" y="19821"/>
                  </a:lnTo>
                  <a:cubicBezTo>
                    <a:pt x="9274" y="19395"/>
                    <a:pt x="9474" y="18994"/>
                    <a:pt x="9625" y="18593"/>
                  </a:cubicBezTo>
                  <a:cubicBezTo>
                    <a:pt x="10001" y="17640"/>
                    <a:pt x="10552" y="16738"/>
                    <a:pt x="10727" y="15711"/>
                  </a:cubicBezTo>
                  <a:cubicBezTo>
                    <a:pt x="10928" y="14708"/>
                    <a:pt x="11354" y="13831"/>
                    <a:pt x="11680" y="12879"/>
                  </a:cubicBezTo>
                  <a:cubicBezTo>
                    <a:pt x="12081" y="11625"/>
                    <a:pt x="12682" y="10422"/>
                    <a:pt x="13083" y="9169"/>
                  </a:cubicBezTo>
                  <a:cubicBezTo>
                    <a:pt x="13384" y="8267"/>
                    <a:pt x="13560" y="7290"/>
                    <a:pt x="14011" y="6437"/>
                  </a:cubicBezTo>
                  <a:cubicBezTo>
                    <a:pt x="14412" y="5635"/>
                    <a:pt x="14437" y="4708"/>
                    <a:pt x="14813" y="3881"/>
                  </a:cubicBezTo>
                  <a:cubicBezTo>
                    <a:pt x="14888" y="3681"/>
                    <a:pt x="14863" y="3405"/>
                    <a:pt x="14838" y="3179"/>
                  </a:cubicBezTo>
                  <a:cubicBezTo>
                    <a:pt x="14738" y="2528"/>
                    <a:pt x="14337" y="2102"/>
                    <a:pt x="13760" y="1851"/>
                  </a:cubicBezTo>
                  <a:cubicBezTo>
                    <a:pt x="13609" y="1788"/>
                    <a:pt x="13470" y="1760"/>
                    <a:pt x="13341" y="1760"/>
                  </a:cubicBezTo>
                  <a:cubicBezTo>
                    <a:pt x="12957" y="1760"/>
                    <a:pt x="12657" y="2008"/>
                    <a:pt x="12357" y="2327"/>
                  </a:cubicBezTo>
                  <a:cubicBezTo>
                    <a:pt x="11429" y="3355"/>
                    <a:pt x="10602" y="4407"/>
                    <a:pt x="10101" y="5711"/>
                  </a:cubicBezTo>
                  <a:cubicBezTo>
                    <a:pt x="9875" y="6337"/>
                    <a:pt x="9625" y="6964"/>
                    <a:pt x="9073" y="7415"/>
                  </a:cubicBezTo>
                  <a:cubicBezTo>
                    <a:pt x="9374" y="6437"/>
                    <a:pt x="9750" y="5485"/>
                    <a:pt x="10151" y="4558"/>
                  </a:cubicBezTo>
                  <a:cubicBezTo>
                    <a:pt x="10577" y="3530"/>
                    <a:pt x="10853" y="2477"/>
                    <a:pt x="11028" y="1400"/>
                  </a:cubicBezTo>
                  <a:cubicBezTo>
                    <a:pt x="11128" y="873"/>
                    <a:pt x="10928" y="523"/>
                    <a:pt x="10427" y="247"/>
                  </a:cubicBezTo>
                  <a:cubicBezTo>
                    <a:pt x="10102" y="84"/>
                    <a:pt x="9795" y="1"/>
                    <a:pt x="951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6075975" y="5089600"/>
              <a:ext cx="332100" cy="376625"/>
            </a:xfrm>
            <a:custGeom>
              <a:avLst/>
              <a:gdLst/>
              <a:ahLst/>
              <a:cxnLst/>
              <a:rect l="l" t="t" r="r" b="b"/>
              <a:pathLst>
                <a:path w="13284" h="15065" extrusionOk="0">
                  <a:moveTo>
                    <a:pt x="10283" y="1"/>
                  </a:moveTo>
                  <a:cubicBezTo>
                    <a:pt x="9775" y="1"/>
                    <a:pt x="9491" y="273"/>
                    <a:pt x="9299" y="729"/>
                  </a:cubicBezTo>
                  <a:cubicBezTo>
                    <a:pt x="9199" y="955"/>
                    <a:pt x="9098" y="1155"/>
                    <a:pt x="8998" y="1356"/>
                  </a:cubicBezTo>
                  <a:cubicBezTo>
                    <a:pt x="8712" y="1996"/>
                    <a:pt x="8618" y="2206"/>
                    <a:pt x="8267" y="2206"/>
                  </a:cubicBezTo>
                  <a:cubicBezTo>
                    <a:pt x="8096" y="2206"/>
                    <a:pt x="7864" y="2156"/>
                    <a:pt x="7519" y="2082"/>
                  </a:cubicBezTo>
                  <a:cubicBezTo>
                    <a:pt x="7322" y="2033"/>
                    <a:pt x="7132" y="2005"/>
                    <a:pt x="6951" y="2005"/>
                  </a:cubicBezTo>
                  <a:cubicBezTo>
                    <a:pt x="6490" y="2005"/>
                    <a:pt x="6089" y="2184"/>
                    <a:pt x="5765" y="2634"/>
                  </a:cubicBezTo>
                  <a:cubicBezTo>
                    <a:pt x="5439" y="3060"/>
                    <a:pt x="5088" y="3486"/>
                    <a:pt x="4888" y="3987"/>
                  </a:cubicBezTo>
                  <a:cubicBezTo>
                    <a:pt x="4136" y="5817"/>
                    <a:pt x="3108" y="7521"/>
                    <a:pt x="2507" y="9451"/>
                  </a:cubicBezTo>
                  <a:cubicBezTo>
                    <a:pt x="1981" y="11080"/>
                    <a:pt x="878" y="12483"/>
                    <a:pt x="301" y="14113"/>
                  </a:cubicBezTo>
                  <a:cubicBezTo>
                    <a:pt x="201" y="14438"/>
                    <a:pt x="1" y="14714"/>
                    <a:pt x="51" y="15065"/>
                  </a:cubicBezTo>
                  <a:lnTo>
                    <a:pt x="10076" y="15065"/>
                  </a:lnTo>
                  <a:cubicBezTo>
                    <a:pt x="10552" y="13461"/>
                    <a:pt x="11128" y="11857"/>
                    <a:pt x="11580" y="10228"/>
                  </a:cubicBezTo>
                  <a:cubicBezTo>
                    <a:pt x="12056" y="8473"/>
                    <a:pt x="12432" y="6694"/>
                    <a:pt x="12933" y="4940"/>
                  </a:cubicBezTo>
                  <a:cubicBezTo>
                    <a:pt x="13184" y="4062"/>
                    <a:pt x="13284" y="3110"/>
                    <a:pt x="13284" y="2183"/>
                  </a:cubicBezTo>
                  <a:cubicBezTo>
                    <a:pt x="13284" y="1567"/>
                    <a:pt x="12960" y="1221"/>
                    <a:pt x="12435" y="1221"/>
                  </a:cubicBezTo>
                  <a:cubicBezTo>
                    <a:pt x="12340" y="1221"/>
                    <a:pt x="12238" y="1232"/>
                    <a:pt x="12131" y="1255"/>
                  </a:cubicBezTo>
                  <a:cubicBezTo>
                    <a:pt x="11930" y="1305"/>
                    <a:pt x="11780" y="1431"/>
                    <a:pt x="11555" y="1531"/>
                  </a:cubicBezTo>
                  <a:cubicBezTo>
                    <a:pt x="11504" y="1280"/>
                    <a:pt x="11454" y="1030"/>
                    <a:pt x="11379" y="829"/>
                  </a:cubicBezTo>
                  <a:cubicBezTo>
                    <a:pt x="11179" y="403"/>
                    <a:pt x="10928" y="27"/>
                    <a:pt x="10352" y="2"/>
                  </a:cubicBezTo>
                  <a:cubicBezTo>
                    <a:pt x="10328" y="1"/>
                    <a:pt x="10306" y="1"/>
                    <a:pt x="1028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751425" y="4916825"/>
              <a:ext cx="281350" cy="549400"/>
            </a:xfrm>
            <a:custGeom>
              <a:avLst/>
              <a:gdLst/>
              <a:ahLst/>
              <a:cxnLst/>
              <a:rect l="l" t="t" r="r" b="b"/>
              <a:pathLst>
                <a:path w="11254" h="21976" extrusionOk="0">
                  <a:moveTo>
                    <a:pt x="10380" y="1"/>
                  </a:moveTo>
                  <a:cubicBezTo>
                    <a:pt x="10088" y="1"/>
                    <a:pt x="9878" y="204"/>
                    <a:pt x="9699" y="422"/>
                  </a:cubicBezTo>
                  <a:cubicBezTo>
                    <a:pt x="9374" y="823"/>
                    <a:pt x="9123" y="1249"/>
                    <a:pt x="8973" y="1750"/>
                  </a:cubicBezTo>
                  <a:cubicBezTo>
                    <a:pt x="8797" y="2452"/>
                    <a:pt x="8421" y="3104"/>
                    <a:pt x="8095" y="3755"/>
                  </a:cubicBezTo>
                  <a:cubicBezTo>
                    <a:pt x="7694" y="4482"/>
                    <a:pt x="7293" y="5209"/>
                    <a:pt x="6917" y="5961"/>
                  </a:cubicBezTo>
                  <a:cubicBezTo>
                    <a:pt x="5865" y="8141"/>
                    <a:pt x="4862" y="10372"/>
                    <a:pt x="3885" y="12602"/>
                  </a:cubicBezTo>
                  <a:cubicBezTo>
                    <a:pt x="3384" y="13705"/>
                    <a:pt x="2832" y="14833"/>
                    <a:pt x="2356" y="15936"/>
                  </a:cubicBezTo>
                  <a:cubicBezTo>
                    <a:pt x="1855" y="17089"/>
                    <a:pt x="1429" y="18292"/>
                    <a:pt x="1003" y="19470"/>
                  </a:cubicBezTo>
                  <a:cubicBezTo>
                    <a:pt x="677" y="20322"/>
                    <a:pt x="326" y="21149"/>
                    <a:pt x="0" y="21976"/>
                  </a:cubicBezTo>
                  <a:lnTo>
                    <a:pt x="2607" y="21976"/>
                  </a:lnTo>
                  <a:cubicBezTo>
                    <a:pt x="2531" y="21550"/>
                    <a:pt x="2757" y="21199"/>
                    <a:pt x="2882" y="20823"/>
                  </a:cubicBezTo>
                  <a:cubicBezTo>
                    <a:pt x="4110" y="17515"/>
                    <a:pt x="5464" y="14257"/>
                    <a:pt x="6867" y="10998"/>
                  </a:cubicBezTo>
                  <a:cubicBezTo>
                    <a:pt x="8171" y="8041"/>
                    <a:pt x="9499" y="5084"/>
                    <a:pt x="10978" y="2201"/>
                  </a:cubicBezTo>
                  <a:cubicBezTo>
                    <a:pt x="11178" y="1800"/>
                    <a:pt x="11228" y="1399"/>
                    <a:pt x="11253" y="948"/>
                  </a:cubicBezTo>
                  <a:cubicBezTo>
                    <a:pt x="11253" y="472"/>
                    <a:pt x="11078" y="171"/>
                    <a:pt x="10627" y="46"/>
                  </a:cubicBezTo>
                  <a:cubicBezTo>
                    <a:pt x="10538" y="15"/>
                    <a:pt x="10456" y="1"/>
                    <a:pt x="10380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4" name="Google Shape;1084;p43"/>
          <p:cNvSpPr/>
          <p:nvPr/>
        </p:nvSpPr>
        <p:spPr>
          <a:xfrm>
            <a:off x="11339917" y="364967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667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300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0858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701" r:id="rId3"/>
    <p:sldLayoutId id="2147483712" r:id="rId4"/>
    <p:sldLayoutId id="214748371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6"/>
          <p:cNvSpPr/>
          <p:nvPr/>
        </p:nvSpPr>
        <p:spPr>
          <a:xfrm rot="-5400000">
            <a:off x="6735748" y="2290592"/>
            <a:ext cx="1675379" cy="3666067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4" name="Google Shape;1094;p46"/>
          <p:cNvSpPr/>
          <p:nvPr/>
        </p:nvSpPr>
        <p:spPr>
          <a:xfrm rot="517045">
            <a:off x="4969527" y="1791902"/>
            <a:ext cx="2252936" cy="250959"/>
          </a:xfrm>
          <a:custGeom>
            <a:avLst/>
            <a:gdLst/>
            <a:ahLst/>
            <a:cxnLst/>
            <a:rect l="l" t="t" r="r" b="b"/>
            <a:pathLst>
              <a:path w="7668" h="6019" extrusionOk="0">
                <a:moveTo>
                  <a:pt x="6956" y="0"/>
                </a:moveTo>
                <a:cubicBezTo>
                  <a:pt x="6912" y="0"/>
                  <a:pt x="6866" y="3"/>
                  <a:pt x="6817" y="7"/>
                </a:cubicBezTo>
                <a:cubicBezTo>
                  <a:pt x="5965" y="82"/>
                  <a:pt x="5163" y="408"/>
                  <a:pt x="4511" y="909"/>
                </a:cubicBezTo>
                <a:cubicBezTo>
                  <a:pt x="3484" y="1761"/>
                  <a:pt x="2231" y="2287"/>
                  <a:pt x="1303" y="3265"/>
                </a:cubicBezTo>
                <a:cubicBezTo>
                  <a:pt x="802" y="3741"/>
                  <a:pt x="451" y="4292"/>
                  <a:pt x="201" y="4894"/>
                </a:cubicBezTo>
                <a:cubicBezTo>
                  <a:pt x="0" y="5370"/>
                  <a:pt x="251" y="5846"/>
                  <a:pt x="752" y="5972"/>
                </a:cubicBezTo>
                <a:cubicBezTo>
                  <a:pt x="873" y="6002"/>
                  <a:pt x="988" y="6019"/>
                  <a:pt x="1097" y="6019"/>
                </a:cubicBezTo>
                <a:cubicBezTo>
                  <a:pt x="1348" y="6019"/>
                  <a:pt x="1570" y="5931"/>
                  <a:pt x="1780" y="5721"/>
                </a:cubicBezTo>
                <a:cubicBezTo>
                  <a:pt x="2206" y="5245"/>
                  <a:pt x="2682" y="4819"/>
                  <a:pt x="3183" y="4443"/>
                </a:cubicBezTo>
                <a:cubicBezTo>
                  <a:pt x="4511" y="3490"/>
                  <a:pt x="5815" y="2488"/>
                  <a:pt x="7118" y="1510"/>
                </a:cubicBezTo>
                <a:cubicBezTo>
                  <a:pt x="7369" y="1310"/>
                  <a:pt x="7644" y="1109"/>
                  <a:pt x="7644" y="708"/>
                </a:cubicBezTo>
                <a:cubicBezTo>
                  <a:pt x="7667" y="249"/>
                  <a:pt x="7438" y="0"/>
                  <a:pt x="69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7" name="Google Shape;1097;p46"/>
          <p:cNvSpPr txBox="1"/>
          <p:nvPr/>
        </p:nvSpPr>
        <p:spPr>
          <a:xfrm>
            <a:off x="4096000" y="1095484"/>
            <a:ext cx="6003040" cy="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FF496C"/>
              </a:solidFill>
              <a:effectLst/>
              <a:uLnTx/>
              <a:uFillTx/>
              <a:latin typeface="UTM Aircona" panose="02040603050506020204" pitchFamily="18" charset="0"/>
              <a:ea typeface="Barriecito"/>
              <a:cs typeface="Barriecito"/>
              <a:sym typeface="Barriecito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58B195D-B418-481B-9A4E-4B2FDEF09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8902" y="-18902"/>
            <a:ext cx="3292716" cy="3398065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2E400303-133A-42AC-9AE9-28F82A1CC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5" y="277955"/>
            <a:ext cx="1257593" cy="639828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AE88C818-E46B-4FA5-AF7C-D7B96B1263C4}"/>
              </a:ext>
            </a:extLst>
          </p:cNvPr>
          <p:cNvSpPr txBox="1"/>
          <p:nvPr/>
        </p:nvSpPr>
        <p:spPr>
          <a:xfrm>
            <a:off x="380988" y="711397"/>
            <a:ext cx="2459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Arial"/>
                <a:sym typeface="Arial"/>
              </a:rPr>
              <a:t>18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39C7CC1-ED54-4B8B-9CBC-FE41D741A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813" y="1"/>
            <a:ext cx="7188200" cy="24003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D693C76-818D-4E0F-BF7D-75BE862F19C9}"/>
              </a:ext>
            </a:extLst>
          </p:cNvPr>
          <p:cNvSpPr txBox="1"/>
          <p:nvPr/>
        </p:nvSpPr>
        <p:spPr>
          <a:xfrm>
            <a:off x="4622258" y="2149648"/>
            <a:ext cx="46196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Period 1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</p:txBody>
      </p:sp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CEAC2ED4-7185-48FB-9C46-8BD5B8BEE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816" y="2597890"/>
            <a:ext cx="8799064" cy="42601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656492" y="1976285"/>
            <a:ext cx="11301045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Warm-up and review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869795" y="2068926"/>
            <a:ext cx="11778166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Look, listen and repeat.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8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869795" y="2068926"/>
            <a:ext cx="11778166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Listen, point and say.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7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0556"/>
            <a:ext cx="12192000" cy="5110497"/>
          </a:xfrm>
          <a:prstGeom prst="rect">
            <a:avLst/>
          </a:prstGeom>
        </p:spPr>
      </p:pic>
      <p:pic>
        <p:nvPicPr>
          <p:cNvPr id="6" name="Track 75">
            <a:hlinkClick r:id="" action="ppaction://media"/>
            <a:extLst>
              <a:ext uri="{FF2B5EF4-FFF2-40B4-BE49-F238E27FC236}">
                <a16:creationId xmlns:a16="http://schemas.microsoft.com/office/drawing/2014/main" id="{612AFDBB-D14F-F0B6-EC3F-713BB2203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94573" y="748567"/>
            <a:ext cx="706560" cy="70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3375928" y="1871013"/>
            <a:ext cx="6005138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Let’s talk.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53" y="1640791"/>
            <a:ext cx="11687175" cy="4476750"/>
          </a:xfrm>
          <a:prstGeom prst="rect">
            <a:avLst/>
          </a:prstGeom>
        </p:spPr>
      </p:pic>
      <p:sp>
        <p:nvSpPr>
          <p:cNvPr id="10" name="Speech Bubble: Rectangle 7">
            <a:extLst>
              <a:ext uri="{FF2B5EF4-FFF2-40B4-BE49-F238E27FC236}">
                <a16:creationId xmlns:a16="http://schemas.microsoft.com/office/drawing/2014/main" id="{8CED07CA-697D-8134-9C0F-4D2C792BE86B}"/>
              </a:ext>
            </a:extLst>
          </p:cNvPr>
          <p:cNvSpPr/>
          <p:nvPr/>
        </p:nvSpPr>
        <p:spPr>
          <a:xfrm>
            <a:off x="6482083" y="989054"/>
            <a:ext cx="3921369" cy="967154"/>
          </a:xfrm>
          <a:prstGeom prst="wedgeRectCallout">
            <a:avLst>
              <a:gd name="adj1" fmla="val -10611"/>
              <a:gd name="adj2" fmla="val 1718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I am singing.</a:t>
            </a:r>
          </a:p>
        </p:txBody>
      </p:sp>
      <p:sp>
        <p:nvSpPr>
          <p:cNvPr id="11" name="Speech Bubble: Rectangle 8">
            <a:extLst>
              <a:ext uri="{FF2B5EF4-FFF2-40B4-BE49-F238E27FC236}">
                <a16:creationId xmlns:a16="http://schemas.microsoft.com/office/drawing/2014/main" id="{F681DAAA-AA76-5E1F-9F59-B0E7608E0227}"/>
              </a:ext>
            </a:extLst>
          </p:cNvPr>
          <p:cNvSpPr/>
          <p:nvPr/>
        </p:nvSpPr>
        <p:spPr>
          <a:xfrm>
            <a:off x="2602523" y="2162948"/>
            <a:ext cx="2940148" cy="1171096"/>
          </a:xfrm>
          <a:prstGeom prst="wedgeRectCallout">
            <a:avLst>
              <a:gd name="adj1" fmla="val -45945"/>
              <a:gd name="adj2" fmla="val 853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I am reading.</a:t>
            </a:r>
          </a:p>
        </p:txBody>
      </p:sp>
    </p:spTree>
    <p:extLst>
      <p:ext uri="{BB962C8B-B14F-4D97-AF65-F5344CB8AC3E}">
        <p14:creationId xmlns:p14="http://schemas.microsoft.com/office/powerpoint/2010/main" val="28465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0" y="1190924"/>
            <a:ext cx="12056012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Fun corner </a:t>
            </a:r>
            <a:r>
              <a:rPr lang="en-US" sz="8000" b="1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wrap-up</a:t>
            </a:r>
            <a:endParaRPr lang="en-US" sz="8000" b="1" dirty="0">
              <a:solidFill>
                <a:srgbClr val="66BA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48063"/>
      </p:ext>
    </p:extLst>
  </p:cSld>
  <p:clrMapOvr>
    <a:masterClrMapping/>
  </p:clrMapOvr>
</p:sld>
</file>

<file path=ppt/theme/theme1.xml><?xml version="1.0" encoding="utf-8"?>
<a:theme xmlns:a="http://schemas.openxmlformats.org/drawingml/2006/main" name="Arts Subject for Middle School - 6th Grade: Pain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7D4D5"/>
      </a:accent1>
      <a:accent2>
        <a:srgbClr val="FF8F8F"/>
      </a:accent2>
      <a:accent3>
        <a:srgbClr val="FF496C"/>
      </a:accent3>
      <a:accent4>
        <a:srgbClr val="FBE99D"/>
      </a:accent4>
      <a:accent5>
        <a:srgbClr val="66BAB2"/>
      </a:accent5>
      <a:accent6>
        <a:srgbClr val="FBE99D"/>
      </a:accent6>
      <a:hlink>
        <a:srgbClr val="FF49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43</Words>
  <Application>Microsoft Office PowerPoint</Application>
  <PresentationFormat>Widescreen</PresentationFormat>
  <Paragraphs>9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Barriecito</vt:lpstr>
      <vt:lpstr>Calibri</vt:lpstr>
      <vt:lpstr>Catamaran</vt:lpstr>
      <vt:lpstr>Glegoo</vt:lpstr>
      <vt:lpstr>Sport Day</vt:lpstr>
      <vt:lpstr>Times New Roman</vt:lpstr>
      <vt:lpstr>UTM Aircona</vt:lpstr>
      <vt:lpstr>Verdana</vt:lpstr>
      <vt:lpstr>Arts Subject for Middle School - 6th Grade: Painting by Slidesgo</vt:lpstr>
      <vt:lpstr>PowerPoint Presentation</vt:lpstr>
      <vt:lpstr>1. Warm-up and review</vt:lpstr>
      <vt:lpstr>2. Look, listen and repeat.</vt:lpstr>
      <vt:lpstr>3. Listen, point and say.</vt:lpstr>
      <vt:lpstr>PowerPoint Presentation</vt:lpstr>
      <vt:lpstr>4. Let’s talk.</vt:lpstr>
      <vt:lpstr>PowerPoint Presentation</vt:lpstr>
      <vt:lpstr>5. Fun corner and 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Lương Thành Trung</cp:lastModifiedBy>
  <cp:revision>18</cp:revision>
  <dcterms:created xsi:type="dcterms:W3CDTF">2022-05-07T06:43:17Z</dcterms:created>
  <dcterms:modified xsi:type="dcterms:W3CDTF">2025-04-20T05:27:08Z</dcterms:modified>
</cp:coreProperties>
</file>