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33"/>
  </p:notesMasterIdLst>
  <p:sldIdLst>
    <p:sldId id="362" r:id="rId3"/>
    <p:sldId id="410" r:id="rId4"/>
    <p:sldId id="262" r:id="rId5"/>
    <p:sldId id="275" r:id="rId6"/>
    <p:sldId id="343" r:id="rId7"/>
    <p:sldId id="411" r:id="rId8"/>
    <p:sldId id="361" r:id="rId9"/>
    <p:sldId id="265" r:id="rId10"/>
    <p:sldId id="372" r:id="rId11"/>
    <p:sldId id="259" r:id="rId12"/>
    <p:sldId id="369" r:id="rId13"/>
    <p:sldId id="292" r:id="rId14"/>
    <p:sldId id="413" r:id="rId15"/>
    <p:sldId id="414" r:id="rId16"/>
    <p:sldId id="415" r:id="rId17"/>
    <p:sldId id="416" r:id="rId18"/>
    <p:sldId id="318" r:id="rId19"/>
    <p:sldId id="417" r:id="rId20"/>
    <p:sldId id="405" r:id="rId21"/>
    <p:sldId id="418" r:id="rId22"/>
    <p:sldId id="419" r:id="rId23"/>
    <p:sldId id="420" r:id="rId24"/>
    <p:sldId id="421" r:id="rId25"/>
    <p:sldId id="422" r:id="rId26"/>
    <p:sldId id="423" r:id="rId27"/>
    <p:sldId id="424" r:id="rId28"/>
    <p:sldId id="385" r:id="rId29"/>
    <p:sldId id="395" r:id="rId30"/>
    <p:sldId id="425" r:id="rId31"/>
    <p:sldId id="40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96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EED0-C4D1-46FA-9F57-D6C23F8BE88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791-AA23-4167-8DA3-CAA5F893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2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7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58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817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4/15/2025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91246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281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793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54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73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6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8971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79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9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5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9363A19-46DD-1445-8E72-5292CABDD0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5" y="397300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73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4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3230807"/>
            <a:ext cx="5864242" cy="37307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5830929" y="817491"/>
            <a:ext cx="6065795" cy="2553891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</a:rPr>
              <a:t>Đọc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thông</a:t>
            </a:r>
            <a:r>
              <a:rPr lang="en-US" sz="4800" dirty="0">
                <a:solidFill>
                  <a:prstClr val="black"/>
                </a:solidFill>
              </a:rPr>
              <a:t> tin, </a:t>
            </a:r>
            <a:r>
              <a:rPr lang="en-US" sz="4800" dirty="0" err="1">
                <a:solidFill>
                  <a:prstClr val="black"/>
                </a:solidFill>
              </a:rPr>
              <a:t>em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hãy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kể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một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tộc</a:t>
            </a:r>
            <a:r>
              <a:rPr lang="en-US" sz="4800" dirty="0">
                <a:solidFill>
                  <a:prstClr val="black"/>
                </a:solidFill>
              </a:rPr>
              <a:t> ở </a:t>
            </a:r>
            <a:r>
              <a:rPr lang="en-US" sz="4800" dirty="0" err="1">
                <a:solidFill>
                  <a:prstClr val="black"/>
                </a:solidFill>
              </a:rPr>
              <a:t>vùng</a:t>
            </a:r>
            <a:r>
              <a:rPr lang="en-US" sz="4800" dirty="0">
                <a:solidFill>
                  <a:prstClr val="black"/>
                </a:solidFill>
              </a:rPr>
              <a:t> Nam </a:t>
            </a:r>
            <a:r>
              <a:rPr lang="en-US" sz="4800" dirty="0" err="1">
                <a:solidFill>
                  <a:prstClr val="black"/>
                </a:solidFill>
              </a:rPr>
              <a:t>Bộ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0817B-DA04-5E6D-C9A4-2F836E35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AB4A-AA5F-DD01-4DF4-4A6D42C5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38237"/>
            <a:ext cx="7239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74"/>
          <a:stretch/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E5598C-6D4B-2375-2BDD-9D53592D4B14}"/>
              </a:ext>
            </a:extLst>
          </p:cNvPr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  <p:extLst>
      <p:ext uri="{BB962C8B-B14F-4D97-AF65-F5344CB8AC3E}">
        <p14:creationId xmlns:p14="http://schemas.microsoft.com/office/powerpoint/2010/main" val="1097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310786" y="77969"/>
            <a:ext cx="2851514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2B51F-9CC4-FE28-8750-3024037CFD1C}"/>
              </a:ext>
            </a:extLst>
          </p:cNvPr>
          <p:cNvSpPr txBox="1"/>
          <p:nvPr/>
        </p:nvSpPr>
        <p:spPr>
          <a:xfrm>
            <a:off x="590550" y="2247900"/>
            <a:ext cx="4457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756895"/>
            <a:ext cx="5826338" cy="5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  <p:extLst>
      <p:ext uri="{BB962C8B-B14F-4D97-AF65-F5344CB8AC3E}">
        <p14:creationId xmlns:p14="http://schemas.microsoft.com/office/powerpoint/2010/main" val="35179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AA38D-D462-A1B5-91EB-5F28DF97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6719"/>
            <a:ext cx="7639050" cy="47744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:a16="http://schemas.microsoft.com/office/drawing/2014/main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:a16="http://schemas.microsoft.com/office/drawing/2014/main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DA172-1792-1808-D06F-F8B09EB7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ả cây xoài (21 mẫu) - Tập làm văn lớp 5">
            <a:extLst>
              <a:ext uri="{FF2B5EF4-FFF2-40B4-BE49-F238E27FC236}">
                <a16:creationId xmlns:a16="http://schemas.microsoft.com/office/drawing/2014/main" id="{463E927E-938D-831D-11F2-113CBE22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776288"/>
            <a:ext cx="7762875" cy="40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EBB29-D0EF-62F1-EB8B-CD6C65AF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404812"/>
            <a:ext cx="7477125" cy="4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97ACC-B98B-0F48-9344-A0B45932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481012"/>
            <a:ext cx="73152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62000" y="3581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lợn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8555D-1727-1EC3-3DE4-23B4AE27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342899"/>
            <a:ext cx="6896100" cy="46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19550" y="53340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EC057-3B95-235F-41D1-2393769B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377070"/>
            <a:ext cx="6984941" cy="46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B8ACF-8CD3-AA2F-5381-8615FBE8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514349"/>
            <a:ext cx="7519988" cy="5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2">
            <a:extLst>
              <a:ext uri="{FF2B5EF4-FFF2-40B4-BE49-F238E27FC236}">
                <a16:creationId xmlns:a16="http://schemas.microsoft.com/office/drawing/2014/main" id="{3A0F5445-8642-481F-B8D1-7C5064E9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1069146" y="417152"/>
            <a:ext cx="10075103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thuận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0D5B74-3B18-2CBF-9E29-FEF79E2A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FF666A-1F9F-5379-FEE7-A952DAEE3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2">
            <a:extLst>
              <a:ext uri="{FF2B5EF4-FFF2-40B4-BE49-F238E27FC236}">
                <a16:creationId xmlns:a16="http://schemas.microsoft.com/office/drawing/2014/main" id="{1946D662-F7E7-4D13-8918-9AF250A4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6D89E-4FE4-2B90-1AA2-606D1AC52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" y="320586"/>
            <a:ext cx="8575015" cy="45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72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2">
            <a:extLst>
              <a:ext uri="{FF2B5EF4-FFF2-40B4-BE49-F238E27FC236}">
                <a16:creationId xmlns:a16="http://schemas.microsoft.com/office/drawing/2014/main" id="{CDE6F94C-F4C4-4319-AB0A-EA25F2A2B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1813CFC-6EA4-6F65-2A56-F17F618DE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51BF341-13BA-3435-8986-8DD551370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E8399C9A-0501-4A3D-A5D4-9B05EB5A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id="{CCCB86F4-780C-0696-2E79-EF276C730B7F}"/>
              </a:ext>
            </a:extLst>
          </p:cNvPr>
          <p:cNvSpPr/>
          <p:nvPr/>
        </p:nvSpPr>
        <p:spPr>
          <a:xfrm>
            <a:off x="484909" y="3372059"/>
            <a:ext cx="11152909" cy="269124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F0B67326-022E-4CE5-C9EC-20E527008FB8}"/>
              </a:ext>
            </a:extLst>
          </p:cNvPr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65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33" y="3372708"/>
            <a:ext cx="990707" cy="890385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1">
            <a:extLst>
              <a:ext uri="{FF2B5EF4-FFF2-40B4-BE49-F238E27FC236}">
                <a16:creationId xmlns:a16="http://schemas.microsoft.com/office/drawing/2014/main" id="{367469C4-B946-85E1-EAD3-F7ED1D065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72" y="4733047"/>
            <a:ext cx="990707" cy="890385"/>
          </a:xfrm>
          <a:prstGeom prst="rect">
            <a:avLst/>
          </a:prstGeom>
        </p:spPr>
      </p:pic>
      <p:pic>
        <p:nvPicPr>
          <p:cNvPr id="3" name="r3">
            <a:extLst>
              <a:ext uri="{FF2B5EF4-FFF2-40B4-BE49-F238E27FC236}">
                <a16:creationId xmlns:a16="http://schemas.microsoft.com/office/drawing/2014/main" id="{CAA362A2-D4C0-9C7C-0C6E-4F79E7901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78" y="5406454"/>
            <a:ext cx="990707" cy="890385"/>
          </a:xfrm>
          <a:prstGeom prst="rect">
            <a:avLst/>
          </a:prstGeom>
        </p:spPr>
      </p:pic>
      <p:pic>
        <p:nvPicPr>
          <p:cNvPr id="5" name="r4">
            <a:extLst>
              <a:ext uri="{FF2B5EF4-FFF2-40B4-BE49-F238E27FC236}">
                <a16:creationId xmlns:a16="http://schemas.microsoft.com/office/drawing/2014/main" id="{D042E672-BEFB-3862-C9DB-13EEF59E5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2352" y="5532327"/>
            <a:ext cx="990707" cy="890385"/>
          </a:xfrm>
          <a:prstGeom prst="rect">
            <a:avLst/>
          </a:prstGeom>
        </p:spPr>
      </p:pic>
      <p:pic>
        <p:nvPicPr>
          <p:cNvPr id="7" name="r5">
            <a:extLst>
              <a:ext uri="{FF2B5EF4-FFF2-40B4-BE49-F238E27FC236}">
                <a16:creationId xmlns:a16="http://schemas.microsoft.com/office/drawing/2014/main" id="{C3697447-EE0F-6CA5-16CF-EBC97DAB1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168" y="5486731"/>
            <a:ext cx="990707" cy="890385"/>
          </a:xfrm>
          <a:prstGeom prst="rect">
            <a:avLst/>
          </a:prstGeom>
        </p:spPr>
      </p:pic>
      <p:pic>
        <p:nvPicPr>
          <p:cNvPr id="8" name="r6">
            <a:extLst>
              <a:ext uri="{FF2B5EF4-FFF2-40B4-BE49-F238E27FC236}">
                <a16:creationId xmlns:a16="http://schemas.microsoft.com/office/drawing/2014/main" id="{87F0684A-28F4-345E-7200-054B70CCD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616" y="3231051"/>
            <a:ext cx="990707" cy="890385"/>
          </a:xfrm>
          <a:prstGeom prst="rect">
            <a:avLst/>
          </a:prstGeom>
        </p:spPr>
      </p:pic>
      <p:pic>
        <p:nvPicPr>
          <p:cNvPr id="9" name="r6">
            <a:extLst>
              <a:ext uri="{FF2B5EF4-FFF2-40B4-BE49-F238E27FC236}">
                <a16:creationId xmlns:a16="http://schemas.microsoft.com/office/drawing/2014/main" id="{AB2DE575-0002-3B4D-F7D5-D0EE0C081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983" y="5476462"/>
            <a:ext cx="990706" cy="1000626"/>
          </a:xfrm>
          <a:prstGeom prst="rect">
            <a:avLst/>
          </a:prstGeom>
        </p:spPr>
      </p:pic>
      <p:pic>
        <p:nvPicPr>
          <p:cNvPr id="21" name="r6">
            <a:extLst>
              <a:ext uri="{FF2B5EF4-FFF2-40B4-BE49-F238E27FC236}">
                <a16:creationId xmlns:a16="http://schemas.microsoft.com/office/drawing/2014/main" id="{5398199A-CF43-DD77-218D-9510D728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40688"/>
            <a:ext cx="990707" cy="890385"/>
          </a:xfrm>
          <a:prstGeom prst="rect">
            <a:avLst/>
          </a:prstGeom>
        </p:spPr>
      </p:pic>
      <p:sp>
        <p:nvSpPr>
          <p:cNvPr id="22" name="Hình chữ nhật 17">
            <a:extLst>
              <a:ext uri="{FF2B5EF4-FFF2-40B4-BE49-F238E27FC236}">
                <a16:creationId xmlns:a16="http://schemas.microsoft.com/office/drawing/2014/main" id="{4CE77305-33E7-5906-EEAF-B0BA546918C9}"/>
              </a:ext>
            </a:extLst>
          </p:cNvPr>
          <p:cNvSpPr/>
          <p:nvPr/>
        </p:nvSpPr>
        <p:spPr>
          <a:xfrm>
            <a:off x="4596988" y="779295"/>
            <a:ext cx="508376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435808-8A88-E54A-8314-3F32D82AF71C}"/>
              </a:ext>
            </a:extLst>
          </p:cNvPr>
          <p:cNvSpPr txBox="1"/>
          <p:nvPr/>
        </p:nvSpPr>
        <p:spPr>
          <a:xfrm>
            <a:off x="2689840" y="384209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6AEF-1555-2D6E-3860-B3F405E2D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579" y="1967407"/>
            <a:ext cx="3176291" cy="178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2" y="1305325"/>
            <a:ext cx="8904501" cy="125689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087749" y="1668575"/>
            <a:ext cx="7936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Kể tên được một số dân tộc ở vùng Nam Bộ 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1980" y="3184383"/>
            <a:ext cx="8904501" cy="2159141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1894543" y="3648402"/>
            <a:ext cx="7936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Xác định được trên bản đồ hoặc lược đồ vùng Nam Bộ sự phân bố một số ngành nông nghiệp, cây trồng, vật nuôi.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393</Words>
  <Application>Microsoft Office PowerPoint</Application>
  <PresentationFormat>Widescreen</PresentationFormat>
  <Paragraphs>49</Paragraphs>
  <Slides>30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Cambria</vt:lpstr>
      <vt:lpstr>iCiel Altus</vt:lpstr>
      <vt:lpstr>LNTH-Hoa Nho LNTH</vt:lpstr>
      <vt:lpstr>Wingdings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32</cp:revision>
  <dcterms:created xsi:type="dcterms:W3CDTF">2024-01-23T12:54:10Z</dcterms:created>
  <dcterms:modified xsi:type="dcterms:W3CDTF">2025-04-15T08:23:09Z</dcterms:modified>
</cp:coreProperties>
</file>