
<file path=[Content_Types].xml><?xml version="1.0" encoding="utf-8"?>
<Types xmlns="http://schemas.openxmlformats.org/package/2006/content-types">
  <Default Extension="gif" ContentType="image/gif"/>
  <Default Extension="jpe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8"/>
  </p:notesMasterIdLst>
  <p:sldIdLst>
    <p:sldId id="482" r:id="rId2"/>
    <p:sldId id="493" r:id="rId3"/>
    <p:sldId id="516" r:id="rId4"/>
    <p:sldId id="517" r:id="rId5"/>
    <p:sldId id="518" r:id="rId6"/>
    <p:sldId id="519" r:id="rId7"/>
    <p:sldId id="520" r:id="rId8"/>
    <p:sldId id="521" r:id="rId9"/>
    <p:sldId id="522" r:id="rId10"/>
    <p:sldId id="483" r:id="rId11"/>
    <p:sldId id="494" r:id="rId12"/>
    <p:sldId id="503" r:id="rId13"/>
    <p:sldId id="505" r:id="rId14"/>
    <p:sldId id="506" r:id="rId15"/>
    <p:sldId id="527" r:id="rId16"/>
    <p:sldId id="528" r:id="rId17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713CB"/>
    <a:srgbClr val="FBF4D9"/>
    <a:srgbClr val="66FF66"/>
    <a:srgbClr val="FFFFCC"/>
    <a:srgbClr val="CCFFFF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1" d="100"/>
          <a:sy n="61" d="100"/>
        </p:scale>
        <p:origin x="924" y="6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F817AD28-6884-4123-A813-204E6C396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0927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DE425-CDCA-4F82-AD38-3275E255F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76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527C1B-3DB3-43B3-8139-6C39A9661A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70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8F75FA-B615-47C8-9192-9501B1636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952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CB22B-40DB-4BE7-9A11-AFF44021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9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707B-8D5E-4FE7-8725-2A3EF8B3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39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1C98C-1E6B-4F06-AC66-4E60458E7B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6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D8E72-0118-4145-9CD4-AD4D326589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04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9A7E9-BE72-4276-8DC7-0DF31A4724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64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FD88B-5843-43CF-A4D3-490A93DD9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1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B7052-CF73-4D2F-A99B-C328DFE9D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3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2E5B-985D-4167-9E8E-3133DF5A3C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9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F87844-61BC-4689-92FE-BD0E554277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574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970813-74A1-402F-B2A5-4CC880AD73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43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4BB7A0E5-D14E-4B6C-88C9-7750B6D89C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6.png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716338"/>
            <a:ext cx="10128250" cy="189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5991225" y="3644900"/>
            <a:ext cx="44640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1454150" y="3068638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1229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5" name="Text Box 10"/>
          <p:cNvSpPr txBox="1">
            <a:spLocks noChangeArrowheads="1"/>
          </p:cNvSpPr>
          <p:nvPr/>
        </p:nvSpPr>
        <p:spPr bwMode="auto">
          <a:xfrm>
            <a:off x="415925" y="2708275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49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838200" y="2420938"/>
            <a:ext cx="925353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THEO NHẠC ĐỆM</a:t>
            </a:r>
          </a:p>
          <a:p>
            <a:pPr eaLnBrk="1" hangingPunct="1"/>
            <a:r>
              <a:rPr lang="en-US" sz="5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KẾT HỢP VẬN ĐỘNG CƠ THỂ</a:t>
            </a:r>
          </a:p>
        </p:txBody>
      </p:sp>
      <p:sp>
        <p:nvSpPr>
          <p:cNvPr id="13316" name="Text Box 10"/>
          <p:cNvSpPr txBox="1">
            <a:spLocks noChangeArrowheads="1"/>
          </p:cNvSpPr>
          <p:nvPr/>
        </p:nvSpPr>
        <p:spPr bwMode="auto">
          <a:xfrm>
            <a:off x="120173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332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331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824" y="44450"/>
            <a:ext cx="10081120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131" y="2542381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24987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663" y="2542381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731" y="2498726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1050" y="4119562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1439962" y="5272088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068818" y="5272088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1523448" y="6372225"/>
            <a:ext cx="434975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2830560" y="6404139"/>
            <a:ext cx="4349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6" t="4066" r="18523" b="9148"/>
          <a:stretch>
            <a:fillRect/>
          </a:stretch>
        </p:blipFill>
        <p:spPr bwMode="auto">
          <a:xfrm>
            <a:off x="4407869" y="6378110"/>
            <a:ext cx="433387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894" y="4073525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912" y="4066079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0650" y="4072949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319" y="5230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66" y="5264151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81" y="5256214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438" y="4132454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401" y="6389305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019" y="6338587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481" y="6396202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Trang trại vui vẻ KARAOKE">
            <a:hlinkClick r:id="" action="ppaction://media"/>
            <a:extLst>
              <a:ext uri="{FF2B5EF4-FFF2-40B4-BE49-F238E27FC236}">
                <a16:creationId xmlns:a16="http://schemas.microsoft.com/office/drawing/2014/main" id="{106D793E-5C51-4AF1-8809-F694D45A58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310" y="548680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1544638" y="2565400"/>
            <a:ext cx="7840662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MINH HỌA</a:t>
            </a:r>
          </a:p>
        </p:txBody>
      </p:sp>
      <p:sp>
        <p:nvSpPr>
          <p:cNvPr id="1536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536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536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2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16" y="44450"/>
            <a:ext cx="10153128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Trang trại vui vẻ KARAOKE">
            <a:hlinkClick r:id="" action="ppaction://media"/>
            <a:extLst>
              <a:ext uri="{FF2B5EF4-FFF2-40B4-BE49-F238E27FC236}">
                <a16:creationId xmlns:a16="http://schemas.microsoft.com/office/drawing/2014/main" id="{7B000BF6-6757-4991-86C6-80768FBDC15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318048" y="404664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2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3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2349500"/>
            <a:ext cx="2808288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2" descr="Tô màu ngôi nhà của bé 5/4/20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198938"/>
            <a:ext cx="1571625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14363" y="2852738"/>
            <a:ext cx="97440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VẬN ĐỘNG CÙNG</a:t>
            </a:r>
          </a:p>
          <a:p>
            <a:pPr eaLnBrk="1" hangingPunct="1"/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KIẾN VÀNG VÀ GẤU NÂU</a:t>
            </a:r>
          </a:p>
        </p:txBody>
      </p:sp>
      <p:pic>
        <p:nvPicPr>
          <p:cNvPr id="17415" name="Picture 3" descr="C:\Users\Administrator\Downloads\kisspng-brown-bear-vector-graphics-illustration-royalty-fr-5d13224f603506.175051571561535055394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925" y="2459038"/>
            <a:ext cx="3167063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725" y="5537200"/>
            <a:ext cx="604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0" descr="20210409092320_wm_shs-am-nh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" t="51483"/>
          <a:stretch>
            <a:fillRect/>
          </a:stretch>
        </p:blipFill>
        <p:spPr bwMode="auto">
          <a:xfrm>
            <a:off x="-4763" y="17463"/>
            <a:ext cx="10972801" cy="684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C:\Users\Administrator\Downloads\kisspng-ant-adobe-illustrator-illustration-red-ants-leader-5a74c03aa0ec09.509253571517600826659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" y="5740400"/>
            <a:ext cx="606425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Vận động cùng kiến và gấu">
            <a:hlinkClick r:id="" action="ppaction://media"/>
            <a:extLst>
              <a:ext uri="{FF2B5EF4-FFF2-40B4-BE49-F238E27FC236}">
                <a16:creationId xmlns:a16="http://schemas.microsoft.com/office/drawing/2014/main" id="{624C245B-94E4-4ADE-9CE1-4E31C7A848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4552" y="332656"/>
            <a:ext cx="406400" cy="40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4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8"/>
          <p:cNvSpPr>
            <a:spLocks noChangeArrowheads="1"/>
          </p:cNvSpPr>
          <p:nvPr/>
        </p:nvSpPr>
        <p:spPr bwMode="auto">
          <a:xfrm>
            <a:off x="1812925" y="2349500"/>
            <a:ext cx="7058025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115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TRÒ CHƠI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41963" y="392113"/>
            <a:ext cx="5430837" cy="6232525"/>
            <a:chOff x="5542642" y="220716"/>
            <a:chExt cx="5430158" cy="6232620"/>
          </a:xfrm>
        </p:grpSpPr>
        <p:pic>
          <p:nvPicPr>
            <p:cNvPr id="3080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19050" y="392113"/>
            <a:ext cx="5561013" cy="6051550"/>
            <a:chOff x="-19050" y="220716"/>
            <a:chExt cx="5561692" cy="6051735"/>
          </a:xfrm>
        </p:grpSpPr>
        <p:pic>
          <p:nvPicPr>
            <p:cNvPr id="3078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6 -4.07407E-6 L 0.4379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566863" y="3500438"/>
            <a:ext cx="8023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415925" y="27384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ĐỌC NHẠC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615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615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64" y="1096963"/>
            <a:ext cx="9937103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ĐỌC NHẠC SỐ 4 LỚP 2 ">
            <a:hlinkClick r:id="" action="ppaction://media"/>
            <a:extLst>
              <a:ext uri="{FF2B5EF4-FFF2-40B4-BE49-F238E27FC236}">
                <a16:creationId xmlns:a16="http://schemas.microsoft.com/office/drawing/2014/main" id="{B40AB53B-32A7-4390-9CCA-BACBD6EB802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6000" y="476672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8"/>
          <p:cNvSpPr>
            <a:spLocks noChangeArrowheads="1"/>
          </p:cNvSpPr>
          <p:nvPr/>
        </p:nvSpPr>
        <p:spPr bwMode="auto">
          <a:xfrm>
            <a:off x="1762125" y="2636838"/>
            <a:ext cx="73596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819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820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819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7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287496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282575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150225" y="2776538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5270500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6494463" y="4483100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6" descr="Hơn 1 triệu phần thưởng miễn phí cho những thành viên sáng tạo trên  Pikbest. | Thiết kế, Dễ thương, Hình ản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94" t="3032" r="9447" b="71803"/>
          <a:stretch>
            <a:fillRect/>
          </a:stretch>
        </p:blipFill>
        <p:spPr bwMode="auto">
          <a:xfrm>
            <a:off x="8294688" y="4532313"/>
            <a:ext cx="76835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8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ĐỌC NHẠC SỐ 4 LỚP 2 ">
            <a:hlinkClick r:id="" action="ppaction://media"/>
            <a:extLst>
              <a:ext uri="{FF2B5EF4-FFF2-40B4-BE49-F238E27FC236}">
                <a16:creationId xmlns:a16="http://schemas.microsoft.com/office/drawing/2014/main" id="{E4088B24-6687-4EB4-A5FD-61C4D2F2B71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878971" y="520701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8"/>
          <p:cNvSpPr>
            <a:spLocks noChangeArrowheads="1"/>
          </p:cNvSpPr>
          <p:nvPr/>
        </p:nvSpPr>
        <p:spPr bwMode="auto">
          <a:xfrm>
            <a:off x="1258888" y="2636838"/>
            <a:ext cx="836612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VỖ TAY THEO TIẾT TẤU</a:t>
            </a:r>
          </a:p>
        </p:txBody>
      </p:sp>
      <p:sp>
        <p:nvSpPr>
          <p:cNvPr id="10244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0249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0247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 descr="D:\GIÁO ÁN 1 2020-2021\sach lop 2\KÊT NỐI 2\5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0" t="8833" r="10062" b="52402"/>
          <a:stretch>
            <a:fillRect/>
          </a:stretch>
        </p:blipFill>
        <p:spPr bwMode="auto">
          <a:xfrm>
            <a:off x="446088" y="1133475"/>
            <a:ext cx="10063162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9" t="5127" r="37198" b="77577"/>
          <a:stretch>
            <a:fillRect/>
          </a:stretch>
        </p:blipFill>
        <p:spPr bwMode="auto">
          <a:xfrm>
            <a:off x="4191000" y="130175"/>
            <a:ext cx="2879725" cy="85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ĐỌC NHẠC SỐ 4 LỚP 2 ">
            <a:hlinkClick r:id="" action="ppaction://media"/>
            <a:extLst>
              <a:ext uri="{FF2B5EF4-FFF2-40B4-BE49-F238E27FC236}">
                <a16:creationId xmlns:a16="http://schemas.microsoft.com/office/drawing/2014/main" id="{F228B1AD-E5C2-47CB-8234-E70C207A1A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030016" y="447675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9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9421</TotalTime>
  <Words>102</Words>
  <Application>Microsoft Office PowerPoint</Application>
  <PresentationFormat>Custom</PresentationFormat>
  <Paragraphs>25</Paragraphs>
  <Slides>16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trangphamminh1105@gmail.com</cp:lastModifiedBy>
  <cp:revision>633</cp:revision>
  <dcterms:created xsi:type="dcterms:W3CDTF">2010-04-30T18:19:48Z</dcterms:created>
  <dcterms:modified xsi:type="dcterms:W3CDTF">2024-04-07T15:30:38Z</dcterms:modified>
</cp:coreProperties>
</file>