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4FB"/>
    <a:srgbClr val="D9E3F3"/>
    <a:srgbClr val="C9D7ED"/>
    <a:srgbClr val="16A21D"/>
    <a:srgbClr val="429226"/>
    <a:srgbClr val="292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1A83-6B3D-4FE9-867A-8DE74B64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96C4A-E313-46FA-8985-AAD87266E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D665-8C68-4047-B8A6-8C727CF4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99AB-C504-496A-8F23-638ADA0C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E406-7378-487B-BA59-572C61A2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4BF1-D8D1-4B3F-B7AD-6AD7DB57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29FEC-2A1B-4433-8597-20CEA4E3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C986-4867-41D8-8CD2-251B4AA9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877-C7CD-46D9-9BE0-03CA55D6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3A08-755D-4FDF-9C55-38D067E4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E1849-AF0C-4B8B-9B7B-9E377D345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7AED9-EFC5-45D2-A369-51E47D7E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89BA-17C5-4C03-975F-53947E50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6C9E-0F46-4D1C-8EEC-62A96637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7CB5-2F78-4BCF-ABB4-80990D46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93F9-36F0-40AC-87EE-72E125C4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B2D6-FAFA-442E-A48C-8E4553B7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B079-2D0E-49A3-8220-084E99D1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684F-56C5-4F37-9BBC-2B66295F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C9C82-AD85-4567-8C9F-84F9791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D362-2BC6-4F30-89C8-3293826A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7225F-72C6-4710-8D95-C81EEF3A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8DEF-2CAB-4B97-B4E9-978E97C9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416A8-936E-4A1A-8A02-A833FC57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C1806-93D8-4C62-8E58-8C06B008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E051-0CED-4BA0-B4DF-F712B67A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5E2D-3CCA-4B91-8406-9B0C08C1D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4871B-87AC-406B-8679-9487FA17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A579C-5402-462B-9573-5B7D2304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9BAB0-1E90-45BB-A0C2-572E455C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D7D4A-E4A7-480D-9675-95ED2D45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4F34-B559-45F5-84B1-86D3B438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B85EE-F540-4F48-92E1-46AF6BFC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F138D-C97C-40C1-A9A2-45E255CF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6AA99-7DAC-4885-9F4E-55EDC07D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B7F3C-F49E-437E-A8FF-D03EE86D7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4A531-85F5-4B00-BC67-588C260D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2A748-F6F2-4EE7-B500-F3C7BE5E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4AC0D-F4F0-4A27-9028-AB7B2DE3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705C-503B-4928-A62B-DEB812DF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DF12E-E5AB-4207-833D-E578EE6A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E9047-85A5-430A-90E5-6062D17E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341BA-5F77-475E-908F-B1065DAC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AD39A-B3B2-4554-983B-E4F81583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3F0E1-8573-4644-9CE4-47C8BDE8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422D9-D69B-44E4-8476-7D62B5D3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91AF-5A96-4B53-BE8E-4FF682AC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4572-6E8E-483F-8D94-611C1819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7B8F9-09D0-4825-AD7B-55A196C31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96E86-6FB5-42ED-9035-AB3C527F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62C8-3609-4BC7-ABD2-679E02E5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2EC87-21ED-4619-84A4-66A05C1A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9340-E870-498F-B717-481113CF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ABF32-7FDB-4BD1-8005-B4689DA6F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E4BC1-D01E-4CB4-91F9-9035FCFEC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75166-42E6-4D4A-8C3D-843003C4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446F-B363-407A-A168-2BC37038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90BB7-3EB5-49DA-A7B6-19DAE68F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A2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99F54-3754-487A-AC7D-D4C5AA1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6DDD0-B4DF-48B3-90F5-A332CC72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C371-596A-463C-BB8F-2B88992ED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B761-FB73-40AF-9FC2-91A6ED62101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0C6B-1AF9-42CA-97C4-53E11ACF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0C5EA-D5BF-4C5F-9A4A-E6F00E846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E66BD2-198F-45F3-B514-9B9FE2046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127300"/>
            <a:ext cx="12192000" cy="473069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ADA5C3-7CC7-49ED-ABAC-11262244CF44}"/>
              </a:ext>
            </a:extLst>
          </p:cNvPr>
          <p:cNvSpPr/>
          <p:nvPr/>
        </p:nvSpPr>
        <p:spPr>
          <a:xfrm>
            <a:off x="3823847" y="1357860"/>
            <a:ext cx="4614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A87E1-1C68-4CD2-9C65-B417D225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1768"/>
            <a:ext cx="2075543" cy="744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0F3F6E-40DC-4545-AD0E-ECC5BBDD2E51}"/>
              </a:ext>
            </a:extLst>
          </p:cNvPr>
          <p:cNvSpPr/>
          <p:nvPr/>
        </p:nvSpPr>
        <p:spPr>
          <a:xfrm>
            <a:off x="0" y="206682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714C3-57C1-4B57-8666-8F689264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5" y="2665454"/>
            <a:ext cx="5572285" cy="1130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B66FE-8F03-4C94-BEEA-E5DE00360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35" y="2665454"/>
            <a:ext cx="5461449" cy="11306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0DFD03-57D1-44B9-90FD-EECA72D771A7}"/>
              </a:ext>
            </a:extLst>
          </p:cNvPr>
          <p:cNvSpPr/>
          <p:nvPr/>
        </p:nvSpPr>
        <p:spPr>
          <a:xfrm>
            <a:off x="523715" y="419254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 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04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A87E1-1C68-4CD2-9C65-B417D225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1768"/>
            <a:ext cx="2075543" cy="744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0F3F6E-40DC-4545-AD0E-ECC5BBDD2E51}"/>
              </a:ext>
            </a:extLst>
          </p:cNvPr>
          <p:cNvSpPr/>
          <p:nvPr/>
        </p:nvSpPr>
        <p:spPr>
          <a:xfrm>
            <a:off x="0" y="210839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714C3-57C1-4B57-8666-8F689264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5" y="2859424"/>
            <a:ext cx="5572285" cy="1130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B66FE-8F03-4C94-BEEA-E5DE00360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35" y="2831714"/>
            <a:ext cx="5461449" cy="11306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7C3382-8B14-40DB-B803-9F0ACCD7AE83}"/>
              </a:ext>
            </a:extLst>
          </p:cNvPr>
          <p:cNvSpPr/>
          <p:nvPr/>
        </p:nvSpPr>
        <p:spPr>
          <a:xfrm>
            <a:off x="166256" y="4178691"/>
            <a:ext cx="12025744" cy="258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3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A87E1-1C68-4CD2-9C65-B417D225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1768"/>
            <a:ext cx="2075543" cy="744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0F3F6E-40DC-4545-AD0E-ECC5BBDD2E51}"/>
              </a:ext>
            </a:extLst>
          </p:cNvPr>
          <p:cNvSpPr/>
          <p:nvPr/>
        </p:nvSpPr>
        <p:spPr>
          <a:xfrm>
            <a:off x="0" y="210839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714C3-57C1-4B57-8666-8F689264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5" y="2859424"/>
            <a:ext cx="5572285" cy="1130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B66FE-8F03-4C94-BEEA-E5DE00360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35" y="2831714"/>
            <a:ext cx="5461449" cy="11306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490F4-607E-4D14-AA9A-219BF764ACAD}"/>
              </a:ext>
            </a:extLst>
          </p:cNvPr>
          <p:cNvSpPr/>
          <p:nvPr/>
        </p:nvSpPr>
        <p:spPr>
          <a:xfrm>
            <a:off x="96982" y="4164836"/>
            <a:ext cx="12095017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858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8ECB87-5750-4504-B3D4-BC83FDFF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769"/>
            <a:ext cx="1662546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E6487-8191-4D68-88AE-084B8C29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4" y="2083569"/>
            <a:ext cx="4062146" cy="10475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0559AA-965A-40CF-BC13-1EEC4DD54E77}"/>
              </a:ext>
            </a:extLst>
          </p:cNvPr>
          <p:cNvSpPr/>
          <p:nvPr/>
        </p:nvSpPr>
        <p:spPr>
          <a:xfrm>
            <a:off x="1662541" y="1457640"/>
            <a:ext cx="1069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D80E2-004D-4632-BB8F-47CA01C3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616" y="1969512"/>
            <a:ext cx="6389706" cy="11306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E43B76-A8DD-47BC-A38F-00AF2723F4FA}"/>
              </a:ext>
            </a:extLst>
          </p:cNvPr>
          <p:cNvSpPr/>
          <p:nvPr/>
        </p:nvSpPr>
        <p:spPr>
          <a:xfrm>
            <a:off x="41565" y="3429000"/>
            <a:ext cx="4045527" cy="193899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 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4C246-9D7D-457F-A1E5-54203D0EF908}"/>
              </a:ext>
            </a:extLst>
          </p:cNvPr>
          <p:cNvSpPr/>
          <p:nvPr/>
        </p:nvSpPr>
        <p:spPr>
          <a:xfrm>
            <a:off x="4419586" y="3373580"/>
            <a:ext cx="3380524" cy="340535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CB9F6B-CA78-4CBD-899E-DE5224A15AB0}"/>
              </a:ext>
            </a:extLst>
          </p:cNvPr>
          <p:cNvSpPr/>
          <p:nvPr/>
        </p:nvSpPr>
        <p:spPr>
          <a:xfrm>
            <a:off x="7897094" y="3258745"/>
            <a:ext cx="4211781" cy="359925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A03F7F-8B12-4183-A3CE-EA51A6574645}"/>
              </a:ext>
            </a:extLst>
          </p:cNvPr>
          <p:cNvCxnSpPr/>
          <p:nvPr/>
        </p:nvCxnSpPr>
        <p:spPr>
          <a:xfrm>
            <a:off x="4239491" y="1926612"/>
            <a:ext cx="0" cy="49313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8ECB87-5750-4504-B3D4-BC83FDFF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769"/>
            <a:ext cx="1662546" cy="523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6D6B22-52E8-4FA4-8571-280839D19336}"/>
              </a:ext>
            </a:extLst>
          </p:cNvPr>
          <p:cNvSpPr/>
          <p:nvPr/>
        </p:nvSpPr>
        <p:spPr>
          <a:xfrm>
            <a:off x="1745673" y="1497959"/>
            <a:ext cx="10418617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3B638-B474-40D0-A909-3FAFAE384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09" y="2634424"/>
            <a:ext cx="5212064" cy="4223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A21F94-72B0-49F1-B515-D4852FF7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55" y="2634424"/>
            <a:ext cx="6968835" cy="42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93712-BEA9-47DD-830A-AD7995203AF0}"/>
              </a:ext>
            </a:extLst>
          </p:cNvPr>
          <p:cNvSpPr/>
          <p:nvPr/>
        </p:nvSpPr>
        <p:spPr>
          <a:xfrm>
            <a:off x="124689" y="2593478"/>
            <a:ext cx="11942616" cy="402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con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con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                 </a:t>
            </a:r>
          </a:p>
          <a:p>
            <a:pPr algn="r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D8AED-C6B4-4EB6-AB0B-9AED8A9E0428}"/>
              </a:ext>
            </a:extLst>
          </p:cNvPr>
          <p:cNvSpPr/>
          <p:nvPr/>
        </p:nvSpPr>
        <p:spPr>
          <a:xfrm>
            <a:off x="6954981" y="2884424"/>
            <a:ext cx="332509" cy="2909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3D8B4-3791-4500-A1D4-63DDDDE9553B}"/>
              </a:ext>
            </a:extLst>
          </p:cNvPr>
          <p:cNvSpPr/>
          <p:nvPr/>
        </p:nvSpPr>
        <p:spPr>
          <a:xfrm>
            <a:off x="1745673" y="1497959"/>
            <a:ext cx="10418617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1A851-3CBE-41AC-857E-B9AD9461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769"/>
            <a:ext cx="1662546" cy="5232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A592F6-C9F1-47C7-B930-13F7BE439583}"/>
              </a:ext>
            </a:extLst>
          </p:cNvPr>
          <p:cNvSpPr/>
          <p:nvPr/>
        </p:nvSpPr>
        <p:spPr>
          <a:xfrm>
            <a:off x="5292429" y="3537631"/>
            <a:ext cx="332509" cy="2909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164D0-FCBB-4C56-9086-D2780B73E110}"/>
              </a:ext>
            </a:extLst>
          </p:cNvPr>
          <p:cNvSpPr/>
          <p:nvPr/>
        </p:nvSpPr>
        <p:spPr>
          <a:xfrm>
            <a:off x="1108367" y="4836195"/>
            <a:ext cx="332509" cy="2909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086BD-B8EC-4609-9ED6-D0C62746515E}"/>
              </a:ext>
            </a:extLst>
          </p:cNvPr>
          <p:cNvSpPr/>
          <p:nvPr/>
        </p:nvSpPr>
        <p:spPr>
          <a:xfrm>
            <a:off x="2421790" y="5519367"/>
            <a:ext cx="332509" cy="2909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5AC88A-6DDC-4946-ADBA-A9FD2E3A41B9}"/>
              </a:ext>
            </a:extLst>
          </p:cNvPr>
          <p:cNvSpPr/>
          <p:nvPr/>
        </p:nvSpPr>
        <p:spPr>
          <a:xfrm>
            <a:off x="6954980" y="2856714"/>
            <a:ext cx="332509" cy="29094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A94258-D684-4AFA-AA79-6E45BA6D8947}"/>
              </a:ext>
            </a:extLst>
          </p:cNvPr>
          <p:cNvSpPr/>
          <p:nvPr/>
        </p:nvSpPr>
        <p:spPr>
          <a:xfrm>
            <a:off x="5292428" y="3535982"/>
            <a:ext cx="332509" cy="29094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8743F-5DEA-49D8-A119-EB4B8F222EDF}"/>
              </a:ext>
            </a:extLst>
          </p:cNvPr>
          <p:cNvSpPr/>
          <p:nvPr/>
        </p:nvSpPr>
        <p:spPr>
          <a:xfrm>
            <a:off x="2421785" y="5512444"/>
            <a:ext cx="332509" cy="29094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4457F-7D9C-44BB-B932-EE1953F27618}"/>
              </a:ext>
            </a:extLst>
          </p:cNvPr>
          <p:cNvSpPr/>
          <p:nvPr/>
        </p:nvSpPr>
        <p:spPr>
          <a:xfrm>
            <a:off x="1108365" y="4933180"/>
            <a:ext cx="332509" cy="29094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baseline="300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529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9EF225-53A2-422D-A5FA-D697BE792ACE}"/>
              </a:ext>
            </a:extLst>
          </p:cNvPr>
          <p:cNvSpPr/>
          <p:nvPr/>
        </p:nvSpPr>
        <p:spPr>
          <a:xfrm>
            <a:off x="1776137" y="1511814"/>
            <a:ext cx="8600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43A1D-CCDF-41DA-9E65-BEA8B2D6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769"/>
            <a:ext cx="1662546" cy="5232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F5A0F1-0111-457C-A72C-3B01DA68E0DA}"/>
              </a:ext>
            </a:extLst>
          </p:cNvPr>
          <p:cNvSpPr/>
          <p:nvPr/>
        </p:nvSpPr>
        <p:spPr>
          <a:xfrm>
            <a:off x="193963" y="20980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(...).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DB275-12A1-4A77-AA12-68C9E392A197}"/>
              </a:ext>
            </a:extLst>
          </p:cNvPr>
          <p:cNvSpPr/>
          <p:nvPr/>
        </p:nvSpPr>
        <p:spPr>
          <a:xfrm>
            <a:off x="193963" y="3410219"/>
            <a:ext cx="11568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-pi-a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(...).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E7680-DA63-4FA3-9CD3-E86EA3DFA6E8}"/>
              </a:ext>
            </a:extLst>
          </p:cNvPr>
          <p:cNvSpPr/>
          <p:nvPr/>
        </p:nvSpPr>
        <p:spPr>
          <a:xfrm>
            <a:off x="193963" y="5317038"/>
            <a:ext cx="746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(...).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69A3E-EFCC-441C-8EFF-F5C99CCD9402}"/>
              </a:ext>
            </a:extLst>
          </p:cNvPr>
          <p:cNvSpPr/>
          <p:nvPr/>
        </p:nvSpPr>
        <p:spPr>
          <a:xfrm>
            <a:off x="193963" y="2670456"/>
            <a:ext cx="111667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BB6F0-ACA1-4AC3-AC92-B3E6591DE4DC}"/>
              </a:ext>
            </a:extLst>
          </p:cNvPr>
          <p:cNvSpPr/>
          <p:nvPr/>
        </p:nvSpPr>
        <p:spPr>
          <a:xfrm>
            <a:off x="193964" y="3956012"/>
            <a:ext cx="11970326" cy="1293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-pi-a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49058-422C-49AB-A74D-8AC6BF7615B0}"/>
              </a:ext>
            </a:extLst>
          </p:cNvPr>
          <p:cNvSpPr/>
          <p:nvPr/>
        </p:nvSpPr>
        <p:spPr>
          <a:xfrm>
            <a:off x="193963" y="6003959"/>
            <a:ext cx="119703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658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143A1D-CCDF-41DA-9E65-BEA8B2D6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769"/>
            <a:ext cx="1662546" cy="523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79751-1B99-4BCC-88A0-4817DB88175C}"/>
              </a:ext>
            </a:extLst>
          </p:cNvPr>
          <p:cNvSpPr/>
          <p:nvPr/>
        </p:nvSpPr>
        <p:spPr>
          <a:xfrm>
            <a:off x="1759091" y="1463459"/>
            <a:ext cx="8714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CDB1A-75F4-4253-B7B0-3815531DDF74}"/>
              </a:ext>
            </a:extLst>
          </p:cNvPr>
          <p:cNvSpPr/>
          <p:nvPr/>
        </p:nvSpPr>
        <p:spPr>
          <a:xfrm>
            <a:off x="0" y="2450732"/>
            <a:ext cx="1302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2723E-A5B0-4E3F-A3DB-4104F93B1AE4}"/>
              </a:ext>
            </a:extLst>
          </p:cNvPr>
          <p:cNvSpPr/>
          <p:nvPr/>
        </p:nvSpPr>
        <p:spPr>
          <a:xfrm>
            <a:off x="1302323" y="2094401"/>
            <a:ext cx="933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13227-587F-4BEA-9B7B-D18D88AE6945}"/>
              </a:ext>
            </a:extLst>
          </p:cNvPr>
          <p:cNvSpPr/>
          <p:nvPr/>
        </p:nvSpPr>
        <p:spPr>
          <a:xfrm>
            <a:off x="1302323" y="2783831"/>
            <a:ext cx="1088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E20F81-E1B3-4A67-970E-563D8BEC5173}"/>
              </a:ext>
            </a:extLst>
          </p:cNvPr>
          <p:cNvSpPr/>
          <p:nvPr/>
        </p:nvSpPr>
        <p:spPr>
          <a:xfrm>
            <a:off x="228591" y="3557322"/>
            <a:ext cx="1025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779EB-66C4-4630-BFB4-94094AA63AA5}"/>
              </a:ext>
            </a:extLst>
          </p:cNvPr>
          <p:cNvSpPr/>
          <p:nvPr/>
        </p:nvSpPr>
        <p:spPr>
          <a:xfrm>
            <a:off x="228591" y="4347378"/>
            <a:ext cx="12081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B46EA9-171A-43D2-A883-0D5EC6236A7A}"/>
              </a:ext>
            </a:extLst>
          </p:cNvPr>
          <p:cNvSpPr/>
          <p:nvPr/>
        </p:nvSpPr>
        <p:spPr>
          <a:xfrm>
            <a:off x="228591" y="5162702"/>
            <a:ext cx="10619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8BBEB-6661-4EC7-B268-0BBF47476777}"/>
              </a:ext>
            </a:extLst>
          </p:cNvPr>
          <p:cNvSpPr/>
          <p:nvPr/>
        </p:nvSpPr>
        <p:spPr>
          <a:xfrm>
            <a:off x="228590" y="5886984"/>
            <a:ext cx="11963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83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677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2024-04-15T11:15:29Z</dcterms:created>
  <dcterms:modified xsi:type="dcterms:W3CDTF">2025-04-26T12:01:51Z</dcterms:modified>
</cp:coreProperties>
</file>