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97" r:id="rId5"/>
    <p:sldId id="298" r:id="rId6"/>
    <p:sldId id="299" r:id="rId7"/>
    <p:sldId id="263" r:id="rId8"/>
    <p:sldId id="28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AE177D"/>
    <a:srgbClr val="CCFFCC"/>
    <a:srgbClr val="FBD9F5"/>
    <a:srgbClr val="70767A"/>
    <a:srgbClr val="FFCCFF"/>
    <a:srgbClr val="CCFFFF"/>
    <a:srgbClr val="66CCFF"/>
    <a:srgbClr val="E88D2A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744" autoAdjust="0"/>
  </p:normalViewPr>
  <p:slideViewPr>
    <p:cSldViewPr snapToGrid="0">
      <p:cViewPr>
        <p:scale>
          <a:sx n="78" d="100"/>
          <a:sy n="78" d="100"/>
        </p:scale>
        <p:origin x="-42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34BFE-D518-D6A3-E6EE-F4B784CAE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5C8B4AE-371A-5AD8-B879-07E096714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C89B3-FB98-F807-04C6-5C0EB65C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F55669-C643-4A3A-9892-68CA00DC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200921-7081-999B-E501-FD881F50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83E2B-E482-7181-6F33-65806D32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77D4A0-57E1-FE2A-3EBC-DFD51369D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D02F6-EB14-B113-E803-E4042A8C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FA8578-0B91-EC3C-9EE6-42C1AD25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624A64-E1E3-2B1A-AAB9-A5A7ED06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FFDDE8-0A97-33B0-030D-91BB62CBD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F15098-E01D-A941-A9F5-F7E8E533A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B6D493-7B67-A2F7-ED67-B81C0197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8DCB4E-58EB-1B04-7E27-68DEF88B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2F61A4-D8A9-F03B-8CB5-144E3464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EDE0FA-42AD-1EBF-41BB-4A8EF92D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81223C-223F-197E-3D78-1444E35D0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A9399D-149D-C555-C9BE-4852FD47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E799E6-55D4-AC6D-8C66-8CE95B59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66E57A-B5BC-725F-8E34-8E6A5A2B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1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DE17DB-036F-8895-17AC-507867B6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C7EEA5-7094-0D56-E915-53A12834D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A7B6E1-076D-8764-B8A1-87B353D3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FC8DDE-7DC8-7C63-60DD-2CAA7B1A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F3B206-7A3A-5858-D775-3771D81F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953F7-0B76-02FA-B81E-BE385123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16068C-6C71-E32C-D4B0-3787FBDF9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B4A676-19E8-FF5A-6D88-49FADF802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D9D4B9-C5E2-4C10-C00E-C37B5249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2A1998-3122-0A47-5DE7-6F83795D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7C27F5-47FF-1DC6-8553-0248DF41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7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2B34B-A1F2-34CD-1A97-BB58155E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7C6394-5513-B51C-7864-CABD3BBE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21BBE8-B7CC-B6AD-D45F-547081FBA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68ADD2-F6F9-72DA-0A2F-6FEB00477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521E1F7-B75C-2D13-8579-EB0DC757E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977754C-7A6C-57F7-615C-0A070E31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7D9E5C-3F09-0B96-6AAA-9B135221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46BB5A3-2FB1-EE19-F60C-EDFEDEEE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3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5F3C3-3224-83F3-4F5C-46EB0780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83CD10-F28E-1BAA-82A5-707D5D00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C63340-B412-F5DE-F6EC-99910A6A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B8C3F-E5E9-E642-F2D6-37DF852D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3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FA6A159-966B-9FA1-D8AD-B6DB5DA3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C9CD81E-961F-96B7-ABFE-96CDEDB1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7E5321-9116-D1C5-49A2-26C78BE3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7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41C7A5-91F5-5A0C-CA1C-F712F6ED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92E2C1-E79C-1B46-D66F-D1234800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D171CF-BAF1-931F-F9C7-811B33E43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506A0-2129-03B0-8BE1-0044C1A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06EB70-C01E-51BC-7B63-27E8BBE9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E57A6D-17A3-B790-570C-2A8A8DA9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BFE4E-09AA-8834-3C6B-CF33A121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526974-9004-C2E5-5EE7-D5C197CD0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F0765C-0B15-31DF-FA70-2D90A38E3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911238-315A-8E7F-6B37-80129F9A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636843-EA8F-4EDB-4291-153AFDEC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215740-B9DE-059F-C114-CE74107F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E954D160-65AF-ACF8-2CAA-CA647633FE7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1" y="0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41A21F-D95A-73E4-264E-E0F05F5A6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FB50169-3D3B-9F5B-54DA-110760FC58E5}"/>
              </a:ext>
            </a:extLst>
          </p:cNvPr>
          <p:cNvSpPr/>
          <p:nvPr/>
        </p:nvSpPr>
        <p:spPr>
          <a:xfrm>
            <a:off x="4401879" y="130628"/>
            <a:ext cx="7668823" cy="3480319"/>
          </a:xfrm>
          <a:custGeom>
            <a:avLst/>
            <a:gdLst>
              <a:gd name="connsiteX0" fmla="*/ 0 w 7668823"/>
              <a:gd name="connsiteY0" fmla="*/ 580065 h 3480319"/>
              <a:gd name="connsiteX1" fmla="*/ 580065 w 7668823"/>
              <a:gd name="connsiteY1" fmla="*/ 0 h 3480319"/>
              <a:gd name="connsiteX2" fmla="*/ 7088758 w 7668823"/>
              <a:gd name="connsiteY2" fmla="*/ 0 h 3480319"/>
              <a:gd name="connsiteX3" fmla="*/ 7668823 w 7668823"/>
              <a:gd name="connsiteY3" fmla="*/ 580065 h 3480319"/>
              <a:gd name="connsiteX4" fmla="*/ 7668823 w 7668823"/>
              <a:gd name="connsiteY4" fmla="*/ 2900254 h 3480319"/>
              <a:gd name="connsiteX5" fmla="*/ 7088758 w 7668823"/>
              <a:gd name="connsiteY5" fmla="*/ 3480319 h 3480319"/>
              <a:gd name="connsiteX6" fmla="*/ 580065 w 7668823"/>
              <a:gd name="connsiteY6" fmla="*/ 3480319 h 3480319"/>
              <a:gd name="connsiteX7" fmla="*/ 0 w 7668823"/>
              <a:gd name="connsiteY7" fmla="*/ 2900254 h 3480319"/>
              <a:gd name="connsiteX8" fmla="*/ 0 w 7668823"/>
              <a:gd name="connsiteY8" fmla="*/ 580065 h 348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8823" h="3480319" fill="none" extrusionOk="0">
                <a:moveTo>
                  <a:pt x="0" y="580065"/>
                </a:moveTo>
                <a:cubicBezTo>
                  <a:pt x="1615" y="303417"/>
                  <a:pt x="263531" y="6423"/>
                  <a:pt x="580065" y="0"/>
                </a:cubicBezTo>
                <a:cubicBezTo>
                  <a:pt x="2440012" y="72427"/>
                  <a:pt x="4126420" y="61419"/>
                  <a:pt x="7088758" y="0"/>
                </a:cubicBezTo>
                <a:cubicBezTo>
                  <a:pt x="7405003" y="-28337"/>
                  <a:pt x="7657915" y="256404"/>
                  <a:pt x="7668823" y="580065"/>
                </a:cubicBezTo>
                <a:cubicBezTo>
                  <a:pt x="7769699" y="1275662"/>
                  <a:pt x="7561510" y="1792752"/>
                  <a:pt x="7668823" y="2900254"/>
                </a:cubicBezTo>
                <a:cubicBezTo>
                  <a:pt x="7673831" y="3195196"/>
                  <a:pt x="7380001" y="3447678"/>
                  <a:pt x="7088758" y="3480319"/>
                </a:cubicBezTo>
                <a:cubicBezTo>
                  <a:pt x="6032383" y="3510146"/>
                  <a:pt x="2636290" y="3401013"/>
                  <a:pt x="580065" y="3480319"/>
                </a:cubicBezTo>
                <a:cubicBezTo>
                  <a:pt x="273155" y="3478798"/>
                  <a:pt x="-13581" y="3223301"/>
                  <a:pt x="0" y="2900254"/>
                </a:cubicBezTo>
                <a:cubicBezTo>
                  <a:pt x="50037" y="2649683"/>
                  <a:pt x="770" y="1327448"/>
                  <a:pt x="0" y="580065"/>
                </a:cubicBezTo>
                <a:close/>
              </a:path>
              <a:path w="7668823" h="3480319" stroke="0" extrusionOk="0">
                <a:moveTo>
                  <a:pt x="0" y="580065"/>
                </a:moveTo>
                <a:cubicBezTo>
                  <a:pt x="45242" y="272036"/>
                  <a:pt x="263898" y="8738"/>
                  <a:pt x="580065" y="0"/>
                </a:cubicBezTo>
                <a:cubicBezTo>
                  <a:pt x="3117433" y="123000"/>
                  <a:pt x="4262690" y="-96860"/>
                  <a:pt x="7088758" y="0"/>
                </a:cubicBezTo>
                <a:cubicBezTo>
                  <a:pt x="7404333" y="-3647"/>
                  <a:pt x="7676539" y="244148"/>
                  <a:pt x="7668823" y="580065"/>
                </a:cubicBezTo>
                <a:cubicBezTo>
                  <a:pt x="7671996" y="1607325"/>
                  <a:pt x="7763090" y="2295014"/>
                  <a:pt x="7668823" y="2900254"/>
                </a:cubicBezTo>
                <a:cubicBezTo>
                  <a:pt x="7640722" y="3230796"/>
                  <a:pt x="7392351" y="3477575"/>
                  <a:pt x="7088758" y="3480319"/>
                </a:cubicBezTo>
                <a:cubicBezTo>
                  <a:pt x="3885370" y="3319612"/>
                  <a:pt x="2208326" y="3519986"/>
                  <a:pt x="580065" y="3480319"/>
                </a:cubicBezTo>
                <a:cubicBezTo>
                  <a:pt x="216908" y="3471675"/>
                  <a:pt x="-10401" y="3215903"/>
                  <a:pt x="0" y="2900254"/>
                </a:cubicBezTo>
                <a:cubicBezTo>
                  <a:pt x="32216" y="1747042"/>
                  <a:pt x="57206" y="1362903"/>
                  <a:pt x="0" y="580065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537483-899D-1413-9BDD-79851BC55664}"/>
              </a:ext>
            </a:extLst>
          </p:cNvPr>
          <p:cNvSpPr txBox="1"/>
          <p:nvPr/>
        </p:nvSpPr>
        <p:spPr>
          <a:xfrm>
            <a:off x="5468678" y="134299"/>
            <a:ext cx="574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Thứ</a:t>
            </a:r>
            <a:r>
              <a:rPr lang="en-US" sz="3200" b="1" dirty="0">
                <a:solidFill>
                  <a:srgbClr val="002060"/>
                </a:solidFill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</a:rPr>
              <a:t>ngày</a:t>
            </a:r>
            <a:r>
              <a:rPr lang="en-US" sz="3200" b="1" dirty="0">
                <a:solidFill>
                  <a:srgbClr val="002060"/>
                </a:solidFill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</a:rPr>
              <a:t>tháng</a:t>
            </a:r>
            <a:r>
              <a:rPr lang="en-US" sz="3200" b="1" dirty="0">
                <a:solidFill>
                  <a:srgbClr val="002060"/>
                </a:solidFill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</a:rPr>
              <a:t>năm</a:t>
            </a:r>
            <a:r>
              <a:rPr lang="en-US" sz="3200" b="1" dirty="0">
                <a:solidFill>
                  <a:srgbClr val="002060"/>
                </a:solidFill>
              </a:rPr>
              <a:t> …</a:t>
            </a:r>
          </a:p>
        </p:txBody>
      </p:sp>
      <p:pic>
        <p:nvPicPr>
          <p:cNvPr id="5" name="Picture 4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xmlns="" id="{A700C50E-6147-8945-EC0F-8BE8654B93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"/>
          <a:stretch/>
        </p:blipFill>
        <p:spPr>
          <a:xfrm>
            <a:off x="314003" y="2895921"/>
            <a:ext cx="4889320" cy="396207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B08005-77BF-4BE0-BB88-05AF7FB44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551" y="701219"/>
            <a:ext cx="1786283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8278941-90CF-5E66-7B1F-D330CB91E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412" y="1019866"/>
            <a:ext cx="2804403" cy="18411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859937B-94A0-62B4-5B9A-73DE1FB5A8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994" y="1619607"/>
            <a:ext cx="7120745" cy="1981372"/>
          </a:xfrm>
          <a:prstGeom prst="rect">
            <a:avLst/>
          </a:prstGeom>
        </p:spPr>
      </p:pic>
      <p:pic>
        <p:nvPicPr>
          <p:cNvPr id="24" name="Picture 2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E0F4524-9A38-3B6A-350E-0E0C791173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1" y="0"/>
            <a:ext cx="1613697" cy="1613697"/>
          </a:xfrm>
          <a:prstGeom prst="rect">
            <a:avLst/>
          </a:prstGeom>
        </p:spPr>
      </p:pic>
      <p:pic>
        <p:nvPicPr>
          <p:cNvPr id="25" name="Picture 2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C5D5142-EAE9-7ED7-7861-21F28C9241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787" y="0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5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78726D19-4C84-9EA3-E1D2-8A880F38D605}"/>
              </a:ext>
            </a:extLst>
          </p:cNvPr>
          <p:cNvGraphicFramePr>
            <a:graphicFrameLocks noGrp="1"/>
          </p:cNvGraphicFramePr>
          <p:nvPr/>
        </p:nvGraphicFramePr>
        <p:xfrm>
          <a:off x="593650" y="424501"/>
          <a:ext cx="11027736" cy="1158240"/>
        </p:xfrm>
        <a:graphic>
          <a:graphicData uri="http://schemas.openxmlformats.org/drawingml/2006/table">
            <a:tbl>
              <a:tblPr/>
              <a:tblGrid>
                <a:gridCol w="2756934">
                  <a:extLst>
                    <a:ext uri="{9D8B030D-6E8A-4147-A177-3AD203B41FA5}">
                      <a16:colId xmlns:a16="http://schemas.microsoft.com/office/drawing/2014/main" xmlns="" val="3515671733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xmlns="" val="673058745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xmlns="" val="2765085129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xmlns="" val="96600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73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83 965 724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121 783 907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3323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5784DA-A0E1-CDCB-677A-EEA963F62B45}"/>
              </a:ext>
            </a:extLst>
          </p:cNvPr>
          <p:cNvSpPr txBox="1"/>
          <p:nvPr/>
        </p:nvSpPr>
        <p:spPr>
          <a:xfrm>
            <a:off x="499731" y="1743740"/>
            <a:ext cx="1158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DCE025-DF1A-C07C-926F-2A8CCF8A80A8}"/>
              </a:ext>
            </a:extLst>
          </p:cNvPr>
          <p:cNvSpPr txBox="1"/>
          <p:nvPr/>
        </p:nvSpPr>
        <p:spPr>
          <a:xfrm>
            <a:off x="467834" y="2562447"/>
            <a:ext cx="11589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hữ số 3 trong số 105 362 480 có giá trị là 300 000;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hữ số 3 trong số 83 965 724 có giá trị là 3 000 000;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hữ số 3 trong số 121 783 907 có giá trị là 3 000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6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78726D19-4C84-9EA3-E1D2-8A880F38D605}"/>
              </a:ext>
            </a:extLst>
          </p:cNvPr>
          <p:cNvGraphicFramePr>
            <a:graphicFrameLocks noGrp="1"/>
          </p:cNvGraphicFramePr>
          <p:nvPr/>
        </p:nvGraphicFramePr>
        <p:xfrm>
          <a:off x="593650" y="424501"/>
          <a:ext cx="11027736" cy="1158240"/>
        </p:xfrm>
        <a:graphic>
          <a:graphicData uri="http://schemas.openxmlformats.org/drawingml/2006/table">
            <a:tbl>
              <a:tblPr/>
              <a:tblGrid>
                <a:gridCol w="2756934">
                  <a:extLst>
                    <a:ext uri="{9D8B030D-6E8A-4147-A177-3AD203B41FA5}">
                      <a16:colId xmlns:a16="http://schemas.microsoft.com/office/drawing/2014/main" xmlns="" val="3515671733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xmlns="" val="673058745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xmlns="" val="2765085129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xmlns="" val="96600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73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83 965 724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121 783 907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3323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5784DA-A0E1-CDCB-677A-EEA963F62B45}"/>
              </a:ext>
            </a:extLst>
          </p:cNvPr>
          <p:cNvSpPr txBox="1"/>
          <p:nvPr/>
        </p:nvSpPr>
        <p:spPr>
          <a:xfrm>
            <a:off x="499731" y="1743740"/>
            <a:ext cx="1158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ty.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8E4E117-C014-F55C-AC34-1A1E04A6B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186398"/>
              </p:ext>
            </p:extLst>
          </p:nvPr>
        </p:nvGraphicFramePr>
        <p:xfrm>
          <a:off x="763772" y="2763665"/>
          <a:ext cx="10515600" cy="1095954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6902692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46050373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96423934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658267906"/>
                    </a:ext>
                  </a:extLst>
                </a:gridCol>
              </a:tblGrid>
              <a:tr h="5479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3184464"/>
                  </a:ext>
                </a:extLst>
              </a:tr>
              <a:tr h="5479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83 966 000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121 784 000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3688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7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672024" cy="1200329"/>
            <a:chOff x="449784" y="157588"/>
            <a:chExt cx="11511610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81 063, 40 725, 507 689, 2 640 530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1BA257D-4C3E-FA89-C3C5-78A6A9B31E51}"/>
              </a:ext>
            </a:extLst>
          </p:cNvPr>
          <p:cNvSpPr/>
          <p:nvPr/>
        </p:nvSpPr>
        <p:spPr>
          <a:xfrm>
            <a:off x="2647507" y="1775637"/>
            <a:ext cx="7017488" cy="701749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Mẫu: 81 063 = 80 000 + 1 000 + 60 + 3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200341-5365-1E54-D756-2A78C9258049}"/>
              </a:ext>
            </a:extLst>
          </p:cNvPr>
          <p:cNvSpPr txBox="1"/>
          <p:nvPr/>
        </p:nvSpPr>
        <p:spPr>
          <a:xfrm>
            <a:off x="967563" y="3030279"/>
            <a:ext cx="10175358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40 725 = 40 000 + 700 + 20 + 5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507 689 = 500 000 + 7 000 + 600 + 80 + 9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2 640 530 = 2 000 000 + 600 000 + 40 000 + 500 + 30</a:t>
            </a:r>
          </a:p>
        </p:txBody>
      </p:sp>
    </p:spTree>
    <p:extLst>
      <p:ext uri="{BB962C8B-B14F-4D97-AF65-F5344CB8AC3E}">
        <p14:creationId xmlns:p14="http://schemas.microsoft.com/office/powerpoint/2010/main" val="29686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672024" cy="646331"/>
            <a:chOff x="449784" y="157588"/>
            <a:chExt cx="1151161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57AEC2-1911-834A-558E-DC761761B71C}"/>
              </a:ext>
            </a:extLst>
          </p:cNvPr>
          <p:cNvSpPr txBox="1"/>
          <p:nvPr/>
        </p:nvSpPr>
        <p:spPr>
          <a:xfrm>
            <a:off x="903767" y="1509823"/>
            <a:ext cx="1023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50 000 + 7 000 + 300 +         + 6 = 57 346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2BBFA5-951B-4439-A92B-B7FD2C3455DD}"/>
              </a:ext>
            </a:extLst>
          </p:cNvPr>
          <p:cNvSpPr txBox="1"/>
          <p:nvPr/>
        </p:nvSpPr>
        <p:spPr>
          <a:xfrm>
            <a:off x="903767" y="2753832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800 000 + 40 000 +              + 200 + 90  = 843 290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16BDDA-67B1-18AD-EC38-BD09881D812D}"/>
              </a:ext>
            </a:extLst>
          </p:cNvPr>
          <p:cNvSpPr/>
          <p:nvPr/>
        </p:nvSpPr>
        <p:spPr>
          <a:xfrm>
            <a:off x="6134986" y="1605516"/>
            <a:ext cx="765544" cy="5847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D038478-E357-03A9-08D5-1166280608AF}"/>
              </a:ext>
            </a:extLst>
          </p:cNvPr>
          <p:cNvSpPr/>
          <p:nvPr/>
        </p:nvSpPr>
        <p:spPr>
          <a:xfrm>
            <a:off x="5337543" y="2753832"/>
            <a:ext cx="1244009" cy="5847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2177AA7-86EB-5ED2-0122-D7E1D873FE80}"/>
              </a:ext>
            </a:extLst>
          </p:cNvPr>
          <p:cNvSpPr/>
          <p:nvPr/>
        </p:nvSpPr>
        <p:spPr>
          <a:xfrm>
            <a:off x="6124353" y="1609060"/>
            <a:ext cx="790354" cy="5847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B051A7F-AF06-2447-A777-B66FBBD4ABA9}"/>
              </a:ext>
            </a:extLst>
          </p:cNvPr>
          <p:cNvSpPr/>
          <p:nvPr/>
        </p:nvSpPr>
        <p:spPr>
          <a:xfrm>
            <a:off x="5273747" y="2768009"/>
            <a:ext cx="1403499" cy="5847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3000</a:t>
            </a:r>
          </a:p>
        </p:txBody>
      </p:sp>
    </p:spTree>
    <p:extLst>
      <p:ext uri="{BB962C8B-B14F-4D97-AF65-F5344CB8AC3E}">
        <p14:creationId xmlns:p14="http://schemas.microsoft.com/office/powerpoint/2010/main" val="38476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672024" cy="646331"/>
            <a:chOff x="449784" y="157588"/>
            <a:chExt cx="1151161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Chọn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047802-8796-4211-8096-F9635016B9D4}"/>
              </a:ext>
            </a:extLst>
          </p:cNvPr>
          <p:cNvSpPr txBox="1"/>
          <p:nvPr/>
        </p:nvSpPr>
        <p:spPr>
          <a:xfrm>
            <a:off x="776177" y="1424763"/>
            <a:ext cx="10749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Bốn số nào dưới đây tạo thành bốn số tự nhiên liên tiếp?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999; 1 000; 1 002; 1 003   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1 958; 1 959; 1 960; 1 961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4 080; 4 081; 4 082; 4 084 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2 587; 2 589; 2 590; 2 591</a:t>
            </a:r>
          </a:p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Bốn số nào dưới đây tạo thành bốn số tự nhiên lẻ liên tiếp?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5 643; 5 645; 5 647; 5 651 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8 009; 8 011; 8 015; 8 017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7 497; 7 499; 7 501; 7 503 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6 525; 6 529; 6 531; 6 533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EEA9E3F-AEAB-758C-4A9E-FA7EAF5C48FC}"/>
              </a:ext>
            </a:extLst>
          </p:cNvPr>
          <p:cNvSpPr/>
          <p:nvPr/>
        </p:nvSpPr>
        <p:spPr>
          <a:xfrm>
            <a:off x="5858539" y="1850065"/>
            <a:ext cx="489098" cy="47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ED10A66-FF99-641D-5479-A0B2C821A82B}"/>
              </a:ext>
            </a:extLst>
          </p:cNvPr>
          <p:cNvSpPr/>
          <p:nvPr/>
        </p:nvSpPr>
        <p:spPr>
          <a:xfrm>
            <a:off x="723013" y="3615070"/>
            <a:ext cx="489098" cy="47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EC18ED-FB05-BD48-A114-462307D8D14A}"/>
              </a:ext>
            </a:extLst>
          </p:cNvPr>
          <p:cNvGrpSpPr/>
          <p:nvPr/>
        </p:nvGrpSpPr>
        <p:grpSpPr>
          <a:xfrm>
            <a:off x="385297" y="264636"/>
            <a:ext cx="11586964" cy="2677656"/>
            <a:chOff x="449784" y="19365"/>
            <a:chExt cx="11427719" cy="26776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F0EE7-D12F-B3E8-7986-05E17A6B74BD}"/>
                </a:ext>
              </a:extLst>
            </p:cNvPr>
            <p:cNvSpPr txBox="1"/>
            <p:nvPr/>
          </p:nvSpPr>
          <p:spPr>
            <a:xfrm>
              <a:off x="1210816" y="19365"/>
              <a:ext cx="1066668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 biết số dân vào giữa năm 2021 của một số nước Đông Nam Á (theo Niên giám thống kê năm 2021) như sau: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Việt Nam: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98 500 000 người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In-đô-nê-xi-a: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275 100 000 người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Xin-ga-po: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5 700 000 người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Phi-líp-pin: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110 200 000 người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B4EEEF-FFD4-C257-3382-81CD6644E030}"/>
              </a:ext>
            </a:extLst>
          </p:cNvPr>
          <p:cNvSpPr txBox="1"/>
          <p:nvPr/>
        </p:nvSpPr>
        <p:spPr>
          <a:xfrm>
            <a:off x="404036" y="3370521"/>
            <a:ext cx="114831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Trong các nước trên, nước nào có số dân ít nhất, nước nào có số dân nhiều nhất?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AutoNum type="alphaLcParenR"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AutoNum type="alphaLcParenR"/>
            </a:pP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Viết tên các nước trên theo thứ tự có số dân từ nhiều nhất đến ít nhất.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77A0F9-40FD-B773-BFD9-2466A42E18A8}"/>
              </a:ext>
            </a:extLst>
          </p:cNvPr>
          <p:cNvSpPr txBox="1"/>
          <p:nvPr/>
        </p:nvSpPr>
        <p:spPr>
          <a:xfrm>
            <a:off x="925033" y="4263656"/>
            <a:ext cx="10154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Nước có số dân ít nhất là Xin-ga-po.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Nước có số dân nhiều nhất là In-đô-nê-xia.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8105A1D-D162-EB60-3B03-F160281E55C9}"/>
              </a:ext>
            </a:extLst>
          </p:cNvPr>
          <p:cNvSpPr txBox="1"/>
          <p:nvPr/>
        </p:nvSpPr>
        <p:spPr>
          <a:xfrm>
            <a:off x="935666" y="5571460"/>
            <a:ext cx="10154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 nước theo thứ tự có số dân từ nhiều nhất đến ít nhất là: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In-đô-nê-xi-a; Phi-líp-pin; Việt Nam; Xin-ga-po</a:t>
            </a:r>
          </a:p>
        </p:txBody>
      </p:sp>
    </p:spTree>
    <p:extLst>
      <p:ext uri="{BB962C8B-B14F-4D97-AF65-F5344CB8AC3E}">
        <p14:creationId xmlns:p14="http://schemas.microsoft.com/office/powerpoint/2010/main" val="41720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597596" cy="718519"/>
            <a:chOff x="449784" y="157588"/>
            <a:chExt cx="11438205" cy="71851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F0EE7-D12F-B3E8-7986-05E17A6B74BD}"/>
                </a:ext>
              </a:extLst>
            </p:cNvPr>
            <p:cNvSpPr txBox="1"/>
            <p:nvPr/>
          </p:nvSpPr>
          <p:spPr>
            <a:xfrm>
              <a:off x="1221302" y="168221"/>
              <a:ext cx="106666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lang="en-US" sz="4000" b="1" dirty="0">
                  <a:solidFill>
                    <a:srgbClr val="3131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1A6559-DC84-DE13-19EC-C5C6FC8BDCD6}"/>
              </a:ext>
            </a:extLst>
          </p:cNvPr>
          <p:cNvSpPr txBox="1"/>
          <p:nvPr/>
        </p:nvSpPr>
        <p:spPr>
          <a:xfrm>
            <a:off x="754912" y="1467293"/>
            <a:ext cx="10866474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C1C848-08A9-0400-0B70-F2A16E610AE3}"/>
              </a:ext>
            </a:extLst>
          </p:cNvPr>
          <p:cNvSpPr/>
          <p:nvPr/>
        </p:nvSpPr>
        <p:spPr>
          <a:xfrm>
            <a:off x="5135526" y="1669312"/>
            <a:ext cx="733646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6DDF91-DBD0-A381-5590-DED1ABE3EF1F}"/>
              </a:ext>
            </a:extLst>
          </p:cNvPr>
          <p:cNvSpPr/>
          <p:nvPr/>
        </p:nvSpPr>
        <p:spPr>
          <a:xfrm>
            <a:off x="8123274" y="2402958"/>
            <a:ext cx="1701209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78FFCA8-73B5-6357-32AE-446C7B8A5F3B}"/>
              </a:ext>
            </a:extLst>
          </p:cNvPr>
          <p:cNvSpPr/>
          <p:nvPr/>
        </p:nvSpPr>
        <p:spPr>
          <a:xfrm>
            <a:off x="7899992" y="3157870"/>
            <a:ext cx="1467292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F4D9C88-F8EA-5432-9695-5B1B7E6D1D7D}"/>
              </a:ext>
            </a:extLst>
          </p:cNvPr>
          <p:cNvSpPr/>
          <p:nvPr/>
        </p:nvSpPr>
        <p:spPr>
          <a:xfrm>
            <a:off x="8782494" y="3838354"/>
            <a:ext cx="1998919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5FBBCAD-ABC4-5A01-2FD7-ACD8A49ECDED}"/>
              </a:ext>
            </a:extLst>
          </p:cNvPr>
          <p:cNvSpPr/>
          <p:nvPr/>
        </p:nvSpPr>
        <p:spPr>
          <a:xfrm>
            <a:off x="5139071" y="1672856"/>
            <a:ext cx="733646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A281157-B764-71DB-59C6-9AFDC4E915E5}"/>
              </a:ext>
            </a:extLst>
          </p:cNvPr>
          <p:cNvSpPr/>
          <p:nvPr/>
        </p:nvSpPr>
        <p:spPr>
          <a:xfrm>
            <a:off x="8116186" y="2406503"/>
            <a:ext cx="1687033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9 876 543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A34CBCC-FFD6-59E9-B357-18DFA4C31947}"/>
              </a:ext>
            </a:extLst>
          </p:cNvPr>
          <p:cNvSpPr/>
          <p:nvPr/>
        </p:nvSpPr>
        <p:spPr>
          <a:xfrm>
            <a:off x="7892903" y="3150782"/>
            <a:ext cx="1474381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102 345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89A416A-E67B-11F0-65B8-0DB608251195}"/>
              </a:ext>
            </a:extLst>
          </p:cNvPr>
          <p:cNvSpPr/>
          <p:nvPr/>
        </p:nvSpPr>
        <p:spPr>
          <a:xfrm>
            <a:off x="8764773" y="3852531"/>
            <a:ext cx="2037906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</p:spTree>
    <p:extLst>
      <p:ext uri="{BB962C8B-B14F-4D97-AF65-F5344CB8AC3E}">
        <p14:creationId xmlns:p14="http://schemas.microsoft.com/office/powerpoint/2010/main" val="19684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41A21F-D95A-73E4-264E-E0F05F5A6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xmlns="" id="{A700C50E-6147-8945-EC0F-8BE8654B93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"/>
          <a:stretch/>
        </p:blipFill>
        <p:spPr>
          <a:xfrm>
            <a:off x="1707682" y="2895921"/>
            <a:ext cx="4889320" cy="396207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 descr="A group of blue and pink letters&#10;&#10;Description automatically generated">
            <a:extLst>
              <a:ext uri="{FF2B5EF4-FFF2-40B4-BE49-F238E27FC236}">
                <a16:creationId xmlns:a16="http://schemas.microsoft.com/office/drawing/2014/main" xmlns="" id="{2DBE90FC-7BEB-736F-188F-9F0F51E8D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38" y="1580085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37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, decorated&#10;&#10;Description automatically generated">
            <a:extLst>
              <a:ext uri="{FF2B5EF4-FFF2-40B4-BE49-F238E27FC236}">
                <a16:creationId xmlns:a16="http://schemas.microsoft.com/office/drawing/2014/main" xmlns="" id="{51DA6904-E7C2-DB31-E2B0-7A11140F54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85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D39253B-D1DB-1248-E1C9-DE53C15EAF33}"/>
              </a:ext>
            </a:extLst>
          </p:cNvPr>
          <p:cNvSpPr/>
          <p:nvPr/>
        </p:nvSpPr>
        <p:spPr>
          <a:xfrm>
            <a:off x="5959152" y="419878"/>
            <a:ext cx="5673012" cy="26125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ARCO Typography" panose="020B0603050302020204" pitchFamily="34" charset="2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545951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DEF1E6-E1F6-7EDB-720F-BD815CD1AFC8}"/>
              </a:ext>
            </a:extLst>
          </p:cNvPr>
          <p:cNvGrpSpPr/>
          <p:nvPr/>
        </p:nvGrpSpPr>
        <p:grpSpPr>
          <a:xfrm>
            <a:off x="678747" y="2272431"/>
            <a:ext cx="5059563" cy="1019771"/>
            <a:chOff x="-69671" y="807048"/>
            <a:chExt cx="8085908" cy="1019771"/>
          </a:xfrm>
        </p:grpSpPr>
        <p:sp>
          <p:nvSpPr>
            <p:cNvPr id="8" name="Hộp Văn bản 8">
              <a:extLst>
                <a:ext uri="{FF2B5EF4-FFF2-40B4-BE49-F238E27FC236}">
                  <a16:creationId xmlns:a16="http://schemas.microsoft.com/office/drawing/2014/main" xmlns="" id="{C6D36588-AD8E-843E-EE2B-C864B6A6DC5B}"/>
                </a:ext>
              </a:extLst>
            </p:cNvPr>
            <p:cNvSpPr txBox="1"/>
            <p:nvPr/>
          </p:nvSpPr>
          <p:spPr>
            <a:xfrm>
              <a:off x="-69671" y="807048"/>
              <a:ext cx="80859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Luật</a:t>
              </a:r>
              <a:r>
                <a:rPr lang="en-US" sz="6000" b="1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6000" b="1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vi-VN" sz="6000" b="1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8687407B-3EB3-AF3E-A45F-BD5BAB1B76CB}"/>
                </a:ext>
              </a:extLst>
            </p:cNvPr>
            <p:cNvSpPr txBox="1"/>
            <p:nvPr/>
          </p:nvSpPr>
          <p:spPr>
            <a:xfrm>
              <a:off x="-69671" y="811156"/>
              <a:ext cx="80859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Luật</a:t>
              </a:r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vi-VN" sz="6000" b="1" dirty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91CAAC9-0BB7-005E-083E-8E31DBE7EC1B}"/>
              </a:ext>
            </a:extLst>
          </p:cNvPr>
          <p:cNvGrpSpPr/>
          <p:nvPr/>
        </p:nvGrpSpPr>
        <p:grpSpPr>
          <a:xfrm>
            <a:off x="325339" y="3867565"/>
            <a:ext cx="11605118" cy="2001607"/>
            <a:chOff x="383137" y="858794"/>
            <a:chExt cx="12764169" cy="6142603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xmlns="" id="{F32399EE-3C89-106A-C703-AD882548D8F6}"/>
                </a:ext>
              </a:extLst>
            </p:cNvPr>
            <p:cNvSpPr/>
            <p:nvPr/>
          </p:nvSpPr>
          <p:spPr>
            <a:xfrm>
              <a:off x="383137" y="858794"/>
              <a:ext cx="12764169" cy="6142603"/>
            </a:xfrm>
            <a:custGeom>
              <a:avLst/>
              <a:gdLst>
                <a:gd name="connsiteX0" fmla="*/ 0 w 11605118"/>
                <a:gd name="connsiteY0" fmla="*/ 333608 h 2001607"/>
                <a:gd name="connsiteX1" fmla="*/ 333608 w 11605118"/>
                <a:gd name="connsiteY1" fmla="*/ 0 h 2001607"/>
                <a:gd name="connsiteX2" fmla="*/ 11271510 w 11605118"/>
                <a:gd name="connsiteY2" fmla="*/ 0 h 2001607"/>
                <a:gd name="connsiteX3" fmla="*/ 11605118 w 11605118"/>
                <a:gd name="connsiteY3" fmla="*/ 333608 h 2001607"/>
                <a:gd name="connsiteX4" fmla="*/ 11605118 w 11605118"/>
                <a:gd name="connsiteY4" fmla="*/ 1667999 h 2001607"/>
                <a:gd name="connsiteX5" fmla="*/ 11271510 w 11605118"/>
                <a:gd name="connsiteY5" fmla="*/ 2001607 h 2001607"/>
                <a:gd name="connsiteX6" fmla="*/ 333608 w 11605118"/>
                <a:gd name="connsiteY6" fmla="*/ 2001607 h 2001607"/>
                <a:gd name="connsiteX7" fmla="*/ 0 w 11605118"/>
                <a:gd name="connsiteY7" fmla="*/ 1667999 h 2001607"/>
                <a:gd name="connsiteX8" fmla="*/ 0 w 11605118"/>
                <a:gd name="connsiteY8" fmla="*/ 333608 h 20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05118" h="2001607" fill="none" extrusionOk="0">
                  <a:moveTo>
                    <a:pt x="0" y="333608"/>
                  </a:moveTo>
                  <a:cubicBezTo>
                    <a:pt x="-2271" y="149502"/>
                    <a:pt x="144149" y="29594"/>
                    <a:pt x="333608" y="0"/>
                  </a:cubicBezTo>
                  <a:cubicBezTo>
                    <a:pt x="1662192" y="77600"/>
                    <a:pt x="8743889" y="-27269"/>
                    <a:pt x="11271510" y="0"/>
                  </a:cubicBezTo>
                  <a:cubicBezTo>
                    <a:pt x="11465609" y="-12996"/>
                    <a:pt x="11612457" y="151522"/>
                    <a:pt x="11605118" y="333608"/>
                  </a:cubicBezTo>
                  <a:cubicBezTo>
                    <a:pt x="11609145" y="584852"/>
                    <a:pt x="11636702" y="1054382"/>
                    <a:pt x="11605118" y="1667999"/>
                  </a:cubicBezTo>
                  <a:cubicBezTo>
                    <a:pt x="11574582" y="1840301"/>
                    <a:pt x="11444524" y="2006561"/>
                    <a:pt x="11271510" y="2001607"/>
                  </a:cubicBezTo>
                  <a:cubicBezTo>
                    <a:pt x="7969638" y="2050784"/>
                    <a:pt x="2155967" y="1878905"/>
                    <a:pt x="333608" y="2001607"/>
                  </a:cubicBezTo>
                  <a:cubicBezTo>
                    <a:pt x="148706" y="2006638"/>
                    <a:pt x="-5401" y="1856896"/>
                    <a:pt x="0" y="1667999"/>
                  </a:cubicBezTo>
                  <a:cubicBezTo>
                    <a:pt x="-86338" y="1195931"/>
                    <a:pt x="119956" y="866888"/>
                    <a:pt x="0" y="333608"/>
                  </a:cubicBezTo>
                  <a:close/>
                </a:path>
                <a:path w="11605118" h="2001607" stroke="0" extrusionOk="0">
                  <a:moveTo>
                    <a:pt x="0" y="333608"/>
                  </a:moveTo>
                  <a:cubicBezTo>
                    <a:pt x="33922" y="145484"/>
                    <a:pt x="172692" y="-1557"/>
                    <a:pt x="333608" y="0"/>
                  </a:cubicBezTo>
                  <a:cubicBezTo>
                    <a:pt x="1923896" y="-129276"/>
                    <a:pt x="6561251" y="-77778"/>
                    <a:pt x="11271510" y="0"/>
                  </a:cubicBezTo>
                  <a:cubicBezTo>
                    <a:pt x="11451670" y="-13028"/>
                    <a:pt x="11600411" y="176502"/>
                    <a:pt x="11605118" y="333608"/>
                  </a:cubicBezTo>
                  <a:cubicBezTo>
                    <a:pt x="11504466" y="673210"/>
                    <a:pt x="11528342" y="1529007"/>
                    <a:pt x="11605118" y="1667999"/>
                  </a:cubicBezTo>
                  <a:cubicBezTo>
                    <a:pt x="11620575" y="1884843"/>
                    <a:pt x="11447832" y="2004301"/>
                    <a:pt x="11271510" y="2001607"/>
                  </a:cubicBezTo>
                  <a:cubicBezTo>
                    <a:pt x="8463406" y="2045827"/>
                    <a:pt x="1489810" y="1972225"/>
                    <a:pt x="333608" y="2001607"/>
                  </a:cubicBezTo>
                  <a:cubicBezTo>
                    <a:pt x="147955" y="1996207"/>
                    <a:pt x="-23490" y="1846817"/>
                    <a:pt x="0" y="1667999"/>
                  </a:cubicBezTo>
                  <a:cubicBezTo>
                    <a:pt x="-49265" y="1418777"/>
                    <a:pt x="-94351" y="582792"/>
                    <a:pt x="0" y="33360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B85A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ộp Văn bản 25">
              <a:extLst>
                <a:ext uri="{FF2B5EF4-FFF2-40B4-BE49-F238E27FC236}">
                  <a16:creationId xmlns:a16="http://schemas.microsoft.com/office/drawing/2014/main" xmlns="" id="{2EE49C21-99AB-9D37-EB49-E9E4A479144B}"/>
                </a:ext>
              </a:extLst>
            </p:cNvPr>
            <p:cNvSpPr txBox="1"/>
            <p:nvPr/>
          </p:nvSpPr>
          <p:spPr>
            <a:xfrm>
              <a:off x="602981" y="1371646"/>
              <a:ext cx="12324480" cy="40614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GV </a:t>
              </a:r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HS </a:t>
              </a:r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322495-2369-C16C-F80C-636A3DF14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21" y="248259"/>
            <a:ext cx="11449280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BD6E5B0F-EAC3-1947-0C21-AB2E3004808C}"/>
              </a:ext>
            </a:extLst>
          </p:cNvPr>
          <p:cNvSpPr/>
          <p:nvPr/>
        </p:nvSpPr>
        <p:spPr>
          <a:xfrm>
            <a:off x="2271998" y="876388"/>
            <a:ext cx="8488151" cy="1335838"/>
          </a:xfrm>
          <a:custGeom>
            <a:avLst/>
            <a:gdLst>
              <a:gd name="connsiteX0" fmla="*/ 0 w 8488151"/>
              <a:gd name="connsiteY0" fmla="*/ 222644 h 1335838"/>
              <a:gd name="connsiteX1" fmla="*/ 222644 w 8488151"/>
              <a:gd name="connsiteY1" fmla="*/ 0 h 1335838"/>
              <a:gd name="connsiteX2" fmla="*/ 1414692 w 8488151"/>
              <a:gd name="connsiteY2" fmla="*/ 0 h 1335838"/>
              <a:gd name="connsiteX3" fmla="*/ 1414692 w 8488151"/>
              <a:gd name="connsiteY3" fmla="*/ 0 h 1335838"/>
              <a:gd name="connsiteX4" fmla="*/ 3536730 w 8488151"/>
              <a:gd name="connsiteY4" fmla="*/ 0 h 1335838"/>
              <a:gd name="connsiteX5" fmla="*/ 8265507 w 8488151"/>
              <a:gd name="connsiteY5" fmla="*/ 0 h 1335838"/>
              <a:gd name="connsiteX6" fmla="*/ 8488151 w 8488151"/>
              <a:gd name="connsiteY6" fmla="*/ 222644 h 1335838"/>
              <a:gd name="connsiteX7" fmla="*/ 8488151 w 8488151"/>
              <a:gd name="connsiteY7" fmla="*/ 779239 h 1335838"/>
              <a:gd name="connsiteX8" fmla="*/ 8488151 w 8488151"/>
              <a:gd name="connsiteY8" fmla="*/ 779239 h 1335838"/>
              <a:gd name="connsiteX9" fmla="*/ 8488151 w 8488151"/>
              <a:gd name="connsiteY9" fmla="*/ 1113198 h 1335838"/>
              <a:gd name="connsiteX10" fmla="*/ 8488151 w 8488151"/>
              <a:gd name="connsiteY10" fmla="*/ 1113194 h 1335838"/>
              <a:gd name="connsiteX11" fmla="*/ 8265507 w 8488151"/>
              <a:gd name="connsiteY11" fmla="*/ 1335838 h 1335838"/>
              <a:gd name="connsiteX12" fmla="*/ 3536730 w 8488151"/>
              <a:gd name="connsiteY12" fmla="*/ 1335838 h 1335838"/>
              <a:gd name="connsiteX13" fmla="*/ 401574 w 8488151"/>
              <a:gd name="connsiteY13" fmla="*/ 2043124 h 1335838"/>
              <a:gd name="connsiteX14" fmla="*/ 1414692 w 8488151"/>
              <a:gd name="connsiteY14" fmla="*/ 1335838 h 1335838"/>
              <a:gd name="connsiteX15" fmla="*/ 222644 w 8488151"/>
              <a:gd name="connsiteY15" fmla="*/ 1335838 h 1335838"/>
              <a:gd name="connsiteX16" fmla="*/ 0 w 8488151"/>
              <a:gd name="connsiteY16" fmla="*/ 1113194 h 1335838"/>
              <a:gd name="connsiteX17" fmla="*/ 0 w 8488151"/>
              <a:gd name="connsiteY17" fmla="*/ 1113198 h 1335838"/>
              <a:gd name="connsiteX18" fmla="*/ 0 w 8488151"/>
              <a:gd name="connsiteY18" fmla="*/ 779239 h 1335838"/>
              <a:gd name="connsiteX19" fmla="*/ 0 w 8488151"/>
              <a:gd name="connsiteY19" fmla="*/ 779239 h 1335838"/>
              <a:gd name="connsiteX20" fmla="*/ 0 w 8488151"/>
              <a:gd name="connsiteY20" fmla="*/ 222644 h 133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88151" h="1335838" fill="none" extrusionOk="0">
                <a:moveTo>
                  <a:pt x="0" y="222644"/>
                </a:moveTo>
                <a:cubicBezTo>
                  <a:pt x="-137" y="86078"/>
                  <a:pt x="115180" y="18080"/>
                  <a:pt x="222644" y="0"/>
                </a:cubicBezTo>
                <a:cubicBezTo>
                  <a:pt x="516674" y="72518"/>
                  <a:pt x="1024184" y="-60874"/>
                  <a:pt x="1414692" y="0"/>
                </a:cubicBezTo>
                <a:lnTo>
                  <a:pt x="1414692" y="0"/>
                </a:lnTo>
                <a:cubicBezTo>
                  <a:pt x="2321503" y="156431"/>
                  <a:pt x="2920181" y="79257"/>
                  <a:pt x="3536730" y="0"/>
                </a:cubicBezTo>
                <a:cubicBezTo>
                  <a:pt x="5587656" y="70844"/>
                  <a:pt x="5983285" y="27969"/>
                  <a:pt x="8265507" y="0"/>
                </a:cubicBezTo>
                <a:cubicBezTo>
                  <a:pt x="8386851" y="917"/>
                  <a:pt x="8491130" y="90100"/>
                  <a:pt x="8488151" y="222644"/>
                </a:cubicBezTo>
                <a:cubicBezTo>
                  <a:pt x="8446861" y="283247"/>
                  <a:pt x="8480324" y="537001"/>
                  <a:pt x="8488151" y="779239"/>
                </a:cubicBezTo>
                <a:lnTo>
                  <a:pt x="8488151" y="779239"/>
                </a:lnTo>
                <a:cubicBezTo>
                  <a:pt x="8487934" y="846324"/>
                  <a:pt x="8515350" y="1055070"/>
                  <a:pt x="8488151" y="1113198"/>
                </a:cubicBezTo>
                <a:lnTo>
                  <a:pt x="8488151" y="1113194"/>
                </a:lnTo>
                <a:cubicBezTo>
                  <a:pt x="8496160" y="1226308"/>
                  <a:pt x="8388124" y="1342265"/>
                  <a:pt x="8265507" y="1335838"/>
                </a:cubicBezTo>
                <a:cubicBezTo>
                  <a:pt x="6033097" y="1330680"/>
                  <a:pt x="5528936" y="1176014"/>
                  <a:pt x="3536730" y="1335838"/>
                </a:cubicBezTo>
                <a:cubicBezTo>
                  <a:pt x="3004622" y="1374039"/>
                  <a:pt x="1235648" y="1723706"/>
                  <a:pt x="401574" y="2043124"/>
                </a:cubicBezTo>
                <a:cubicBezTo>
                  <a:pt x="841163" y="1604742"/>
                  <a:pt x="998872" y="1747161"/>
                  <a:pt x="1414692" y="1335838"/>
                </a:cubicBezTo>
                <a:cubicBezTo>
                  <a:pt x="1186415" y="1339926"/>
                  <a:pt x="634687" y="1332209"/>
                  <a:pt x="222644" y="1335838"/>
                </a:cubicBezTo>
                <a:cubicBezTo>
                  <a:pt x="103472" y="1338168"/>
                  <a:pt x="-11913" y="1226989"/>
                  <a:pt x="0" y="1113194"/>
                </a:cubicBezTo>
                <a:lnTo>
                  <a:pt x="0" y="1113198"/>
                </a:lnTo>
                <a:cubicBezTo>
                  <a:pt x="-23541" y="1005900"/>
                  <a:pt x="-7454" y="936242"/>
                  <a:pt x="0" y="779239"/>
                </a:cubicBezTo>
                <a:lnTo>
                  <a:pt x="0" y="779239"/>
                </a:lnTo>
                <a:cubicBezTo>
                  <a:pt x="1672" y="583857"/>
                  <a:pt x="-33742" y="280231"/>
                  <a:pt x="0" y="222644"/>
                </a:cubicBezTo>
                <a:close/>
              </a:path>
              <a:path w="8488151" h="1335838" stroke="0" extrusionOk="0">
                <a:moveTo>
                  <a:pt x="0" y="222644"/>
                </a:moveTo>
                <a:cubicBezTo>
                  <a:pt x="2904" y="84613"/>
                  <a:pt x="88274" y="-1585"/>
                  <a:pt x="222644" y="0"/>
                </a:cubicBezTo>
                <a:cubicBezTo>
                  <a:pt x="740170" y="-73600"/>
                  <a:pt x="1117838" y="-1961"/>
                  <a:pt x="1414692" y="0"/>
                </a:cubicBezTo>
                <a:lnTo>
                  <a:pt x="1414692" y="0"/>
                </a:lnTo>
                <a:cubicBezTo>
                  <a:pt x="2099820" y="76705"/>
                  <a:pt x="3272828" y="-144858"/>
                  <a:pt x="3536730" y="0"/>
                </a:cubicBezTo>
                <a:cubicBezTo>
                  <a:pt x="4688169" y="-156950"/>
                  <a:pt x="7309647" y="-64170"/>
                  <a:pt x="8265507" y="0"/>
                </a:cubicBezTo>
                <a:cubicBezTo>
                  <a:pt x="8394889" y="-1462"/>
                  <a:pt x="8509970" y="94889"/>
                  <a:pt x="8488151" y="222644"/>
                </a:cubicBezTo>
                <a:cubicBezTo>
                  <a:pt x="8442965" y="454708"/>
                  <a:pt x="8463561" y="656182"/>
                  <a:pt x="8488151" y="779239"/>
                </a:cubicBezTo>
                <a:lnTo>
                  <a:pt x="8488151" y="779239"/>
                </a:lnTo>
                <a:cubicBezTo>
                  <a:pt x="8484897" y="887800"/>
                  <a:pt x="8485662" y="1029379"/>
                  <a:pt x="8488151" y="1113198"/>
                </a:cubicBezTo>
                <a:lnTo>
                  <a:pt x="8488151" y="1113194"/>
                </a:lnTo>
                <a:cubicBezTo>
                  <a:pt x="8495985" y="1228704"/>
                  <a:pt x="8372099" y="1350759"/>
                  <a:pt x="8265507" y="1335838"/>
                </a:cubicBezTo>
                <a:cubicBezTo>
                  <a:pt x="6809909" y="1191033"/>
                  <a:pt x="4338761" y="1467873"/>
                  <a:pt x="3536730" y="1335838"/>
                </a:cubicBezTo>
                <a:cubicBezTo>
                  <a:pt x="2213709" y="1705417"/>
                  <a:pt x="1367221" y="1818182"/>
                  <a:pt x="401574" y="2043124"/>
                </a:cubicBezTo>
                <a:cubicBezTo>
                  <a:pt x="637376" y="1861784"/>
                  <a:pt x="1058276" y="1468415"/>
                  <a:pt x="1414692" y="1335838"/>
                </a:cubicBezTo>
                <a:cubicBezTo>
                  <a:pt x="1264432" y="1245014"/>
                  <a:pt x="517159" y="1387925"/>
                  <a:pt x="222644" y="1335838"/>
                </a:cubicBezTo>
                <a:cubicBezTo>
                  <a:pt x="82232" y="1341249"/>
                  <a:pt x="18047" y="1233538"/>
                  <a:pt x="0" y="1113194"/>
                </a:cubicBezTo>
                <a:lnTo>
                  <a:pt x="0" y="1113198"/>
                </a:lnTo>
                <a:cubicBezTo>
                  <a:pt x="-16325" y="1031064"/>
                  <a:pt x="-12946" y="912991"/>
                  <a:pt x="0" y="779239"/>
                </a:cubicBezTo>
                <a:lnTo>
                  <a:pt x="0" y="779239"/>
                </a:lnTo>
                <a:cubicBezTo>
                  <a:pt x="6694" y="645676"/>
                  <a:pt x="36946" y="439933"/>
                  <a:pt x="0" y="222644"/>
                </a:cubicBezTo>
                <a:close/>
              </a:path>
            </a:pathLst>
          </a:custGeom>
          <a:solidFill>
            <a:srgbClr val="CCFFCC"/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3571724904">
                  <a:prstGeom prst="wedgeRoundRectCallout">
                    <a:avLst>
                      <a:gd name="adj1" fmla="val -45269"/>
                      <a:gd name="adj2" fmla="val 10294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 các số sau: 67 987, 567 456, 42 767,..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4C63B02-BAA4-D961-7DC5-55328240A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701" y="2575189"/>
            <a:ext cx="3391924" cy="39198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7AB347D-935D-1135-71E0-08AC9605E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602" y="3328639"/>
            <a:ext cx="2495329" cy="32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BD6E5B0F-EAC3-1947-0C21-AB2E3004808C}"/>
              </a:ext>
            </a:extLst>
          </p:cNvPr>
          <p:cNvSpPr/>
          <p:nvPr/>
        </p:nvSpPr>
        <p:spPr>
          <a:xfrm>
            <a:off x="2271998" y="876388"/>
            <a:ext cx="8328269" cy="1335838"/>
          </a:xfrm>
          <a:custGeom>
            <a:avLst/>
            <a:gdLst>
              <a:gd name="connsiteX0" fmla="*/ 0 w 8328269"/>
              <a:gd name="connsiteY0" fmla="*/ 222644 h 1335838"/>
              <a:gd name="connsiteX1" fmla="*/ 222644 w 8328269"/>
              <a:gd name="connsiteY1" fmla="*/ 0 h 1335838"/>
              <a:gd name="connsiteX2" fmla="*/ 1388045 w 8328269"/>
              <a:gd name="connsiteY2" fmla="*/ 0 h 1335838"/>
              <a:gd name="connsiteX3" fmla="*/ 1388045 w 8328269"/>
              <a:gd name="connsiteY3" fmla="*/ 0 h 1335838"/>
              <a:gd name="connsiteX4" fmla="*/ 3470112 w 8328269"/>
              <a:gd name="connsiteY4" fmla="*/ 0 h 1335838"/>
              <a:gd name="connsiteX5" fmla="*/ 8105625 w 8328269"/>
              <a:gd name="connsiteY5" fmla="*/ 0 h 1335838"/>
              <a:gd name="connsiteX6" fmla="*/ 8328269 w 8328269"/>
              <a:gd name="connsiteY6" fmla="*/ 222644 h 1335838"/>
              <a:gd name="connsiteX7" fmla="*/ 8328269 w 8328269"/>
              <a:gd name="connsiteY7" fmla="*/ 779239 h 1335838"/>
              <a:gd name="connsiteX8" fmla="*/ 8328269 w 8328269"/>
              <a:gd name="connsiteY8" fmla="*/ 779239 h 1335838"/>
              <a:gd name="connsiteX9" fmla="*/ 8328269 w 8328269"/>
              <a:gd name="connsiteY9" fmla="*/ 1113198 h 1335838"/>
              <a:gd name="connsiteX10" fmla="*/ 8328269 w 8328269"/>
              <a:gd name="connsiteY10" fmla="*/ 1113194 h 1335838"/>
              <a:gd name="connsiteX11" fmla="*/ 8105625 w 8328269"/>
              <a:gd name="connsiteY11" fmla="*/ 1335838 h 1335838"/>
              <a:gd name="connsiteX12" fmla="*/ 3470112 w 8328269"/>
              <a:gd name="connsiteY12" fmla="*/ 1335838 h 1335838"/>
              <a:gd name="connsiteX13" fmla="*/ 1388045 w 8328269"/>
              <a:gd name="connsiteY13" fmla="*/ 1335838 h 1335838"/>
              <a:gd name="connsiteX14" fmla="*/ 1388045 w 8328269"/>
              <a:gd name="connsiteY14" fmla="*/ 1335838 h 1335838"/>
              <a:gd name="connsiteX15" fmla="*/ 222644 w 8328269"/>
              <a:gd name="connsiteY15" fmla="*/ 1335838 h 1335838"/>
              <a:gd name="connsiteX16" fmla="*/ 0 w 8328269"/>
              <a:gd name="connsiteY16" fmla="*/ 1113194 h 1335838"/>
              <a:gd name="connsiteX17" fmla="*/ 0 w 8328269"/>
              <a:gd name="connsiteY17" fmla="*/ 1113198 h 1335838"/>
              <a:gd name="connsiteX18" fmla="*/ -1118653 w 8328269"/>
              <a:gd name="connsiteY18" fmla="*/ 1458334 h 1335838"/>
              <a:gd name="connsiteX19" fmla="*/ 0 w 8328269"/>
              <a:gd name="connsiteY19" fmla="*/ 779239 h 1335838"/>
              <a:gd name="connsiteX20" fmla="*/ 0 w 8328269"/>
              <a:gd name="connsiteY20" fmla="*/ 222644 h 133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28269" h="1335838" fill="none" extrusionOk="0">
                <a:moveTo>
                  <a:pt x="0" y="222644"/>
                </a:moveTo>
                <a:cubicBezTo>
                  <a:pt x="-137" y="86078"/>
                  <a:pt x="115180" y="18080"/>
                  <a:pt x="222644" y="0"/>
                </a:cubicBezTo>
                <a:cubicBezTo>
                  <a:pt x="466562" y="70995"/>
                  <a:pt x="881714" y="-2925"/>
                  <a:pt x="1388045" y="0"/>
                </a:cubicBezTo>
                <a:lnTo>
                  <a:pt x="1388045" y="0"/>
                </a:lnTo>
                <a:cubicBezTo>
                  <a:pt x="2310258" y="156431"/>
                  <a:pt x="2928969" y="79257"/>
                  <a:pt x="3470112" y="0"/>
                </a:cubicBezTo>
                <a:cubicBezTo>
                  <a:pt x="4102815" y="70844"/>
                  <a:pt x="7227016" y="27969"/>
                  <a:pt x="8105625" y="0"/>
                </a:cubicBezTo>
                <a:cubicBezTo>
                  <a:pt x="8226969" y="917"/>
                  <a:pt x="8331248" y="90100"/>
                  <a:pt x="8328269" y="222644"/>
                </a:cubicBezTo>
                <a:cubicBezTo>
                  <a:pt x="8286979" y="283247"/>
                  <a:pt x="8320442" y="537001"/>
                  <a:pt x="8328269" y="779239"/>
                </a:cubicBezTo>
                <a:lnTo>
                  <a:pt x="8328269" y="779239"/>
                </a:lnTo>
                <a:cubicBezTo>
                  <a:pt x="8328052" y="846324"/>
                  <a:pt x="8355468" y="1055070"/>
                  <a:pt x="8328269" y="1113198"/>
                </a:cubicBezTo>
                <a:lnTo>
                  <a:pt x="8328269" y="1113194"/>
                </a:lnTo>
                <a:cubicBezTo>
                  <a:pt x="8336278" y="1226308"/>
                  <a:pt x="8228242" y="1342265"/>
                  <a:pt x="8105625" y="1335838"/>
                </a:cubicBezTo>
                <a:cubicBezTo>
                  <a:pt x="6100016" y="1330680"/>
                  <a:pt x="4475509" y="1176014"/>
                  <a:pt x="3470112" y="1335838"/>
                </a:cubicBezTo>
                <a:cubicBezTo>
                  <a:pt x="2767851" y="1256003"/>
                  <a:pt x="1821874" y="1207803"/>
                  <a:pt x="1388045" y="1335838"/>
                </a:cubicBezTo>
                <a:lnTo>
                  <a:pt x="1388045" y="1335838"/>
                </a:lnTo>
                <a:cubicBezTo>
                  <a:pt x="1153278" y="1374183"/>
                  <a:pt x="645735" y="1438533"/>
                  <a:pt x="222644" y="1335838"/>
                </a:cubicBezTo>
                <a:cubicBezTo>
                  <a:pt x="111207" y="1342176"/>
                  <a:pt x="1784" y="1231097"/>
                  <a:pt x="0" y="1113194"/>
                </a:cubicBezTo>
                <a:lnTo>
                  <a:pt x="0" y="1113198"/>
                </a:lnTo>
                <a:cubicBezTo>
                  <a:pt x="-432448" y="1251884"/>
                  <a:pt x="-887664" y="1303441"/>
                  <a:pt x="-1118653" y="1458334"/>
                </a:cubicBezTo>
                <a:cubicBezTo>
                  <a:pt x="-991425" y="1304630"/>
                  <a:pt x="-262800" y="939539"/>
                  <a:pt x="0" y="779239"/>
                </a:cubicBezTo>
                <a:cubicBezTo>
                  <a:pt x="1672" y="583857"/>
                  <a:pt x="-33742" y="280231"/>
                  <a:pt x="0" y="222644"/>
                </a:cubicBezTo>
                <a:close/>
              </a:path>
              <a:path w="8328269" h="1335838" stroke="0" extrusionOk="0">
                <a:moveTo>
                  <a:pt x="0" y="222644"/>
                </a:moveTo>
                <a:cubicBezTo>
                  <a:pt x="2904" y="84613"/>
                  <a:pt x="88274" y="-1585"/>
                  <a:pt x="222644" y="0"/>
                </a:cubicBezTo>
                <a:cubicBezTo>
                  <a:pt x="511685" y="60777"/>
                  <a:pt x="910322" y="-39240"/>
                  <a:pt x="1388045" y="0"/>
                </a:cubicBezTo>
                <a:lnTo>
                  <a:pt x="1388045" y="0"/>
                </a:lnTo>
                <a:cubicBezTo>
                  <a:pt x="2124102" y="76705"/>
                  <a:pt x="2588585" y="-144858"/>
                  <a:pt x="3470112" y="0"/>
                </a:cubicBezTo>
                <a:cubicBezTo>
                  <a:pt x="4261864" y="-156950"/>
                  <a:pt x="6308053" y="-64170"/>
                  <a:pt x="8105625" y="0"/>
                </a:cubicBezTo>
                <a:cubicBezTo>
                  <a:pt x="8235007" y="-1462"/>
                  <a:pt x="8350088" y="94889"/>
                  <a:pt x="8328269" y="222644"/>
                </a:cubicBezTo>
                <a:cubicBezTo>
                  <a:pt x="8283083" y="454708"/>
                  <a:pt x="8303679" y="656182"/>
                  <a:pt x="8328269" y="779239"/>
                </a:cubicBezTo>
                <a:lnTo>
                  <a:pt x="8328269" y="779239"/>
                </a:lnTo>
                <a:cubicBezTo>
                  <a:pt x="8325015" y="887800"/>
                  <a:pt x="8325780" y="1029379"/>
                  <a:pt x="8328269" y="1113198"/>
                </a:cubicBezTo>
                <a:lnTo>
                  <a:pt x="8328269" y="1113194"/>
                </a:lnTo>
                <a:cubicBezTo>
                  <a:pt x="8336103" y="1228704"/>
                  <a:pt x="8212217" y="1350759"/>
                  <a:pt x="8105625" y="1335838"/>
                </a:cubicBezTo>
                <a:cubicBezTo>
                  <a:pt x="6828449" y="1191033"/>
                  <a:pt x="5666450" y="1467873"/>
                  <a:pt x="3470112" y="1335838"/>
                </a:cubicBezTo>
                <a:cubicBezTo>
                  <a:pt x="2955250" y="1405202"/>
                  <a:pt x="1926106" y="1328918"/>
                  <a:pt x="1388045" y="1335838"/>
                </a:cubicBezTo>
                <a:lnTo>
                  <a:pt x="1388045" y="1335838"/>
                </a:lnTo>
                <a:cubicBezTo>
                  <a:pt x="1012651" y="1309262"/>
                  <a:pt x="716204" y="1286007"/>
                  <a:pt x="222644" y="1335838"/>
                </a:cubicBezTo>
                <a:cubicBezTo>
                  <a:pt x="91568" y="1339901"/>
                  <a:pt x="2668" y="1215910"/>
                  <a:pt x="0" y="1113194"/>
                </a:cubicBezTo>
                <a:lnTo>
                  <a:pt x="0" y="1113198"/>
                </a:lnTo>
                <a:cubicBezTo>
                  <a:pt x="-129970" y="1095501"/>
                  <a:pt x="-708086" y="1320724"/>
                  <a:pt x="-1118653" y="1458334"/>
                </a:cubicBezTo>
                <a:cubicBezTo>
                  <a:pt x="-645093" y="1161377"/>
                  <a:pt x="-377651" y="952466"/>
                  <a:pt x="0" y="779239"/>
                </a:cubicBezTo>
                <a:cubicBezTo>
                  <a:pt x="6694" y="645676"/>
                  <a:pt x="36946" y="439933"/>
                  <a:pt x="0" y="222644"/>
                </a:cubicBezTo>
                <a:close/>
              </a:path>
            </a:pathLst>
          </a:custGeom>
          <a:solidFill>
            <a:srgbClr val="CCFFCC"/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3571724904">
                  <a:prstGeom prst="wedgeRoundRectCallout">
                    <a:avLst>
                      <a:gd name="adj1" fmla="val -63432"/>
                      <a:gd name="adj2" fmla="val 5917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5F7EC7ED-1876-C12B-DB1E-C301121689FC}"/>
              </a:ext>
            </a:extLst>
          </p:cNvPr>
          <p:cNvSpPr/>
          <p:nvPr/>
        </p:nvSpPr>
        <p:spPr>
          <a:xfrm>
            <a:off x="3668233" y="2726267"/>
            <a:ext cx="5424967" cy="2983418"/>
          </a:xfrm>
          <a:custGeom>
            <a:avLst/>
            <a:gdLst>
              <a:gd name="connsiteX0" fmla="*/ 0 w 5424967"/>
              <a:gd name="connsiteY0" fmla="*/ 497246 h 2983418"/>
              <a:gd name="connsiteX1" fmla="*/ 497246 w 5424967"/>
              <a:gd name="connsiteY1" fmla="*/ 0 h 2983418"/>
              <a:gd name="connsiteX2" fmla="*/ 3164564 w 5424967"/>
              <a:gd name="connsiteY2" fmla="*/ 0 h 2983418"/>
              <a:gd name="connsiteX3" fmla="*/ 3164564 w 5424967"/>
              <a:gd name="connsiteY3" fmla="*/ 0 h 2983418"/>
              <a:gd name="connsiteX4" fmla="*/ 4520806 w 5424967"/>
              <a:gd name="connsiteY4" fmla="*/ 0 h 2983418"/>
              <a:gd name="connsiteX5" fmla="*/ 4927721 w 5424967"/>
              <a:gd name="connsiteY5" fmla="*/ 0 h 2983418"/>
              <a:gd name="connsiteX6" fmla="*/ 5424967 w 5424967"/>
              <a:gd name="connsiteY6" fmla="*/ 497246 h 2983418"/>
              <a:gd name="connsiteX7" fmla="*/ 5424967 w 5424967"/>
              <a:gd name="connsiteY7" fmla="*/ 1740327 h 2983418"/>
              <a:gd name="connsiteX8" fmla="*/ 6430756 w 5424967"/>
              <a:gd name="connsiteY8" fmla="*/ 1786560 h 2983418"/>
              <a:gd name="connsiteX9" fmla="*/ 5424967 w 5424967"/>
              <a:gd name="connsiteY9" fmla="*/ 2486182 h 2983418"/>
              <a:gd name="connsiteX10" fmla="*/ 5424967 w 5424967"/>
              <a:gd name="connsiteY10" fmla="*/ 2486172 h 2983418"/>
              <a:gd name="connsiteX11" fmla="*/ 4927721 w 5424967"/>
              <a:gd name="connsiteY11" fmla="*/ 2983418 h 2983418"/>
              <a:gd name="connsiteX12" fmla="*/ 4520806 w 5424967"/>
              <a:gd name="connsiteY12" fmla="*/ 2983418 h 2983418"/>
              <a:gd name="connsiteX13" fmla="*/ 3164564 w 5424967"/>
              <a:gd name="connsiteY13" fmla="*/ 2983418 h 2983418"/>
              <a:gd name="connsiteX14" fmla="*/ 3164564 w 5424967"/>
              <a:gd name="connsiteY14" fmla="*/ 2983418 h 2983418"/>
              <a:gd name="connsiteX15" fmla="*/ 497246 w 5424967"/>
              <a:gd name="connsiteY15" fmla="*/ 2983418 h 2983418"/>
              <a:gd name="connsiteX16" fmla="*/ 0 w 5424967"/>
              <a:gd name="connsiteY16" fmla="*/ 2486172 h 2983418"/>
              <a:gd name="connsiteX17" fmla="*/ 0 w 5424967"/>
              <a:gd name="connsiteY17" fmla="*/ 2486182 h 2983418"/>
              <a:gd name="connsiteX18" fmla="*/ 0 w 5424967"/>
              <a:gd name="connsiteY18" fmla="*/ 1740327 h 2983418"/>
              <a:gd name="connsiteX19" fmla="*/ 0 w 5424967"/>
              <a:gd name="connsiteY19" fmla="*/ 1740327 h 2983418"/>
              <a:gd name="connsiteX20" fmla="*/ 0 w 5424967"/>
              <a:gd name="connsiteY20" fmla="*/ 497246 h 298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24967" h="2983418" fill="none" extrusionOk="0">
                <a:moveTo>
                  <a:pt x="0" y="497246"/>
                </a:moveTo>
                <a:cubicBezTo>
                  <a:pt x="-508" y="214588"/>
                  <a:pt x="222043" y="4682"/>
                  <a:pt x="497246" y="0"/>
                </a:cubicBezTo>
                <a:cubicBezTo>
                  <a:pt x="1802988" y="70844"/>
                  <a:pt x="2361407" y="27969"/>
                  <a:pt x="3164564" y="0"/>
                </a:cubicBezTo>
                <a:lnTo>
                  <a:pt x="3164564" y="0"/>
                </a:lnTo>
                <a:cubicBezTo>
                  <a:pt x="3733322" y="-6605"/>
                  <a:pt x="4082492" y="72861"/>
                  <a:pt x="4520806" y="0"/>
                </a:cubicBezTo>
                <a:cubicBezTo>
                  <a:pt x="4570704" y="18980"/>
                  <a:pt x="4788975" y="12445"/>
                  <a:pt x="4927721" y="0"/>
                </a:cubicBezTo>
                <a:cubicBezTo>
                  <a:pt x="5171872" y="13786"/>
                  <a:pt x="5469574" y="193027"/>
                  <a:pt x="5424967" y="497246"/>
                </a:cubicBezTo>
                <a:cubicBezTo>
                  <a:pt x="5433081" y="1055313"/>
                  <a:pt x="5352233" y="1231969"/>
                  <a:pt x="5424967" y="1740327"/>
                </a:cubicBezTo>
                <a:cubicBezTo>
                  <a:pt x="5866320" y="1719330"/>
                  <a:pt x="6244260" y="1774369"/>
                  <a:pt x="6430756" y="1786560"/>
                </a:cubicBezTo>
                <a:cubicBezTo>
                  <a:pt x="6033844" y="2131810"/>
                  <a:pt x="5858971" y="2316042"/>
                  <a:pt x="5424967" y="2486182"/>
                </a:cubicBezTo>
                <a:cubicBezTo>
                  <a:pt x="5424966" y="2486179"/>
                  <a:pt x="5424967" y="2486175"/>
                  <a:pt x="5424967" y="2486172"/>
                </a:cubicBezTo>
                <a:cubicBezTo>
                  <a:pt x="5451202" y="2775220"/>
                  <a:pt x="5217992" y="2939026"/>
                  <a:pt x="4927721" y="2983418"/>
                </a:cubicBezTo>
                <a:cubicBezTo>
                  <a:pt x="4772627" y="3012359"/>
                  <a:pt x="4678839" y="2986675"/>
                  <a:pt x="4520806" y="2983418"/>
                </a:cubicBezTo>
                <a:cubicBezTo>
                  <a:pt x="4083625" y="2986558"/>
                  <a:pt x="3316680" y="3029440"/>
                  <a:pt x="3164564" y="2983418"/>
                </a:cubicBezTo>
                <a:lnTo>
                  <a:pt x="3164564" y="2983418"/>
                </a:lnTo>
                <a:cubicBezTo>
                  <a:pt x="2083311" y="3008150"/>
                  <a:pt x="1821027" y="3119300"/>
                  <a:pt x="497246" y="2983418"/>
                </a:cubicBezTo>
                <a:cubicBezTo>
                  <a:pt x="233350" y="2930661"/>
                  <a:pt x="-26869" y="2725776"/>
                  <a:pt x="0" y="2486172"/>
                </a:cubicBezTo>
                <a:cubicBezTo>
                  <a:pt x="-1" y="2486177"/>
                  <a:pt x="-1" y="2486178"/>
                  <a:pt x="0" y="2486182"/>
                </a:cubicBezTo>
                <a:cubicBezTo>
                  <a:pt x="42145" y="2265263"/>
                  <a:pt x="-13912" y="2056266"/>
                  <a:pt x="0" y="1740327"/>
                </a:cubicBezTo>
                <a:lnTo>
                  <a:pt x="0" y="1740327"/>
                </a:lnTo>
                <a:cubicBezTo>
                  <a:pt x="45923" y="1348610"/>
                  <a:pt x="-33656" y="855667"/>
                  <a:pt x="0" y="497246"/>
                </a:cubicBezTo>
                <a:close/>
              </a:path>
              <a:path w="5424967" h="2983418" stroke="0" extrusionOk="0">
                <a:moveTo>
                  <a:pt x="0" y="497246"/>
                </a:moveTo>
                <a:cubicBezTo>
                  <a:pt x="5123" y="196048"/>
                  <a:pt x="170532" y="-7238"/>
                  <a:pt x="497246" y="0"/>
                </a:cubicBezTo>
                <a:cubicBezTo>
                  <a:pt x="1157210" y="140864"/>
                  <a:pt x="2381079" y="164299"/>
                  <a:pt x="3164564" y="0"/>
                </a:cubicBezTo>
                <a:lnTo>
                  <a:pt x="3164564" y="0"/>
                </a:lnTo>
                <a:cubicBezTo>
                  <a:pt x="3748361" y="67968"/>
                  <a:pt x="4170707" y="-7520"/>
                  <a:pt x="4520806" y="0"/>
                </a:cubicBezTo>
                <a:cubicBezTo>
                  <a:pt x="4628242" y="-2236"/>
                  <a:pt x="4777144" y="-467"/>
                  <a:pt x="4927721" y="0"/>
                </a:cubicBezTo>
                <a:cubicBezTo>
                  <a:pt x="5215488" y="-2994"/>
                  <a:pt x="5433959" y="220650"/>
                  <a:pt x="5424967" y="497246"/>
                </a:cubicBezTo>
                <a:cubicBezTo>
                  <a:pt x="5510941" y="856604"/>
                  <a:pt x="5477767" y="1558429"/>
                  <a:pt x="5424967" y="1740327"/>
                </a:cubicBezTo>
                <a:cubicBezTo>
                  <a:pt x="5731948" y="1670218"/>
                  <a:pt x="6031596" y="1812194"/>
                  <a:pt x="6430756" y="1786560"/>
                </a:cubicBezTo>
                <a:cubicBezTo>
                  <a:pt x="5973911" y="2131382"/>
                  <a:pt x="5863177" y="2311148"/>
                  <a:pt x="5424967" y="2486182"/>
                </a:cubicBezTo>
                <a:cubicBezTo>
                  <a:pt x="5424967" y="2486181"/>
                  <a:pt x="5424968" y="2486173"/>
                  <a:pt x="5424967" y="2486172"/>
                </a:cubicBezTo>
                <a:cubicBezTo>
                  <a:pt x="5414369" y="2814056"/>
                  <a:pt x="5202018" y="2989350"/>
                  <a:pt x="4927721" y="2983418"/>
                </a:cubicBezTo>
                <a:cubicBezTo>
                  <a:pt x="4747556" y="2982162"/>
                  <a:pt x="4590491" y="2975705"/>
                  <a:pt x="4520806" y="2983418"/>
                </a:cubicBezTo>
                <a:cubicBezTo>
                  <a:pt x="4246198" y="3031568"/>
                  <a:pt x="3690573" y="2932182"/>
                  <a:pt x="3164564" y="2983418"/>
                </a:cubicBezTo>
                <a:lnTo>
                  <a:pt x="3164564" y="2983418"/>
                </a:lnTo>
                <a:cubicBezTo>
                  <a:pt x="2330954" y="3107458"/>
                  <a:pt x="1615436" y="3051999"/>
                  <a:pt x="497246" y="2983418"/>
                </a:cubicBezTo>
                <a:cubicBezTo>
                  <a:pt x="227135" y="2982746"/>
                  <a:pt x="-36289" y="2729349"/>
                  <a:pt x="0" y="2486172"/>
                </a:cubicBezTo>
                <a:cubicBezTo>
                  <a:pt x="0" y="2486177"/>
                  <a:pt x="0" y="2486180"/>
                  <a:pt x="0" y="2486182"/>
                </a:cubicBezTo>
                <a:cubicBezTo>
                  <a:pt x="43157" y="2225273"/>
                  <a:pt x="9048" y="1861749"/>
                  <a:pt x="0" y="1740327"/>
                </a:cubicBezTo>
                <a:lnTo>
                  <a:pt x="0" y="1740327"/>
                </a:lnTo>
                <a:cubicBezTo>
                  <a:pt x="-46661" y="1181886"/>
                  <a:pt x="-111247" y="994332"/>
                  <a:pt x="0" y="497246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71724904">
                  <a:prstGeom prst="wedgeRoundRectCallout">
                    <a:avLst>
                      <a:gd name="adj1" fmla="val 68540"/>
                      <a:gd name="adj2" fmla="val 988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67 987 = 68 000;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567 456 = 567 000;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42 767 = 42 800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4C63B02-BAA4-D961-7DC5-55328240A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701" y="2575189"/>
            <a:ext cx="3391924" cy="39198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7AB347D-935D-1135-71E0-08AC9605E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0602" y="3328639"/>
            <a:ext cx="2495329" cy="32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BD6E5B0F-EAC3-1947-0C21-AB2E3004808C}"/>
              </a:ext>
            </a:extLst>
          </p:cNvPr>
          <p:cNvSpPr/>
          <p:nvPr/>
        </p:nvSpPr>
        <p:spPr>
          <a:xfrm>
            <a:off x="2271998" y="584791"/>
            <a:ext cx="7832901" cy="1839432"/>
          </a:xfrm>
          <a:custGeom>
            <a:avLst/>
            <a:gdLst>
              <a:gd name="connsiteX0" fmla="*/ 0 w 7832901"/>
              <a:gd name="connsiteY0" fmla="*/ 306578 h 1839432"/>
              <a:gd name="connsiteX1" fmla="*/ 306578 w 7832901"/>
              <a:gd name="connsiteY1" fmla="*/ 0 h 1839432"/>
              <a:gd name="connsiteX2" fmla="*/ 1305484 w 7832901"/>
              <a:gd name="connsiteY2" fmla="*/ 0 h 1839432"/>
              <a:gd name="connsiteX3" fmla="*/ 1305484 w 7832901"/>
              <a:gd name="connsiteY3" fmla="*/ 0 h 1839432"/>
              <a:gd name="connsiteX4" fmla="*/ 3263709 w 7832901"/>
              <a:gd name="connsiteY4" fmla="*/ 0 h 1839432"/>
              <a:gd name="connsiteX5" fmla="*/ 7526323 w 7832901"/>
              <a:gd name="connsiteY5" fmla="*/ 0 h 1839432"/>
              <a:gd name="connsiteX6" fmla="*/ 7832901 w 7832901"/>
              <a:gd name="connsiteY6" fmla="*/ 306578 h 1839432"/>
              <a:gd name="connsiteX7" fmla="*/ 7832901 w 7832901"/>
              <a:gd name="connsiteY7" fmla="*/ 1073002 h 1839432"/>
              <a:gd name="connsiteX8" fmla="*/ 7832901 w 7832901"/>
              <a:gd name="connsiteY8" fmla="*/ 1073002 h 1839432"/>
              <a:gd name="connsiteX9" fmla="*/ 7832901 w 7832901"/>
              <a:gd name="connsiteY9" fmla="*/ 1532860 h 1839432"/>
              <a:gd name="connsiteX10" fmla="*/ 7832901 w 7832901"/>
              <a:gd name="connsiteY10" fmla="*/ 1532854 h 1839432"/>
              <a:gd name="connsiteX11" fmla="*/ 7526323 w 7832901"/>
              <a:gd name="connsiteY11" fmla="*/ 1839432 h 1839432"/>
              <a:gd name="connsiteX12" fmla="*/ 3263709 w 7832901"/>
              <a:gd name="connsiteY12" fmla="*/ 1839432 h 1839432"/>
              <a:gd name="connsiteX13" fmla="*/ 1305484 w 7832901"/>
              <a:gd name="connsiteY13" fmla="*/ 1839432 h 1839432"/>
              <a:gd name="connsiteX14" fmla="*/ 1305484 w 7832901"/>
              <a:gd name="connsiteY14" fmla="*/ 1839432 h 1839432"/>
              <a:gd name="connsiteX15" fmla="*/ 306578 w 7832901"/>
              <a:gd name="connsiteY15" fmla="*/ 1839432 h 1839432"/>
              <a:gd name="connsiteX16" fmla="*/ 0 w 7832901"/>
              <a:gd name="connsiteY16" fmla="*/ 1532854 h 1839432"/>
              <a:gd name="connsiteX17" fmla="*/ 0 w 7832901"/>
              <a:gd name="connsiteY17" fmla="*/ 1532860 h 1839432"/>
              <a:gd name="connsiteX18" fmla="*/ -1052115 w 7832901"/>
              <a:gd name="connsiteY18" fmla="*/ 2008108 h 1839432"/>
              <a:gd name="connsiteX19" fmla="*/ 0 w 7832901"/>
              <a:gd name="connsiteY19" fmla="*/ 1073002 h 1839432"/>
              <a:gd name="connsiteX20" fmla="*/ 0 w 7832901"/>
              <a:gd name="connsiteY20" fmla="*/ 306578 h 183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32901" h="1839432" fill="none" extrusionOk="0">
                <a:moveTo>
                  <a:pt x="0" y="306578"/>
                </a:moveTo>
                <a:cubicBezTo>
                  <a:pt x="-157" y="121661"/>
                  <a:pt x="153789" y="19282"/>
                  <a:pt x="306578" y="0"/>
                </a:cubicBezTo>
                <a:cubicBezTo>
                  <a:pt x="755437" y="-32860"/>
                  <a:pt x="962701" y="80949"/>
                  <a:pt x="1305484" y="0"/>
                </a:cubicBezTo>
                <a:lnTo>
                  <a:pt x="1305484" y="0"/>
                </a:lnTo>
                <a:cubicBezTo>
                  <a:pt x="1571066" y="156431"/>
                  <a:pt x="3031440" y="79257"/>
                  <a:pt x="3263709" y="0"/>
                </a:cubicBezTo>
                <a:cubicBezTo>
                  <a:pt x="5296884" y="70844"/>
                  <a:pt x="6265889" y="27969"/>
                  <a:pt x="7526323" y="0"/>
                </a:cubicBezTo>
                <a:cubicBezTo>
                  <a:pt x="7684683" y="6205"/>
                  <a:pt x="7834324" y="132684"/>
                  <a:pt x="7832901" y="306578"/>
                </a:cubicBezTo>
                <a:cubicBezTo>
                  <a:pt x="7875872" y="496955"/>
                  <a:pt x="7849789" y="852789"/>
                  <a:pt x="7832901" y="1073002"/>
                </a:cubicBezTo>
                <a:lnTo>
                  <a:pt x="7832901" y="1073002"/>
                </a:lnTo>
                <a:cubicBezTo>
                  <a:pt x="7867814" y="1122796"/>
                  <a:pt x="7828442" y="1386408"/>
                  <a:pt x="7832901" y="1532860"/>
                </a:cubicBezTo>
                <a:lnTo>
                  <a:pt x="7832901" y="1532854"/>
                </a:lnTo>
                <a:cubicBezTo>
                  <a:pt x="7844620" y="1687760"/>
                  <a:pt x="7694846" y="1854218"/>
                  <a:pt x="7526323" y="1839432"/>
                </a:cubicBezTo>
                <a:cubicBezTo>
                  <a:pt x="6668635" y="1834274"/>
                  <a:pt x="4581299" y="1679608"/>
                  <a:pt x="3263709" y="1839432"/>
                </a:cubicBezTo>
                <a:cubicBezTo>
                  <a:pt x="2817234" y="1759597"/>
                  <a:pt x="1621451" y="1711397"/>
                  <a:pt x="1305484" y="1839432"/>
                </a:cubicBezTo>
                <a:lnTo>
                  <a:pt x="1305484" y="1839432"/>
                </a:lnTo>
                <a:cubicBezTo>
                  <a:pt x="1132070" y="1859267"/>
                  <a:pt x="545162" y="1925028"/>
                  <a:pt x="306578" y="1839432"/>
                </a:cubicBezTo>
                <a:cubicBezTo>
                  <a:pt x="162670" y="1853405"/>
                  <a:pt x="8361" y="1678455"/>
                  <a:pt x="0" y="1532854"/>
                </a:cubicBezTo>
                <a:lnTo>
                  <a:pt x="0" y="1532860"/>
                </a:lnTo>
                <a:cubicBezTo>
                  <a:pt x="-462824" y="1655007"/>
                  <a:pt x="-618015" y="1909841"/>
                  <a:pt x="-1052115" y="2008108"/>
                </a:cubicBezTo>
                <a:cubicBezTo>
                  <a:pt x="-760896" y="1668015"/>
                  <a:pt x="-351118" y="1267015"/>
                  <a:pt x="0" y="1073002"/>
                </a:cubicBezTo>
                <a:cubicBezTo>
                  <a:pt x="-61288" y="763673"/>
                  <a:pt x="-45366" y="418767"/>
                  <a:pt x="0" y="306578"/>
                </a:cubicBezTo>
                <a:close/>
              </a:path>
              <a:path w="7832901" h="1839432" stroke="0" extrusionOk="0">
                <a:moveTo>
                  <a:pt x="0" y="306578"/>
                </a:moveTo>
                <a:cubicBezTo>
                  <a:pt x="3361" y="119825"/>
                  <a:pt x="120376" y="-2346"/>
                  <a:pt x="306578" y="0"/>
                </a:cubicBezTo>
                <a:cubicBezTo>
                  <a:pt x="667486" y="-1289"/>
                  <a:pt x="878088" y="59541"/>
                  <a:pt x="1305484" y="0"/>
                </a:cubicBezTo>
                <a:lnTo>
                  <a:pt x="1305484" y="0"/>
                </a:lnTo>
                <a:cubicBezTo>
                  <a:pt x="1597370" y="76705"/>
                  <a:pt x="2432376" y="-144858"/>
                  <a:pt x="3263709" y="0"/>
                </a:cubicBezTo>
                <a:cubicBezTo>
                  <a:pt x="3694382" y="-156950"/>
                  <a:pt x="7039070" y="-64170"/>
                  <a:pt x="7526323" y="0"/>
                </a:cubicBezTo>
                <a:cubicBezTo>
                  <a:pt x="7701355" y="-1301"/>
                  <a:pt x="7847361" y="134084"/>
                  <a:pt x="7832901" y="306578"/>
                </a:cubicBezTo>
                <a:cubicBezTo>
                  <a:pt x="7836832" y="662508"/>
                  <a:pt x="7770477" y="948543"/>
                  <a:pt x="7832901" y="1073002"/>
                </a:cubicBezTo>
                <a:lnTo>
                  <a:pt x="7832901" y="1073002"/>
                </a:lnTo>
                <a:cubicBezTo>
                  <a:pt x="7832071" y="1143042"/>
                  <a:pt x="7824025" y="1395984"/>
                  <a:pt x="7832901" y="1532860"/>
                </a:cubicBezTo>
                <a:lnTo>
                  <a:pt x="7832901" y="1532854"/>
                </a:lnTo>
                <a:cubicBezTo>
                  <a:pt x="7849638" y="1686248"/>
                  <a:pt x="7692916" y="1841916"/>
                  <a:pt x="7526323" y="1839432"/>
                </a:cubicBezTo>
                <a:cubicBezTo>
                  <a:pt x="6460954" y="1694627"/>
                  <a:pt x="5093515" y="1971467"/>
                  <a:pt x="3263709" y="1839432"/>
                </a:cubicBezTo>
                <a:cubicBezTo>
                  <a:pt x="2943945" y="1908796"/>
                  <a:pt x="1565768" y="1832512"/>
                  <a:pt x="1305484" y="1839432"/>
                </a:cubicBezTo>
                <a:lnTo>
                  <a:pt x="1305484" y="1839432"/>
                </a:lnTo>
                <a:cubicBezTo>
                  <a:pt x="909913" y="1833733"/>
                  <a:pt x="754707" y="1922031"/>
                  <a:pt x="306578" y="1839432"/>
                </a:cubicBezTo>
                <a:cubicBezTo>
                  <a:pt x="133512" y="1841309"/>
                  <a:pt x="4365" y="1669052"/>
                  <a:pt x="0" y="1532854"/>
                </a:cubicBezTo>
                <a:lnTo>
                  <a:pt x="0" y="1532860"/>
                </a:lnTo>
                <a:cubicBezTo>
                  <a:pt x="-116234" y="1587770"/>
                  <a:pt x="-546246" y="1787383"/>
                  <a:pt x="-1052115" y="2008108"/>
                </a:cubicBezTo>
                <a:cubicBezTo>
                  <a:pt x="-977531" y="1838409"/>
                  <a:pt x="-144394" y="1346028"/>
                  <a:pt x="0" y="1073002"/>
                </a:cubicBezTo>
                <a:cubicBezTo>
                  <a:pt x="-61073" y="800796"/>
                  <a:pt x="34230" y="567919"/>
                  <a:pt x="0" y="306578"/>
                </a:cubicBezTo>
                <a:close/>
              </a:path>
            </a:pathLst>
          </a:custGeom>
          <a:solidFill>
            <a:srgbClr val="CCFFCC"/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3571724904">
                  <a:prstGeom prst="wedgeRoundRectCallout">
                    <a:avLst>
                      <a:gd name="adj1" fmla="val -63432"/>
                      <a:gd name="adj2" fmla="val 5917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5F7EC7ED-1876-C12B-DB1E-C301121689FC}"/>
              </a:ext>
            </a:extLst>
          </p:cNvPr>
          <p:cNvSpPr/>
          <p:nvPr/>
        </p:nvSpPr>
        <p:spPr>
          <a:xfrm>
            <a:off x="3359889" y="3019647"/>
            <a:ext cx="5348778" cy="3062176"/>
          </a:xfrm>
          <a:custGeom>
            <a:avLst/>
            <a:gdLst>
              <a:gd name="connsiteX0" fmla="*/ 0 w 5348778"/>
              <a:gd name="connsiteY0" fmla="*/ 510373 h 3062176"/>
              <a:gd name="connsiteX1" fmla="*/ 510373 w 5348778"/>
              <a:gd name="connsiteY1" fmla="*/ 0 h 3062176"/>
              <a:gd name="connsiteX2" fmla="*/ 3120121 w 5348778"/>
              <a:gd name="connsiteY2" fmla="*/ 0 h 3062176"/>
              <a:gd name="connsiteX3" fmla="*/ 3120121 w 5348778"/>
              <a:gd name="connsiteY3" fmla="*/ 0 h 3062176"/>
              <a:gd name="connsiteX4" fmla="*/ 4457315 w 5348778"/>
              <a:gd name="connsiteY4" fmla="*/ 0 h 3062176"/>
              <a:gd name="connsiteX5" fmla="*/ 4838405 w 5348778"/>
              <a:gd name="connsiteY5" fmla="*/ 0 h 3062176"/>
              <a:gd name="connsiteX6" fmla="*/ 5348778 w 5348778"/>
              <a:gd name="connsiteY6" fmla="*/ 510373 h 3062176"/>
              <a:gd name="connsiteX7" fmla="*/ 5348778 w 5348778"/>
              <a:gd name="connsiteY7" fmla="*/ 510363 h 3062176"/>
              <a:gd name="connsiteX8" fmla="*/ 6551932 w 5348778"/>
              <a:gd name="connsiteY8" fmla="*/ 498492 h 3062176"/>
              <a:gd name="connsiteX9" fmla="*/ 5348778 w 5348778"/>
              <a:gd name="connsiteY9" fmla="*/ 1275907 h 3062176"/>
              <a:gd name="connsiteX10" fmla="*/ 5348778 w 5348778"/>
              <a:gd name="connsiteY10" fmla="*/ 2551803 h 3062176"/>
              <a:gd name="connsiteX11" fmla="*/ 4838405 w 5348778"/>
              <a:gd name="connsiteY11" fmla="*/ 3062176 h 3062176"/>
              <a:gd name="connsiteX12" fmla="*/ 4457315 w 5348778"/>
              <a:gd name="connsiteY12" fmla="*/ 3062176 h 3062176"/>
              <a:gd name="connsiteX13" fmla="*/ 3120121 w 5348778"/>
              <a:gd name="connsiteY13" fmla="*/ 3062176 h 3062176"/>
              <a:gd name="connsiteX14" fmla="*/ 3120121 w 5348778"/>
              <a:gd name="connsiteY14" fmla="*/ 3062176 h 3062176"/>
              <a:gd name="connsiteX15" fmla="*/ 510373 w 5348778"/>
              <a:gd name="connsiteY15" fmla="*/ 3062176 h 3062176"/>
              <a:gd name="connsiteX16" fmla="*/ 0 w 5348778"/>
              <a:gd name="connsiteY16" fmla="*/ 2551803 h 3062176"/>
              <a:gd name="connsiteX17" fmla="*/ 0 w 5348778"/>
              <a:gd name="connsiteY17" fmla="*/ 1275907 h 3062176"/>
              <a:gd name="connsiteX18" fmla="*/ 0 w 5348778"/>
              <a:gd name="connsiteY18" fmla="*/ 510363 h 3062176"/>
              <a:gd name="connsiteX19" fmla="*/ 0 w 5348778"/>
              <a:gd name="connsiteY19" fmla="*/ 510363 h 3062176"/>
              <a:gd name="connsiteX20" fmla="*/ 0 w 5348778"/>
              <a:gd name="connsiteY20" fmla="*/ 510373 h 306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48778" h="3062176" fill="none" extrusionOk="0">
                <a:moveTo>
                  <a:pt x="0" y="510373"/>
                </a:moveTo>
                <a:cubicBezTo>
                  <a:pt x="-3333" y="175785"/>
                  <a:pt x="225402" y="24938"/>
                  <a:pt x="510373" y="0"/>
                </a:cubicBezTo>
                <a:cubicBezTo>
                  <a:pt x="1136302" y="70844"/>
                  <a:pt x="2307978" y="27969"/>
                  <a:pt x="3120121" y="0"/>
                </a:cubicBezTo>
                <a:lnTo>
                  <a:pt x="3120121" y="0"/>
                </a:lnTo>
                <a:cubicBezTo>
                  <a:pt x="3403099" y="103477"/>
                  <a:pt x="3916553" y="-98566"/>
                  <a:pt x="4457315" y="0"/>
                </a:cubicBezTo>
                <a:cubicBezTo>
                  <a:pt x="4495687" y="55"/>
                  <a:pt x="4753379" y="3846"/>
                  <a:pt x="4838405" y="0"/>
                </a:cubicBezTo>
                <a:cubicBezTo>
                  <a:pt x="5092374" y="12624"/>
                  <a:pt x="5363654" y="218631"/>
                  <a:pt x="5348778" y="510373"/>
                </a:cubicBezTo>
                <a:cubicBezTo>
                  <a:pt x="5348778" y="510368"/>
                  <a:pt x="5348777" y="510367"/>
                  <a:pt x="5348778" y="510363"/>
                </a:cubicBezTo>
                <a:cubicBezTo>
                  <a:pt x="5785991" y="450725"/>
                  <a:pt x="6114030" y="452533"/>
                  <a:pt x="6551932" y="498492"/>
                </a:cubicBezTo>
                <a:cubicBezTo>
                  <a:pt x="6096326" y="716184"/>
                  <a:pt x="5799102" y="997455"/>
                  <a:pt x="5348778" y="1275907"/>
                </a:cubicBezTo>
                <a:cubicBezTo>
                  <a:pt x="5397311" y="1845004"/>
                  <a:pt x="5238856" y="1962456"/>
                  <a:pt x="5348778" y="2551803"/>
                </a:cubicBezTo>
                <a:cubicBezTo>
                  <a:pt x="5355056" y="2837126"/>
                  <a:pt x="5136658" y="3015709"/>
                  <a:pt x="4838405" y="3062176"/>
                </a:cubicBezTo>
                <a:cubicBezTo>
                  <a:pt x="4711860" y="3044530"/>
                  <a:pt x="4593578" y="3057239"/>
                  <a:pt x="4457315" y="3062176"/>
                </a:cubicBezTo>
                <a:cubicBezTo>
                  <a:pt x="4303006" y="3140654"/>
                  <a:pt x="3643053" y="3180348"/>
                  <a:pt x="3120121" y="3062176"/>
                </a:cubicBezTo>
                <a:lnTo>
                  <a:pt x="3120121" y="3062176"/>
                </a:lnTo>
                <a:cubicBezTo>
                  <a:pt x="2771411" y="3086908"/>
                  <a:pt x="1513645" y="3198058"/>
                  <a:pt x="510373" y="3062176"/>
                </a:cubicBezTo>
                <a:cubicBezTo>
                  <a:pt x="237933" y="3015787"/>
                  <a:pt x="-8722" y="2822306"/>
                  <a:pt x="0" y="2551803"/>
                </a:cubicBezTo>
                <a:cubicBezTo>
                  <a:pt x="-60192" y="2116438"/>
                  <a:pt x="-59337" y="1691559"/>
                  <a:pt x="0" y="1275907"/>
                </a:cubicBezTo>
                <a:cubicBezTo>
                  <a:pt x="4384" y="944731"/>
                  <a:pt x="43875" y="723652"/>
                  <a:pt x="0" y="510363"/>
                </a:cubicBezTo>
                <a:lnTo>
                  <a:pt x="0" y="510363"/>
                </a:lnTo>
                <a:cubicBezTo>
                  <a:pt x="1" y="510366"/>
                  <a:pt x="0" y="510369"/>
                  <a:pt x="0" y="510373"/>
                </a:cubicBezTo>
                <a:close/>
              </a:path>
              <a:path w="5348778" h="3062176" stroke="0" extrusionOk="0">
                <a:moveTo>
                  <a:pt x="0" y="510373"/>
                </a:moveTo>
                <a:cubicBezTo>
                  <a:pt x="3090" y="212471"/>
                  <a:pt x="188955" y="-5495"/>
                  <a:pt x="510373" y="0"/>
                </a:cubicBezTo>
                <a:cubicBezTo>
                  <a:pt x="1719077" y="140864"/>
                  <a:pt x="2521770" y="164299"/>
                  <a:pt x="3120121" y="0"/>
                </a:cubicBezTo>
                <a:lnTo>
                  <a:pt x="3120121" y="0"/>
                </a:lnTo>
                <a:cubicBezTo>
                  <a:pt x="3320407" y="44047"/>
                  <a:pt x="3851334" y="116725"/>
                  <a:pt x="4457315" y="0"/>
                </a:cubicBezTo>
                <a:cubicBezTo>
                  <a:pt x="4556082" y="-21267"/>
                  <a:pt x="4758294" y="-5474"/>
                  <a:pt x="4838405" y="0"/>
                </a:cubicBezTo>
                <a:cubicBezTo>
                  <a:pt x="5168897" y="-11072"/>
                  <a:pt x="5374470" y="222859"/>
                  <a:pt x="5348778" y="510373"/>
                </a:cubicBezTo>
                <a:cubicBezTo>
                  <a:pt x="5348777" y="510371"/>
                  <a:pt x="5348777" y="510366"/>
                  <a:pt x="5348778" y="510363"/>
                </a:cubicBezTo>
                <a:cubicBezTo>
                  <a:pt x="5747531" y="473059"/>
                  <a:pt x="6388188" y="520892"/>
                  <a:pt x="6551932" y="498492"/>
                </a:cubicBezTo>
                <a:cubicBezTo>
                  <a:pt x="6375269" y="653352"/>
                  <a:pt x="5525081" y="1011798"/>
                  <a:pt x="5348778" y="1275907"/>
                </a:cubicBezTo>
                <a:cubicBezTo>
                  <a:pt x="5302725" y="1410010"/>
                  <a:pt x="5370650" y="2219869"/>
                  <a:pt x="5348778" y="2551803"/>
                </a:cubicBezTo>
                <a:cubicBezTo>
                  <a:pt x="5345255" y="2851380"/>
                  <a:pt x="5118537" y="3094056"/>
                  <a:pt x="4838405" y="3062176"/>
                </a:cubicBezTo>
                <a:cubicBezTo>
                  <a:pt x="4771700" y="3094112"/>
                  <a:pt x="4632058" y="3063178"/>
                  <a:pt x="4457315" y="3062176"/>
                </a:cubicBezTo>
                <a:cubicBezTo>
                  <a:pt x="4035566" y="3133675"/>
                  <a:pt x="3275918" y="2992763"/>
                  <a:pt x="3120121" y="3062176"/>
                </a:cubicBezTo>
                <a:lnTo>
                  <a:pt x="3120121" y="3062176"/>
                </a:lnTo>
                <a:cubicBezTo>
                  <a:pt x="2520615" y="3186216"/>
                  <a:pt x="1053672" y="3130757"/>
                  <a:pt x="510373" y="3062176"/>
                </a:cubicBezTo>
                <a:cubicBezTo>
                  <a:pt x="282417" y="3054144"/>
                  <a:pt x="-5695" y="2828739"/>
                  <a:pt x="0" y="2551803"/>
                </a:cubicBezTo>
                <a:cubicBezTo>
                  <a:pt x="-27690" y="2304600"/>
                  <a:pt x="65352" y="1435563"/>
                  <a:pt x="0" y="1275907"/>
                </a:cubicBezTo>
                <a:cubicBezTo>
                  <a:pt x="-8017" y="1028459"/>
                  <a:pt x="50574" y="844867"/>
                  <a:pt x="0" y="510363"/>
                </a:cubicBezTo>
                <a:lnTo>
                  <a:pt x="0" y="510363"/>
                </a:lnTo>
                <a:cubicBezTo>
                  <a:pt x="0" y="510364"/>
                  <a:pt x="0" y="510368"/>
                  <a:pt x="0" y="510373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71724904">
                  <a:prstGeom prst="wedgeRoundRectCallout">
                    <a:avLst>
                      <a:gd name="adj1" fmla="val 72494"/>
                      <a:gd name="adj2" fmla="val -33721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67 987 = 68 990;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567 456 = 567 460;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42 767 = 42 770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4C63B02-BAA4-D961-7DC5-55328240A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701" y="2575189"/>
            <a:ext cx="3391924" cy="39198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7AB347D-935D-1135-71E0-08AC9605E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0602" y="3328639"/>
            <a:ext cx="2495329" cy="32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, decorated&#10;&#10;Description automatically generated">
            <a:extLst>
              <a:ext uri="{FF2B5EF4-FFF2-40B4-BE49-F238E27FC236}">
                <a16:creationId xmlns:a16="http://schemas.microsoft.com/office/drawing/2014/main" xmlns="" id="{51DA6904-E7C2-DB31-E2B0-7A11140F54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85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D39253B-D1DB-1248-E1C9-DE53C15EAF33}"/>
              </a:ext>
            </a:extLst>
          </p:cNvPr>
          <p:cNvSpPr/>
          <p:nvPr/>
        </p:nvSpPr>
        <p:spPr>
          <a:xfrm>
            <a:off x="5959152" y="419878"/>
            <a:ext cx="5673012" cy="26125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ARCO Typography" panose="020B0603050302020204" pitchFamily="34" charset="2"/>
              </a:rPr>
              <a:t>Luyện tập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Apple" panose="02040603050506020204" pitchFamily="18" charset="0"/>
            </a:endParaRPr>
          </a:p>
        </p:txBody>
      </p:sp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22E4CECF-0A51-A8B1-FFCD-219CA1D479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1" y="0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29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1200329"/>
            <a:chOff x="449784" y="157588"/>
            <a:chExt cx="11168144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UTM Duepuntozero" panose="02040603050506020204" pitchFamily="18" charset="0"/>
                </a:rPr>
                <a:t>1</a:t>
              </a:r>
              <a:endParaRPr lang="en-US" sz="3600" b="1" dirty="0">
                <a:latin typeface="UTM Duepuntozero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6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 đây là số tiền điện tháng Hai của ba công ty ở một tòa nhà văn phòng.</a:t>
              </a:r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78726D19-4C84-9EA3-E1D2-8A880F38D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29100"/>
              </p:ext>
            </p:extLst>
          </p:nvPr>
        </p:nvGraphicFramePr>
        <p:xfrm>
          <a:off x="593650" y="1987487"/>
          <a:ext cx="11027736" cy="1158240"/>
        </p:xfrm>
        <a:graphic>
          <a:graphicData uri="http://schemas.openxmlformats.org/drawingml/2006/table">
            <a:tbl>
              <a:tblPr/>
              <a:tblGrid>
                <a:gridCol w="2756934">
                  <a:extLst>
                    <a:ext uri="{9D8B030D-6E8A-4147-A177-3AD203B41FA5}">
                      <a16:colId xmlns:a16="http://schemas.microsoft.com/office/drawing/2014/main" xmlns="" val="3515671733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xmlns="" val="673058745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xmlns="" val="2765085129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xmlns="" val="96600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 công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73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83 965 724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121 783 907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3323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5784DA-A0E1-CDCB-677A-EEA963F62B45}"/>
              </a:ext>
            </a:extLst>
          </p:cNvPr>
          <p:cNvSpPr txBox="1"/>
          <p:nvPr/>
        </p:nvSpPr>
        <p:spPr>
          <a:xfrm>
            <a:off x="372140" y="3583172"/>
            <a:ext cx="11589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ty.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ty.</a:t>
            </a:r>
          </a:p>
        </p:txBody>
      </p:sp>
    </p:spTree>
    <p:extLst>
      <p:ext uri="{BB962C8B-B14F-4D97-AF65-F5344CB8AC3E}">
        <p14:creationId xmlns:p14="http://schemas.microsoft.com/office/powerpoint/2010/main" val="19278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78726D19-4C84-9EA3-E1D2-8A880F38D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7505"/>
              </p:ext>
            </p:extLst>
          </p:nvPr>
        </p:nvGraphicFramePr>
        <p:xfrm>
          <a:off x="593650" y="424501"/>
          <a:ext cx="11027736" cy="1158240"/>
        </p:xfrm>
        <a:graphic>
          <a:graphicData uri="http://schemas.openxmlformats.org/drawingml/2006/table">
            <a:tbl>
              <a:tblPr/>
              <a:tblGrid>
                <a:gridCol w="2756934">
                  <a:extLst>
                    <a:ext uri="{9D8B030D-6E8A-4147-A177-3AD203B41FA5}">
                      <a16:colId xmlns:a16="http://schemas.microsoft.com/office/drawing/2014/main" xmlns="" val="3515671733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xmlns="" val="673058745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xmlns="" val="2765085129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xmlns="" val="96600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73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83 965 724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121 783 907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3323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5784DA-A0E1-CDCB-677A-EEA963F62B45}"/>
              </a:ext>
            </a:extLst>
          </p:cNvPr>
          <p:cNvSpPr txBox="1"/>
          <p:nvPr/>
        </p:nvSpPr>
        <p:spPr>
          <a:xfrm>
            <a:off x="499731" y="1743740"/>
            <a:ext cx="1158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DCE025-DF1A-C07C-926F-2A8CCF8A80A8}"/>
              </a:ext>
            </a:extLst>
          </p:cNvPr>
          <p:cNvSpPr txBox="1"/>
          <p:nvPr/>
        </p:nvSpPr>
        <p:spPr>
          <a:xfrm>
            <a:off x="467834" y="2562447"/>
            <a:ext cx="11589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Công ty A: Một trăm linh năm triệu ba trăm sáu mươi hai nghìn bốn trăm tám mươi đồng;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ty B: Tám mươi ba triệu chín trăm sáu mươi lăm nghìn bảy trăm hai mươi tư đồng;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ty C: Một trăm hai mươi mốt triệu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bảy trăm tám mươi ba nghìn chín trăm linh bảy đồng</a:t>
            </a:r>
          </a:p>
        </p:txBody>
      </p:sp>
    </p:spTree>
    <p:extLst>
      <p:ext uri="{BB962C8B-B14F-4D97-AF65-F5344CB8AC3E}">
        <p14:creationId xmlns:p14="http://schemas.microsoft.com/office/powerpoint/2010/main" val="5549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619</TotalTime>
  <Words>824</Words>
  <Application>Microsoft Office PowerPoint</Application>
  <PresentationFormat>Custom</PresentationFormat>
  <Paragraphs>120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quyet262@gmail.com</cp:lastModifiedBy>
  <cp:revision>50</cp:revision>
  <dcterms:created xsi:type="dcterms:W3CDTF">2022-08-10T15:46:39Z</dcterms:created>
  <dcterms:modified xsi:type="dcterms:W3CDTF">2025-04-25T13:03:40Z</dcterms:modified>
  <cp:category>9Slide.vn</cp:category>
</cp:coreProperties>
</file>