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68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7" y="48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867811" y="2210578"/>
            <a:ext cx="3817025" cy="68212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25407" y="4953000"/>
            <a:ext cx="3497289" cy="4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Vũ Thị Đào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Đáp án: 2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BÀI 36: THỰC HÀNH XEM LỊCH VÀ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Custom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Windows</cp:lastModifiedBy>
  <cp:revision>14</cp:revision>
  <dcterms:created xsi:type="dcterms:W3CDTF">2020-08-25T08:57:00Z</dcterms:created>
  <dcterms:modified xsi:type="dcterms:W3CDTF">2025-04-19T17:00:51Z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