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6" r:id="rId4"/>
  </p:sldMasterIdLst>
  <p:notesMasterIdLst>
    <p:notesMasterId r:id="rId6"/>
  </p:notesMasterIdLst>
  <p:sldIdLst>
    <p:sldId id="2884" r:id="rId5"/>
    <p:sldId id="265" r:id="rId7"/>
    <p:sldId id="2896" r:id="rId8"/>
    <p:sldId id="2886" r:id="rId9"/>
    <p:sldId id="2899" r:id="rId10"/>
    <p:sldId id="2893" r:id="rId11"/>
    <p:sldId id="2901" r:id="rId12"/>
    <p:sldId id="11088420" r:id="rId13"/>
    <p:sldId id="28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jpeg"/><Relationship Id="rId7" Type="http://schemas.microsoft.com/office/2007/relationships/hdphoto" Target="../media/image22.wdp"/><Relationship Id="rId6" Type="http://schemas.openxmlformats.org/officeDocument/2006/relationships/image" Target="../media/image21.png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3" Type="http://schemas.openxmlformats.org/officeDocument/2006/relationships/slideLayout" Target="../slideLayouts/slideLayout5.xml"/><Relationship Id="rId12" Type="http://schemas.microsoft.com/office/2007/relationships/hdphoto" Target="../media/image27.wdp"/><Relationship Id="rId11" Type="http://schemas.openxmlformats.org/officeDocument/2006/relationships/image" Target="../media/image26.png"/><Relationship Id="rId10" Type="http://schemas.microsoft.com/office/2007/relationships/hdphoto" Target="../media/image25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31.wdp"/><Relationship Id="rId3" Type="http://schemas.openxmlformats.org/officeDocument/2006/relationships/image" Target="../media/image30.png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32184" y="1737188"/>
            <a:ext cx="9327631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64: Thu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thập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-1" fmla="*/ 652759 w 6008783"/>
              <a:gd name="connsiteY0-2" fmla="*/ 2824586 h 4661425"/>
              <a:gd name="connsiteX1-3" fmla="*/ 300439 w 6008783"/>
              <a:gd name="connsiteY1-4" fmla="*/ 2738587 h 4661425"/>
              <a:gd name="connsiteX2-5" fmla="*/ 963630 w 6008783"/>
              <a:gd name="connsiteY2-6" fmla="*/ 3765719 h 4661425"/>
              <a:gd name="connsiteX3-7" fmla="*/ 809516 w 6008783"/>
              <a:gd name="connsiteY3-8" fmla="*/ 3806830 h 4661425"/>
              <a:gd name="connsiteX4-9" fmla="*/ 2291961 w 6008783"/>
              <a:gd name="connsiteY4-10" fmla="*/ 4217942 h 4661425"/>
              <a:gd name="connsiteX5-11" fmla="*/ 2199047 w 6008783"/>
              <a:gd name="connsiteY5-12" fmla="*/ 4030190 h 4661425"/>
              <a:gd name="connsiteX6-13" fmla="*/ 4009610 w 6008783"/>
              <a:gd name="connsiteY6-14" fmla="*/ 3749749 h 4661425"/>
              <a:gd name="connsiteX7-15" fmla="*/ 3972473 w 6008783"/>
              <a:gd name="connsiteY7-16" fmla="*/ 3955737 h 4661425"/>
              <a:gd name="connsiteX8-17" fmla="*/ 4747077 w 6008783"/>
              <a:gd name="connsiteY8-18" fmla="*/ 2476813 h 4661425"/>
              <a:gd name="connsiteX9-19" fmla="*/ 5199266 w 6008783"/>
              <a:gd name="connsiteY9-20" fmla="*/ 3246811 h 4661425"/>
              <a:gd name="connsiteX10-21" fmla="*/ 5813775 w 6008783"/>
              <a:gd name="connsiteY10-22" fmla="*/ 1656748 h 4661425"/>
              <a:gd name="connsiteX11-23" fmla="*/ 5612370 w 6008783"/>
              <a:gd name="connsiteY11-24" fmla="*/ 1945497 h 4661425"/>
              <a:gd name="connsiteX12-25" fmla="*/ 5330569 w 6008783"/>
              <a:gd name="connsiteY12-26" fmla="*/ 585483 h 4661425"/>
              <a:gd name="connsiteX13-27" fmla="*/ 5341140 w 6008783"/>
              <a:gd name="connsiteY13-28" fmla="*/ 721873 h 4661425"/>
              <a:gd name="connsiteX14-29" fmla="*/ 4044522 w 6008783"/>
              <a:gd name="connsiteY14-30" fmla="*/ 426434 h 4661425"/>
              <a:gd name="connsiteX15-31" fmla="*/ 4147729 w 6008783"/>
              <a:gd name="connsiteY15-32" fmla="*/ 252493 h 4661425"/>
              <a:gd name="connsiteX16-33" fmla="*/ 3079640 w 6008783"/>
              <a:gd name="connsiteY16-34" fmla="*/ 509303 h 4661425"/>
              <a:gd name="connsiteX17-35" fmla="*/ 3129574 w 6008783"/>
              <a:gd name="connsiteY17-36" fmla="*/ 359318 h 4661425"/>
              <a:gd name="connsiteX18-37" fmla="*/ 1947290 w 6008783"/>
              <a:gd name="connsiteY18-38" fmla="*/ 560234 h 4661425"/>
              <a:gd name="connsiteX19-39" fmla="*/ 2128110 w 6008783"/>
              <a:gd name="connsiteY19-40" fmla="*/ 705687 h 4661425"/>
              <a:gd name="connsiteX20-41" fmla="*/ 574033 w 6008783"/>
              <a:gd name="connsiteY20-42" fmla="*/ 1703686 h 4661425"/>
              <a:gd name="connsiteX21-43" fmla="*/ 542459 w 6008783"/>
              <a:gd name="connsiteY21-44" fmla="*/ 1550571 h 4661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935" y="1763498"/>
            <a:ext cx="323349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63" y="823402"/>
            <a:ext cx="6554902" cy="365715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/>
                <a:gridCol w="2330994"/>
                <a:gridCol w="2330994"/>
                <a:gridCol w="2330994"/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7908" y="4892961"/>
            <a:ext cx="1618772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5322" y="4892960"/>
            <a:ext cx="1896526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oogle Shape;523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6182" y="524191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Google Shape;799;p2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98737" y="394175"/>
            <a:ext cx="2325467" cy="116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924946" y="1562998"/>
            <a:ext cx="7307196" cy="570588"/>
            <a:chOff x="1183343" y="1464304"/>
            <a:chExt cx="7307196" cy="570588"/>
          </a:xfrm>
        </p:grpSpPr>
        <p:sp>
          <p:nvSpPr>
            <p:cNvPr id="9" name="TextBox 8"/>
            <p:cNvSpPr txBox="1"/>
            <p:nvPr/>
          </p:nvSpPr>
          <p:spPr>
            <a:xfrm>
              <a:off x="1801298" y="1511671"/>
              <a:ext cx="66892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  <a:endParaRPr lang="en-US" sz="3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7089" y="3043854"/>
            <a:ext cx="5597819" cy="3554282"/>
            <a:chOff x="5583987" y="2728954"/>
            <a:chExt cx="5597819" cy="3554282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>
              <a:fillRect/>
            </a:stretch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4399" y="2229907"/>
            <a:ext cx="89100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4923393" y="2396339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732873" y="5305425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311684" y="5244509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Magnetic Disk 21"/>
          <p:cNvSpPr/>
          <p:nvPr/>
        </p:nvSpPr>
        <p:spPr>
          <a:xfrm>
            <a:off x="8000367" y="5857860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18224" y="3060423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bldLvl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sp>
        <p:nvSpPr>
          <p:cNvPr id="6" name="Rounded Rectangle 7"/>
          <p:cNvSpPr/>
          <p:nvPr/>
        </p:nvSpPr>
        <p:spPr>
          <a:xfrm>
            <a:off x="1755666" y="88153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30670" y="293494"/>
            <a:ext cx="7307196" cy="570588"/>
            <a:chOff x="1183343" y="1464304"/>
            <a:chExt cx="7307196" cy="570588"/>
          </a:xfrm>
        </p:grpSpPr>
        <p:sp>
          <p:nvSpPr>
            <p:cNvPr id="8" name="TextBox 7"/>
            <p:cNvSpPr txBox="1"/>
            <p:nvPr/>
          </p:nvSpPr>
          <p:spPr>
            <a:xfrm>
              <a:off x="1801298" y="1511671"/>
              <a:ext cx="66892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  <a:endParaRPr lang="en-US" sz="3600" b="1" dirty="0"/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1" y="1063193"/>
            <a:ext cx="5644346" cy="2537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710" y="824562"/>
            <a:ext cx="668924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43709" y="1759833"/>
          <a:ext cx="4830519" cy="1519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/>
                <a:gridCol w="1595120"/>
                <a:gridCol w="1625226"/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</a:tr>
              <a:tr h="574151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77850" y="2680515"/>
            <a:ext cx="4610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4265" y="268051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1957" y="268051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9962" y="3308237"/>
            <a:ext cx="1039003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9552" y="4356718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58777" y="539855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05791" y="5894941"/>
            <a:ext cx="432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+ 7 + 9 = 18 (con)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uiExpand="1" build="p"/>
      <p:bldP spid="13" grpId="0"/>
      <p:bldP spid="14" grpId="0"/>
      <p:bldP spid="15" grpId="0"/>
      <p:bldP spid="16" grpId="0" uiExpand="1" build="p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2" y="892318"/>
            <a:ext cx="6139953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>
            <a:fillRect/>
          </a:stretch>
        </p:blipFill>
        <p:spPr bwMode="auto">
          <a:xfrm flipH="1">
            <a:off x="7802067" y="1587977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8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>
              <a:fillRect/>
            </a:stretch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21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>
                <a:fillRect/>
              </a:stretch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>
                <a:fillRect/>
              </a:stretch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>
              <a:fillRect/>
            </a:stretch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ounded Rectangle 3"/>
          <p:cNvSpPr/>
          <p:nvPr/>
        </p:nvSpPr>
        <p:spPr>
          <a:xfrm>
            <a:off x="2189927" y="1543209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2"/>
          <p:cNvSpPr/>
          <p:nvPr/>
        </p:nvSpPr>
        <p:spPr>
          <a:xfrm>
            <a:off x="9678518" y="4238808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1237" y="781691"/>
            <a:ext cx="7307196" cy="570588"/>
            <a:chOff x="1183343" y="1464304"/>
            <a:chExt cx="7307196" cy="570588"/>
          </a:xfrm>
        </p:grpSpPr>
        <p:sp>
          <p:nvSpPr>
            <p:cNvPr id="5" name="TextBox 4"/>
            <p:cNvSpPr txBox="1"/>
            <p:nvPr/>
          </p:nvSpPr>
          <p:spPr>
            <a:xfrm>
              <a:off x="1801298" y="1511671"/>
              <a:ext cx="668924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  <a:endParaRPr lang="en-US" sz="3600" b="1" dirty="0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>
            <a:fillRect/>
          </a:stretch>
        </p:blipFill>
        <p:spPr>
          <a:xfrm>
            <a:off x="4913812" y="1503679"/>
            <a:ext cx="6439988" cy="2904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473468"/>
            <a:ext cx="461833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989901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/>
                <a:gridCol w="1280160"/>
                <a:gridCol w="1195049"/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74151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25557" y="356405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532" y="358814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1447" y="3614983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>
            <a:fillRect/>
          </a:stretch>
        </p:blipFill>
        <p:spPr>
          <a:xfrm>
            <a:off x="1078186" y="3068034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>
            <a:fillRect/>
          </a:stretch>
        </p:blipFill>
        <p:spPr>
          <a:xfrm>
            <a:off x="2249111" y="306803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>
            <a:fillRect/>
          </a:stretch>
        </p:blipFill>
        <p:spPr>
          <a:xfrm>
            <a:off x="3611885" y="3068033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6" name="TextBox 15"/>
          <p:cNvSpPr txBox="1"/>
          <p:nvPr/>
        </p:nvSpPr>
        <p:spPr>
          <a:xfrm>
            <a:off x="1078186" y="4598905"/>
            <a:ext cx="747701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>
            <a:fillRect/>
          </a:stretch>
        </p:blipFill>
        <p:spPr>
          <a:xfrm>
            <a:off x="6786822" y="475023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>
            <a:fillRect/>
          </a:stretch>
        </p:blipFill>
        <p:spPr>
          <a:xfrm>
            <a:off x="6034260" y="5354321"/>
            <a:ext cx="570588" cy="410809"/>
          </a:xfrm>
          <a:prstGeom prst="roundRect">
            <a:avLst>
              <a:gd name="adj" fmla="val 29875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46629" y="1431697"/>
            <a:ext cx="78009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WPS Slides</Application>
  <PresentationFormat>Widescreen</PresentationFormat>
  <Paragraphs>97</Paragraphs>
  <Slides>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Times New Roman</vt:lpstr>
      <vt:lpstr>Utm AVO</vt:lpstr>
      <vt:lpstr>Segoe Print</vt:lpstr>
      <vt:lpstr>Microsoft YaHei</vt:lpstr>
      <vt:lpstr>Arial Unicode MS</vt:lpstr>
      <vt:lpstr>Calibri</vt:lpstr>
      <vt:lpstr>Arial</vt:lpstr>
      <vt:lpstr>Calibri Light</vt:lpstr>
      <vt:lpstr>Bodoni MT Poster Compressed</vt:lpstr>
      <vt:lpstr>自定义设计方案</vt:lpstr>
      <vt:lpstr>第一PPT，www.1ppt.com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25</cp:revision>
  <dcterms:created xsi:type="dcterms:W3CDTF">2021-07-09T06:30:00Z</dcterms:created>
  <dcterms:modified xsi:type="dcterms:W3CDTF">2025-04-23T14:09:15Z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70CD743D775A423C82C8F25D8F154C68_12</vt:lpwstr>
  </property>
  <property fmtid="{D5CDD505-2E9C-101B-9397-08002B2CF9AE}" pid="3" name="KSOProductBuildVer">
    <vt:lpwstr>1033-12.2.0.20795</vt:lpwstr>
  </property>
</Properties>
</file>