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70" r:id="rId4"/>
    <p:sldId id="265" r:id="rId5"/>
    <p:sldId id="269" r:id="rId6"/>
    <p:sldId id="267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FF"/>
    <a:srgbClr val="006600"/>
    <a:srgbClr val="FF00FF"/>
    <a:srgbClr val="FFCDFF"/>
    <a:srgbClr val="F8A6EC"/>
    <a:srgbClr val="88DFE8"/>
    <a:srgbClr val="FFCC29"/>
    <a:srgbClr val="FFDB69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008" y="5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20-Apr-25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70 - CHIA SỐ CÓ NĂM CHỮ SỐ 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SỐ CÓ MỘT CHỮ SỐ 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A8018C67-9D69-E06C-8C94-67D796D95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11282" y="1452491"/>
            <a:ext cx="10561792" cy="6652416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0B44AB8-35C6-69EC-2C10-7BBF676863E9}"/>
              </a:ext>
            </a:extLst>
          </p:cNvPr>
          <p:cNvSpPr/>
          <p:nvPr/>
        </p:nvSpPr>
        <p:spPr>
          <a:xfrm>
            <a:off x="6092590" y="8242013"/>
            <a:ext cx="4091457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17 486 : 2 = ?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22">
            <a:extLst>
              <a:ext uri="{FF2B5EF4-FFF2-40B4-BE49-F238E27FC236}">
                <a16:creationId xmlns:a16="http://schemas.microsoft.com/office/drawing/2014/main" id="{276E1BE4-0AC0-96C0-21D6-726FBF48C302}"/>
              </a:ext>
            </a:extLst>
          </p:cNvPr>
          <p:cNvSpPr/>
          <p:nvPr/>
        </p:nvSpPr>
        <p:spPr>
          <a:xfrm flipH="1">
            <a:off x="5807237" y="2610407"/>
            <a:ext cx="46910" cy="52259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" name="Text Box 29">
            <a:extLst>
              <a:ext uri="{FF2B5EF4-FFF2-40B4-BE49-F238E27FC236}">
                <a16:creationId xmlns:a16="http://schemas.microsoft.com/office/drawing/2014/main" id="{AB84685F-550B-0CAC-6B6B-8D431D4DCB9A}"/>
              </a:ext>
            </a:extLst>
          </p:cNvPr>
          <p:cNvSpPr txBox="1"/>
          <p:nvPr/>
        </p:nvSpPr>
        <p:spPr>
          <a:xfrm>
            <a:off x="965450" y="2801622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17 486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id="{7DFEEFD2-41F1-7BCB-4DE8-871F4D08209E}"/>
              </a:ext>
            </a:extLst>
          </p:cNvPr>
          <p:cNvSpPr txBox="1"/>
          <p:nvPr/>
        </p:nvSpPr>
        <p:spPr>
          <a:xfrm>
            <a:off x="3248410" y="2801621"/>
            <a:ext cx="4861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0" name="Line 33">
            <a:extLst>
              <a:ext uri="{FF2B5EF4-FFF2-40B4-BE49-F238E27FC236}">
                <a16:creationId xmlns:a16="http://schemas.microsoft.com/office/drawing/2014/main" id="{812A262A-00DE-B8DC-FB30-04FD640F102F}"/>
              </a:ext>
            </a:extLst>
          </p:cNvPr>
          <p:cNvSpPr/>
          <p:nvPr/>
        </p:nvSpPr>
        <p:spPr>
          <a:xfrm>
            <a:off x="2846159" y="3508376"/>
            <a:ext cx="1389938" cy="1280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id="{C155F21F-F6AC-6276-4897-3B5910242384}"/>
              </a:ext>
            </a:extLst>
          </p:cNvPr>
          <p:cNvSpPr txBox="1"/>
          <p:nvPr/>
        </p:nvSpPr>
        <p:spPr>
          <a:xfrm>
            <a:off x="1600646" y="2786833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4" name="Text Box 40">
            <a:extLst>
              <a:ext uri="{FF2B5EF4-FFF2-40B4-BE49-F238E27FC236}">
                <a16:creationId xmlns:a16="http://schemas.microsoft.com/office/drawing/2014/main" id="{8CC1B992-91A5-32BB-4997-F57D54FB0DDD}"/>
              </a:ext>
            </a:extLst>
          </p:cNvPr>
          <p:cNvSpPr txBox="1"/>
          <p:nvPr/>
        </p:nvSpPr>
        <p:spPr>
          <a:xfrm>
            <a:off x="1219689" y="2800369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3" name="Text Box 40">
            <a:extLst>
              <a:ext uri="{FF2B5EF4-FFF2-40B4-BE49-F238E27FC236}">
                <a16:creationId xmlns:a16="http://schemas.microsoft.com/office/drawing/2014/main" id="{59DBA664-8D2A-B70C-4E9B-344573CC4622}"/>
              </a:ext>
            </a:extLst>
          </p:cNvPr>
          <p:cNvSpPr txBox="1"/>
          <p:nvPr/>
        </p:nvSpPr>
        <p:spPr>
          <a:xfrm>
            <a:off x="965450" y="2800369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F7DB72A-8EFB-B282-1CFA-18BF3575BB82}"/>
              </a:ext>
            </a:extLst>
          </p:cNvPr>
          <p:cNvSpPr/>
          <p:nvPr/>
        </p:nvSpPr>
        <p:spPr>
          <a:xfrm>
            <a:off x="241796" y="6335886"/>
            <a:ext cx="4091457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17 486 : 2 = 8 743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A9B648-338C-4693-D065-47E67EF89DA4}"/>
              </a:ext>
            </a:extLst>
          </p:cNvPr>
          <p:cNvCxnSpPr>
            <a:cxnSpLocks/>
          </p:cNvCxnSpPr>
          <p:nvPr/>
        </p:nvCxnSpPr>
        <p:spPr>
          <a:xfrm>
            <a:off x="2824867" y="3002821"/>
            <a:ext cx="0" cy="1264379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40">
            <a:extLst>
              <a:ext uri="{FF2B5EF4-FFF2-40B4-BE49-F238E27FC236}">
                <a16:creationId xmlns:a16="http://schemas.microsoft.com/office/drawing/2014/main" id="{1D43362C-EE44-2D65-A45B-D54654358AB4}"/>
              </a:ext>
            </a:extLst>
          </p:cNvPr>
          <p:cNvSpPr txBox="1"/>
          <p:nvPr/>
        </p:nvSpPr>
        <p:spPr>
          <a:xfrm>
            <a:off x="2952502" y="3609201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BBB89DB-81FE-4BF7-68F8-82D319E9B8D4}"/>
              </a:ext>
            </a:extLst>
          </p:cNvPr>
          <p:cNvGrpSpPr/>
          <p:nvPr/>
        </p:nvGrpSpPr>
        <p:grpSpPr>
          <a:xfrm>
            <a:off x="6116787" y="2784300"/>
            <a:ext cx="8093032" cy="709288"/>
            <a:chOff x="5942618" y="4581594"/>
            <a:chExt cx="8093032" cy="709288"/>
          </a:xfrm>
        </p:grpSpPr>
        <p:sp>
          <p:nvSpPr>
            <p:cNvPr id="11" name="Text Box 23">
              <a:extLst>
                <a:ext uri="{FF2B5EF4-FFF2-40B4-BE49-F238E27FC236}">
                  <a16:creationId xmlns:a16="http://schemas.microsoft.com/office/drawing/2014/main" id="{7D63CBCA-E2A4-F280-CA91-C65A22EF9810}"/>
                </a:ext>
              </a:extLst>
            </p:cNvPr>
            <p:cNvSpPr txBox="1"/>
            <p:nvPr/>
          </p:nvSpPr>
          <p:spPr>
            <a:xfrm>
              <a:off x="5942618" y="4582996"/>
              <a:ext cx="591169" cy="7078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lvl="0" eaLnBrk="1" hangingPunct="1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vi-VN" sz="4000" b="1" dirty="0">
                  <a:solidFill>
                    <a:srgbClr val="FF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1" name="Text Box 23">
              <a:extLst>
                <a:ext uri="{FF2B5EF4-FFF2-40B4-BE49-F238E27FC236}">
                  <a16:creationId xmlns:a16="http://schemas.microsoft.com/office/drawing/2014/main" id="{33642BFD-EF41-DC65-E022-096561A09AE7}"/>
                </a:ext>
              </a:extLst>
            </p:cNvPr>
            <p:cNvSpPr txBox="1"/>
            <p:nvPr/>
          </p:nvSpPr>
          <p:spPr>
            <a:xfrm>
              <a:off x="6351066" y="4581594"/>
              <a:ext cx="7684584" cy="7078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vi-VN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 chia 2 </a:t>
              </a:r>
              <a:r>
                <a:rPr lang="en-US" altLang="vi-VN" sz="4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vi-VN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8, </a:t>
              </a:r>
              <a:r>
                <a:rPr lang="en-US" altLang="vi-VN" sz="4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vi-VN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8. </a:t>
              </a:r>
            </a:p>
          </p:txBody>
        </p:sp>
      </p:grpSp>
      <p:sp>
        <p:nvSpPr>
          <p:cNvPr id="34" name="Text Box 31">
            <a:extLst>
              <a:ext uri="{FF2B5EF4-FFF2-40B4-BE49-F238E27FC236}">
                <a16:creationId xmlns:a16="http://schemas.microsoft.com/office/drawing/2014/main" id="{B436B44E-3D8F-6845-3997-280E3B6C1041}"/>
              </a:ext>
            </a:extLst>
          </p:cNvPr>
          <p:cNvSpPr txBox="1"/>
          <p:nvPr/>
        </p:nvSpPr>
        <p:spPr>
          <a:xfrm>
            <a:off x="6525235" y="3440844"/>
            <a:ext cx="786693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8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nhân</a:t>
            </a:r>
            <a:r>
              <a:rPr lang="en-US" altLang="vi-VN" sz="4000" b="1" dirty="0">
                <a:latin typeface="Times New Roman" panose="02020603050405020304" pitchFamily="18" charset="0"/>
              </a:rPr>
              <a:t> 2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latin typeface="Times New Roman" panose="02020603050405020304" pitchFamily="18" charset="0"/>
              </a:rPr>
              <a:t> 16; 17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trừ</a:t>
            </a:r>
            <a:r>
              <a:rPr lang="en-US" altLang="vi-VN" sz="4000" b="1" dirty="0">
                <a:latin typeface="Times New Roman" panose="02020603050405020304" pitchFamily="18" charset="0"/>
              </a:rPr>
              <a:t> 16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1.</a:t>
            </a:r>
          </a:p>
        </p:txBody>
      </p:sp>
      <p:sp>
        <p:nvSpPr>
          <p:cNvPr id="35" name="Text Box 40">
            <a:extLst>
              <a:ext uri="{FF2B5EF4-FFF2-40B4-BE49-F238E27FC236}">
                <a16:creationId xmlns:a16="http://schemas.microsoft.com/office/drawing/2014/main" id="{138D4EA9-9D39-F3C2-5353-96BAF6256B80}"/>
              </a:ext>
            </a:extLst>
          </p:cNvPr>
          <p:cNvSpPr txBox="1"/>
          <p:nvPr/>
        </p:nvSpPr>
        <p:spPr>
          <a:xfrm>
            <a:off x="1267623" y="3609200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0234FB9-381F-7DA6-EAF7-25397C7C5EA3}"/>
              </a:ext>
            </a:extLst>
          </p:cNvPr>
          <p:cNvGrpSpPr/>
          <p:nvPr/>
        </p:nvGrpSpPr>
        <p:grpSpPr>
          <a:xfrm>
            <a:off x="6172617" y="4212870"/>
            <a:ext cx="3799948" cy="709288"/>
            <a:chOff x="5942618" y="4581594"/>
            <a:chExt cx="3799948" cy="709288"/>
          </a:xfrm>
        </p:grpSpPr>
        <p:sp>
          <p:nvSpPr>
            <p:cNvPr id="37" name="Text Box 23">
              <a:extLst>
                <a:ext uri="{FF2B5EF4-FFF2-40B4-BE49-F238E27FC236}">
                  <a16:creationId xmlns:a16="http://schemas.microsoft.com/office/drawing/2014/main" id="{9EB66ADC-9CC5-8B13-FBCE-86CA00E3447D}"/>
                </a:ext>
              </a:extLst>
            </p:cNvPr>
            <p:cNvSpPr txBox="1"/>
            <p:nvPr/>
          </p:nvSpPr>
          <p:spPr>
            <a:xfrm>
              <a:off x="5942618" y="4582996"/>
              <a:ext cx="591169" cy="7078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lvl="0" eaLnBrk="1" hangingPunct="1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vi-VN" sz="4000" b="1" dirty="0">
                  <a:solidFill>
                    <a:srgbClr val="FF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8" name="Text Box 23">
              <a:extLst>
                <a:ext uri="{FF2B5EF4-FFF2-40B4-BE49-F238E27FC236}">
                  <a16:creationId xmlns:a16="http://schemas.microsoft.com/office/drawing/2014/main" id="{4645D84A-0E8C-600D-B43F-310422055ABB}"/>
                </a:ext>
              </a:extLst>
            </p:cNvPr>
            <p:cNvSpPr txBox="1"/>
            <p:nvPr/>
          </p:nvSpPr>
          <p:spPr>
            <a:xfrm>
              <a:off x="6351066" y="4581594"/>
              <a:ext cx="3391500" cy="7078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vi-VN" sz="4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Hạ</a:t>
              </a:r>
              <a:r>
                <a:rPr lang="en-US" altLang="vi-VN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4, </a:t>
              </a:r>
              <a:r>
                <a:rPr lang="en-US" altLang="vi-VN" sz="4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vi-VN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14</a:t>
              </a:r>
              <a:endPara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9" name="Text Box 31">
            <a:extLst>
              <a:ext uri="{FF2B5EF4-FFF2-40B4-BE49-F238E27FC236}">
                <a16:creationId xmlns:a16="http://schemas.microsoft.com/office/drawing/2014/main" id="{67A146AD-EDBB-BBCB-F571-ABA0BE50BCBD}"/>
              </a:ext>
            </a:extLst>
          </p:cNvPr>
          <p:cNvSpPr txBox="1"/>
          <p:nvPr/>
        </p:nvSpPr>
        <p:spPr>
          <a:xfrm>
            <a:off x="9684088" y="4228173"/>
            <a:ext cx="586310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; 14 chia 2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được</a:t>
            </a:r>
            <a:r>
              <a:rPr lang="en-US" altLang="vi-VN" sz="4000" b="1" dirty="0">
                <a:latin typeface="Times New Roman" panose="02020603050405020304" pitchFamily="18" charset="0"/>
              </a:rPr>
              <a:t> 7,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7.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endParaRPr lang="en-US" altLang="vi-VN" sz="4000" b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Text Box 40">
            <a:extLst>
              <a:ext uri="{FF2B5EF4-FFF2-40B4-BE49-F238E27FC236}">
                <a16:creationId xmlns:a16="http://schemas.microsoft.com/office/drawing/2014/main" id="{A96CDCD2-E42D-4548-B744-487AE22D4604}"/>
              </a:ext>
            </a:extLst>
          </p:cNvPr>
          <p:cNvSpPr txBox="1"/>
          <p:nvPr/>
        </p:nvSpPr>
        <p:spPr>
          <a:xfrm>
            <a:off x="3314826" y="3609201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41" name="Text Box 31">
            <a:extLst>
              <a:ext uri="{FF2B5EF4-FFF2-40B4-BE49-F238E27FC236}">
                <a16:creationId xmlns:a16="http://schemas.microsoft.com/office/drawing/2014/main" id="{40CB3AE5-FD70-1BEE-C269-72DD561C4481}"/>
              </a:ext>
            </a:extLst>
          </p:cNvPr>
          <p:cNvSpPr txBox="1"/>
          <p:nvPr/>
        </p:nvSpPr>
        <p:spPr>
          <a:xfrm>
            <a:off x="6525235" y="4869414"/>
            <a:ext cx="786693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7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nhân</a:t>
            </a:r>
            <a:r>
              <a:rPr lang="en-US" altLang="vi-VN" sz="4000" b="1" dirty="0">
                <a:latin typeface="Times New Roman" panose="02020603050405020304" pitchFamily="18" charset="0"/>
              </a:rPr>
              <a:t> 2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latin typeface="Times New Roman" panose="02020603050405020304" pitchFamily="18" charset="0"/>
              </a:rPr>
              <a:t> 14; 14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trừ</a:t>
            </a:r>
            <a:r>
              <a:rPr lang="en-US" altLang="vi-VN" sz="4000" b="1" dirty="0">
                <a:latin typeface="Times New Roman" panose="02020603050405020304" pitchFamily="18" charset="0"/>
              </a:rPr>
              <a:t> 14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42" name="Text Box 40">
            <a:extLst>
              <a:ext uri="{FF2B5EF4-FFF2-40B4-BE49-F238E27FC236}">
                <a16:creationId xmlns:a16="http://schemas.microsoft.com/office/drawing/2014/main" id="{5149E591-FD3A-0CF5-3710-17B59B289F1E}"/>
              </a:ext>
            </a:extLst>
          </p:cNvPr>
          <p:cNvSpPr txBox="1"/>
          <p:nvPr/>
        </p:nvSpPr>
        <p:spPr>
          <a:xfrm>
            <a:off x="1545556" y="4263189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3" name="Text Box 39">
            <a:extLst>
              <a:ext uri="{FF2B5EF4-FFF2-40B4-BE49-F238E27FC236}">
                <a16:creationId xmlns:a16="http://schemas.microsoft.com/office/drawing/2014/main" id="{5DAEC959-3B9A-3DB6-1E5D-1056C8E526EE}"/>
              </a:ext>
            </a:extLst>
          </p:cNvPr>
          <p:cNvSpPr txBox="1"/>
          <p:nvPr/>
        </p:nvSpPr>
        <p:spPr>
          <a:xfrm>
            <a:off x="1854885" y="2802875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8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DEFA4F1-694F-5EF7-87FF-BDCB4CB7BD5A}"/>
              </a:ext>
            </a:extLst>
          </p:cNvPr>
          <p:cNvGrpSpPr/>
          <p:nvPr/>
        </p:nvGrpSpPr>
        <p:grpSpPr>
          <a:xfrm>
            <a:off x="6116787" y="5426483"/>
            <a:ext cx="3799948" cy="709288"/>
            <a:chOff x="5942618" y="4581594"/>
            <a:chExt cx="3799948" cy="709288"/>
          </a:xfrm>
        </p:grpSpPr>
        <p:sp>
          <p:nvSpPr>
            <p:cNvPr id="45" name="Text Box 23">
              <a:extLst>
                <a:ext uri="{FF2B5EF4-FFF2-40B4-BE49-F238E27FC236}">
                  <a16:creationId xmlns:a16="http://schemas.microsoft.com/office/drawing/2014/main" id="{95E6AFAD-5B50-20EE-F9A1-5B5CC871FD6B}"/>
                </a:ext>
              </a:extLst>
            </p:cNvPr>
            <p:cNvSpPr txBox="1"/>
            <p:nvPr/>
          </p:nvSpPr>
          <p:spPr>
            <a:xfrm>
              <a:off x="5942618" y="4582996"/>
              <a:ext cx="591169" cy="7078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lvl="0" eaLnBrk="1" hangingPunct="1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vi-VN" sz="4000" b="1" dirty="0">
                  <a:solidFill>
                    <a:srgbClr val="FF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6" name="Text Box 23">
              <a:extLst>
                <a:ext uri="{FF2B5EF4-FFF2-40B4-BE49-F238E27FC236}">
                  <a16:creationId xmlns:a16="http://schemas.microsoft.com/office/drawing/2014/main" id="{CE18610A-2533-C1A5-C091-EAA768232FF4}"/>
                </a:ext>
              </a:extLst>
            </p:cNvPr>
            <p:cNvSpPr txBox="1"/>
            <p:nvPr/>
          </p:nvSpPr>
          <p:spPr>
            <a:xfrm>
              <a:off x="6351066" y="4581594"/>
              <a:ext cx="3391500" cy="7078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vi-VN" sz="4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Hạ</a:t>
              </a:r>
              <a:r>
                <a:rPr lang="en-US" altLang="vi-VN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8, </a:t>
              </a:r>
              <a:r>
                <a:rPr lang="en-US" altLang="vi-VN" sz="4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vi-VN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8</a:t>
              </a:r>
              <a:endPara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Text Box 31">
            <a:extLst>
              <a:ext uri="{FF2B5EF4-FFF2-40B4-BE49-F238E27FC236}">
                <a16:creationId xmlns:a16="http://schemas.microsoft.com/office/drawing/2014/main" id="{92D2A3CE-A48A-C184-F4F2-944977DB95F1}"/>
              </a:ext>
            </a:extLst>
          </p:cNvPr>
          <p:cNvSpPr txBox="1"/>
          <p:nvPr/>
        </p:nvSpPr>
        <p:spPr>
          <a:xfrm>
            <a:off x="9455488" y="5433357"/>
            <a:ext cx="586310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; 8 chia 2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được</a:t>
            </a:r>
            <a:r>
              <a:rPr lang="en-US" altLang="vi-VN" sz="4000" b="1" dirty="0">
                <a:latin typeface="Times New Roman" panose="02020603050405020304" pitchFamily="18" charset="0"/>
              </a:rPr>
              <a:t> 4,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4.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endParaRPr lang="en-US" altLang="vi-VN" sz="4000" b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" name="Text Box 40">
            <a:extLst>
              <a:ext uri="{FF2B5EF4-FFF2-40B4-BE49-F238E27FC236}">
                <a16:creationId xmlns:a16="http://schemas.microsoft.com/office/drawing/2014/main" id="{BBD34CEA-3694-7924-F5E5-029A1571937D}"/>
              </a:ext>
            </a:extLst>
          </p:cNvPr>
          <p:cNvSpPr txBox="1"/>
          <p:nvPr/>
        </p:nvSpPr>
        <p:spPr>
          <a:xfrm>
            <a:off x="3541876" y="3609200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9" name="Text Box 31">
            <a:extLst>
              <a:ext uri="{FF2B5EF4-FFF2-40B4-BE49-F238E27FC236}">
                <a16:creationId xmlns:a16="http://schemas.microsoft.com/office/drawing/2014/main" id="{65892486-68C5-8434-E3DB-13DFC09DC0DE}"/>
              </a:ext>
            </a:extLst>
          </p:cNvPr>
          <p:cNvSpPr txBox="1"/>
          <p:nvPr/>
        </p:nvSpPr>
        <p:spPr>
          <a:xfrm>
            <a:off x="6525235" y="6074598"/>
            <a:ext cx="786693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4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nhân</a:t>
            </a:r>
            <a:r>
              <a:rPr lang="en-US" altLang="vi-VN" sz="4000" b="1" dirty="0">
                <a:latin typeface="Times New Roman" panose="02020603050405020304" pitchFamily="18" charset="0"/>
              </a:rPr>
              <a:t> 2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latin typeface="Times New Roman" panose="02020603050405020304" pitchFamily="18" charset="0"/>
              </a:rPr>
              <a:t> 8; 8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trừ</a:t>
            </a:r>
            <a:r>
              <a:rPr lang="en-US" altLang="vi-VN" sz="4000" b="1" dirty="0">
                <a:latin typeface="Times New Roman" panose="02020603050405020304" pitchFamily="18" charset="0"/>
              </a:rPr>
              <a:t> 8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50" name="Text Box 40">
            <a:extLst>
              <a:ext uri="{FF2B5EF4-FFF2-40B4-BE49-F238E27FC236}">
                <a16:creationId xmlns:a16="http://schemas.microsoft.com/office/drawing/2014/main" id="{C6122EFB-956E-1D3C-0AF3-9EFC6801675F}"/>
              </a:ext>
            </a:extLst>
          </p:cNvPr>
          <p:cNvSpPr txBox="1"/>
          <p:nvPr/>
        </p:nvSpPr>
        <p:spPr>
          <a:xfrm>
            <a:off x="1799778" y="4884760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1" name="Text Box 39">
            <a:extLst>
              <a:ext uri="{FF2B5EF4-FFF2-40B4-BE49-F238E27FC236}">
                <a16:creationId xmlns:a16="http://schemas.microsoft.com/office/drawing/2014/main" id="{AF3B0EBE-5C22-6103-9866-3A53162BBC04}"/>
              </a:ext>
            </a:extLst>
          </p:cNvPr>
          <p:cNvSpPr txBox="1"/>
          <p:nvPr/>
        </p:nvSpPr>
        <p:spPr>
          <a:xfrm>
            <a:off x="2110974" y="2802875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CC00FF"/>
                </a:solidFill>
                <a:latin typeface="Times New Roman" panose="02020603050405020304" pitchFamily="18" charset="0"/>
              </a:rPr>
              <a:t>6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16701A8E-8784-0239-1383-4A3392621366}"/>
              </a:ext>
            </a:extLst>
          </p:cNvPr>
          <p:cNvGrpSpPr/>
          <p:nvPr/>
        </p:nvGrpSpPr>
        <p:grpSpPr>
          <a:xfrm>
            <a:off x="6172617" y="6744547"/>
            <a:ext cx="3799948" cy="709288"/>
            <a:chOff x="5942618" y="4581594"/>
            <a:chExt cx="3799948" cy="709288"/>
          </a:xfrm>
        </p:grpSpPr>
        <p:sp>
          <p:nvSpPr>
            <p:cNvPr id="53" name="Text Box 23">
              <a:extLst>
                <a:ext uri="{FF2B5EF4-FFF2-40B4-BE49-F238E27FC236}">
                  <a16:creationId xmlns:a16="http://schemas.microsoft.com/office/drawing/2014/main" id="{F08296D1-EB48-C765-94A1-576B0BB164FA}"/>
                </a:ext>
              </a:extLst>
            </p:cNvPr>
            <p:cNvSpPr txBox="1"/>
            <p:nvPr/>
          </p:nvSpPr>
          <p:spPr>
            <a:xfrm>
              <a:off x="5942618" y="4582996"/>
              <a:ext cx="591169" cy="7078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lvl="0" eaLnBrk="1" hangingPunct="1"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vi-VN" sz="4000" b="1" dirty="0">
                  <a:solidFill>
                    <a:srgbClr val="FF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4" name="Text Box 23">
              <a:extLst>
                <a:ext uri="{FF2B5EF4-FFF2-40B4-BE49-F238E27FC236}">
                  <a16:creationId xmlns:a16="http://schemas.microsoft.com/office/drawing/2014/main" id="{1F391E72-8731-073E-E976-481AE2F70509}"/>
                </a:ext>
              </a:extLst>
            </p:cNvPr>
            <p:cNvSpPr txBox="1"/>
            <p:nvPr/>
          </p:nvSpPr>
          <p:spPr>
            <a:xfrm>
              <a:off x="6351066" y="4581594"/>
              <a:ext cx="3391500" cy="7078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vi-VN" sz="4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Hạ</a:t>
              </a:r>
              <a:r>
                <a:rPr lang="en-US" altLang="vi-VN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6, </a:t>
              </a:r>
              <a:r>
                <a:rPr lang="en-US" altLang="vi-VN" sz="4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vi-VN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</a:t>
              </a:r>
              <a:endPara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Text Box 31">
            <a:extLst>
              <a:ext uri="{FF2B5EF4-FFF2-40B4-BE49-F238E27FC236}">
                <a16:creationId xmlns:a16="http://schemas.microsoft.com/office/drawing/2014/main" id="{16030A30-EC6D-5E74-F615-672250C16810}"/>
              </a:ext>
            </a:extLst>
          </p:cNvPr>
          <p:cNvSpPr txBox="1"/>
          <p:nvPr/>
        </p:nvSpPr>
        <p:spPr>
          <a:xfrm>
            <a:off x="9455488" y="6684776"/>
            <a:ext cx="586310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; 6 chia 2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được</a:t>
            </a:r>
            <a:r>
              <a:rPr lang="en-US" altLang="vi-VN" sz="4000" b="1" dirty="0">
                <a:latin typeface="Times New Roman" panose="02020603050405020304" pitchFamily="18" charset="0"/>
              </a:rPr>
              <a:t> 3,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3.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endParaRPr lang="en-US" altLang="vi-VN" sz="4000" b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" name="Text Box 40">
            <a:extLst>
              <a:ext uri="{FF2B5EF4-FFF2-40B4-BE49-F238E27FC236}">
                <a16:creationId xmlns:a16="http://schemas.microsoft.com/office/drawing/2014/main" id="{A88C268B-02E4-6CFE-37F4-9EDDAEFE3021}"/>
              </a:ext>
            </a:extLst>
          </p:cNvPr>
          <p:cNvSpPr txBox="1"/>
          <p:nvPr/>
        </p:nvSpPr>
        <p:spPr>
          <a:xfrm>
            <a:off x="3803962" y="3609200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57" name="Text Box 31">
            <a:extLst>
              <a:ext uri="{FF2B5EF4-FFF2-40B4-BE49-F238E27FC236}">
                <a16:creationId xmlns:a16="http://schemas.microsoft.com/office/drawing/2014/main" id="{A91E3A43-F138-339D-6508-BB890EADFC24}"/>
              </a:ext>
            </a:extLst>
          </p:cNvPr>
          <p:cNvSpPr txBox="1"/>
          <p:nvPr/>
        </p:nvSpPr>
        <p:spPr>
          <a:xfrm>
            <a:off x="6567440" y="7279782"/>
            <a:ext cx="786693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3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nhân</a:t>
            </a:r>
            <a:r>
              <a:rPr lang="en-US" altLang="vi-VN" sz="4000" b="1" dirty="0">
                <a:latin typeface="Times New Roman" panose="02020603050405020304" pitchFamily="18" charset="0"/>
              </a:rPr>
              <a:t> 2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latin typeface="Times New Roman" panose="02020603050405020304" pitchFamily="18" charset="0"/>
              </a:rPr>
              <a:t> 6; 6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trừ</a:t>
            </a:r>
            <a:r>
              <a:rPr lang="en-US" altLang="vi-VN" sz="4000" b="1" dirty="0">
                <a:latin typeface="Times New Roman" panose="02020603050405020304" pitchFamily="18" charset="0"/>
              </a:rPr>
              <a:t> 6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58" name="Text Box 40">
            <a:extLst>
              <a:ext uri="{FF2B5EF4-FFF2-40B4-BE49-F238E27FC236}">
                <a16:creationId xmlns:a16="http://schemas.microsoft.com/office/drawing/2014/main" id="{A787DEBC-023D-86D8-9EDB-E715D86B2A40}"/>
              </a:ext>
            </a:extLst>
          </p:cNvPr>
          <p:cNvSpPr txBox="1"/>
          <p:nvPr/>
        </p:nvSpPr>
        <p:spPr>
          <a:xfrm>
            <a:off x="2066819" y="5445702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B933FDC9-BC51-5C3D-37DE-3349C1B6B25A}"/>
              </a:ext>
            </a:extLst>
          </p:cNvPr>
          <p:cNvSpPr/>
          <p:nvPr/>
        </p:nvSpPr>
        <p:spPr>
          <a:xfrm>
            <a:off x="5353500" y="1585877"/>
            <a:ext cx="4091457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17 486 : 2 = ?</a:t>
            </a:r>
          </a:p>
        </p:txBody>
      </p:sp>
    </p:spTree>
    <p:extLst>
      <p:ext uri="{BB962C8B-B14F-4D97-AF65-F5344CB8AC3E}">
        <p14:creationId xmlns:p14="http://schemas.microsoft.com/office/powerpoint/2010/main" val="56554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5021E-6 -2.77778E-6 L -4.5021E-6 0.0899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5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6" presetClass="emph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09178E-7 0.00347 L -0.00195 0.15937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77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6" presetClass="emph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75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935E-8 0.00347 L 0.00039 0.22778 " pathEditMode="relative" rAng="0" ptsTypes="AA">
                                      <p:cBhvr>
                                        <p:cTn id="18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11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6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8" grpId="1"/>
      <p:bldP spid="18" grpId="2"/>
      <p:bldP spid="18" grpId="3"/>
      <p:bldP spid="18" grpId="4"/>
      <p:bldP spid="18" grpId="5"/>
      <p:bldP spid="23" grpId="0"/>
      <p:bldP spid="23" grpId="1"/>
      <p:bldP spid="23" grpId="2"/>
      <p:bldP spid="24" grpId="0"/>
      <p:bldP spid="33" grpId="0"/>
      <p:bldP spid="8" grpId="0" animBg="1"/>
      <p:bldP spid="30" grpId="0"/>
      <p:bldP spid="30" grpId="1"/>
      <p:bldP spid="30" grpId="2"/>
      <p:bldP spid="34" grpId="0"/>
      <p:bldP spid="35" grpId="0"/>
      <p:bldP spid="35" grpId="1"/>
      <p:bldP spid="39" grpId="0"/>
      <p:bldP spid="40" grpId="0"/>
      <p:bldP spid="40" grpId="1"/>
      <p:bldP spid="40" grpId="2"/>
      <p:bldP spid="41" grpId="0"/>
      <p:bldP spid="42" grpId="0"/>
      <p:bldP spid="43" grpId="0"/>
      <p:bldP spid="43" grpId="1"/>
      <p:bldP spid="43" grpId="2"/>
      <p:bldP spid="47" grpId="0"/>
      <p:bldP spid="48" grpId="0"/>
      <p:bldP spid="48" grpId="1"/>
      <p:bldP spid="48" grpId="2"/>
      <p:bldP spid="49" grpId="0"/>
      <p:bldP spid="50" grpId="0"/>
      <p:bldP spid="51" grpId="0"/>
      <p:bldP spid="51" grpId="1"/>
      <p:bldP spid="51" grpId="2"/>
      <p:bldP spid="55" grpId="0"/>
      <p:bldP spid="56" grpId="0"/>
      <p:bldP spid="56" grpId="1"/>
      <p:bldP spid="56" grpId="2"/>
      <p:bldP spid="57" grpId="0"/>
      <p:bldP spid="58" grpId="0"/>
      <p:bldP spid="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140483" y="1600200"/>
            <a:ext cx="1956071" cy="681454"/>
            <a:chOff x="1470819" y="1943100"/>
            <a:chExt cx="195607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08371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35" name="Text Box 8">
            <a:extLst>
              <a:ext uri="{FF2B5EF4-FFF2-40B4-BE49-F238E27FC236}">
                <a16:creationId xmlns:a16="http://schemas.microsoft.com/office/drawing/2014/main" id="{37C5E31F-F0F5-2EE3-9B58-C72EA8578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719" y="2311499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25 684</a:t>
            </a:r>
          </a:p>
        </p:txBody>
      </p:sp>
      <p:sp>
        <p:nvSpPr>
          <p:cNvPr id="36" name="Text Box 9">
            <a:extLst>
              <a:ext uri="{FF2B5EF4-FFF2-40B4-BE49-F238E27FC236}">
                <a16:creationId xmlns:a16="http://schemas.microsoft.com/office/drawing/2014/main" id="{ED2DDC9B-3290-E790-E2E3-F065BD9EA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2303105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7" name="Line 10">
            <a:extLst>
              <a:ext uri="{FF2B5EF4-FFF2-40B4-BE49-F238E27FC236}">
                <a16:creationId xmlns:a16="http://schemas.microsoft.com/office/drawing/2014/main" id="{532C2D9F-05CB-64C5-0BF3-2B762DC28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119" y="2484755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38" name="Line 11">
            <a:extLst>
              <a:ext uri="{FF2B5EF4-FFF2-40B4-BE49-F238E27FC236}">
                <a16:creationId xmlns:a16="http://schemas.microsoft.com/office/drawing/2014/main" id="{8429E886-2034-76A8-F7CF-2FBED9E8CE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119" y="294259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7B0C5481-CD19-A708-4C19-3AF7DC44D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9319" y="2984183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4" name="Text Box 21">
            <a:extLst>
              <a:ext uri="{FF2B5EF4-FFF2-40B4-BE49-F238E27FC236}">
                <a16:creationId xmlns:a16="http://schemas.microsoft.com/office/drawing/2014/main" id="{5845D5F9-8630-5E25-07C0-C2AC37895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919" y="2984183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5" name="Text Box 22">
            <a:extLst>
              <a:ext uri="{FF2B5EF4-FFF2-40B4-BE49-F238E27FC236}">
                <a16:creationId xmlns:a16="http://schemas.microsoft.com/office/drawing/2014/main" id="{E96B30B7-BD29-C551-1BDE-D881E7347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7519" y="2984183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Text Box 23">
            <a:extLst>
              <a:ext uri="{FF2B5EF4-FFF2-40B4-BE49-F238E27FC236}">
                <a16:creationId xmlns:a16="http://schemas.microsoft.com/office/drawing/2014/main" id="{129FD9E4-4312-599A-6449-B26465065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5319" y="2903220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7" name="Text Box 24">
            <a:extLst>
              <a:ext uri="{FF2B5EF4-FFF2-40B4-BE49-F238E27FC236}">
                <a16:creationId xmlns:a16="http://schemas.microsoft.com/office/drawing/2014/main" id="{7FC26E77-CB00-8C69-5500-95122BC6D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5207" y="2900680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8" name="Text Box 25">
            <a:extLst>
              <a:ext uri="{FF2B5EF4-FFF2-40B4-BE49-F238E27FC236}">
                <a16:creationId xmlns:a16="http://schemas.microsoft.com/office/drawing/2014/main" id="{AFC93918-9254-53E8-05BA-8D2352531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032" y="4065905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9" name="Text Box 26">
            <a:extLst>
              <a:ext uri="{FF2B5EF4-FFF2-40B4-BE49-F238E27FC236}">
                <a16:creationId xmlns:a16="http://schemas.microsoft.com/office/drawing/2014/main" id="{11E64375-4C66-55EA-C59A-7D0C3E345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219" y="3507105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0" name="Text Box 27">
            <a:extLst>
              <a:ext uri="{FF2B5EF4-FFF2-40B4-BE49-F238E27FC236}">
                <a16:creationId xmlns:a16="http://schemas.microsoft.com/office/drawing/2014/main" id="{B5A0DB72-7C79-C3AF-405D-A09130751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094" y="3503644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1" name="Text Box 28">
            <a:extLst>
              <a:ext uri="{FF2B5EF4-FFF2-40B4-BE49-F238E27FC236}">
                <a16:creationId xmlns:a16="http://schemas.microsoft.com/office/drawing/2014/main" id="{8A952334-C425-F51C-9B8C-C56FD4725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19" y="4061143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2" name="Text Box 29">
            <a:extLst>
              <a:ext uri="{FF2B5EF4-FFF2-40B4-BE49-F238E27FC236}">
                <a16:creationId xmlns:a16="http://schemas.microsoft.com/office/drawing/2014/main" id="{06826049-D08A-7663-DEB5-14FB9AB13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18" y="4740276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3" name="Text Box 30">
            <a:extLst>
              <a:ext uri="{FF2B5EF4-FFF2-40B4-BE49-F238E27FC236}">
                <a16:creationId xmlns:a16="http://schemas.microsoft.com/office/drawing/2014/main" id="{1458A8A0-755D-80F7-710E-736D2B692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7619" y="2984183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8" name="Text Box 8">
            <a:extLst>
              <a:ext uri="{FF2B5EF4-FFF2-40B4-BE49-F238E27FC236}">
                <a16:creationId xmlns:a16="http://schemas.microsoft.com/office/drawing/2014/main" id="{6489C12F-C244-23F9-17AE-1E064F6EE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7735" y="2385992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37 085</a:t>
            </a:r>
          </a:p>
        </p:txBody>
      </p:sp>
      <p:sp>
        <p:nvSpPr>
          <p:cNvPr id="69" name="Text Box 9">
            <a:extLst>
              <a:ext uri="{FF2B5EF4-FFF2-40B4-BE49-F238E27FC236}">
                <a16:creationId xmlns:a16="http://schemas.microsoft.com/office/drawing/2014/main" id="{D80D3C75-3D11-5540-3CA0-4ABABA267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6535" y="2377598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0" name="Line 10">
            <a:extLst>
              <a:ext uri="{FF2B5EF4-FFF2-40B4-BE49-F238E27FC236}">
                <a16:creationId xmlns:a16="http://schemas.microsoft.com/office/drawing/2014/main" id="{2B753E52-7EC3-0877-A55C-19ED0429A3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44135" y="2559248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71" name="Line 11">
            <a:extLst>
              <a:ext uri="{FF2B5EF4-FFF2-40B4-BE49-F238E27FC236}">
                <a16:creationId xmlns:a16="http://schemas.microsoft.com/office/drawing/2014/main" id="{9B9EF55F-42C1-620B-03DA-75C4AE40F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44135" y="3017083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DE11513B-D790-4ED4-FF6D-746A0CB2B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0335" y="305867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3" name="Text Box 21">
            <a:extLst>
              <a:ext uri="{FF2B5EF4-FFF2-40B4-BE49-F238E27FC236}">
                <a16:creationId xmlns:a16="http://schemas.microsoft.com/office/drawing/2014/main" id="{00DB17C8-A118-5001-6FF0-23BC869C4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9935" y="305867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4" name="Text Box 22">
            <a:extLst>
              <a:ext uri="{FF2B5EF4-FFF2-40B4-BE49-F238E27FC236}">
                <a16:creationId xmlns:a16="http://schemas.microsoft.com/office/drawing/2014/main" id="{954A8A3F-14A3-0087-A07F-352C69BBB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6495" y="3041849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1" name="Text Box 23">
            <a:extLst>
              <a:ext uri="{FF2B5EF4-FFF2-40B4-BE49-F238E27FC236}">
                <a16:creationId xmlns:a16="http://schemas.microsoft.com/office/drawing/2014/main" id="{38D4B460-AF28-B204-CC3B-F59D9A779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6335" y="2977713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2" name="Text Box 24">
            <a:extLst>
              <a:ext uri="{FF2B5EF4-FFF2-40B4-BE49-F238E27FC236}">
                <a16:creationId xmlns:a16="http://schemas.microsoft.com/office/drawing/2014/main" id="{7C007764-FE51-1981-A693-EC7D143BE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6223" y="2975173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83" name="Text Box 25">
            <a:extLst>
              <a:ext uri="{FF2B5EF4-FFF2-40B4-BE49-F238E27FC236}">
                <a16:creationId xmlns:a16="http://schemas.microsoft.com/office/drawing/2014/main" id="{0455788B-D85E-1B4B-55F3-40C1B3C5C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7048" y="4140398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4" name="Text Box 26">
            <a:extLst>
              <a:ext uri="{FF2B5EF4-FFF2-40B4-BE49-F238E27FC236}">
                <a16:creationId xmlns:a16="http://schemas.microsoft.com/office/drawing/2014/main" id="{14722E21-104F-BB3B-984A-CEC7F035E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3235" y="3581598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5" name="Text Box 27">
            <a:extLst>
              <a:ext uri="{FF2B5EF4-FFF2-40B4-BE49-F238E27FC236}">
                <a16:creationId xmlns:a16="http://schemas.microsoft.com/office/drawing/2014/main" id="{6DD8BF9D-7AF4-A030-A8C7-F948C38D5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5110" y="3567311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86" name="Text Box 28">
            <a:extLst>
              <a:ext uri="{FF2B5EF4-FFF2-40B4-BE49-F238E27FC236}">
                <a16:creationId xmlns:a16="http://schemas.microsoft.com/office/drawing/2014/main" id="{24F5BD12-A1CA-AFBC-B651-F57492AF0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2635" y="4135636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7" name="Text Box 29">
            <a:extLst>
              <a:ext uri="{FF2B5EF4-FFF2-40B4-BE49-F238E27FC236}">
                <a16:creationId xmlns:a16="http://schemas.microsoft.com/office/drawing/2014/main" id="{30B29E2D-866E-43C7-7C89-9E12E84DA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2634" y="4814769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88" name="Text Box 30">
            <a:extLst>
              <a:ext uri="{FF2B5EF4-FFF2-40B4-BE49-F238E27FC236}">
                <a16:creationId xmlns:a16="http://schemas.microsoft.com/office/drawing/2014/main" id="{06ABEFF8-B242-81F4-7448-BBC1D6893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8635" y="3058676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68" grpId="0"/>
      <p:bldP spid="69" grpId="0"/>
      <p:bldP spid="72" grpId="0"/>
      <p:bldP spid="73" grpId="0"/>
      <p:bldP spid="74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-692311" y="2483921"/>
            <a:ext cx="16520319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     21 684 : 4			16 025 : 5			45 789 : 3</a:t>
            </a:r>
          </a:p>
        </p:txBody>
      </p:sp>
      <p:sp>
        <p:nvSpPr>
          <p:cNvPr id="37" name="Text Box 8">
            <a:extLst>
              <a:ext uri="{FF2B5EF4-FFF2-40B4-BE49-F238E27FC236}">
                <a16:creationId xmlns:a16="http://schemas.microsoft.com/office/drawing/2014/main" id="{4BF83E23-D933-8EBC-7E85-C7FA2DF93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03" y="3451463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21 684</a:t>
            </a:r>
          </a:p>
        </p:txBody>
      </p:sp>
      <p:sp>
        <p:nvSpPr>
          <p:cNvPr id="38" name="Text Box 9">
            <a:extLst>
              <a:ext uri="{FF2B5EF4-FFF2-40B4-BE49-F238E27FC236}">
                <a16:creationId xmlns:a16="http://schemas.microsoft.com/office/drawing/2014/main" id="{2433F002-5D36-FF55-1F13-38C1D19BD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9702" y="3424257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9" name="Line 10">
            <a:extLst>
              <a:ext uri="{FF2B5EF4-FFF2-40B4-BE49-F238E27FC236}">
                <a16:creationId xmlns:a16="http://schemas.microsoft.com/office/drawing/2014/main" id="{5ECB6912-D849-D710-F7B3-045C79F7D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7303" y="3624719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0" name="Line 11">
            <a:extLst>
              <a:ext uri="{FF2B5EF4-FFF2-40B4-BE49-F238E27FC236}">
                <a16:creationId xmlns:a16="http://schemas.microsoft.com/office/drawing/2014/main" id="{9FECDB66-66E5-AAB7-28C6-C734AA6DC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7303" y="4082554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5ADF9476-A84C-C551-786D-1C9A9BFCC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03" y="4124147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2" name="Text Box 21">
            <a:extLst>
              <a:ext uri="{FF2B5EF4-FFF2-40B4-BE49-F238E27FC236}">
                <a16:creationId xmlns:a16="http://schemas.microsoft.com/office/drawing/2014/main" id="{A8E33972-4FF2-1254-B3CB-ADE4D293C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103" y="4124147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3" name="Text Box 22">
            <a:extLst>
              <a:ext uri="{FF2B5EF4-FFF2-40B4-BE49-F238E27FC236}">
                <a16:creationId xmlns:a16="http://schemas.microsoft.com/office/drawing/2014/main" id="{7FCAB191-0E43-1C70-8D96-CCB09EB31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03" y="4124147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4" name="Text Box 23">
            <a:extLst>
              <a:ext uri="{FF2B5EF4-FFF2-40B4-BE49-F238E27FC236}">
                <a16:creationId xmlns:a16="http://schemas.microsoft.com/office/drawing/2014/main" id="{8D6D25A1-3DDB-57BD-4F09-866891356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03" y="4043184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5" name="Text Box 24">
            <a:extLst>
              <a:ext uri="{FF2B5EF4-FFF2-40B4-BE49-F238E27FC236}">
                <a16:creationId xmlns:a16="http://schemas.microsoft.com/office/drawing/2014/main" id="{4D744261-2B3B-EFA4-9DE8-79E222BFD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391" y="4040644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6" name="Text Box 25">
            <a:extLst>
              <a:ext uri="{FF2B5EF4-FFF2-40B4-BE49-F238E27FC236}">
                <a16:creationId xmlns:a16="http://schemas.microsoft.com/office/drawing/2014/main" id="{98D0C2A0-7305-856F-6DCA-3439A24E4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0216" y="5205869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7" name="Text Box 26">
            <a:extLst>
              <a:ext uri="{FF2B5EF4-FFF2-40B4-BE49-F238E27FC236}">
                <a16:creationId xmlns:a16="http://schemas.microsoft.com/office/drawing/2014/main" id="{E97F780F-046B-F9E6-525B-14B8BF62B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403" y="4647069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8" name="Text Box 27">
            <a:extLst>
              <a:ext uri="{FF2B5EF4-FFF2-40B4-BE49-F238E27FC236}">
                <a16:creationId xmlns:a16="http://schemas.microsoft.com/office/drawing/2014/main" id="{ABB8B7C6-5BB4-FBA8-7ACD-584FCBCF7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278" y="4632782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9" name="Text Box 28">
            <a:extLst>
              <a:ext uri="{FF2B5EF4-FFF2-40B4-BE49-F238E27FC236}">
                <a16:creationId xmlns:a16="http://schemas.microsoft.com/office/drawing/2014/main" id="{3400FE90-618F-14C4-7C8D-801194A0E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03" y="5201107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0" name="Text Box 29">
            <a:extLst>
              <a:ext uri="{FF2B5EF4-FFF2-40B4-BE49-F238E27FC236}">
                <a16:creationId xmlns:a16="http://schemas.microsoft.com/office/drawing/2014/main" id="{2F85212F-A69F-3605-2DBC-FA20A34E4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02" y="5880240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1" name="Text Box 30">
            <a:extLst>
              <a:ext uri="{FF2B5EF4-FFF2-40B4-BE49-F238E27FC236}">
                <a16:creationId xmlns:a16="http://schemas.microsoft.com/office/drawing/2014/main" id="{878866AF-84F8-9732-096D-547AF9248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03" y="4124147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2" name="Text Box 8">
            <a:extLst>
              <a:ext uri="{FF2B5EF4-FFF2-40B4-BE49-F238E27FC236}">
                <a16:creationId xmlns:a16="http://schemas.microsoft.com/office/drawing/2014/main" id="{647B874F-76FB-FA3A-835D-472786917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919" y="3525956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16 025</a:t>
            </a:r>
          </a:p>
        </p:txBody>
      </p:sp>
      <p:sp>
        <p:nvSpPr>
          <p:cNvPr id="53" name="Text Box 9">
            <a:extLst>
              <a:ext uri="{FF2B5EF4-FFF2-40B4-BE49-F238E27FC236}">
                <a16:creationId xmlns:a16="http://schemas.microsoft.com/office/drawing/2014/main" id="{325F7304-D8DD-96B9-B90E-85BCC0234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0719" y="3536223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4" name="Line 10">
            <a:extLst>
              <a:ext uri="{FF2B5EF4-FFF2-40B4-BE49-F238E27FC236}">
                <a16:creationId xmlns:a16="http://schemas.microsoft.com/office/drawing/2014/main" id="{6BAC7B6C-1548-DF2B-CA4A-E9F470C4408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8319" y="3699212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5" name="Line 11">
            <a:extLst>
              <a:ext uri="{FF2B5EF4-FFF2-40B4-BE49-F238E27FC236}">
                <a16:creationId xmlns:a16="http://schemas.microsoft.com/office/drawing/2014/main" id="{24836B6A-EC5C-3D92-4D1D-54E84DA261C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8319" y="4157047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6" name="Text Box 20">
            <a:extLst>
              <a:ext uri="{FF2B5EF4-FFF2-40B4-BE49-F238E27FC236}">
                <a16:creationId xmlns:a16="http://schemas.microsoft.com/office/drawing/2014/main" id="{8DAAB705-123C-122F-A7B8-1673739EC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4519" y="4198640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7" name="Text Box 21">
            <a:extLst>
              <a:ext uri="{FF2B5EF4-FFF2-40B4-BE49-F238E27FC236}">
                <a16:creationId xmlns:a16="http://schemas.microsoft.com/office/drawing/2014/main" id="{ECF29F2A-796D-91BD-888F-9D6F36D9E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4119" y="4198640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8" name="Text Box 22">
            <a:extLst>
              <a:ext uri="{FF2B5EF4-FFF2-40B4-BE49-F238E27FC236}">
                <a16:creationId xmlns:a16="http://schemas.microsoft.com/office/drawing/2014/main" id="{D6D1A2C5-7531-741A-41A1-97550A0D3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9340" y="4200474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9" name="Text Box 23">
            <a:extLst>
              <a:ext uri="{FF2B5EF4-FFF2-40B4-BE49-F238E27FC236}">
                <a16:creationId xmlns:a16="http://schemas.microsoft.com/office/drawing/2014/main" id="{0A2758CB-9D64-023C-6397-C0BAD9630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0519" y="4117677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0" name="Text Box 24">
            <a:extLst>
              <a:ext uri="{FF2B5EF4-FFF2-40B4-BE49-F238E27FC236}">
                <a16:creationId xmlns:a16="http://schemas.microsoft.com/office/drawing/2014/main" id="{995FDD7B-E671-A4F1-2419-705B1BBF9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0407" y="4115137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1" name="Text Box 25">
            <a:extLst>
              <a:ext uri="{FF2B5EF4-FFF2-40B4-BE49-F238E27FC236}">
                <a16:creationId xmlns:a16="http://schemas.microsoft.com/office/drawing/2014/main" id="{9416963E-4310-C26A-0613-FDD484ECA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1232" y="5280362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7303DE22-A792-2CF0-BBB5-E4A47A1EC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7419" y="4721562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D5724233-3256-C0BA-40FC-B53379C8E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9294" y="4707275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39F9FE42-4305-7956-1BA7-1534CF4B3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819" y="5275600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5" name="Text Box 29">
            <a:extLst>
              <a:ext uri="{FF2B5EF4-FFF2-40B4-BE49-F238E27FC236}">
                <a16:creationId xmlns:a16="http://schemas.microsoft.com/office/drawing/2014/main" id="{585775AD-FA51-3674-43EC-5B55CF6C4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818" y="5954733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6" name="Text Box 30">
            <a:extLst>
              <a:ext uri="{FF2B5EF4-FFF2-40B4-BE49-F238E27FC236}">
                <a16:creationId xmlns:a16="http://schemas.microsoft.com/office/drawing/2014/main" id="{EB31785D-4FFD-14DC-2D75-6CC671364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2819" y="4198640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7" name="Text Box 8">
            <a:extLst>
              <a:ext uri="{FF2B5EF4-FFF2-40B4-BE49-F238E27FC236}">
                <a16:creationId xmlns:a16="http://schemas.microsoft.com/office/drawing/2014/main" id="{16E631B4-5687-4905-CC6C-2036A9C3F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29712" y="3686631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45 789</a:t>
            </a:r>
          </a:p>
        </p:txBody>
      </p:sp>
      <p:sp>
        <p:nvSpPr>
          <p:cNvPr id="68" name="Text Box 9">
            <a:extLst>
              <a:ext uri="{FF2B5EF4-FFF2-40B4-BE49-F238E27FC236}">
                <a16:creationId xmlns:a16="http://schemas.microsoft.com/office/drawing/2014/main" id="{C6E9E1AF-1856-4E3B-62BF-AB7AD9D40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8512" y="3678237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9" name="Line 10">
            <a:extLst>
              <a:ext uri="{FF2B5EF4-FFF2-40B4-BE49-F238E27FC236}">
                <a16:creationId xmlns:a16="http://schemas.microsoft.com/office/drawing/2014/main" id="{337DCEFE-6963-6A5C-6016-287C3368AE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06112" y="3859887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70" name="Line 11">
            <a:extLst>
              <a:ext uri="{FF2B5EF4-FFF2-40B4-BE49-F238E27FC236}">
                <a16:creationId xmlns:a16="http://schemas.microsoft.com/office/drawing/2014/main" id="{A6215911-5770-B857-3C80-390773AD8C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06112" y="4317722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71" name="Text Box 20">
            <a:extLst>
              <a:ext uri="{FF2B5EF4-FFF2-40B4-BE49-F238E27FC236}">
                <a16:creationId xmlns:a16="http://schemas.microsoft.com/office/drawing/2014/main" id="{52E90D1F-8C25-BF8F-D480-812B31EAD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82312" y="4359315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2" name="Text Box 21">
            <a:extLst>
              <a:ext uri="{FF2B5EF4-FFF2-40B4-BE49-F238E27FC236}">
                <a16:creationId xmlns:a16="http://schemas.microsoft.com/office/drawing/2014/main" id="{EDD47C69-13CF-063D-5B47-5E1BEBC66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1912" y="4359315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3" name="Text Box 22">
            <a:extLst>
              <a:ext uri="{FF2B5EF4-FFF2-40B4-BE49-F238E27FC236}">
                <a16:creationId xmlns:a16="http://schemas.microsoft.com/office/drawing/2014/main" id="{D27769EE-17EB-93B8-3266-2B3EB315D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35096" y="4359315"/>
            <a:ext cx="244475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4" name="Text Box 23">
            <a:extLst>
              <a:ext uri="{FF2B5EF4-FFF2-40B4-BE49-F238E27FC236}">
                <a16:creationId xmlns:a16="http://schemas.microsoft.com/office/drawing/2014/main" id="{2997EACF-F097-C65F-6863-6BF8C397F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52572" y="4278352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5" name="Text Box 24">
            <a:extLst>
              <a:ext uri="{FF2B5EF4-FFF2-40B4-BE49-F238E27FC236}">
                <a16:creationId xmlns:a16="http://schemas.microsoft.com/office/drawing/2014/main" id="{BB44B631-6BDA-8059-6620-81EC859F3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53880" y="4275812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76" name="Text Box 25">
            <a:extLst>
              <a:ext uri="{FF2B5EF4-FFF2-40B4-BE49-F238E27FC236}">
                <a16:creationId xmlns:a16="http://schemas.microsoft.com/office/drawing/2014/main" id="{1721AA94-6103-E822-84DD-C9DA95FE2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1865" y="5441037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7" name="Text Box 26">
            <a:extLst>
              <a:ext uri="{FF2B5EF4-FFF2-40B4-BE49-F238E27FC236}">
                <a16:creationId xmlns:a16="http://schemas.microsoft.com/office/drawing/2014/main" id="{9AAB0ED6-0499-75C1-292E-50FBF41E6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0912" y="4859377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8" name="Text Box 27">
            <a:extLst>
              <a:ext uri="{FF2B5EF4-FFF2-40B4-BE49-F238E27FC236}">
                <a16:creationId xmlns:a16="http://schemas.microsoft.com/office/drawing/2014/main" id="{0EFBC0C5-78FB-82A7-7DEF-7003E014E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88487" y="4867950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9" name="Text Box 28">
            <a:extLst>
              <a:ext uri="{FF2B5EF4-FFF2-40B4-BE49-F238E27FC236}">
                <a16:creationId xmlns:a16="http://schemas.microsoft.com/office/drawing/2014/main" id="{1DF648D3-1BC8-7C2B-0D2C-0A326A335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7452" y="5436275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0" name="Text Box 29">
            <a:extLst>
              <a:ext uri="{FF2B5EF4-FFF2-40B4-BE49-F238E27FC236}">
                <a16:creationId xmlns:a16="http://schemas.microsoft.com/office/drawing/2014/main" id="{353EBA56-45FE-A5C0-033D-1F959EE52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3171" y="6115408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81" name="Text Box 30">
            <a:extLst>
              <a:ext uri="{FF2B5EF4-FFF2-40B4-BE49-F238E27FC236}">
                <a16:creationId xmlns:a16="http://schemas.microsoft.com/office/drawing/2014/main" id="{1BB8E7D7-CB9E-E277-AA66-8DD19CE2A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6312" y="4359315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2" name="Text Box 28">
            <a:extLst>
              <a:ext uri="{FF2B5EF4-FFF2-40B4-BE49-F238E27FC236}">
                <a16:creationId xmlns:a16="http://schemas.microsoft.com/office/drawing/2014/main" id="{D7DA93D7-5214-B6C2-F340-9AB917C46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90128" y="6121094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83" name="Text Box 22">
            <a:extLst>
              <a:ext uri="{FF2B5EF4-FFF2-40B4-BE49-F238E27FC236}">
                <a16:creationId xmlns:a16="http://schemas.microsoft.com/office/drawing/2014/main" id="{A219FBDF-AD94-91EA-402D-149A9A1B5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93173" y="4367480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4" name="Text Box 29">
            <a:extLst>
              <a:ext uri="{FF2B5EF4-FFF2-40B4-BE49-F238E27FC236}">
                <a16:creationId xmlns:a16="http://schemas.microsoft.com/office/drawing/2014/main" id="{D2A08C81-3B60-1F55-D6DC-CB7D73DF7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90127" y="6779976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92435" y="1605215"/>
            <a:ext cx="16195546" cy="1204675"/>
            <a:chOff x="1470819" y="1943100"/>
            <a:chExt cx="16195546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547846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kho chứa 10 160 kg muối. Người ta chia đều số muối đó vào 4 ô tô để chở </a:t>
              </a:r>
              <a:endPara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lên miền núi. Hỏi mỗi ô tô chở bao nhiêu ki-lô-gam muối?</a:t>
              </a:r>
              <a:endPara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456738" y="4107910"/>
            <a:ext cx="6766077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: 10 160 kg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: …kg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7222815" y="3962400"/>
            <a:ext cx="8153401" cy="331674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ki-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–gam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10 160 : 4 = 2 540 (kg)</a:t>
            </a:r>
          </a:p>
          <a:p>
            <a:pPr algn="ctr">
              <a:lnSpc>
                <a:spcPct val="150000"/>
              </a:lnSpc>
            </a:pP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2 540 kg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5E41E0-26E6-4AFF-9F70-6854FFC9FF86}"/>
              </a:ext>
            </a:extLst>
          </p:cNvPr>
          <p:cNvCxnSpPr/>
          <p:nvPr/>
        </p:nvCxnSpPr>
        <p:spPr>
          <a:xfrm>
            <a:off x="7222815" y="3962400"/>
            <a:ext cx="0" cy="3581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380</Words>
  <Application>Microsoft Office PowerPoint</Application>
  <PresentationFormat>Custom</PresentationFormat>
  <Paragraphs>125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ACER NITRO 5</cp:lastModifiedBy>
  <cp:revision>170</cp:revision>
  <dcterms:created xsi:type="dcterms:W3CDTF">2022-07-10T01:37:20Z</dcterms:created>
  <dcterms:modified xsi:type="dcterms:W3CDTF">2025-04-20T13:05:09Z</dcterms:modified>
</cp:coreProperties>
</file>