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gif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750809" y="1970662"/>
            <a:ext cx="26883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09859" y="2651179"/>
            <a:ext cx="4723171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260936" y="1978783"/>
            <a:ext cx="47872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264174" y="3357002"/>
            <a:ext cx="7742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160955" y="165264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121178" y="2783278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80555" y="434007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bóp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cam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365084" y="820879"/>
            <a:ext cx="994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vẫn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ức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61" y="5032460"/>
            <a:ext cx="2100425" cy="1703047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3415580"/>
            <a:ext cx="1113091" cy="90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1801</Words>
  <Application>Microsoft Office PowerPoint</Application>
  <PresentationFormat>Widescreen</PresentationFormat>
  <Paragraphs>160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等线</vt:lpstr>
      <vt:lpstr>等线 Light</vt:lpstr>
      <vt:lpstr>UTM Charlotte</vt:lpstr>
      <vt:lpstr>Arial</vt:lpstr>
      <vt:lpstr>Arial-Rounded</vt:lpstr>
      <vt:lpstr>Calibri</vt:lpstr>
      <vt:lpstr>Impact</vt:lpstr>
      <vt:lpstr>UTM Avo</vt:lpstr>
      <vt:lpstr>Office Theme</vt:lpstr>
      <vt:lpstr>1_Office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15</cp:revision>
  <dcterms:created xsi:type="dcterms:W3CDTF">2021-07-20T01:55:21Z</dcterms:created>
  <dcterms:modified xsi:type="dcterms:W3CDTF">2021-08-06T15:29:36Z</dcterms:modified>
</cp:coreProperties>
</file>