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91" r:id="rId4"/>
    <p:sldId id="285" r:id="rId5"/>
    <p:sldId id="28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313533"/>
            <a:ext cx="546100" cy="5265867"/>
            <a:chOff x="6667500" y="313533"/>
            <a:chExt cx="546100" cy="5265867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147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87</cp:revision>
  <dcterms:created xsi:type="dcterms:W3CDTF">2021-06-02T01:34:28Z</dcterms:created>
  <dcterms:modified xsi:type="dcterms:W3CDTF">2025-04-23T12:17:54Z</dcterms:modified>
</cp:coreProperties>
</file>