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Lst>
  <p:notesMasterIdLst>
    <p:notesMasterId r:id="rId34"/>
  </p:notesMasterIdLst>
  <p:sldIdLst>
    <p:sldId id="3932" r:id="rId7"/>
    <p:sldId id="267" r:id="rId8"/>
    <p:sldId id="3930" r:id="rId9"/>
    <p:sldId id="259" r:id="rId10"/>
    <p:sldId id="256" r:id="rId11"/>
    <p:sldId id="262" r:id="rId12"/>
    <p:sldId id="263" r:id="rId13"/>
    <p:sldId id="305" r:id="rId14"/>
    <p:sldId id="304" r:id="rId15"/>
    <p:sldId id="409" r:id="rId16"/>
    <p:sldId id="410" r:id="rId17"/>
    <p:sldId id="265" r:id="rId18"/>
    <p:sldId id="266" r:id="rId19"/>
    <p:sldId id="276" r:id="rId20"/>
    <p:sldId id="415" r:id="rId21"/>
    <p:sldId id="322" r:id="rId22"/>
    <p:sldId id="3933" r:id="rId23"/>
    <p:sldId id="3934" r:id="rId24"/>
    <p:sldId id="3935" r:id="rId25"/>
    <p:sldId id="346" r:id="rId26"/>
    <p:sldId id="416" r:id="rId27"/>
    <p:sldId id="3936" r:id="rId28"/>
    <p:sldId id="3937" r:id="rId29"/>
    <p:sldId id="421" r:id="rId30"/>
    <p:sldId id="325" r:id="rId31"/>
    <p:sldId id="425" r:id="rId32"/>
    <p:sldId id="39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4" autoAdjust="0"/>
  </p:normalViewPr>
  <p:slideViewPr>
    <p:cSldViewPr snapToGrid="0" showGuides="1">
      <p:cViewPr varScale="1">
        <p:scale>
          <a:sx n="58" d="100"/>
          <a:sy n="58" d="100"/>
        </p:scale>
        <p:origin x="988" y="2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4</a:t>
            </a:fld>
            <a:endParaRPr lang="en-US"/>
          </a:p>
        </p:txBody>
      </p:sp>
    </p:spTree>
    <p:extLst>
      <p:ext uri="{BB962C8B-B14F-4D97-AF65-F5344CB8AC3E}">
        <p14:creationId xmlns:p14="http://schemas.microsoft.com/office/powerpoint/2010/main" val="227417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444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2989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4098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3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1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4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2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73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04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6602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98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21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06201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9072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678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888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8022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373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4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0965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8651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98620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5577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4/25/2025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7536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5314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975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177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21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8361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4/25/2025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8486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id="{59454223-5741-DD40-C785-4E4E6594B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2173402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E417302F-FDB3-1C27-4B09-37AB4E459E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1699027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9.wmf"/></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5.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6.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7.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D28676B9-7130-7D93-18C0-0588CF0B752D}"/>
              </a:ext>
            </a:extLst>
          </p:cNvPr>
          <p:cNvPicPr>
            <a:picLocks noChangeAspect="1"/>
          </p:cNvPicPr>
          <p:nvPr/>
        </p:nvPicPr>
        <p:blipFill>
          <a:blip r:embed="rId7"/>
          <a:stretch>
            <a:fillRect/>
          </a:stretch>
        </p:blipFill>
        <p:spPr>
          <a:xfrm>
            <a:off x="0" y="-1"/>
            <a:ext cx="6000750" cy="6876815"/>
          </a:xfrm>
          <a:prstGeom prst="rect">
            <a:avLst/>
          </a:prstGeom>
        </p:spPr>
      </p:pic>
      <p:pic>
        <p:nvPicPr>
          <p:cNvPr id="18" name="Picture 17">
            <a:extLst>
              <a:ext uri="{FF2B5EF4-FFF2-40B4-BE49-F238E27FC236}">
                <a16:creationId xmlns:a16="http://schemas.microsoft.com/office/drawing/2014/main" id="{CB579028-E988-5584-F6F4-636C9659C2E1}"/>
              </a:ext>
            </a:extLst>
          </p:cNvPr>
          <p:cNvPicPr>
            <a:picLocks noChangeAspect="1"/>
          </p:cNvPicPr>
          <p:nvPr/>
        </p:nvPicPr>
        <p:blipFill>
          <a:blip r:embed="rId8"/>
          <a:stretch>
            <a:fillRect/>
          </a:stretch>
        </p:blipFill>
        <p:spPr>
          <a:xfrm>
            <a:off x="6172200" y="2465736"/>
            <a:ext cx="5832668" cy="1738723"/>
          </a:xfrm>
          <a:prstGeom prst="rect">
            <a:avLst/>
          </a:prstGeom>
        </p:spPr>
      </p:pic>
    </p:spTree>
    <p:extLst>
      <p:ext uri="{BB962C8B-B14F-4D97-AF65-F5344CB8AC3E}">
        <p14:creationId xmlns:p14="http://schemas.microsoft.com/office/powerpoint/2010/main" val="59376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8"/>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8" name="Picture 2" descr="PHÁT TRIỂN NĂNG LỰC THẨM MỸ BẰNG TOÁN HỌC - POMath">
            <a:extLst>
              <a:ext uri="{FF2B5EF4-FFF2-40B4-BE49-F238E27FC236}">
                <a16:creationId xmlns:a16="http://schemas.microsoft.com/office/drawing/2014/main" id="{C08C3C06-C48B-9614-3B1A-1E4F92A66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A0BCC2-07F0-FC3A-ACC2-B213808A979E}"/>
              </a:ext>
            </a:extLst>
          </p:cNvPr>
          <p:cNvPicPr>
            <a:picLocks noChangeAspect="1"/>
          </p:cNvPicPr>
          <p:nvPr/>
        </p:nvPicPr>
        <p:blipFill>
          <a:blip r:embed="rId8"/>
          <a:stretch>
            <a:fillRect/>
          </a:stretch>
        </p:blipFill>
        <p:spPr>
          <a:xfrm>
            <a:off x="8437137" y="3004921"/>
            <a:ext cx="2799288" cy="2799288"/>
          </a:xfrm>
          <a:prstGeom prst="rect">
            <a:avLst/>
          </a:prstGeom>
        </p:spPr>
      </p:pic>
      <p:pic>
        <p:nvPicPr>
          <p:cNvPr id="16" name="Picture 15">
            <a:extLst>
              <a:ext uri="{FF2B5EF4-FFF2-40B4-BE49-F238E27FC236}">
                <a16:creationId xmlns:a16="http://schemas.microsoft.com/office/drawing/2014/main" id="{2AE3647B-6DDC-6E8C-AA77-065C75EBDDE0}"/>
              </a:ext>
            </a:extLst>
          </p:cNvPr>
          <p:cNvPicPr>
            <a:picLocks noChangeAspect="1"/>
          </p:cNvPicPr>
          <p:nvPr/>
        </p:nvPicPr>
        <p:blipFill>
          <a:blip r:embed="rId9"/>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rPr>
              <a:t>Các hình ảnh ở khổ thơ đầu: </a:t>
            </a:r>
            <a:r>
              <a:rPr lang="vi-VN" sz="3600" b="1" dirty="0">
                <a:solidFill>
                  <a:srgbClr val="FF0000"/>
                </a:solidFill>
              </a:rPr>
              <a:t>quả bóng sân bay giữa trời xanh, tiếng chim gù của chim bồ câu, cánh chim hải âu vờn sóng biển</a:t>
            </a:r>
            <a:r>
              <a:rPr lang="vi-VN" sz="3600" dirty="0">
                <a:solidFill>
                  <a:srgbClr val="FF0000"/>
                </a:solidFill>
              </a:rPr>
              <a:t>, giúp chúng ta hình dung về một trái đất hòa bình, yên vui.</a:t>
            </a:r>
            <a:endParaRPr lang="en-US" sz="3600" dirty="0">
              <a:solidFill>
                <a:srgbClr val="FF0000"/>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Những hình ảnh đối lập với hòa bình là: </a:t>
            </a:r>
            <a:r>
              <a:rPr lang="vi-VN" sz="3600" dirty="0">
                <a:solidFill>
                  <a:srgbClr val="FF0000"/>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C0CA8A91-94F4-64F6-2D42-B4077B6D2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The Earth is Ours Vietnamese Children's Song">
            <a:hlinkClick r:id="" action="ppaction://media"/>
            <a:extLst>
              <a:ext uri="{FF2B5EF4-FFF2-40B4-BE49-F238E27FC236}">
                <a16:creationId xmlns:a16="http://schemas.microsoft.com/office/drawing/2014/main" id="{B30F330A-C6A6-7553-2286-02196AF9BB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6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358988" y="387077"/>
            <a:ext cx="9385212" cy="1554924"/>
            <a:chOff x="177888" y="242199"/>
            <a:chExt cx="897100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pic>
        <p:nvPicPr>
          <p:cNvPr id="5" name="Picture 4">
            <a:extLst>
              <a:ext uri="{FF2B5EF4-FFF2-40B4-BE49-F238E27FC236}">
                <a16:creationId xmlns:a16="http://schemas.microsoft.com/office/drawing/2014/main" id="{200FA3ED-6B34-F831-A04C-0A23814617EC}"/>
              </a:ext>
            </a:extLst>
          </p:cNvPr>
          <p:cNvPicPr>
            <a:picLocks noChangeAspect="1"/>
          </p:cNvPicPr>
          <p:nvPr/>
        </p:nvPicPr>
        <p:blipFill>
          <a:blip r:embed="rId10"/>
          <a:stretch>
            <a:fillRect/>
          </a:stretch>
        </p:blipFill>
        <p:spPr>
          <a:xfrm>
            <a:off x="1908810" y="2313622"/>
            <a:ext cx="8286750" cy="3459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id="{07777555-9F65-4894-33AC-41C4D4892D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id="{A267E31D-0D4C-3967-507C-B0F9A789583B}"/>
              </a:ext>
            </a:extLst>
          </p:cNvPr>
          <p:cNvPicPr>
            <a:picLocks noChangeAspect="1"/>
          </p:cNvPicPr>
          <p:nvPr/>
        </p:nvPicPr>
        <p:blipFill>
          <a:blip r:embed="rId3"/>
          <a:stretch>
            <a:fillRect/>
          </a:stretch>
        </p:blipFill>
        <p:spPr>
          <a:xfrm>
            <a:off x="9044359" y="1209489"/>
            <a:ext cx="2962275" cy="4581525"/>
          </a:xfrm>
          <a:prstGeom prst="rect">
            <a:avLst/>
          </a:prstGeom>
        </p:spPr>
      </p:pic>
      <p:sp>
        <p:nvSpPr>
          <p:cNvPr id="13" name="TextBox 12">
            <a:extLst>
              <a:ext uri="{FF2B5EF4-FFF2-40B4-BE49-F238E27FC236}">
                <a16:creationId xmlns:a16="http://schemas.microsoft.com/office/drawing/2014/main"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889</TotalTime>
  <Words>779</Words>
  <Application>Microsoft Office PowerPoint</Application>
  <PresentationFormat>Widescreen</PresentationFormat>
  <Paragraphs>66</Paragraphs>
  <Slides>27</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#9Slide05 IcielRukola</vt:lpstr>
      <vt:lpstr>Aptos</vt:lpstr>
      <vt:lpstr>Arial</vt:lpstr>
      <vt:lpstr>Calibri</vt:lpstr>
      <vt:lpstr>Cambria</vt:lpstr>
      <vt:lpstr>Open Sans</vt:lpstr>
      <vt:lpstr>UTM Mother</vt:lpstr>
      <vt:lpstr>Wingdings</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40</cp:revision>
  <dcterms:created xsi:type="dcterms:W3CDTF">2023-07-30T15:19:28Z</dcterms:created>
  <dcterms:modified xsi:type="dcterms:W3CDTF">2025-04-25T13:22:33Z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