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</p:sldMasterIdLst>
  <p:notesMasterIdLst>
    <p:notesMasterId r:id="rId22"/>
  </p:notesMasterIdLst>
  <p:sldIdLst>
    <p:sldId id="257" r:id="rId7"/>
    <p:sldId id="264" r:id="rId8"/>
    <p:sldId id="265" r:id="rId9"/>
    <p:sldId id="2007577123" r:id="rId10"/>
    <p:sldId id="266" r:id="rId11"/>
    <p:sldId id="267" r:id="rId12"/>
    <p:sldId id="269" r:id="rId13"/>
    <p:sldId id="268" r:id="rId14"/>
    <p:sldId id="271" r:id="rId15"/>
    <p:sldId id="270" r:id="rId16"/>
    <p:sldId id="2884" r:id="rId17"/>
    <p:sldId id="2896" r:id="rId18"/>
    <p:sldId id="2899" r:id="rId19"/>
    <p:sldId id="2007577122" r:id="rId20"/>
    <p:sldId id="28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78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28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40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8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78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85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8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1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7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8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8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59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23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90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90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00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50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6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646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7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5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F313-5249-426C-890C-0BB8C053AC6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3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06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5.xml"/><Relationship Id="rId7" Type="http://schemas.openxmlformats.org/officeDocument/2006/relationships/slide" Target="slide10.xml"/><Relationship Id="rId12" Type="http://schemas.openxmlformats.org/officeDocument/2006/relationships/image" Target="../media/image1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image" Target="../media/image12.gif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8137" y="-721755"/>
            <a:ext cx="609600" cy="609600"/>
          </a:xfrm>
          <a:prstGeom prst="rect">
            <a:avLst/>
          </a:prstGeom>
        </p:spPr>
      </p:pic>
      <p:sp>
        <p:nvSpPr>
          <p:cNvPr id="13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791 – 59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"/>
          <p:cNvSpPr/>
          <p:nvPr/>
        </p:nvSpPr>
        <p:spPr>
          <a:xfrm flipH="1">
            <a:off x="5901389" y="3143131"/>
            <a:ext cx="5328604" cy="1238720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732</a:t>
            </a:r>
          </a:p>
        </p:txBody>
      </p:sp>
      <p:sp>
        <p:nvSpPr>
          <p:cNvPr id="19" name="B"/>
          <p:cNvSpPr/>
          <p:nvPr/>
        </p:nvSpPr>
        <p:spPr>
          <a:xfrm>
            <a:off x="739093" y="3137808"/>
            <a:ext cx="5328604" cy="1233875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A.791</a:t>
            </a:r>
          </a:p>
        </p:txBody>
      </p:sp>
      <p:sp>
        <p:nvSpPr>
          <p:cNvPr id="20" name="C"/>
          <p:cNvSpPr/>
          <p:nvPr/>
        </p:nvSpPr>
        <p:spPr>
          <a:xfrm flipH="1">
            <a:off x="5854952" y="4503035"/>
            <a:ext cx="5328604" cy="1279663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756</a:t>
            </a:r>
          </a:p>
        </p:txBody>
      </p:sp>
      <p:sp>
        <p:nvSpPr>
          <p:cNvPr id="21" name="D"/>
          <p:cNvSpPr/>
          <p:nvPr/>
        </p:nvSpPr>
        <p:spPr>
          <a:xfrm>
            <a:off x="787148" y="4525930"/>
            <a:ext cx="5328604" cy="1254211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B.726</a:t>
            </a:r>
          </a:p>
        </p:txBody>
      </p:sp>
      <p:sp>
        <p:nvSpPr>
          <p:cNvPr id="12" name="Freeform 11">
            <a:hlinkClick r:id="rId7" action="ppaction://hlinksldjump"/>
          </p:cNvPr>
          <p:cNvSpPr/>
          <p:nvPr/>
        </p:nvSpPr>
        <p:spPr>
          <a:xfrm>
            <a:off x="10922756" y="5674343"/>
            <a:ext cx="1183657" cy="1183657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22">
            <a:hlinkClick r:id="rId7" action="ppaction://hlinksldjump"/>
          </p:cNvPr>
          <p:cNvSpPr/>
          <p:nvPr/>
        </p:nvSpPr>
        <p:spPr>
          <a:xfrm>
            <a:off x="5186149" y="4525930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30">
            <a:hlinkClick r:id="rId7" action="ppaction://hlinksldjump"/>
          </p:cNvPr>
          <p:cNvSpPr/>
          <p:nvPr/>
        </p:nvSpPr>
        <p:spPr>
          <a:xfrm>
            <a:off x="5186149" y="3137808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35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034632" y="1123353"/>
            <a:ext cx="8122736" cy="38386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67: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thập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endParaRPr lang="en-US" sz="48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99;p28">
            <a:extLst>
              <a:ext uri="{FF2B5EF4-FFF2-40B4-BE49-F238E27FC236}">
                <a16:creationId xmlns:a16="http://schemas.microsoft.com/office/drawing/2014/main" xmlns="" id="{CD1B7272-6064-4C4D-B97A-0C8E198E49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7126" y="713151"/>
            <a:ext cx="2325467" cy="116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ABCB6709-4A7F-4158-91B1-8E80F605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15" y="0"/>
            <a:ext cx="8757685" cy="44608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F47C283-E3A5-41A7-8415-38BD75C800FB}"/>
              </a:ext>
            </a:extLst>
          </p:cNvPr>
          <p:cNvGrpSpPr/>
          <p:nvPr/>
        </p:nvGrpSpPr>
        <p:grpSpPr>
          <a:xfrm>
            <a:off x="1113669" y="1720103"/>
            <a:ext cx="2007190" cy="539625"/>
            <a:chOff x="1296327" y="1647588"/>
            <a:chExt cx="2068959" cy="62142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35E9E00-5408-45DF-9817-36C028F726C0}"/>
                </a:ext>
              </a:extLst>
            </p:cNvPr>
            <p:cNvGrpSpPr/>
            <p:nvPr/>
          </p:nvGrpSpPr>
          <p:grpSpPr>
            <a:xfrm>
              <a:off x="1999127" y="1666479"/>
              <a:ext cx="1366159" cy="602536"/>
              <a:chOff x="1999127" y="1666479"/>
              <a:chExt cx="1366159" cy="602536"/>
            </a:xfrm>
          </p:grpSpPr>
          <p:sp>
            <p:nvSpPr>
              <p:cNvPr id="23" name="Rounded Rectangle 2">
                <a:extLst>
                  <a:ext uri="{FF2B5EF4-FFF2-40B4-BE49-F238E27FC236}">
                    <a16:creationId xmlns:a16="http://schemas.microsoft.com/office/drawing/2014/main" xmlns="" id="{D33E25B9-77BA-483D-ACE9-3E44CD4EC53A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TextBox 3">
                <a:extLst>
                  <a:ext uri="{FF2B5EF4-FFF2-40B4-BE49-F238E27FC236}">
                    <a16:creationId xmlns:a16="http://schemas.microsoft.com/office/drawing/2014/main" xmlns="" id="{F70B7A74-D156-40BB-80FE-678127860ED4}"/>
                  </a:ext>
                </a:extLst>
              </p:cNvPr>
              <p:cNvSpPr txBox="1"/>
              <p:nvPr/>
            </p:nvSpPr>
            <p:spPr>
              <a:xfrm>
                <a:off x="2034557" y="1666479"/>
                <a:ext cx="1330729" cy="602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D3ED85E6-E057-4FB3-B152-A360637FC40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453008-B7EC-4A0B-853C-237C0E4D7CA9}"/>
              </a:ext>
            </a:extLst>
          </p:cNvPr>
          <p:cNvGrpSpPr/>
          <p:nvPr/>
        </p:nvGrpSpPr>
        <p:grpSpPr>
          <a:xfrm>
            <a:off x="1923558" y="4631186"/>
            <a:ext cx="8936939" cy="1555198"/>
            <a:chOff x="1500194" y="4453765"/>
            <a:chExt cx="9211961" cy="1790950"/>
          </a:xfrm>
        </p:grpSpPr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xmlns="" id="{94E9602B-4379-47B5-AE50-A946631C4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94" y="4453765"/>
              <a:ext cx="9211961" cy="1790950"/>
            </a:xfrm>
            <a:prstGeom prst="rect">
              <a:avLst/>
            </a:prstGeom>
          </p:spPr>
        </p:pic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xmlns="" id="{D7DA6336-A5A1-409C-ABA9-1810DAC8BB3B}"/>
                </a:ext>
              </a:extLst>
            </p:cNvPr>
            <p:cNvSpPr/>
            <p:nvPr/>
          </p:nvSpPr>
          <p:spPr>
            <a:xfrm>
              <a:off x="1698681" y="4453765"/>
              <a:ext cx="580619" cy="6407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xmlns="" id="{9DA9656B-5EA2-483F-9E22-07F1AA29B8FA}"/>
                </a:ext>
              </a:extLst>
            </p:cNvPr>
            <p:cNvSpPr/>
            <p:nvPr/>
          </p:nvSpPr>
          <p:spPr>
            <a:xfrm>
              <a:off x="1687474" y="5290677"/>
              <a:ext cx="591826" cy="6271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xmlns="" id="{51A94F70-3632-4781-A3AA-141D5CB96FF7}"/>
                </a:ext>
              </a:extLst>
            </p:cNvPr>
            <p:cNvSpPr/>
            <p:nvPr/>
          </p:nvSpPr>
          <p:spPr>
            <a:xfrm>
              <a:off x="4872957" y="4502786"/>
              <a:ext cx="577924" cy="5917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ounded Rectangle 11">
              <a:extLst>
                <a:ext uri="{FF2B5EF4-FFF2-40B4-BE49-F238E27FC236}">
                  <a16:creationId xmlns:a16="http://schemas.microsoft.com/office/drawing/2014/main" xmlns="" id="{5F778ED9-462D-456A-ADF9-3649701E44D7}"/>
                </a:ext>
              </a:extLst>
            </p:cNvPr>
            <p:cNvSpPr/>
            <p:nvPr/>
          </p:nvSpPr>
          <p:spPr>
            <a:xfrm>
              <a:off x="4872957" y="5290677"/>
              <a:ext cx="561955" cy="6271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xmlns="" id="{BDB33491-0157-4C21-AA45-D7CE6BE99A1E}"/>
                </a:ext>
              </a:extLst>
            </p:cNvPr>
            <p:cNvSpPr/>
            <p:nvPr/>
          </p:nvSpPr>
          <p:spPr>
            <a:xfrm>
              <a:off x="8439117" y="4502786"/>
              <a:ext cx="577924" cy="5917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3">
              <a:extLst>
                <a:ext uri="{FF2B5EF4-FFF2-40B4-BE49-F238E27FC236}">
                  <a16:creationId xmlns:a16="http://schemas.microsoft.com/office/drawing/2014/main" xmlns="" id="{ABDD2FC8-C1E4-43C7-B350-2B1C6608849A}"/>
                </a:ext>
              </a:extLst>
            </p:cNvPr>
            <p:cNvSpPr/>
            <p:nvPr/>
          </p:nvSpPr>
          <p:spPr>
            <a:xfrm>
              <a:off x="8439117" y="5326079"/>
              <a:ext cx="561955" cy="5917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CDA65DCC-9E24-4EF4-B74D-2CC78D8343CE}"/>
              </a:ext>
            </a:extLst>
          </p:cNvPr>
          <p:cNvSpPr txBox="1"/>
          <p:nvPr/>
        </p:nvSpPr>
        <p:spPr>
          <a:xfrm>
            <a:off x="2267403" y="4703885"/>
            <a:ext cx="26071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0EBDD445-9A78-4F9C-ABC8-1A8A5A2703DA}"/>
              </a:ext>
            </a:extLst>
          </p:cNvPr>
          <p:cNvSpPr txBox="1"/>
          <p:nvPr/>
        </p:nvSpPr>
        <p:spPr>
          <a:xfrm>
            <a:off x="2288096" y="5384367"/>
            <a:ext cx="19439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xmlns="" id="{619E5A0A-18C9-4765-9752-5D2740170FFB}"/>
              </a:ext>
            </a:extLst>
          </p:cNvPr>
          <p:cNvSpPr txBox="1"/>
          <p:nvPr/>
        </p:nvSpPr>
        <p:spPr>
          <a:xfrm>
            <a:off x="5228429" y="4721663"/>
            <a:ext cx="51237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B48050E4-8002-40A6-8B7D-7F3E7E9E0A92}"/>
              </a:ext>
            </a:extLst>
          </p:cNvPr>
          <p:cNvSpPr txBox="1"/>
          <p:nvPr/>
        </p:nvSpPr>
        <p:spPr>
          <a:xfrm>
            <a:off x="5374147" y="5408785"/>
            <a:ext cx="19439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xmlns="" id="{E6B3FD70-0561-456C-96E1-DD3ACB2D729C}"/>
              </a:ext>
            </a:extLst>
          </p:cNvPr>
          <p:cNvSpPr txBox="1"/>
          <p:nvPr/>
        </p:nvSpPr>
        <p:spPr>
          <a:xfrm>
            <a:off x="8830712" y="4744799"/>
            <a:ext cx="19439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xmlns="" id="{FC7B372E-0AEB-4D5B-A232-C67E45FD3DFE}"/>
              </a:ext>
            </a:extLst>
          </p:cNvPr>
          <p:cNvSpPr txBox="1"/>
          <p:nvPr/>
        </p:nvSpPr>
        <p:spPr>
          <a:xfrm>
            <a:off x="8846465" y="5430147"/>
            <a:ext cx="19439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-135467"/>
            <a:ext cx="12006943" cy="6819296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16BFD7-3200-482A-8392-41B9DDCBBD01}"/>
              </a:ext>
            </a:extLst>
          </p:cNvPr>
          <p:cNvGrpSpPr/>
          <p:nvPr/>
        </p:nvGrpSpPr>
        <p:grpSpPr>
          <a:xfrm>
            <a:off x="992601" y="483054"/>
            <a:ext cx="10206798" cy="570588"/>
            <a:chOff x="1183343" y="1464304"/>
            <a:chExt cx="10206798" cy="570588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xmlns="" id="{DE455C79-02E8-40FB-9638-27345AC2368F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/>
                <a:t>Xem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khóa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endParaRPr lang="en-US" sz="28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9ECBFE1C-B667-4A9E-8B72-7092E6F3AFAF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8" name="table">
            <a:extLst>
              <a:ext uri="{FF2B5EF4-FFF2-40B4-BE49-F238E27FC236}">
                <a16:creationId xmlns:a16="http://schemas.microsoft.com/office/drawing/2014/main" xmlns="" id="{945B11B6-232F-430B-855A-E6A200259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66" y="1471562"/>
            <a:ext cx="9620068" cy="1579398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C8F5B8B3-1609-4289-A238-33EFF71632EF}"/>
              </a:ext>
            </a:extLst>
          </p:cNvPr>
          <p:cNvSpPr/>
          <p:nvPr/>
        </p:nvSpPr>
        <p:spPr>
          <a:xfrm>
            <a:off x="4212370" y="2410882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xmlns="" id="{0D95752E-51ED-42EA-B665-BA8EB11F3CAC}"/>
              </a:ext>
            </a:extLst>
          </p:cNvPr>
          <p:cNvSpPr/>
          <p:nvPr/>
        </p:nvSpPr>
        <p:spPr>
          <a:xfrm>
            <a:off x="6233700" y="2410882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xmlns="" id="{48847B76-8C33-43CD-A070-48BB2B45CED7}"/>
              </a:ext>
            </a:extLst>
          </p:cNvPr>
          <p:cNvSpPr/>
          <p:nvPr/>
        </p:nvSpPr>
        <p:spPr>
          <a:xfrm>
            <a:off x="9068340" y="2410882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D248D006-38BB-4EA8-8942-5071F49F88CC}"/>
              </a:ext>
            </a:extLst>
          </p:cNvPr>
          <p:cNvSpPr txBox="1"/>
          <p:nvPr/>
        </p:nvSpPr>
        <p:spPr>
          <a:xfrm>
            <a:off x="1276414" y="3351776"/>
            <a:ext cx="106869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,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r>
              <a:rPr lang="en-US" sz="2800" dirty="0">
                <a:solidFill>
                  <a:srgbClr val="F15441"/>
                </a:solidFill>
              </a:rPr>
              <a:t>A. </a:t>
            </a:r>
            <a:r>
              <a:rPr lang="en-US" sz="2800" dirty="0" err="1"/>
              <a:t>Toán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r>
              <a:rPr lang="en-US" sz="2800" dirty="0">
                <a:solidFill>
                  <a:srgbClr val="F15441"/>
                </a:solidFill>
              </a:rPr>
              <a:t>A. </a:t>
            </a:r>
            <a:r>
              <a:rPr lang="en-US" sz="2800" dirty="0" err="1"/>
              <a:t>Toán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endParaRPr lang="en-US" sz="2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4B65341-716A-48A7-93D9-74CB6C80C417}"/>
              </a:ext>
            </a:extLst>
          </p:cNvPr>
          <p:cNvSpPr/>
          <p:nvPr/>
        </p:nvSpPr>
        <p:spPr>
          <a:xfrm>
            <a:off x="3906897" y="4175164"/>
            <a:ext cx="610945" cy="610945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76AB370-887A-4303-9307-53D959ACC92D}"/>
              </a:ext>
            </a:extLst>
          </p:cNvPr>
          <p:cNvSpPr/>
          <p:nvPr/>
        </p:nvSpPr>
        <p:spPr>
          <a:xfrm>
            <a:off x="7228908" y="4987600"/>
            <a:ext cx="610945" cy="610945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7" y="270707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1" y="0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xmlns="" id="{D7F6736B-E9AA-4C15-9923-EADC5EEA7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6"/>
          <a:stretch/>
        </p:blipFill>
        <p:spPr>
          <a:xfrm>
            <a:off x="5810024" y="76242"/>
            <a:ext cx="6523189" cy="627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50F288C-FABB-4599-A71E-085DA453AD67}"/>
              </a:ext>
            </a:extLst>
          </p:cNvPr>
          <p:cNvGrpSpPr/>
          <p:nvPr/>
        </p:nvGrpSpPr>
        <p:grpSpPr>
          <a:xfrm>
            <a:off x="568508" y="776153"/>
            <a:ext cx="1825700" cy="669803"/>
            <a:chOff x="1296327" y="1647588"/>
            <a:chExt cx="1825700" cy="5705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41EED07-02FE-43C5-A6A0-179B257BCA89}"/>
                </a:ext>
              </a:extLst>
            </p:cNvPr>
            <p:cNvGrpSpPr/>
            <p:nvPr/>
          </p:nvGrpSpPr>
          <p:grpSpPr>
            <a:xfrm>
              <a:off x="1999127" y="1726873"/>
              <a:ext cx="1122900" cy="491303"/>
              <a:chOff x="1999127" y="1726873"/>
              <a:chExt cx="1122900" cy="491303"/>
            </a:xfrm>
          </p:grpSpPr>
          <p:sp>
            <p:nvSpPr>
              <p:cNvPr id="28" name="Rounded Rectangle 6">
                <a:extLst>
                  <a:ext uri="{FF2B5EF4-FFF2-40B4-BE49-F238E27FC236}">
                    <a16:creationId xmlns:a16="http://schemas.microsoft.com/office/drawing/2014/main" xmlns="" id="{E3DE3C77-AAFC-44CB-B8A0-8F1FA86E0DFA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xmlns="" id="{71DDDB77-3B6C-4411-B132-CB8CD7AD5CEF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44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4BABA880-F773-4DBD-895E-3AC765C715D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EB6BA4A8-827B-4FF1-9BDD-182633952144}"/>
              </a:ext>
            </a:extLst>
          </p:cNvPr>
          <p:cNvSpPr txBox="1"/>
          <p:nvPr/>
        </p:nvSpPr>
        <p:spPr>
          <a:xfrm>
            <a:off x="1211954" y="1473250"/>
            <a:ext cx="958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: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xmlns="" id="{E15B594B-EEE0-490E-AB25-3AC0F498B823}"/>
              </a:ext>
            </a:extLst>
          </p:cNvPr>
          <p:cNvSpPr txBox="1"/>
          <p:nvPr/>
        </p:nvSpPr>
        <p:spPr>
          <a:xfrm>
            <a:off x="984970" y="1816466"/>
            <a:ext cx="5293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LcParenR"/>
            </a:pP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;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;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mây</a:t>
            </a:r>
            <a:r>
              <a:rPr lang="en-US" sz="2800" dirty="0"/>
              <a:t>.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xmlns="" id="{4731CCF0-2F41-4CB7-A264-6B2464E9DF3A}"/>
              </a:ext>
            </a:extLst>
          </p:cNvPr>
          <p:cNvSpPr txBox="1"/>
          <p:nvPr/>
        </p:nvSpPr>
        <p:spPr>
          <a:xfrm>
            <a:off x="1046049" y="3803809"/>
            <a:ext cx="4763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b)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;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;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.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xmlns="" id="{F558C345-84AB-4143-AC32-AEE19A7EAD31}"/>
              </a:ext>
            </a:extLst>
          </p:cNvPr>
          <p:cNvSpPr/>
          <p:nvPr/>
        </p:nvSpPr>
        <p:spPr>
          <a:xfrm>
            <a:off x="1070034" y="2260162"/>
            <a:ext cx="496388" cy="46049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xmlns="" id="{1D6928DE-9BE3-4D0A-BE81-DE3FE0F85BE7}"/>
              </a:ext>
            </a:extLst>
          </p:cNvPr>
          <p:cNvSpPr/>
          <p:nvPr/>
        </p:nvSpPr>
        <p:spPr>
          <a:xfrm>
            <a:off x="1070034" y="2761134"/>
            <a:ext cx="496388" cy="4283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xmlns="" id="{00018B6B-75E6-4215-9C48-44FAD059E485}"/>
              </a:ext>
            </a:extLst>
          </p:cNvPr>
          <p:cNvSpPr/>
          <p:nvPr/>
        </p:nvSpPr>
        <p:spPr>
          <a:xfrm>
            <a:off x="1070034" y="3212534"/>
            <a:ext cx="496388" cy="4283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xmlns="" id="{1BF0D963-91BB-4118-802B-E8F587698B33}"/>
              </a:ext>
            </a:extLst>
          </p:cNvPr>
          <p:cNvSpPr/>
          <p:nvPr/>
        </p:nvSpPr>
        <p:spPr>
          <a:xfrm>
            <a:off x="1123609" y="4265098"/>
            <a:ext cx="496388" cy="4560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xmlns="" id="{E68F65A3-28E4-4500-9490-26165E4E3732}"/>
              </a:ext>
            </a:extLst>
          </p:cNvPr>
          <p:cNvSpPr/>
          <p:nvPr/>
        </p:nvSpPr>
        <p:spPr>
          <a:xfrm>
            <a:off x="1113179" y="4729682"/>
            <a:ext cx="496388" cy="4560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xmlns="" id="{4308C189-A8E4-4841-BF7F-F864C2B930C4}"/>
              </a:ext>
            </a:extLst>
          </p:cNvPr>
          <p:cNvSpPr/>
          <p:nvPr/>
        </p:nvSpPr>
        <p:spPr>
          <a:xfrm>
            <a:off x="1123609" y="5171033"/>
            <a:ext cx="496388" cy="4837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9" y="1"/>
            <a:ext cx="5635690" cy="2649894"/>
          </a:xfrm>
          <a:prstGeom prst="rect">
            <a:avLst/>
          </a:prstGeom>
        </p:spPr>
      </p:pic>
      <p:pic>
        <p:nvPicPr>
          <p:cNvPr id="8" name="Safety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9234" y="-800100"/>
            <a:ext cx="609600" cy="609600"/>
          </a:xfrm>
          <a:prstGeom prst="rect">
            <a:avLst/>
          </a:prstGeom>
        </p:spPr>
      </p:pic>
      <p:pic>
        <p:nvPicPr>
          <p:cNvPr id="47" name="DX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32" y="2403397"/>
            <a:ext cx="2235804" cy="2235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853862"/>
            <a:ext cx="4184159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16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40933" y="4211122"/>
            <a:ext cx="5450531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1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endParaRPr kumimoji="0" lang="en-US" sz="16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709127" y="2295331"/>
            <a:ext cx="10730203" cy="4160060"/>
          </a:xfrm>
          <a:prstGeom prst="round2Diag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9" y="1"/>
            <a:ext cx="5635690" cy="2649894"/>
          </a:xfrm>
          <a:prstGeom prst="rect">
            <a:avLst/>
          </a:prstGeom>
        </p:spPr>
      </p:pic>
      <p:pic>
        <p:nvPicPr>
          <p:cNvPr id="8" name="Safety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9234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>
            <a:spLocks/>
          </p:cNvSpPr>
          <p:nvPr/>
        </p:nvSpPr>
        <p:spPr>
          <a:xfrm>
            <a:off x="3302782" y="275770"/>
            <a:ext cx="6096000" cy="6400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781" y="259189"/>
            <a:ext cx="0" cy="641738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66781" y="283943"/>
            <a:ext cx="0" cy="641738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2780" y="2409367"/>
            <a:ext cx="6095999" cy="1658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02780" y="4526384"/>
            <a:ext cx="6095999" cy="1658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X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39" y="2655276"/>
            <a:ext cx="1638886" cy="1638886"/>
          </a:xfrm>
          <a:prstGeom prst="rect">
            <a:avLst/>
          </a:prstGeom>
        </p:spPr>
      </p:pic>
      <p:sp>
        <p:nvSpPr>
          <p:cNvPr id="15" name="ô1">
            <a:hlinkClick r:id="rId5" action="ppaction://hlinksldjump"/>
          </p:cNvPr>
          <p:cNvSpPr/>
          <p:nvPr/>
        </p:nvSpPr>
        <p:spPr>
          <a:xfrm>
            <a:off x="3302782" y="2757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G1"/>
          <p:cNvSpPr/>
          <p:nvPr/>
        </p:nvSpPr>
        <p:spPr>
          <a:xfrm>
            <a:off x="5334782" y="2757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2"/>
          <p:cNvSpPr/>
          <p:nvPr/>
        </p:nvSpPr>
        <p:spPr>
          <a:xfrm>
            <a:off x="5334782" y="24093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3"/>
          <p:cNvSpPr/>
          <p:nvPr/>
        </p:nvSpPr>
        <p:spPr>
          <a:xfrm>
            <a:off x="5334782" y="45429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x1"/>
          <p:cNvSpPr/>
          <p:nvPr/>
        </p:nvSpPr>
        <p:spPr>
          <a:xfrm>
            <a:off x="182879" y="95570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28" name="x2"/>
          <p:cNvSpPr/>
          <p:nvPr/>
        </p:nvSpPr>
        <p:spPr>
          <a:xfrm>
            <a:off x="182879" y="308785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29" name="x3"/>
          <p:cNvSpPr/>
          <p:nvPr/>
        </p:nvSpPr>
        <p:spPr>
          <a:xfrm>
            <a:off x="182880" y="556756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0" name="x4"/>
          <p:cNvSpPr/>
          <p:nvPr/>
        </p:nvSpPr>
        <p:spPr>
          <a:xfrm flipH="1">
            <a:off x="11191630" y="95570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1" name="x5"/>
          <p:cNvSpPr/>
          <p:nvPr/>
        </p:nvSpPr>
        <p:spPr>
          <a:xfrm flipH="1">
            <a:off x="11191629" y="3087860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2" name="x6"/>
          <p:cNvSpPr/>
          <p:nvPr/>
        </p:nvSpPr>
        <p:spPr>
          <a:xfrm flipH="1">
            <a:off x="11191629" y="556756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6" name="ô3">
            <a:hlinkClick r:id="rId6" action="ppaction://hlinksldjump"/>
          </p:cNvPr>
          <p:cNvSpPr/>
          <p:nvPr/>
        </p:nvSpPr>
        <p:spPr>
          <a:xfrm>
            <a:off x="3302781" y="2409368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ô5">
            <a:hlinkClick r:id="rId7" action="ppaction://hlinksldjump"/>
          </p:cNvPr>
          <p:cNvSpPr/>
          <p:nvPr/>
        </p:nvSpPr>
        <p:spPr>
          <a:xfrm>
            <a:off x="3302781" y="45429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ô2">
            <a:hlinkClick r:id="rId8" action="ppaction://hlinksldjump"/>
          </p:cNvPr>
          <p:cNvSpPr/>
          <p:nvPr/>
        </p:nvSpPr>
        <p:spPr>
          <a:xfrm>
            <a:off x="7366782" y="2757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ô4">
            <a:hlinkClick r:id="rId9" action="ppaction://hlinksldjump"/>
          </p:cNvPr>
          <p:cNvSpPr/>
          <p:nvPr/>
        </p:nvSpPr>
        <p:spPr>
          <a:xfrm>
            <a:off x="7366781" y="2409368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ô6">
            <a:hlinkClick r:id="rId7" action="ppaction://hlinksldjump"/>
          </p:cNvPr>
          <p:cNvSpPr/>
          <p:nvPr/>
        </p:nvSpPr>
        <p:spPr>
          <a:xfrm>
            <a:off x="7366781" y="45429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4" name="DX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2" y="781168"/>
            <a:ext cx="1158631" cy="1158631"/>
          </a:xfrm>
          <a:prstGeom prst="rect">
            <a:avLst/>
          </a:prstGeom>
        </p:spPr>
      </p:pic>
      <p:pic>
        <p:nvPicPr>
          <p:cNvPr id="42" name="DX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1" y="2913318"/>
            <a:ext cx="1158631" cy="1158631"/>
          </a:xfrm>
          <a:prstGeom prst="rect">
            <a:avLst/>
          </a:prstGeom>
        </p:spPr>
      </p:pic>
      <p:pic>
        <p:nvPicPr>
          <p:cNvPr id="43" name="DX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1" y="5192285"/>
            <a:ext cx="1158631" cy="1158631"/>
          </a:xfrm>
          <a:prstGeom prst="rect">
            <a:avLst/>
          </a:prstGeom>
        </p:spPr>
      </p:pic>
      <p:pic>
        <p:nvPicPr>
          <p:cNvPr id="44" name="DX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4" y="771544"/>
            <a:ext cx="1158631" cy="1158631"/>
          </a:xfrm>
          <a:prstGeom prst="rect">
            <a:avLst/>
          </a:prstGeom>
        </p:spPr>
      </p:pic>
      <p:pic>
        <p:nvPicPr>
          <p:cNvPr id="45" name="DX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3" y="2913318"/>
            <a:ext cx="1158631" cy="1158631"/>
          </a:xfrm>
          <a:prstGeom prst="rect">
            <a:avLst/>
          </a:prstGeom>
        </p:spPr>
      </p:pic>
      <p:pic>
        <p:nvPicPr>
          <p:cNvPr id="46" name="DX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2" y="5174133"/>
            <a:ext cx="1158631" cy="11586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99" y="955709"/>
            <a:ext cx="1450811" cy="1699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33" y="4914124"/>
            <a:ext cx="1536396" cy="1477018"/>
          </a:xfrm>
          <a:prstGeom prst="rect">
            <a:avLst/>
          </a:prstGeom>
        </p:spPr>
      </p:pic>
      <p:pic>
        <p:nvPicPr>
          <p:cNvPr id="13" name="Move_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41179" y="-865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55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8137" y="-721755"/>
            <a:ext cx="609600" cy="609600"/>
          </a:xfrm>
          <a:prstGeom prst="rect">
            <a:avLst/>
          </a:prstGeom>
        </p:spPr>
      </p:pic>
      <p:sp>
        <p:nvSpPr>
          <p:cNvPr id="13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"/>
          <p:cNvSpPr/>
          <p:nvPr/>
        </p:nvSpPr>
        <p:spPr>
          <a:xfrm>
            <a:off x="761337" y="3114916"/>
            <a:ext cx="5328604" cy="1238720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B"/>
          <p:cNvSpPr/>
          <p:nvPr/>
        </p:nvSpPr>
        <p:spPr>
          <a:xfrm>
            <a:off x="738713" y="4533097"/>
            <a:ext cx="5328604" cy="1233875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B.Sai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 flipH="1">
            <a:off x="5901769" y="3114915"/>
            <a:ext cx="5328604" cy="1279663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C.Sai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"/>
          <p:cNvSpPr/>
          <p:nvPr/>
        </p:nvSpPr>
        <p:spPr>
          <a:xfrm flipH="1">
            <a:off x="5901769" y="4529408"/>
            <a:ext cx="5328604" cy="1254211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hlinkClick r:id="rId7" action="ppaction://hlinksldjump"/>
          </p:cNvPr>
          <p:cNvSpPr/>
          <p:nvPr/>
        </p:nvSpPr>
        <p:spPr>
          <a:xfrm>
            <a:off x="10922756" y="5674343"/>
            <a:ext cx="1183657" cy="1183657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22">
            <a:hlinkClick r:id="rId7" action="ppaction://hlinksldjump"/>
          </p:cNvPr>
          <p:cNvSpPr/>
          <p:nvPr/>
        </p:nvSpPr>
        <p:spPr>
          <a:xfrm>
            <a:off x="5186149" y="4558067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30">
            <a:hlinkClick r:id="rId7" action="ppaction://hlinksldjump"/>
          </p:cNvPr>
          <p:cNvSpPr/>
          <p:nvPr/>
        </p:nvSpPr>
        <p:spPr>
          <a:xfrm>
            <a:off x="5186149" y="3140232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11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8137" y="-721755"/>
            <a:ext cx="609600" cy="609600"/>
          </a:xfrm>
          <a:prstGeom prst="rect">
            <a:avLst/>
          </a:prstGeom>
        </p:spPr>
      </p:pic>
      <p:sp>
        <p:nvSpPr>
          <p:cNvPr id="13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426 + 236 = ?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"/>
          <p:cNvSpPr/>
          <p:nvPr/>
        </p:nvSpPr>
        <p:spPr>
          <a:xfrm>
            <a:off x="859941" y="4593242"/>
            <a:ext cx="5328604" cy="1238720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B.662</a:t>
            </a:r>
          </a:p>
        </p:txBody>
      </p:sp>
      <p:sp>
        <p:nvSpPr>
          <p:cNvPr id="19" name="B"/>
          <p:cNvSpPr/>
          <p:nvPr/>
        </p:nvSpPr>
        <p:spPr>
          <a:xfrm>
            <a:off x="739093" y="3137808"/>
            <a:ext cx="5328604" cy="1233875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626</a:t>
            </a:r>
          </a:p>
        </p:txBody>
      </p:sp>
      <p:sp>
        <p:nvSpPr>
          <p:cNvPr id="20" name="C"/>
          <p:cNvSpPr/>
          <p:nvPr/>
        </p:nvSpPr>
        <p:spPr>
          <a:xfrm flipH="1">
            <a:off x="5901769" y="3114915"/>
            <a:ext cx="5328604" cy="1279663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C.652</a:t>
            </a:r>
          </a:p>
        </p:txBody>
      </p:sp>
      <p:sp>
        <p:nvSpPr>
          <p:cNvPr id="21" name="D"/>
          <p:cNvSpPr/>
          <p:nvPr/>
        </p:nvSpPr>
        <p:spPr>
          <a:xfrm flipH="1">
            <a:off x="5901769" y="4530910"/>
            <a:ext cx="5328604" cy="1254211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D.762</a:t>
            </a:r>
          </a:p>
        </p:txBody>
      </p:sp>
      <p:sp>
        <p:nvSpPr>
          <p:cNvPr id="12" name="Freeform 11">
            <a:hlinkClick r:id="rId7" action="ppaction://hlinksldjump"/>
          </p:cNvPr>
          <p:cNvSpPr/>
          <p:nvPr/>
        </p:nvSpPr>
        <p:spPr>
          <a:xfrm>
            <a:off x="10922756" y="5674343"/>
            <a:ext cx="1183657" cy="1183657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22">
            <a:hlinkClick r:id="rId7" action="ppaction://hlinksldjump"/>
          </p:cNvPr>
          <p:cNvSpPr/>
          <p:nvPr/>
        </p:nvSpPr>
        <p:spPr>
          <a:xfrm>
            <a:off x="5186149" y="4525930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30">
            <a:hlinkClick r:id="rId7" action="ppaction://hlinksldjump"/>
          </p:cNvPr>
          <p:cNvSpPr/>
          <p:nvPr/>
        </p:nvSpPr>
        <p:spPr>
          <a:xfrm>
            <a:off x="5186149" y="3140232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97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8137" y="-721755"/>
            <a:ext cx="609600" cy="609600"/>
          </a:xfrm>
          <a:prstGeom prst="rect">
            <a:avLst/>
          </a:prstGeom>
        </p:spPr>
      </p:pic>
      <p:sp>
        <p:nvSpPr>
          <p:cNvPr id="13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564 – 55 = ?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"/>
          <p:cNvSpPr/>
          <p:nvPr/>
        </p:nvSpPr>
        <p:spPr>
          <a:xfrm flipH="1">
            <a:off x="5901389" y="3143131"/>
            <a:ext cx="5328604" cy="1238720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C.509</a:t>
            </a:r>
          </a:p>
        </p:txBody>
      </p:sp>
      <p:sp>
        <p:nvSpPr>
          <p:cNvPr id="19" name="B"/>
          <p:cNvSpPr/>
          <p:nvPr/>
        </p:nvSpPr>
        <p:spPr>
          <a:xfrm>
            <a:off x="739093" y="3137808"/>
            <a:ext cx="5328604" cy="1233875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A.500</a:t>
            </a:r>
          </a:p>
        </p:txBody>
      </p:sp>
      <p:sp>
        <p:nvSpPr>
          <p:cNvPr id="20" name="C"/>
          <p:cNvSpPr/>
          <p:nvPr/>
        </p:nvSpPr>
        <p:spPr>
          <a:xfrm flipH="1">
            <a:off x="5854952" y="4503035"/>
            <a:ext cx="5328604" cy="1279663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D.519</a:t>
            </a:r>
          </a:p>
        </p:txBody>
      </p:sp>
      <p:sp>
        <p:nvSpPr>
          <p:cNvPr id="21" name="D"/>
          <p:cNvSpPr/>
          <p:nvPr/>
        </p:nvSpPr>
        <p:spPr>
          <a:xfrm>
            <a:off x="787148" y="4525930"/>
            <a:ext cx="5328604" cy="1254211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B.508</a:t>
            </a:r>
          </a:p>
        </p:txBody>
      </p:sp>
      <p:sp>
        <p:nvSpPr>
          <p:cNvPr id="12" name="Freeform 11">
            <a:hlinkClick r:id="rId7" action="ppaction://hlinksldjump"/>
          </p:cNvPr>
          <p:cNvSpPr/>
          <p:nvPr/>
        </p:nvSpPr>
        <p:spPr>
          <a:xfrm>
            <a:off x="10922756" y="5674343"/>
            <a:ext cx="1183657" cy="1183657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22">
            <a:hlinkClick r:id="rId7" action="ppaction://hlinksldjump"/>
          </p:cNvPr>
          <p:cNvSpPr/>
          <p:nvPr/>
        </p:nvSpPr>
        <p:spPr>
          <a:xfrm>
            <a:off x="5186149" y="4525930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30">
            <a:hlinkClick r:id="rId7" action="ppaction://hlinksldjump"/>
          </p:cNvPr>
          <p:cNvSpPr/>
          <p:nvPr/>
        </p:nvSpPr>
        <p:spPr>
          <a:xfrm>
            <a:off x="5186149" y="3137808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5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8137" y="-721755"/>
            <a:ext cx="609600" cy="609600"/>
          </a:xfrm>
          <a:prstGeom prst="rect">
            <a:avLst/>
          </a:prstGeom>
        </p:spPr>
      </p:pic>
      <p:sp>
        <p:nvSpPr>
          <p:cNvPr id="13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 + 456 = ?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"/>
          <p:cNvSpPr/>
          <p:nvPr/>
        </p:nvSpPr>
        <p:spPr>
          <a:xfrm flipH="1">
            <a:off x="5854952" y="4541421"/>
            <a:ext cx="5328604" cy="1238720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D.501</a:t>
            </a:r>
          </a:p>
        </p:txBody>
      </p:sp>
      <p:sp>
        <p:nvSpPr>
          <p:cNvPr id="19" name="B"/>
          <p:cNvSpPr/>
          <p:nvPr/>
        </p:nvSpPr>
        <p:spPr>
          <a:xfrm>
            <a:off x="739093" y="3137808"/>
            <a:ext cx="5328604" cy="1233875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A.491</a:t>
            </a:r>
          </a:p>
        </p:txBody>
      </p:sp>
      <p:sp>
        <p:nvSpPr>
          <p:cNvPr id="20" name="C"/>
          <p:cNvSpPr/>
          <p:nvPr/>
        </p:nvSpPr>
        <p:spPr>
          <a:xfrm flipH="1">
            <a:off x="5854952" y="3092020"/>
            <a:ext cx="5328604" cy="1279663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C.401</a:t>
            </a:r>
          </a:p>
        </p:txBody>
      </p:sp>
      <p:sp>
        <p:nvSpPr>
          <p:cNvPr id="21" name="D"/>
          <p:cNvSpPr/>
          <p:nvPr/>
        </p:nvSpPr>
        <p:spPr>
          <a:xfrm>
            <a:off x="787148" y="4525930"/>
            <a:ext cx="5328604" cy="1254211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B.591</a:t>
            </a:r>
          </a:p>
        </p:txBody>
      </p:sp>
      <p:sp>
        <p:nvSpPr>
          <p:cNvPr id="12" name="Freeform 11">
            <a:hlinkClick r:id="rId7" action="ppaction://hlinksldjump"/>
          </p:cNvPr>
          <p:cNvSpPr/>
          <p:nvPr/>
        </p:nvSpPr>
        <p:spPr>
          <a:xfrm>
            <a:off x="10922756" y="5674343"/>
            <a:ext cx="1183657" cy="1183657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22">
            <a:hlinkClick r:id="rId7" action="ppaction://hlinksldjump"/>
          </p:cNvPr>
          <p:cNvSpPr/>
          <p:nvPr/>
        </p:nvSpPr>
        <p:spPr>
          <a:xfrm>
            <a:off x="5186149" y="4525930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30">
            <a:hlinkClick r:id="rId7" action="ppaction://hlinksldjump"/>
          </p:cNvPr>
          <p:cNvSpPr/>
          <p:nvPr/>
        </p:nvSpPr>
        <p:spPr>
          <a:xfrm>
            <a:off x="5186149" y="3137808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54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8137" y="-721755"/>
            <a:ext cx="609600" cy="609600"/>
          </a:xfrm>
          <a:prstGeom prst="rect">
            <a:avLst/>
          </a:prstGeom>
        </p:spPr>
      </p:pic>
      <p:sp>
        <p:nvSpPr>
          <p:cNvPr id="13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 + 69 = ?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"/>
          <p:cNvSpPr/>
          <p:nvPr/>
        </p:nvSpPr>
        <p:spPr>
          <a:xfrm>
            <a:off x="761337" y="3114916"/>
            <a:ext cx="5328604" cy="1238720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114</a:t>
            </a:r>
          </a:p>
        </p:txBody>
      </p:sp>
      <p:sp>
        <p:nvSpPr>
          <p:cNvPr id="19" name="B"/>
          <p:cNvSpPr/>
          <p:nvPr/>
        </p:nvSpPr>
        <p:spPr>
          <a:xfrm>
            <a:off x="738713" y="4533097"/>
            <a:ext cx="5328604" cy="1233875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B.113</a:t>
            </a:r>
          </a:p>
        </p:txBody>
      </p:sp>
      <p:sp>
        <p:nvSpPr>
          <p:cNvPr id="20" name="C"/>
          <p:cNvSpPr/>
          <p:nvPr/>
        </p:nvSpPr>
        <p:spPr>
          <a:xfrm flipH="1">
            <a:off x="5901769" y="3114915"/>
            <a:ext cx="5328604" cy="1279663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C.104</a:t>
            </a:r>
          </a:p>
        </p:txBody>
      </p:sp>
      <p:sp>
        <p:nvSpPr>
          <p:cNvPr id="21" name="D"/>
          <p:cNvSpPr/>
          <p:nvPr/>
        </p:nvSpPr>
        <p:spPr>
          <a:xfrm flipH="1">
            <a:off x="5901769" y="4529408"/>
            <a:ext cx="5328604" cy="1254211"/>
          </a:xfrm>
          <a:prstGeom prst="flowChartOnlineStorage">
            <a:avLst/>
          </a:prstGeom>
          <a:solidFill>
            <a:srgbClr val="CCFF33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D.204</a:t>
            </a:r>
          </a:p>
        </p:txBody>
      </p:sp>
      <p:sp>
        <p:nvSpPr>
          <p:cNvPr id="12" name="Freeform 11">
            <a:hlinkClick r:id="rId7" action="ppaction://hlinksldjump"/>
          </p:cNvPr>
          <p:cNvSpPr/>
          <p:nvPr/>
        </p:nvSpPr>
        <p:spPr>
          <a:xfrm>
            <a:off x="10922756" y="5674343"/>
            <a:ext cx="1183657" cy="1183657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22">
            <a:hlinkClick r:id="rId7" action="ppaction://hlinksldjump"/>
          </p:cNvPr>
          <p:cNvSpPr/>
          <p:nvPr/>
        </p:nvSpPr>
        <p:spPr>
          <a:xfrm>
            <a:off x="5186149" y="4558067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30">
            <a:hlinkClick r:id="rId7" action="ppaction://hlinksldjump"/>
          </p:cNvPr>
          <p:cNvSpPr/>
          <p:nvPr/>
        </p:nvSpPr>
        <p:spPr>
          <a:xfrm>
            <a:off x="5186149" y="3140232"/>
            <a:ext cx="1596788" cy="1233875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CCFF33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8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1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378</Words>
  <Application>Microsoft Office PowerPoint</Application>
  <PresentationFormat>Custom</PresentationFormat>
  <Paragraphs>102</Paragraphs>
  <Slides>15</Slides>
  <Notes>4</Notes>
  <HiddenSlides>0</HiddenSlides>
  <MMClips>9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自定义设计方案</vt:lpstr>
      <vt:lpstr>第一PPT，www.1ppt.com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2021-07-09T06:30:31Z</dcterms:created>
  <dcterms:modified xsi:type="dcterms:W3CDTF">2025-04-23T09:47:02Z</dcterms:modified>
</cp:coreProperties>
</file>