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4"/>
  </p:notesMasterIdLst>
  <p:sldIdLst>
    <p:sldId id="260" r:id="rId3"/>
    <p:sldId id="318" r:id="rId4"/>
    <p:sldId id="319" r:id="rId5"/>
    <p:sldId id="320" r:id="rId6"/>
    <p:sldId id="321" r:id="rId7"/>
    <p:sldId id="257" r:id="rId8"/>
    <p:sldId id="323" r:id="rId9"/>
    <p:sldId id="327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9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7662B02-7AD6-B845-16CB-25ED89F867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0" y="30303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38" y="619728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2727652" y="3371533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2806029" y="3505530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359</Words>
  <Application>Microsoft Office PowerPoint</Application>
  <PresentationFormat>Widescreen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Inria Sans</vt:lpstr>
      <vt:lpstr>Grammar Subject for Pre-K: Adjectives by Slidesgo</vt:lpstr>
      <vt:lpstr>Crafting and Mining! by Slidesgo</vt:lpstr>
      <vt:lpstr>01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ha linh</cp:lastModifiedBy>
  <cp:revision>31</cp:revision>
  <dcterms:created xsi:type="dcterms:W3CDTF">2024-01-08T01:16:38Z</dcterms:created>
  <dcterms:modified xsi:type="dcterms:W3CDTF">2025-04-22T14:24:46Z</dcterms:modified>
</cp:coreProperties>
</file>