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9" r:id="rId4"/>
    <p:sldId id="287" r:id="rId5"/>
    <p:sldId id="296" r:id="rId6"/>
    <p:sldId id="297" r:id="rId7"/>
    <p:sldId id="291" r:id="rId8"/>
    <p:sldId id="256" r:id="rId9"/>
    <p:sldId id="259" r:id="rId10"/>
    <p:sldId id="260" r:id="rId11"/>
    <p:sldId id="298" r:id="rId12"/>
    <p:sldId id="261" r:id="rId13"/>
    <p:sldId id="262" r:id="rId14"/>
    <p:sldId id="263" r:id="rId15"/>
    <p:sldId id="264" r:id="rId16"/>
    <p:sldId id="299" r:id="rId17"/>
    <p:sldId id="266" r:id="rId18"/>
    <p:sldId id="584" r:id="rId19"/>
    <p:sldId id="27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80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9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98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60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73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7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2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39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7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B6081D-DF11-5879-F888-8209610B1A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5723DA-1CA0-2CEB-FB90-393F7724A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prstClr val="black"/>
                </a:solidFill>
              </a:rPr>
              <a:t>b) Viết rồi đọc hỗn số chỉ phần đã tô màu của mỗi hình dưới đây.</a:t>
            </a:r>
          </a:p>
          <a:p>
            <a:pPr lvl="0"/>
            <a:endParaRPr lang="vi-VN" sz="3600" b="1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B110D-0279-7C83-122B-5E5F53BF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977" y="1832610"/>
            <a:ext cx="8048625" cy="266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67A72B-202A-9A6B-594B-F679CB147BAA}"/>
                  </a:ext>
                </a:extLst>
              </p:cNvPr>
              <p:cNvSpPr txBox="1"/>
              <p:nvPr/>
            </p:nvSpPr>
            <p:spPr>
              <a:xfrm>
                <a:off x="2800350" y="458343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67A72B-202A-9A6B-594B-F679CB14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50" y="4583430"/>
                <a:ext cx="25603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7BB1A-6DB1-ACCF-3B0D-0F4EB91A63E0}"/>
                  </a:ext>
                </a:extLst>
              </p:cNvPr>
              <p:cNvSpPr txBox="1"/>
              <p:nvPr/>
            </p:nvSpPr>
            <p:spPr>
              <a:xfrm>
                <a:off x="7440930" y="4572000"/>
                <a:ext cx="2560320" cy="101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7BB1A-6DB1-ACCF-3B0D-0F4EB91A6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930" y="4572000"/>
                <a:ext cx="2560320" cy="10157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554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1568196" y="459428"/>
                <a:ext cx="10287000" cy="898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endParaRPr lang="vi-VN" sz="6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96" y="459428"/>
                <a:ext cx="10287000" cy="898195"/>
              </a:xfrm>
              <a:prstGeom prst="rect">
                <a:avLst/>
              </a:prstGeom>
              <a:blipFill>
                <a:blip r:embed="rId3"/>
                <a:stretch>
                  <a:fillRect l="-1777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DD69A2-6216-2FD7-94D1-EDF8E70C375F}"/>
                  </a:ext>
                </a:extLst>
              </p:cNvPr>
              <p:cNvSpPr txBox="1"/>
              <p:nvPr/>
            </p:nvSpPr>
            <p:spPr>
              <a:xfrm>
                <a:off x="2414016" y="1430978"/>
                <a:ext cx="10287000" cy="4327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DD69A2-6216-2FD7-94D1-EDF8E70C3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016" y="1430978"/>
                <a:ext cx="10287000" cy="4327723"/>
              </a:xfrm>
              <a:prstGeom prst="rect">
                <a:avLst/>
              </a:prstGeom>
              <a:blipFill>
                <a:blip r:embed="rId4"/>
                <a:stretch>
                  <a:fillRect b="-3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1682496" y="390848"/>
                <a:ext cx="10287000" cy="160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496" y="390848"/>
                <a:ext cx="10287000" cy="1606209"/>
              </a:xfrm>
              <a:prstGeom prst="rect">
                <a:avLst/>
              </a:prstGeom>
              <a:blipFill>
                <a:blip r:embed="rId3"/>
                <a:stretch>
                  <a:fillRect l="-2073" t="-6818" b="-6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07F4C8-B422-7431-3D4D-BA0EFFB2869B}"/>
                  </a:ext>
                </a:extLst>
              </p:cNvPr>
              <p:cNvSpPr txBox="1"/>
              <p:nvPr/>
            </p:nvSpPr>
            <p:spPr>
              <a:xfrm>
                <a:off x="457200" y="2343150"/>
                <a:ext cx="4949190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07F4C8-B422-7431-3D4D-BA0EFFB28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43150"/>
                <a:ext cx="4949190" cy="1305037"/>
              </a:xfrm>
              <a:prstGeom prst="rect">
                <a:avLst/>
              </a:prstGeom>
              <a:blipFill>
                <a:blip r:embed="rId4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B6DD33-1E2B-0041-F1B8-6BDF311BFDF0}"/>
                  </a:ext>
                </a:extLst>
              </p:cNvPr>
              <p:cNvSpPr txBox="1"/>
              <p:nvPr/>
            </p:nvSpPr>
            <p:spPr>
              <a:xfrm>
                <a:off x="5760720" y="2308860"/>
                <a:ext cx="4949190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199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B6DD33-1E2B-0041-F1B8-6BDF311B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20" y="2308860"/>
                <a:ext cx="4949190" cy="1305037"/>
              </a:xfrm>
              <a:prstGeom prst="rect">
                <a:avLst/>
              </a:prstGeom>
              <a:blipFill>
                <a:blip r:embed="rId5"/>
                <a:stretch>
                  <a:fillRect b="-15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32307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613916" y="413708"/>
            <a:ext cx="10216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Mai, Việt, Nam và Rô-bốt thi giải khối ru-bích. Thời gian hoàn thành của mỗi bạn như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5B3A3C-AFB5-A33E-2899-721B4D0CDBEF}"/>
                  </a:ext>
                </a:extLst>
              </p:cNvPr>
              <p:cNvSpPr txBox="1"/>
              <p:nvPr/>
            </p:nvSpPr>
            <p:spPr>
              <a:xfrm>
                <a:off x="1659636" y="157956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5B3A3C-AFB5-A33E-2899-721B4D0CD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636" y="157956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AE65495-D8F0-398C-D8D9-16841F20B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905" y="2372677"/>
            <a:ext cx="8172450" cy="2867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7CAE3-E0E5-AFA5-5262-26BFEB932E69}"/>
              </a:ext>
            </a:extLst>
          </p:cNvPr>
          <p:cNvSpPr txBox="1"/>
          <p:nvPr/>
        </p:nvSpPr>
        <p:spPr>
          <a:xfrm>
            <a:off x="1120140" y="5234940"/>
            <a:ext cx="10218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880110" y="1714500"/>
            <a:ext cx="10218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B9E10-5254-5701-C49D-BAB3ADB6D799}"/>
                  </a:ext>
                </a:extLst>
              </p:cNvPr>
              <p:cNvSpPr txBox="1"/>
              <p:nvPr/>
            </p:nvSpPr>
            <p:spPr>
              <a:xfrm>
                <a:off x="880110" y="2914650"/>
                <a:ext cx="10218420" cy="317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ru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tiên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B9E10-5254-5701-C49D-BAB3ADB6D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" y="2914650"/>
                <a:ext cx="10218420" cy="3177601"/>
              </a:xfrm>
              <a:prstGeom prst="rect">
                <a:avLst/>
              </a:prstGeom>
              <a:blipFill>
                <a:blip r:embed="rId4"/>
                <a:stretch>
                  <a:fillRect l="-1491" r="-2326" b="-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857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880110" y="1714500"/>
            <a:ext cx="1021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ờ,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Vi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ệ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Rô-bốt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7EB9E10-5254-5701-C49D-BAB3ADB6D799}"/>
              </a:ext>
            </a:extLst>
          </p:cNvPr>
          <p:cNvSpPr txBox="1"/>
          <p:nvPr/>
        </p:nvSpPr>
        <p:spPr>
          <a:xfrm>
            <a:off x="811530" y="2663190"/>
            <a:ext cx="10218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hoàn thành giải khối ru - bích trước bạn Nam và Việt.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8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5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27048" y="614934"/>
            <a:ext cx="10287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Chọn câu trả lời đúng.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EED2C7-8692-2F2D-8770-455CF661E650}"/>
                  </a:ext>
                </a:extLst>
              </p:cNvPr>
              <p:cNvSpPr txBox="1"/>
              <p:nvPr/>
            </p:nvSpPr>
            <p:spPr>
              <a:xfrm>
                <a:off x="395478" y="1552194"/>
                <a:ext cx="10287000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Phân số thập phân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hỗn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EED2C7-8692-2F2D-8770-455CF661E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78" y="1552194"/>
                <a:ext cx="10287000" cy="981487"/>
              </a:xfrm>
              <a:prstGeom prst="rect">
                <a:avLst/>
              </a:prstGeom>
              <a:blipFill>
                <a:blip r:embed="rId3"/>
                <a:stretch>
                  <a:fillRect l="-213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87C2A-3F9A-D8CD-D3AD-07ECE6A68993}"/>
                  </a:ext>
                </a:extLst>
              </p:cNvPr>
              <p:cNvSpPr txBox="1"/>
              <p:nvPr/>
            </p:nvSpPr>
            <p:spPr>
              <a:xfrm>
                <a:off x="452628" y="2443734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87C2A-3F9A-D8CD-D3AD-07ECE6A68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28" y="2443734"/>
                <a:ext cx="2480577" cy="981487"/>
              </a:xfrm>
              <a:prstGeom prst="rect">
                <a:avLst/>
              </a:prstGeom>
              <a:blipFill>
                <a:blip r:embed="rId4"/>
                <a:stretch>
                  <a:fillRect l="-86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92591-8C6E-959D-B6F5-7EF94D9FD7B0}"/>
                  </a:ext>
                </a:extLst>
              </p:cNvPr>
              <p:cNvSpPr txBox="1"/>
              <p:nvPr/>
            </p:nvSpPr>
            <p:spPr>
              <a:xfrm>
                <a:off x="7696576" y="2372482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92591-8C6E-959D-B6F5-7EF94D9FD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576" y="2372482"/>
                <a:ext cx="2480577" cy="981487"/>
              </a:xfrm>
              <a:prstGeom prst="rect">
                <a:avLst/>
              </a:prstGeom>
              <a:blipFill>
                <a:blip r:embed="rId5"/>
                <a:stretch>
                  <a:fillRect l="-88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CE330-3428-86D2-3478-BF6A724C87F0}"/>
                  </a:ext>
                </a:extLst>
              </p:cNvPr>
              <p:cNvSpPr txBox="1"/>
              <p:nvPr/>
            </p:nvSpPr>
            <p:spPr>
              <a:xfrm>
                <a:off x="417002" y="3702519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CE330-3428-86D2-3478-BF6A724C8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2" y="3702519"/>
                <a:ext cx="2480577" cy="981487"/>
              </a:xfrm>
              <a:prstGeom prst="rect">
                <a:avLst/>
              </a:prstGeom>
              <a:blipFill>
                <a:blip r:embed="rId6"/>
                <a:stretch>
                  <a:fillRect l="-86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266E4-274D-B8C0-3CB4-A8FECDF2F33D}"/>
                  </a:ext>
                </a:extLst>
              </p:cNvPr>
              <p:cNvSpPr txBox="1"/>
              <p:nvPr/>
            </p:nvSpPr>
            <p:spPr>
              <a:xfrm>
                <a:off x="7660950" y="3583765"/>
                <a:ext cx="2480577" cy="978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266E4-274D-B8C0-3CB4-A8FECDF2F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950" y="3583765"/>
                <a:ext cx="2480577" cy="978538"/>
              </a:xfrm>
              <a:prstGeom prst="rect">
                <a:avLst/>
              </a:prstGeom>
              <a:blipFill>
                <a:blip r:embed="rId7"/>
                <a:stretch>
                  <a:fillRect l="-8845"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9E192DCA-E9ED-F422-3A1D-CA163BEB3A41}"/>
              </a:ext>
            </a:extLst>
          </p:cNvPr>
          <p:cNvSpPr/>
          <p:nvPr/>
        </p:nvSpPr>
        <p:spPr>
          <a:xfrm>
            <a:off x="388620" y="3851910"/>
            <a:ext cx="605790" cy="7200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29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  <p:bldP spid="5" grpId="0"/>
      <p:bldP spid="6" grpId="0"/>
      <p:bldP spid="7" grpId="0"/>
      <p:bldP spid="10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20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60325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209409" y="168491"/>
            <a:ext cx="8763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 hiện viết phân số hai mươi sáu phần ba mươi tư.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CD9C7E2-1EA5-5B16-5251-937ABDE3DD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6816" y="1493491"/>
                <a:ext cx="11875575" cy="1893881"/>
              </a:xfrm>
              <a:prstGeom prst="roundRect">
                <a:avLst/>
              </a:prstGeom>
              <a:solidFill>
                <a:schemeClr val="bg1">
                  <a:alpha val="95000"/>
                </a:schemeClr>
              </a:solidFill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CD9C7E2-1EA5-5B16-5251-937ABDE3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6" y="1493491"/>
                <a:ext cx="11875575" cy="189388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32893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/>
              <p:nvPr/>
            </p:nvSpPr>
            <p:spPr>
              <a:xfrm>
                <a:off x="2045971" y="294221"/>
                <a:ext cx="9121140" cy="87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 hãy chỉ ra tử số, mẫu số của phân số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88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971" y="294221"/>
                <a:ext cx="9121140" cy="87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78,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88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35179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/>
              <p:nvPr/>
            </p:nvSpPr>
            <p:spPr>
              <a:xfrm>
                <a:off x="2380859" y="374231"/>
                <a:ext cx="10796530" cy="87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99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859" y="374231"/>
                <a:ext cx="10796530" cy="87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sáu mươi tám phần chín mươi chín.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D63F7-2D10-13D0-7B9E-A27D1EAE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562" y="1107116"/>
            <a:ext cx="4328535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DE73C-231C-3440-F21B-A1BB3E83F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420" y="2461925"/>
            <a:ext cx="8571719" cy="2231329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44C834-289E-9647-4D0C-A517CEDEE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CFD59-6D31-B227-8EFF-D45A84D95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342" y="1690688"/>
            <a:ext cx="6420382" cy="16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a) Viết rồi đọc phân số chỉ phần đã tô màu của mỗi hình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FCDBB-5053-C6E4-D84A-1CCB1B84D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34" y="2182177"/>
            <a:ext cx="8978265" cy="3363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79A1F-5934-08A8-380C-FB29D45C5DC3}"/>
                  </a:ext>
                </a:extLst>
              </p:cNvPr>
              <p:cNvSpPr txBox="1"/>
              <p:nvPr/>
            </p:nvSpPr>
            <p:spPr>
              <a:xfrm>
                <a:off x="1943100" y="550926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79A1F-5934-08A8-380C-FB29D45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100" y="5509260"/>
                <a:ext cx="25603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22BE-E34E-B88B-51C8-1C9968D6B69C}"/>
                  </a:ext>
                </a:extLst>
              </p:cNvPr>
              <p:cNvSpPr txBox="1"/>
              <p:nvPr/>
            </p:nvSpPr>
            <p:spPr>
              <a:xfrm>
                <a:off x="7600950" y="546354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22BE-E34E-B88B-51C8-1C9968D6B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950" y="5463540"/>
                <a:ext cx="256032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269</Words>
  <Application>Microsoft Office PowerPoint</Application>
  <PresentationFormat>Widescreen</PresentationFormat>
  <Paragraphs>48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#9Slide03 AmpleSoft Bold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17</cp:revision>
  <dcterms:created xsi:type="dcterms:W3CDTF">2024-08-15T03:29:19Z</dcterms:created>
  <dcterms:modified xsi:type="dcterms:W3CDTF">2025-04-25T14:21:42Z</dcterms:modified>
</cp:coreProperties>
</file>