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35"/>
  </p:notesMasterIdLst>
  <p:sldIdLst>
    <p:sldId id="305" r:id="rId3"/>
    <p:sldId id="257" r:id="rId4"/>
    <p:sldId id="264" r:id="rId5"/>
    <p:sldId id="285" r:id="rId6"/>
    <p:sldId id="284" r:id="rId7"/>
    <p:sldId id="518" r:id="rId8"/>
    <p:sldId id="290" r:id="rId9"/>
    <p:sldId id="282" r:id="rId10"/>
    <p:sldId id="258" r:id="rId11"/>
    <p:sldId id="286" r:id="rId12"/>
    <p:sldId id="276" r:id="rId13"/>
    <p:sldId id="287" r:id="rId14"/>
    <p:sldId id="277" r:id="rId15"/>
    <p:sldId id="288" r:id="rId16"/>
    <p:sldId id="278" r:id="rId17"/>
    <p:sldId id="289" r:id="rId18"/>
    <p:sldId id="296" r:id="rId19"/>
    <p:sldId id="280" r:id="rId20"/>
    <p:sldId id="293" r:id="rId21"/>
    <p:sldId id="294" r:id="rId22"/>
    <p:sldId id="295" r:id="rId23"/>
    <p:sldId id="291" r:id="rId24"/>
    <p:sldId id="281" r:id="rId25"/>
    <p:sldId id="517" r:id="rId26"/>
    <p:sldId id="292" r:id="rId27"/>
    <p:sldId id="473" r:id="rId28"/>
    <p:sldId id="511" r:id="rId29"/>
    <p:sldId id="512" r:id="rId30"/>
    <p:sldId id="513" r:id="rId31"/>
    <p:sldId id="514" r:id="rId32"/>
    <p:sldId id="515" r:id="rId33"/>
    <p:sldId id="516" r:id="rId34"/>
  </p:sldIdLst>
  <p:sldSz cx="12192000" cy="6858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  <p:embeddedFont>
      <p:font typeface="Sport Day" charset="0"/>
      <p:regular r:id="rId42"/>
      <p:bold r:id="rId43"/>
      <p:italic r:id="rId44"/>
      <p:boldItalic r:id="rId45"/>
    </p:embeddedFont>
    <p:embeddedFont>
      <p:font typeface="Comic Sans MS" pitchFamily="66" charset="0"/>
      <p:regular r:id="rId46"/>
      <p:bold r:id="rId47"/>
      <p:italic r:id="rId48"/>
      <p:boldItalic r:id="rId49"/>
    </p:embeddedFont>
    <p:embeddedFont>
      <p:font typeface="Didact Gothic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2B4B36"/>
    <a:srgbClr val="308845"/>
    <a:srgbClr val="41B95E"/>
    <a:srgbClr val="236333"/>
    <a:srgbClr val="FFFFFF"/>
    <a:srgbClr val="B2D2BD"/>
    <a:srgbClr val="59996E"/>
    <a:srgbClr val="1F3526"/>
    <a:srgbClr val="629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86870" autoAdjust="0"/>
  </p:normalViewPr>
  <p:slideViewPr>
    <p:cSldViewPr snapToGrid="0" showGuides="1">
      <p:cViewPr>
        <p:scale>
          <a:sx n="86" d="100"/>
          <a:sy n="86" d="100"/>
        </p:scale>
        <p:origin x="-840" y="-60"/>
      </p:cViewPr>
      <p:guideLst>
        <p:guide orient="horz" pos="3226"/>
        <p:guide orient="horz" pos="3997"/>
        <p:guide pos="529"/>
        <p:guide pos="2320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https://youtu.be/yS1zl4g7HLA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49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3f28ff2e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3f28ff2e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the class into 2 teams (boys &amp; girls)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Each team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takes turns to choose a number and answer the question.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the numbers to choose questions.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Play symbol to give 2 teams the number of cookies they get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63600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to show question and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again to show the amount of the cookies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Home to get back to the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1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5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;p17">
            <a:extLst>
              <a:ext uri="{FF2B5EF4-FFF2-40B4-BE49-F238E27FC236}">
                <a16:creationId xmlns:a16="http://schemas.microsoft.com/office/drawing/2014/main" xmlns="" id="{33F9A55B-C5C0-44FE-9824-D58FD1B95D35}"/>
              </a:ext>
            </a:extLst>
          </p:cNvPr>
          <p:cNvSpPr/>
          <p:nvPr userDrawn="1"/>
        </p:nvSpPr>
        <p:spPr>
          <a:xfrm>
            <a:off x="6095968" y="233"/>
            <a:ext cx="6096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0" y="233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314800" y="721300"/>
            <a:ext cx="95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1142986" y="4062095"/>
            <a:ext cx="3810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142986" y="4602828"/>
            <a:ext cx="381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3"/>
          </p:nvPr>
        </p:nvSpPr>
        <p:spPr>
          <a:xfrm>
            <a:off x="7238986" y="4062095"/>
            <a:ext cx="3810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4"/>
          </p:nvPr>
        </p:nvSpPr>
        <p:spPr>
          <a:xfrm>
            <a:off x="7238986" y="4602828"/>
            <a:ext cx="381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852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23-04-2025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797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12" Type="http://schemas.openxmlformats.org/officeDocument/2006/relationships/slide" Target="slide3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8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slide" Target="slide30.xml"/><Relationship Id="rId4" Type="http://schemas.openxmlformats.org/officeDocument/2006/relationships/slide" Target="slide27.xml"/><Relationship Id="rId9" Type="http://schemas.openxmlformats.org/officeDocument/2006/relationships/image" Target="../media/image24.png"/><Relationship Id="rId14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140B12-9664-4A91-8D99-00EDD82F8162}"/>
              </a:ext>
            </a:extLst>
          </p:cNvPr>
          <p:cNvSpPr txBox="1"/>
          <p:nvPr/>
        </p:nvSpPr>
        <p:spPr>
          <a:xfrm>
            <a:off x="1681374" y="1103688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FAA207-E752-51D8-13BC-5054C8293E09}"/>
              </a:ext>
            </a:extLst>
          </p:cNvPr>
          <p:cNvGrpSpPr/>
          <p:nvPr/>
        </p:nvGrpSpPr>
        <p:grpSpPr>
          <a:xfrm>
            <a:off x="3192651" y="2752615"/>
            <a:ext cx="6261315" cy="1323439"/>
            <a:chOff x="4381848" y="3233899"/>
            <a:chExt cx="4320356" cy="794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A141032-D4B0-BB73-2EFE-8EA54E84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BC69895-6DD7-005A-EBEB-8BE25F54EB03}"/>
                </a:ext>
              </a:extLst>
            </p:cNvPr>
            <p:cNvSpPr txBox="1"/>
            <p:nvPr/>
          </p:nvSpPr>
          <p:spPr>
            <a:xfrm>
              <a:off x="4381848" y="3389160"/>
              <a:ext cx="4320356" cy="351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</a:t>
              </a:r>
              <a:r>
                <a:rPr lang="en-US" sz="32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1 </a:t>
              </a:r>
              <a:r>
                <a:rPr lang="en-US" sz="3200" b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– </a:t>
              </a:r>
              <a:r>
                <a:rPr lang="en-US" sz="3200" b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Activity 1 - 3</a:t>
              </a:r>
              <a:endParaRPr 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3504AF-BC9F-411B-93A6-A771C2B12593}"/>
              </a:ext>
            </a:extLst>
          </p:cNvPr>
          <p:cNvSpPr txBox="1"/>
          <p:nvPr/>
        </p:nvSpPr>
        <p:spPr>
          <a:xfrm>
            <a:off x="2944584" y="755072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giraffe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2050" name="Picture 2" descr="Giraffes | Mammals | Animals | Eden Channel">
            <a:extLst>
              <a:ext uri="{FF2B5EF4-FFF2-40B4-BE49-F238E27FC236}">
                <a16:creationId xmlns:a16="http://schemas.microsoft.com/office/drawing/2014/main" xmlns="" id="{DBB56FD6-DF7A-4CE1-8091-893BDF53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93" y="1969570"/>
            <a:ext cx="7167613" cy="40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525884-D6E5-4DC3-A29E-59DB8A159B92}"/>
              </a:ext>
            </a:extLst>
          </p:cNvPr>
          <p:cNvSpPr txBox="1"/>
          <p:nvPr/>
        </p:nvSpPr>
        <p:spPr>
          <a:xfrm>
            <a:off x="2944585" y="631331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hippo</a:t>
            </a:r>
          </a:p>
        </p:txBody>
      </p:sp>
      <p:pic>
        <p:nvPicPr>
          <p:cNvPr id="3076" name="Picture 4" descr="What do Hippos Eat? Diet, feeding habits &amp; portions for a hippopotamus |  Safari Partner">
            <a:extLst>
              <a:ext uri="{FF2B5EF4-FFF2-40B4-BE49-F238E27FC236}">
                <a16:creationId xmlns:a16="http://schemas.microsoft.com/office/drawing/2014/main" xmlns="" id="{6A780843-BAB1-4E18-87E7-07ED5527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78" y="1694046"/>
            <a:ext cx="6684644" cy="42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BF4042-D1D8-4D85-A0EC-34B4CDF8733B}"/>
              </a:ext>
            </a:extLst>
          </p:cNvPr>
          <p:cNvSpPr txBox="1"/>
          <p:nvPr/>
        </p:nvSpPr>
        <p:spPr>
          <a:xfrm>
            <a:off x="2944585" y="68157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hippo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4098" name="Picture 2" descr="Hippo guide: species facts and the best places to see in the wild |  Discover Wildlife">
            <a:extLst>
              <a:ext uri="{FF2B5EF4-FFF2-40B4-BE49-F238E27FC236}">
                <a16:creationId xmlns:a16="http://schemas.microsoft.com/office/drawing/2014/main" xmlns="" id="{398D0BFE-AB73-4B45-A90E-15F26B79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59" y="1794309"/>
            <a:ext cx="6717681" cy="4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4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3640B7-B46D-4EE7-A83A-0157ED4DC173}"/>
              </a:ext>
            </a:extLst>
          </p:cNvPr>
          <p:cNvSpPr txBox="1"/>
          <p:nvPr/>
        </p:nvSpPr>
        <p:spPr>
          <a:xfrm>
            <a:off x="2944585" y="671525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lion</a:t>
            </a:r>
          </a:p>
        </p:txBody>
      </p:sp>
      <p:pic>
        <p:nvPicPr>
          <p:cNvPr id="5122" name="Picture 2" descr="Lion - Leo Panthera - African Lion">
            <a:extLst>
              <a:ext uri="{FF2B5EF4-FFF2-40B4-BE49-F238E27FC236}">
                <a16:creationId xmlns:a16="http://schemas.microsoft.com/office/drawing/2014/main" xmlns="" id="{917E00EC-9DB3-41A5-805F-3758D806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33" y="1730046"/>
            <a:ext cx="6489733" cy="41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39BD3C-7687-4002-A68D-E9649371D353}"/>
              </a:ext>
            </a:extLst>
          </p:cNvPr>
          <p:cNvSpPr txBox="1"/>
          <p:nvPr/>
        </p:nvSpPr>
        <p:spPr>
          <a:xfrm>
            <a:off x="2944585" y="751911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lion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6146" name="Picture 2" descr="Lions: Facts, behavior and news | Live Science">
            <a:extLst>
              <a:ext uri="{FF2B5EF4-FFF2-40B4-BE49-F238E27FC236}">
                <a16:creationId xmlns:a16="http://schemas.microsoft.com/office/drawing/2014/main" xmlns="" id="{0983D31B-87CF-4432-9D1F-36DCD527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12" y="1882943"/>
            <a:ext cx="7077776" cy="39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0506D6-518F-4AD6-AE84-742F93FAF35D}"/>
              </a:ext>
            </a:extLst>
          </p:cNvPr>
          <p:cNvSpPr txBox="1"/>
          <p:nvPr/>
        </p:nvSpPr>
        <p:spPr>
          <a:xfrm>
            <a:off x="2944585" y="68157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crocodile </a:t>
            </a:r>
          </a:p>
        </p:txBody>
      </p:sp>
      <p:pic>
        <p:nvPicPr>
          <p:cNvPr id="7170" name="Picture 2" descr="Gruesome Footage Shows 14-Foot Crocodile Drag Father from Tent">
            <a:extLst>
              <a:ext uri="{FF2B5EF4-FFF2-40B4-BE49-F238E27FC236}">
                <a16:creationId xmlns:a16="http://schemas.microsoft.com/office/drawing/2014/main" xmlns="" id="{62D706B7-055B-49EE-AEC4-9BC8875E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80" y="1738080"/>
            <a:ext cx="7025240" cy="42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5DF288-22CB-4EA7-8A2B-8B0BCE76A84F}"/>
              </a:ext>
            </a:extLst>
          </p:cNvPr>
          <p:cNvSpPr txBox="1"/>
          <p:nvPr/>
        </p:nvSpPr>
        <p:spPr>
          <a:xfrm>
            <a:off x="2944585" y="77200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194" name="Picture 2" descr="480 Two Crocodiles Stock Photos, Pictures &amp; Royalty-Free Images - iStock">
            <a:extLst>
              <a:ext uri="{FF2B5EF4-FFF2-40B4-BE49-F238E27FC236}">
                <a16:creationId xmlns:a16="http://schemas.microsoft.com/office/drawing/2014/main" xmlns="" id="{B4636073-D582-4E84-9412-15E8C044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24" y="1932916"/>
            <a:ext cx="6697951" cy="39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6BED95-F7A8-B45D-A4C9-83FB2B23F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245" y="1606474"/>
            <a:ext cx="6577241" cy="4500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C790D-98AB-4F99-BD09-2067F23C2CF1}"/>
              </a:ext>
            </a:extLst>
          </p:cNvPr>
          <p:cNvSpPr txBox="1"/>
          <p:nvPr/>
        </p:nvSpPr>
        <p:spPr>
          <a:xfrm>
            <a:off x="1652903" y="750839"/>
            <a:ext cx="888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C8BCFA2-05D7-0BDF-5D90-30154199A5AB}"/>
              </a:ext>
            </a:extLst>
          </p:cNvPr>
          <p:cNvSpPr/>
          <p:nvPr/>
        </p:nvSpPr>
        <p:spPr>
          <a:xfrm>
            <a:off x="914401" y="2304143"/>
            <a:ext cx="3552494" cy="1150257"/>
          </a:xfrm>
          <a:prstGeom prst="wedgeRoundRectCallout">
            <a:avLst>
              <a:gd name="adj1" fmla="val -38918"/>
              <a:gd name="adj2" fmla="val 739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A9CE76F1-AFA0-8A1A-B4B8-B2642C68B700}"/>
              </a:ext>
            </a:extLst>
          </p:cNvPr>
          <p:cNvSpPr/>
          <p:nvPr/>
        </p:nvSpPr>
        <p:spPr>
          <a:xfrm>
            <a:off x="1030514" y="4252685"/>
            <a:ext cx="3365562" cy="713410"/>
          </a:xfrm>
          <a:prstGeom prst="wedgeRoundRectCallout">
            <a:avLst>
              <a:gd name="adj1" fmla="val 39118"/>
              <a:gd name="adj2" fmla="val 7776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___.</a:t>
            </a:r>
          </a:p>
        </p:txBody>
      </p:sp>
      <p:pic>
        <p:nvPicPr>
          <p:cNvPr id="12" name="Track 83">
            <a:hlinkClick r:id="" action="ppaction://media"/>
            <a:extLst>
              <a:ext uri="{FF2B5EF4-FFF2-40B4-BE49-F238E27FC236}">
                <a16:creationId xmlns:a16="http://schemas.microsoft.com/office/drawing/2014/main" xmlns="" id="{9F5C26D5-4ADB-E406-CE26-AC3672B38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4332" y="830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D36B04-C95D-49B1-AD1A-96D549AF6AC9}"/>
              </a:ext>
            </a:extLst>
          </p:cNvPr>
          <p:cNvSpPr txBox="1"/>
          <p:nvPr/>
        </p:nvSpPr>
        <p:spPr>
          <a:xfrm>
            <a:off x="1859543" y="771722"/>
            <a:ext cx="8472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CC423B-3DD6-4F8F-BFCD-38E79B5F83B9}"/>
              </a:ext>
            </a:extLst>
          </p:cNvPr>
          <p:cNvSpPr txBox="1"/>
          <p:nvPr/>
        </p:nvSpPr>
        <p:spPr>
          <a:xfrm>
            <a:off x="2857500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giraffes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326AA2-6E8D-813A-8B1B-A237DB465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r="50939" b="49605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B2D4EE-D8FF-46F6-A7E8-DB421CB9FE1D}"/>
              </a:ext>
            </a:extLst>
          </p:cNvPr>
          <p:cNvSpPr txBox="1"/>
          <p:nvPr/>
        </p:nvSpPr>
        <p:spPr>
          <a:xfrm>
            <a:off x="2185361" y="821652"/>
            <a:ext cx="782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A99299-00FD-4580-AD2F-540A3B8FF992}"/>
              </a:ext>
            </a:extLst>
          </p:cNvPr>
          <p:cNvSpPr txBox="1"/>
          <p:nvPr/>
        </p:nvSpPr>
        <p:spPr>
          <a:xfrm>
            <a:off x="3012482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hippos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DCCF81-0D97-FD89-AFB9-3241F86C9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l="50898" t="-649" r="41" b="50254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8CC1C58-3725-4C35-AD9A-06228C97903C}"/>
              </a:ext>
            </a:extLst>
          </p:cNvPr>
          <p:cNvSpPr/>
          <p:nvPr/>
        </p:nvSpPr>
        <p:spPr>
          <a:xfrm>
            <a:off x="2207253" y="1916278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9C4138A-0134-41DC-9830-CCEBE69C2787}"/>
              </a:ext>
            </a:extLst>
          </p:cNvPr>
          <p:cNvSpPr/>
          <p:nvPr/>
        </p:nvSpPr>
        <p:spPr>
          <a:xfrm>
            <a:off x="6181075" y="3323227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718B731-192D-42F0-A26D-0AAB2D399CF3}"/>
              </a:ext>
            </a:extLst>
          </p:cNvPr>
          <p:cNvSpPr/>
          <p:nvPr/>
        </p:nvSpPr>
        <p:spPr>
          <a:xfrm>
            <a:off x="2207253" y="4775088"/>
            <a:ext cx="832513" cy="786049"/>
          </a:xfrm>
          <a:prstGeom prst="roundRect">
            <a:avLst/>
          </a:prstGeom>
          <a:solidFill>
            <a:srgbClr val="29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563CA02-5CFB-4F7B-9B36-30EA9B2BEA60}"/>
              </a:ext>
            </a:extLst>
          </p:cNvPr>
          <p:cNvSpPr/>
          <p:nvPr/>
        </p:nvSpPr>
        <p:spPr>
          <a:xfrm>
            <a:off x="2211818" y="3338889"/>
            <a:ext cx="832513" cy="786049"/>
          </a:xfrm>
          <a:prstGeom prst="roundRect">
            <a:avLst/>
          </a:prstGeom>
          <a:solidFill>
            <a:srgbClr val="3CA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B98CE5F-1651-4CE7-8EB8-E1679FB8ED93}"/>
              </a:ext>
            </a:extLst>
          </p:cNvPr>
          <p:cNvSpPr/>
          <p:nvPr/>
        </p:nvSpPr>
        <p:spPr>
          <a:xfrm>
            <a:off x="6181076" y="1914409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1588E44-F78F-4B09-A9CF-45D641926BDA}"/>
              </a:ext>
            </a:extLst>
          </p:cNvPr>
          <p:cNvSpPr txBox="1"/>
          <p:nvPr/>
        </p:nvSpPr>
        <p:spPr>
          <a:xfrm>
            <a:off x="2180792" y="1893803"/>
            <a:ext cx="9313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3926214-6FDF-4B64-A7DB-94AC657BC7EC}"/>
              </a:ext>
            </a:extLst>
          </p:cNvPr>
          <p:cNvSpPr txBox="1"/>
          <p:nvPr/>
        </p:nvSpPr>
        <p:spPr>
          <a:xfrm>
            <a:off x="2180792" y="3338189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99C7C01-A4A4-4415-8E9B-048D0ED553EC}"/>
              </a:ext>
            </a:extLst>
          </p:cNvPr>
          <p:cNvSpPr txBox="1"/>
          <p:nvPr/>
        </p:nvSpPr>
        <p:spPr>
          <a:xfrm>
            <a:off x="6117251" y="1902298"/>
            <a:ext cx="10072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BBEA11A-F0C5-4E7D-93E9-9AB80026E0F5}"/>
              </a:ext>
            </a:extLst>
          </p:cNvPr>
          <p:cNvSpPr txBox="1"/>
          <p:nvPr/>
        </p:nvSpPr>
        <p:spPr>
          <a:xfrm>
            <a:off x="6109577" y="3316414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36DEAA5-65BA-422E-AF41-886ABFB6F38F}"/>
              </a:ext>
            </a:extLst>
          </p:cNvPr>
          <p:cNvSpPr txBox="1"/>
          <p:nvPr/>
        </p:nvSpPr>
        <p:spPr>
          <a:xfrm>
            <a:off x="2142874" y="4797561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B898E3-9F27-4935-A8F5-91887E338021}"/>
              </a:ext>
            </a:extLst>
          </p:cNvPr>
          <p:cNvSpPr txBox="1"/>
          <p:nvPr/>
        </p:nvSpPr>
        <p:spPr>
          <a:xfrm>
            <a:off x="2982508" y="776873"/>
            <a:ext cx="63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629C77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61123A-180B-4A73-BCB6-DCD15595735B}"/>
              </a:ext>
            </a:extLst>
          </p:cNvPr>
          <p:cNvSpPr txBox="1"/>
          <p:nvPr/>
        </p:nvSpPr>
        <p:spPr>
          <a:xfrm>
            <a:off x="3158687" y="2052663"/>
            <a:ext cx="256847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DFC999-FDAB-4BA2-9AAC-2F935608B235}"/>
              </a:ext>
            </a:extLst>
          </p:cNvPr>
          <p:cNvSpPr txBox="1"/>
          <p:nvPr/>
        </p:nvSpPr>
        <p:spPr>
          <a:xfrm>
            <a:off x="3112165" y="3212481"/>
            <a:ext cx="3143521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E1B205-07EA-40FA-98BA-BEA01E2E40CB}"/>
              </a:ext>
            </a:extLst>
          </p:cNvPr>
          <p:cNvSpPr txBox="1"/>
          <p:nvPr/>
        </p:nvSpPr>
        <p:spPr>
          <a:xfrm>
            <a:off x="7188287" y="1812687"/>
            <a:ext cx="2753595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Look, listen and repeat.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96D6EF9-1DC9-4934-82BF-1793A03ADAFA}"/>
              </a:ext>
            </a:extLst>
          </p:cNvPr>
          <p:cNvSpPr txBox="1"/>
          <p:nvPr/>
        </p:nvSpPr>
        <p:spPr>
          <a:xfrm>
            <a:off x="7203635" y="3338189"/>
            <a:ext cx="2753595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7293E9-B68F-48BE-96F3-B0FBF42B0E40}"/>
              </a:ext>
            </a:extLst>
          </p:cNvPr>
          <p:cNvSpPr txBox="1"/>
          <p:nvPr/>
        </p:nvSpPr>
        <p:spPr>
          <a:xfrm>
            <a:off x="3158687" y="4899417"/>
            <a:ext cx="27535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8002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03620D-4D3A-40DA-8D04-861EEB47FB12}"/>
              </a:ext>
            </a:extLst>
          </p:cNvPr>
          <p:cNvSpPr txBox="1"/>
          <p:nvPr/>
        </p:nvSpPr>
        <p:spPr>
          <a:xfrm>
            <a:off x="2390315" y="791674"/>
            <a:ext cx="7411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28AAC1-6951-4CE2-8D26-35281D219B00}"/>
              </a:ext>
            </a:extLst>
          </p:cNvPr>
          <p:cNvSpPr txBox="1"/>
          <p:nvPr/>
        </p:nvSpPr>
        <p:spPr>
          <a:xfrm>
            <a:off x="2857500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lions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462880-4607-71F4-5C79-906056F7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t="49740" r="50939" b="-135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129049-04C6-4614-A8ED-B6CF0EB7AE25}"/>
              </a:ext>
            </a:extLst>
          </p:cNvPr>
          <p:cNvSpPr txBox="1"/>
          <p:nvPr/>
        </p:nvSpPr>
        <p:spPr>
          <a:xfrm>
            <a:off x="2332507" y="850134"/>
            <a:ext cx="752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B40777-1FDC-4233-AD35-11A6362DE878}"/>
              </a:ext>
            </a:extLst>
          </p:cNvPr>
          <p:cNvSpPr txBox="1"/>
          <p:nvPr/>
        </p:nvSpPr>
        <p:spPr>
          <a:xfrm>
            <a:off x="2857499" y="529875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crocodiles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F5BC8F-1074-4E21-B561-26E4F1596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l="51449" t="51126" r="-510" b="-1521"/>
          <a:stretch/>
        </p:blipFill>
        <p:spPr>
          <a:xfrm>
            <a:off x="3339756" y="1619575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0F11ED-DF6B-4769-BCCE-D85BCD22983B}"/>
              </a:ext>
            </a:extLst>
          </p:cNvPr>
          <p:cNvSpPr txBox="1"/>
          <p:nvPr/>
        </p:nvSpPr>
        <p:spPr>
          <a:xfrm>
            <a:off x="4032480" y="2530147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A2B519-9073-4348-8972-961AB40E47BA}"/>
              </a:ext>
            </a:extLst>
          </p:cNvPr>
          <p:cNvSpPr/>
          <p:nvPr/>
        </p:nvSpPr>
        <p:spPr>
          <a:xfrm>
            <a:off x="2654754" y="2185847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5A5F82-F185-4D7C-A772-BC02754CA473}"/>
              </a:ext>
            </a:extLst>
          </p:cNvPr>
          <p:cNvSpPr txBox="1"/>
          <p:nvPr/>
        </p:nvSpPr>
        <p:spPr>
          <a:xfrm>
            <a:off x="3092822" y="2283813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28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F1713B-AF93-0AD3-08B3-5AE51043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7" b="96429" l="1689" r="98914">
                        <a14:foregroundMark x1="6634" y1="7967" x2="7720" y2="42582"/>
                        <a14:foregroundMark x1="7720" y1="42582" x2="15440" y2="61264"/>
                        <a14:foregroundMark x1="15440" y1="61264" x2="25332" y2="66484"/>
                        <a14:foregroundMark x1="4704" y1="60714" x2="4825" y2="15110"/>
                        <a14:foregroundMark x1="4825" y1="15110" x2="12425" y2="4945"/>
                        <a14:foregroundMark x1="12425" y1="4945" x2="19300" y2="4945"/>
                        <a14:foregroundMark x1="19300" y1="4945" x2="36550" y2="8516"/>
                        <a14:foregroundMark x1="36550" y1="8516" x2="37153" y2="10165"/>
                        <a14:foregroundMark x1="3136" y1="4945" x2="3739" y2="59066"/>
                        <a14:foregroundMark x1="3739" y1="59066" x2="1930" y2="68407"/>
                        <a14:foregroundMark x1="6152" y1="94231" x2="70084" y2="85440"/>
                        <a14:foregroundMark x1="6393" y1="54945" x2="46441" y2="83242"/>
                        <a14:foregroundMark x1="22316" y1="26648" x2="86369" y2="86264"/>
                        <a14:foregroundMark x1="86369" y1="86264" x2="89385" y2="86813"/>
                        <a14:foregroundMark x1="42461" y1="75824" x2="77684" y2="37637"/>
                        <a14:foregroundMark x1="77684" y1="37637" x2="77805" y2="37363"/>
                        <a14:foregroundMark x1="43546" y1="62637" x2="50422" y2="53571"/>
                        <a14:foregroundMark x1="18456" y1="40385" x2="23402" y2="40110"/>
                        <a14:foregroundMark x1="23402" y1="40110" x2="27986" y2="40110"/>
                        <a14:foregroundMark x1="4825" y1="3297" x2="11580" y2="3297"/>
                        <a14:foregroundMark x1="5669" y1="60714" x2="20145" y2="81044"/>
                        <a14:foregroundMark x1="93848" y1="13462" x2="89988" y2="65934"/>
                        <a14:foregroundMark x1="89988" y1="65934" x2="92400" y2="78846"/>
                        <a14:foregroundMark x1="92400" y1="78846" x2="89264" y2="92582"/>
                        <a14:foregroundMark x1="89264" y1="92582" x2="95175" y2="76923"/>
                        <a14:foregroundMark x1="95175" y1="76923" x2="95416" y2="57692"/>
                        <a14:foregroundMark x1="50905" y1="94780" x2="60917" y2="90659"/>
                        <a14:foregroundMark x1="26297" y1="94505" x2="30036" y2="95879"/>
                        <a14:foregroundMark x1="43667" y1="15385" x2="66707" y2="10440"/>
                        <a14:foregroundMark x1="66707" y1="10440" x2="69723" y2="19780"/>
                        <a14:foregroundMark x1="69723" y1="19780" x2="55247" y2="41758"/>
                        <a14:foregroundMark x1="73703" y1="16758" x2="79252" y2="16209"/>
                        <a14:foregroundMark x1="79252" y1="16209" x2="90350" y2="18407"/>
                        <a14:foregroundMark x1="90350" y1="18407" x2="93607" y2="31868"/>
                        <a14:foregroundMark x1="93607" y1="31868" x2="97708" y2="70055"/>
                        <a14:foregroundMark x1="97708" y1="70055" x2="96864" y2="82967"/>
                        <a14:foregroundMark x1="96864" y1="82967" x2="92280" y2="94231"/>
                        <a14:foregroundMark x1="92280" y1="94231" x2="89385" y2="96429"/>
                        <a14:foregroundMark x1="96984" y1="95330" x2="98914" y2="59890"/>
                        <a14:foregroundMark x1="98914" y1="59890" x2="96261" y2="7692"/>
                        <a14:foregroundMark x1="50414" y1="6090" x2="60676" y2="3846"/>
                        <a14:foregroundMark x1="45597" y1="7143" x2="46381" y2="6972"/>
                        <a14:foregroundMark x1="60676" y1="3846" x2="69240" y2="7418"/>
                        <a14:foregroundMark x1="84166" y1="8429" x2="94692" y2="3846"/>
                        <a14:foregroundMark x1="78287" y1="10989" x2="83190" y2="8854"/>
                        <a14:foregroundMark x1="94692" y1="3846" x2="95175" y2="3846"/>
                        <a14:foregroundMark x1="12545" y1="15385" x2="16405" y2="17308"/>
                        <a14:backgroundMark x1="37033" y1="549" x2="40531" y2="1374"/>
                        <a14:backgroundMark x1="45115" y1="2747" x2="51146" y2="3571"/>
                        <a14:backgroundMark x1="47889" y1="5495" x2="50543" y2="3022"/>
                        <a14:backgroundMark x1="53438" y1="1374" x2="57177" y2="549"/>
                        <a14:backgroundMark x1="66586" y1="1374" x2="69964" y2="1374"/>
                        <a14:backgroundMark x1="73703" y1="3571" x2="80097" y2="3571"/>
                        <a14:backgroundMark x1="71653" y1="3846" x2="84318" y2="1648"/>
                        <a14:backgroundMark x1="82992" y1="4670" x2="80820" y2="5495"/>
                        <a14:backgroundMark x1="75513" y1="5495" x2="76478" y2="5220"/>
                      </a14:backgroundRemoval>
                    </a14:imgEffect>
                  </a14:imgLayer>
                </a14:imgProps>
              </a:ext>
            </a:extLst>
          </a:blip>
          <a:srcRect t="986"/>
          <a:stretch/>
        </p:blipFill>
        <p:spPr>
          <a:xfrm>
            <a:off x="935662" y="1683657"/>
            <a:ext cx="10349704" cy="449954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7A8371E6-FEFC-428C-8758-2BC8E4C0C7FF}"/>
              </a:ext>
            </a:extLst>
          </p:cNvPr>
          <p:cNvSpPr/>
          <p:nvPr/>
        </p:nvSpPr>
        <p:spPr>
          <a:xfrm>
            <a:off x="556865" y="2133601"/>
            <a:ext cx="3195587" cy="1042562"/>
          </a:xfrm>
          <a:prstGeom prst="wedgeRoundRectCallout">
            <a:avLst>
              <a:gd name="adj1" fmla="val 19809"/>
              <a:gd name="adj2" fmla="val 1105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crocodiles.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3CCE6761-2821-47D7-A0EE-3F88BDDA4B7C}"/>
              </a:ext>
            </a:extLst>
          </p:cNvPr>
          <p:cNvSpPr/>
          <p:nvPr/>
        </p:nvSpPr>
        <p:spPr>
          <a:xfrm>
            <a:off x="2433588" y="599331"/>
            <a:ext cx="3195587" cy="721895"/>
          </a:xfrm>
          <a:prstGeom prst="wedgeRoundRectCallout">
            <a:avLst>
              <a:gd name="adj1" fmla="val 15539"/>
              <a:gd name="adj2" fmla="val 979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lions.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C3D12937-33F0-47A8-83E0-F45DA1B00B80}"/>
              </a:ext>
            </a:extLst>
          </p:cNvPr>
          <p:cNvSpPr/>
          <p:nvPr/>
        </p:nvSpPr>
        <p:spPr>
          <a:xfrm>
            <a:off x="7199087" y="660280"/>
            <a:ext cx="3529874" cy="1042561"/>
          </a:xfrm>
          <a:prstGeom prst="wedgeRoundRectCallout">
            <a:avLst>
              <a:gd name="adj1" fmla="val 31576"/>
              <a:gd name="adj2" fmla="val 1244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giraffes.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930E718C-A31B-481B-AF7F-BEA5DF9EFDEC}"/>
              </a:ext>
            </a:extLst>
          </p:cNvPr>
          <p:cNvSpPr/>
          <p:nvPr/>
        </p:nvSpPr>
        <p:spPr>
          <a:xfrm>
            <a:off x="6569242" y="2668719"/>
            <a:ext cx="3195587" cy="1042561"/>
          </a:xfrm>
          <a:prstGeom prst="wedgeRoundRectCallout">
            <a:avLst>
              <a:gd name="adj1" fmla="val 36375"/>
              <a:gd name="adj2" fmla="val 1211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hippos.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B2F3A0-AFC3-4B00-B003-6957D073AC44}"/>
              </a:ext>
            </a:extLst>
          </p:cNvPr>
          <p:cNvSpPr txBox="1"/>
          <p:nvPr/>
        </p:nvSpPr>
        <p:spPr>
          <a:xfrm>
            <a:off x="2872014" y="76123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Look and answer.</a:t>
            </a:r>
          </a:p>
        </p:txBody>
      </p:sp>
    </p:spTree>
    <p:extLst>
      <p:ext uri="{BB962C8B-B14F-4D97-AF65-F5344CB8AC3E}">
        <p14:creationId xmlns:p14="http://schemas.microsoft.com/office/powerpoint/2010/main" val="5171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A62AA0-7EC9-4569-B958-9E3F75AAE1A1}"/>
              </a:ext>
            </a:extLst>
          </p:cNvPr>
          <p:cNvSpPr txBox="1"/>
          <p:nvPr/>
        </p:nvSpPr>
        <p:spPr>
          <a:xfrm>
            <a:off x="1652903" y="764913"/>
            <a:ext cx="888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DCEBE7-1340-8B88-1A54-416046AE4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7" b="96429" l="1689" r="98914">
                        <a14:foregroundMark x1="6634" y1="7967" x2="7720" y2="42582"/>
                        <a14:foregroundMark x1="7720" y1="42582" x2="15440" y2="61264"/>
                        <a14:foregroundMark x1="15440" y1="61264" x2="25332" y2="66484"/>
                        <a14:foregroundMark x1="4704" y1="60714" x2="4825" y2="15110"/>
                        <a14:foregroundMark x1="4825" y1="15110" x2="12425" y2="4945"/>
                        <a14:foregroundMark x1="12425" y1="4945" x2="19300" y2="4945"/>
                        <a14:foregroundMark x1="19300" y1="4945" x2="36550" y2="8516"/>
                        <a14:foregroundMark x1="36550" y1="8516" x2="37153" y2="10165"/>
                        <a14:foregroundMark x1="3136" y1="4945" x2="3739" y2="59066"/>
                        <a14:foregroundMark x1="3739" y1="59066" x2="1930" y2="68407"/>
                        <a14:foregroundMark x1="6152" y1="94231" x2="70084" y2="85440"/>
                        <a14:foregroundMark x1="6393" y1="54945" x2="46441" y2="83242"/>
                        <a14:foregroundMark x1="22316" y1="26648" x2="86369" y2="86264"/>
                        <a14:foregroundMark x1="86369" y1="86264" x2="89385" y2="86813"/>
                        <a14:foregroundMark x1="42461" y1="75824" x2="77684" y2="37637"/>
                        <a14:foregroundMark x1="77684" y1="37637" x2="77805" y2="37363"/>
                        <a14:foregroundMark x1="43546" y1="62637" x2="50422" y2="53571"/>
                        <a14:foregroundMark x1="18456" y1="40385" x2="23402" y2="40110"/>
                        <a14:foregroundMark x1="23402" y1="40110" x2="27986" y2="40110"/>
                        <a14:foregroundMark x1="4825" y1="3297" x2="11580" y2="3297"/>
                        <a14:foregroundMark x1="5669" y1="60714" x2="20145" y2="81044"/>
                        <a14:foregroundMark x1="93848" y1="13462" x2="89988" y2="65934"/>
                        <a14:foregroundMark x1="89988" y1="65934" x2="92400" y2="78846"/>
                        <a14:foregroundMark x1="92400" y1="78846" x2="89264" y2="92582"/>
                        <a14:foregroundMark x1="89264" y1="92582" x2="95175" y2="76923"/>
                        <a14:foregroundMark x1="95175" y1="76923" x2="95416" y2="57692"/>
                        <a14:foregroundMark x1="50905" y1="94780" x2="60917" y2="90659"/>
                        <a14:foregroundMark x1="26297" y1="94505" x2="30036" y2="95879"/>
                        <a14:foregroundMark x1="43667" y1="15385" x2="66707" y2="10440"/>
                        <a14:foregroundMark x1="66707" y1="10440" x2="69723" y2="19780"/>
                        <a14:foregroundMark x1="69723" y1="19780" x2="55247" y2="41758"/>
                        <a14:foregroundMark x1="73703" y1="16758" x2="79252" y2="16209"/>
                        <a14:foregroundMark x1="79252" y1="16209" x2="90350" y2="18407"/>
                        <a14:foregroundMark x1="90350" y1="18407" x2="93607" y2="31868"/>
                        <a14:foregroundMark x1="93607" y1="31868" x2="97708" y2="70055"/>
                        <a14:foregroundMark x1="97708" y1="70055" x2="96864" y2="82967"/>
                        <a14:foregroundMark x1="96864" y1="82967" x2="92280" y2="94231"/>
                        <a14:foregroundMark x1="92280" y1="94231" x2="89385" y2="96429"/>
                        <a14:foregroundMark x1="96984" y1="95330" x2="98914" y2="59890"/>
                        <a14:foregroundMark x1="98914" y1="59890" x2="96261" y2="7692"/>
                        <a14:foregroundMark x1="50414" y1="6090" x2="60676" y2="3846"/>
                        <a14:foregroundMark x1="45597" y1="7143" x2="46381" y2="6972"/>
                        <a14:foregroundMark x1="60676" y1="3846" x2="69240" y2="7418"/>
                        <a14:foregroundMark x1="84166" y1="8429" x2="94692" y2="3846"/>
                        <a14:foregroundMark x1="78287" y1="10989" x2="83190" y2="8854"/>
                        <a14:foregroundMark x1="94692" y1="3846" x2="95175" y2="3846"/>
                        <a14:foregroundMark x1="12545" y1="15385" x2="16405" y2="17308"/>
                        <a14:backgroundMark x1="37033" y1="549" x2="40531" y2="1374"/>
                        <a14:backgroundMark x1="45115" y1="2747" x2="51146" y2="3571"/>
                        <a14:backgroundMark x1="47889" y1="5495" x2="50543" y2="3022"/>
                        <a14:backgroundMark x1="53438" y1="1374" x2="57177" y2="549"/>
                        <a14:backgroundMark x1="66586" y1="1374" x2="69964" y2="1374"/>
                        <a14:backgroundMark x1="73703" y1="3571" x2="80097" y2="3571"/>
                        <a14:backgroundMark x1="71653" y1="3846" x2="84318" y2="1648"/>
                        <a14:backgroundMark x1="82992" y1="4670" x2="80820" y2="5495"/>
                        <a14:backgroundMark x1="75513" y1="5495" x2="76478" y2="5220"/>
                      </a14:backgroundRemoval>
                    </a14:imgEffect>
                  </a14:imgLayer>
                </a14:imgProps>
              </a:ext>
            </a:extLst>
          </a:blip>
          <a:srcRect t="986"/>
          <a:stretch/>
        </p:blipFill>
        <p:spPr>
          <a:xfrm>
            <a:off x="921147" y="1741714"/>
            <a:ext cx="10349704" cy="449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0F11ED-DF6B-4769-BCCE-D85BCD22983B}"/>
              </a:ext>
            </a:extLst>
          </p:cNvPr>
          <p:cNvSpPr txBox="1"/>
          <p:nvPr/>
        </p:nvSpPr>
        <p:spPr>
          <a:xfrm>
            <a:off x="4353060" y="2423452"/>
            <a:ext cx="535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308845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A2B519-9073-4348-8972-961AB40E47BA}"/>
              </a:ext>
            </a:extLst>
          </p:cNvPr>
          <p:cNvSpPr/>
          <p:nvPr/>
        </p:nvSpPr>
        <p:spPr>
          <a:xfrm>
            <a:off x="3633958" y="2256526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5A5F82-F185-4D7C-A772-BC02754CA473}"/>
              </a:ext>
            </a:extLst>
          </p:cNvPr>
          <p:cNvSpPr txBox="1"/>
          <p:nvPr/>
        </p:nvSpPr>
        <p:spPr>
          <a:xfrm>
            <a:off x="4072026" y="2361896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grpSp>
        <p:nvGrpSpPr>
          <p:cNvPr id="6" name="Google Shape;604;p34">
            <a:extLst>
              <a:ext uri="{FF2B5EF4-FFF2-40B4-BE49-F238E27FC236}">
                <a16:creationId xmlns:a16="http://schemas.microsoft.com/office/drawing/2014/main" xmlns="" id="{72C0F214-016E-4558-8D6D-E1F4219FDDEC}"/>
              </a:ext>
            </a:extLst>
          </p:cNvPr>
          <p:cNvGrpSpPr/>
          <p:nvPr/>
        </p:nvGrpSpPr>
        <p:grpSpPr>
          <a:xfrm rot="1427877">
            <a:off x="1570887" y="305695"/>
            <a:ext cx="1625651" cy="3177125"/>
            <a:chOff x="9404525" y="1604513"/>
            <a:chExt cx="1625650" cy="3177125"/>
          </a:xfrm>
        </p:grpSpPr>
        <p:sp>
          <p:nvSpPr>
            <p:cNvPr id="8" name="Google Shape;605;p34">
              <a:extLst>
                <a:ext uri="{FF2B5EF4-FFF2-40B4-BE49-F238E27FC236}">
                  <a16:creationId xmlns:a16="http://schemas.microsoft.com/office/drawing/2014/main" xmlns="" id="{0AC321CB-0897-49FB-B569-B180B6AF73BF}"/>
                </a:ext>
              </a:extLst>
            </p:cNvPr>
            <p:cNvSpPr/>
            <p:nvPr/>
          </p:nvSpPr>
          <p:spPr>
            <a:xfrm>
              <a:off x="10726075" y="2540363"/>
              <a:ext cx="304100" cy="853425"/>
            </a:xfrm>
            <a:custGeom>
              <a:avLst/>
              <a:gdLst/>
              <a:ahLst/>
              <a:cxnLst/>
              <a:rect l="l" t="t" r="r" b="b"/>
              <a:pathLst>
                <a:path w="12164" h="34137" extrusionOk="0">
                  <a:moveTo>
                    <a:pt x="2624" y="0"/>
                  </a:moveTo>
                  <a:lnTo>
                    <a:pt x="1273" y="1882"/>
                  </a:lnTo>
                  <a:lnTo>
                    <a:pt x="1" y="3630"/>
                  </a:lnTo>
                  <a:cubicBezTo>
                    <a:pt x="4" y="3633"/>
                    <a:pt x="7" y="3635"/>
                    <a:pt x="11" y="3638"/>
                  </a:cubicBezTo>
                  <a:lnTo>
                    <a:pt x="11" y="3638"/>
                  </a:lnTo>
                  <a:lnTo>
                    <a:pt x="10" y="3639"/>
                  </a:lnTo>
                  <a:lnTo>
                    <a:pt x="11" y="3638"/>
                  </a:lnTo>
                  <a:lnTo>
                    <a:pt x="11" y="3638"/>
                  </a:lnTo>
                  <a:cubicBezTo>
                    <a:pt x="644" y="4110"/>
                    <a:pt x="12163" y="13076"/>
                    <a:pt x="181" y="31716"/>
                  </a:cubicBezTo>
                  <a:lnTo>
                    <a:pt x="3948" y="34137"/>
                  </a:lnTo>
                  <a:cubicBezTo>
                    <a:pt x="11384" y="22569"/>
                    <a:pt x="10710" y="13960"/>
                    <a:pt x="8835" y="8772"/>
                  </a:cubicBezTo>
                  <a:cubicBezTo>
                    <a:pt x="6758" y="3023"/>
                    <a:pt x="2793" y="122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" name="Google Shape;606;p34">
              <a:extLst>
                <a:ext uri="{FF2B5EF4-FFF2-40B4-BE49-F238E27FC236}">
                  <a16:creationId xmlns:a16="http://schemas.microsoft.com/office/drawing/2014/main" xmlns="" id="{632BDBDB-F8E7-4BA7-A1C6-3F50E3A90200}"/>
                </a:ext>
              </a:extLst>
            </p:cNvPr>
            <p:cNvSpPr/>
            <p:nvPr/>
          </p:nvSpPr>
          <p:spPr>
            <a:xfrm>
              <a:off x="10615300" y="3263988"/>
              <a:ext cx="383000" cy="277625"/>
            </a:xfrm>
            <a:custGeom>
              <a:avLst/>
              <a:gdLst/>
              <a:ahLst/>
              <a:cxnLst/>
              <a:rect l="l" t="t" r="r" b="b"/>
              <a:pathLst>
                <a:path w="15320" h="11105" extrusionOk="0">
                  <a:moveTo>
                    <a:pt x="6744" y="0"/>
                  </a:moveTo>
                  <a:cubicBezTo>
                    <a:pt x="4725" y="14"/>
                    <a:pt x="2411" y="29"/>
                    <a:pt x="1215" y="1978"/>
                  </a:cubicBezTo>
                  <a:cubicBezTo>
                    <a:pt x="0" y="3955"/>
                    <a:pt x="996" y="5582"/>
                    <a:pt x="3202" y="5582"/>
                  </a:cubicBezTo>
                  <a:cubicBezTo>
                    <a:pt x="3464" y="5582"/>
                    <a:pt x="3743" y="5559"/>
                    <a:pt x="4037" y="5511"/>
                  </a:cubicBezTo>
                  <a:lnTo>
                    <a:pt x="4037" y="5511"/>
                  </a:lnTo>
                  <a:cubicBezTo>
                    <a:pt x="2707" y="9375"/>
                    <a:pt x="4094" y="11105"/>
                    <a:pt x="5834" y="11105"/>
                  </a:cubicBezTo>
                  <a:cubicBezTo>
                    <a:pt x="7550" y="11105"/>
                    <a:pt x="9609" y="9419"/>
                    <a:pt x="9736" y="6435"/>
                  </a:cubicBezTo>
                  <a:cubicBezTo>
                    <a:pt x="10170" y="7463"/>
                    <a:pt x="11274" y="8119"/>
                    <a:pt x="12319" y="8119"/>
                  </a:cubicBezTo>
                  <a:cubicBezTo>
                    <a:pt x="13080" y="8119"/>
                    <a:pt x="13809" y="7772"/>
                    <a:pt x="14227" y="6967"/>
                  </a:cubicBezTo>
                  <a:cubicBezTo>
                    <a:pt x="15320" y="4861"/>
                    <a:pt x="12419" y="2242"/>
                    <a:pt x="10973" y="1492"/>
                  </a:cubicBezTo>
                  <a:lnTo>
                    <a:pt x="6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" name="Google Shape;607;p34">
              <a:extLst>
                <a:ext uri="{FF2B5EF4-FFF2-40B4-BE49-F238E27FC236}">
                  <a16:creationId xmlns:a16="http://schemas.microsoft.com/office/drawing/2014/main" xmlns="" id="{61477D5B-BBE9-4ECD-BD85-20A405892BC4}"/>
                </a:ext>
              </a:extLst>
            </p:cNvPr>
            <p:cNvSpPr/>
            <p:nvPr/>
          </p:nvSpPr>
          <p:spPr>
            <a:xfrm>
              <a:off x="10888625" y="2840088"/>
              <a:ext cx="130700" cy="136825"/>
            </a:xfrm>
            <a:custGeom>
              <a:avLst/>
              <a:gdLst/>
              <a:ahLst/>
              <a:cxnLst/>
              <a:rect l="l" t="t" r="r" b="b"/>
              <a:pathLst>
                <a:path w="5228" h="5473" extrusionOk="0">
                  <a:moveTo>
                    <a:pt x="2615" y="0"/>
                  </a:moveTo>
                  <a:cubicBezTo>
                    <a:pt x="1171" y="0"/>
                    <a:pt x="1" y="1224"/>
                    <a:pt x="1" y="2736"/>
                  </a:cubicBezTo>
                  <a:cubicBezTo>
                    <a:pt x="1" y="4248"/>
                    <a:pt x="1171" y="5473"/>
                    <a:pt x="2615" y="5473"/>
                  </a:cubicBezTo>
                  <a:cubicBezTo>
                    <a:pt x="4057" y="5473"/>
                    <a:pt x="5228" y="4248"/>
                    <a:pt x="5228" y="2736"/>
                  </a:cubicBezTo>
                  <a:cubicBezTo>
                    <a:pt x="5228" y="1225"/>
                    <a:pt x="4057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1" name="Google Shape;608;p34">
              <a:extLst>
                <a:ext uri="{FF2B5EF4-FFF2-40B4-BE49-F238E27FC236}">
                  <a16:creationId xmlns:a16="http://schemas.microsoft.com/office/drawing/2014/main" xmlns="" id="{C28DA2B3-ECA7-423B-AB6E-1A5E08A9FD73}"/>
                </a:ext>
              </a:extLst>
            </p:cNvPr>
            <p:cNvSpPr/>
            <p:nvPr/>
          </p:nvSpPr>
          <p:spPr>
            <a:xfrm>
              <a:off x="9404525" y="2540388"/>
              <a:ext cx="303950" cy="853400"/>
            </a:xfrm>
            <a:custGeom>
              <a:avLst/>
              <a:gdLst/>
              <a:ahLst/>
              <a:cxnLst/>
              <a:rect l="l" t="t" r="r" b="b"/>
              <a:pathLst>
                <a:path w="12158" h="34136" extrusionOk="0">
                  <a:moveTo>
                    <a:pt x="10839" y="1820"/>
                  </a:moveTo>
                  <a:lnTo>
                    <a:pt x="12146" y="3638"/>
                  </a:lnTo>
                  <a:lnTo>
                    <a:pt x="12146" y="3638"/>
                  </a:lnTo>
                  <a:cubicBezTo>
                    <a:pt x="12150" y="3634"/>
                    <a:pt x="12154" y="3632"/>
                    <a:pt x="12157" y="3629"/>
                  </a:cubicBezTo>
                  <a:lnTo>
                    <a:pt x="10839" y="1820"/>
                  </a:lnTo>
                  <a:close/>
                  <a:moveTo>
                    <a:pt x="9531" y="1"/>
                  </a:moveTo>
                  <a:cubicBezTo>
                    <a:pt x="9364" y="121"/>
                    <a:pt x="5398" y="3022"/>
                    <a:pt x="3320" y="8771"/>
                  </a:cubicBezTo>
                  <a:cubicBezTo>
                    <a:pt x="1445" y="13959"/>
                    <a:pt x="773" y="22568"/>
                    <a:pt x="8208" y="34136"/>
                  </a:cubicBezTo>
                  <a:lnTo>
                    <a:pt x="11976" y="31715"/>
                  </a:lnTo>
                  <a:cubicBezTo>
                    <a:pt x="0" y="13084"/>
                    <a:pt x="11501" y="4118"/>
                    <a:pt x="12146" y="3638"/>
                  </a:cubicBez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cubicBezTo>
                    <a:pt x="12146" y="3638"/>
                    <a:pt x="12146" y="3638"/>
                    <a:pt x="12146" y="3638"/>
                  </a:cubicBezTo>
                  <a:lnTo>
                    <a:pt x="12146" y="363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" name="Google Shape;609;p34">
              <a:extLst>
                <a:ext uri="{FF2B5EF4-FFF2-40B4-BE49-F238E27FC236}">
                  <a16:creationId xmlns:a16="http://schemas.microsoft.com/office/drawing/2014/main" xmlns="" id="{2AE62308-6DAD-476E-8C40-411EAB43D744}"/>
                </a:ext>
              </a:extLst>
            </p:cNvPr>
            <p:cNvSpPr/>
            <p:nvPr/>
          </p:nvSpPr>
          <p:spPr>
            <a:xfrm>
              <a:off x="9436200" y="3263988"/>
              <a:ext cx="383025" cy="277650"/>
            </a:xfrm>
            <a:custGeom>
              <a:avLst/>
              <a:gdLst/>
              <a:ahLst/>
              <a:cxnLst/>
              <a:rect l="l" t="t" r="r" b="b"/>
              <a:pathLst>
                <a:path w="15321" h="11106" extrusionOk="0">
                  <a:moveTo>
                    <a:pt x="8576" y="0"/>
                  </a:moveTo>
                  <a:lnTo>
                    <a:pt x="4347" y="1492"/>
                  </a:lnTo>
                  <a:cubicBezTo>
                    <a:pt x="2902" y="2242"/>
                    <a:pt x="1" y="4861"/>
                    <a:pt x="1094" y="6967"/>
                  </a:cubicBezTo>
                  <a:cubicBezTo>
                    <a:pt x="1511" y="7772"/>
                    <a:pt x="2240" y="8119"/>
                    <a:pt x="3001" y="8119"/>
                  </a:cubicBezTo>
                  <a:cubicBezTo>
                    <a:pt x="4046" y="8119"/>
                    <a:pt x="5150" y="7463"/>
                    <a:pt x="5584" y="6435"/>
                  </a:cubicBezTo>
                  <a:cubicBezTo>
                    <a:pt x="5711" y="9419"/>
                    <a:pt x="7770" y="11105"/>
                    <a:pt x="9487" y="11105"/>
                  </a:cubicBezTo>
                  <a:cubicBezTo>
                    <a:pt x="11226" y="11105"/>
                    <a:pt x="12613" y="9375"/>
                    <a:pt x="11283" y="5512"/>
                  </a:cubicBezTo>
                  <a:lnTo>
                    <a:pt x="11283" y="5512"/>
                  </a:lnTo>
                  <a:cubicBezTo>
                    <a:pt x="11577" y="5560"/>
                    <a:pt x="11855" y="5583"/>
                    <a:pt x="12117" y="5583"/>
                  </a:cubicBezTo>
                  <a:cubicBezTo>
                    <a:pt x="14324" y="5583"/>
                    <a:pt x="15320" y="3956"/>
                    <a:pt x="14106" y="1978"/>
                  </a:cubicBezTo>
                  <a:cubicBezTo>
                    <a:pt x="12909" y="29"/>
                    <a:pt x="10596" y="14"/>
                    <a:pt x="8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3" name="Google Shape;610;p34">
              <a:extLst>
                <a:ext uri="{FF2B5EF4-FFF2-40B4-BE49-F238E27FC236}">
                  <a16:creationId xmlns:a16="http://schemas.microsoft.com/office/drawing/2014/main" xmlns="" id="{3970EAD8-1428-41D2-920A-8291F8C38FC1}"/>
                </a:ext>
              </a:extLst>
            </p:cNvPr>
            <p:cNvSpPr/>
            <p:nvPr/>
          </p:nvSpPr>
          <p:spPr>
            <a:xfrm>
              <a:off x="9426650" y="2840088"/>
              <a:ext cx="130650" cy="136825"/>
            </a:xfrm>
            <a:custGeom>
              <a:avLst/>
              <a:gdLst/>
              <a:ahLst/>
              <a:cxnLst/>
              <a:rect l="l" t="t" r="r" b="b"/>
              <a:pathLst>
                <a:path w="5226" h="5473" extrusionOk="0">
                  <a:moveTo>
                    <a:pt x="2613" y="0"/>
                  </a:moveTo>
                  <a:cubicBezTo>
                    <a:pt x="1170" y="0"/>
                    <a:pt x="0" y="1224"/>
                    <a:pt x="0" y="2736"/>
                  </a:cubicBezTo>
                  <a:cubicBezTo>
                    <a:pt x="0" y="4248"/>
                    <a:pt x="1170" y="5473"/>
                    <a:pt x="2613" y="5473"/>
                  </a:cubicBezTo>
                  <a:cubicBezTo>
                    <a:pt x="4056" y="5473"/>
                    <a:pt x="5225" y="4248"/>
                    <a:pt x="5225" y="2736"/>
                  </a:cubicBezTo>
                  <a:cubicBezTo>
                    <a:pt x="5225" y="1225"/>
                    <a:pt x="4056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4" name="Google Shape;611;p34">
              <a:extLst>
                <a:ext uri="{FF2B5EF4-FFF2-40B4-BE49-F238E27FC236}">
                  <a16:creationId xmlns:a16="http://schemas.microsoft.com/office/drawing/2014/main" xmlns="" id="{73D40D0B-8E79-47D1-8005-F45EC4696183}"/>
                </a:ext>
              </a:extLst>
            </p:cNvPr>
            <p:cNvSpPr/>
            <p:nvPr/>
          </p:nvSpPr>
          <p:spPr>
            <a:xfrm>
              <a:off x="9746325" y="3036038"/>
              <a:ext cx="370625" cy="1549150"/>
            </a:xfrm>
            <a:custGeom>
              <a:avLst/>
              <a:gdLst/>
              <a:ahLst/>
              <a:cxnLst/>
              <a:rect l="l" t="t" r="r" b="b"/>
              <a:pathLst>
                <a:path w="14825" h="61966" extrusionOk="0">
                  <a:moveTo>
                    <a:pt x="6746" y="1"/>
                  </a:moveTo>
                  <a:cubicBezTo>
                    <a:pt x="5708" y="1"/>
                    <a:pt x="4777" y="726"/>
                    <a:pt x="4556" y="1781"/>
                  </a:cubicBezTo>
                  <a:cubicBezTo>
                    <a:pt x="4111" y="3902"/>
                    <a:pt x="0" y="31462"/>
                    <a:pt x="10361" y="60478"/>
                  </a:cubicBezTo>
                  <a:cubicBezTo>
                    <a:pt x="10680" y="61369"/>
                    <a:pt x="11524" y="61965"/>
                    <a:pt x="12472" y="61965"/>
                  </a:cubicBezTo>
                  <a:cubicBezTo>
                    <a:pt x="13199" y="61964"/>
                    <a:pt x="13882" y="61610"/>
                    <a:pt x="14301" y="61015"/>
                  </a:cubicBezTo>
                  <a:cubicBezTo>
                    <a:pt x="14720" y="60420"/>
                    <a:pt x="14825" y="59658"/>
                    <a:pt x="14580" y="58972"/>
                  </a:cubicBezTo>
                  <a:cubicBezTo>
                    <a:pt x="3764" y="28687"/>
                    <a:pt x="8868" y="3044"/>
                    <a:pt x="8939" y="2699"/>
                  </a:cubicBezTo>
                  <a:cubicBezTo>
                    <a:pt x="9192" y="1489"/>
                    <a:pt x="8417" y="302"/>
                    <a:pt x="7207" y="49"/>
                  </a:cubicBezTo>
                  <a:cubicBezTo>
                    <a:pt x="7052" y="16"/>
                    <a:pt x="6898" y="1"/>
                    <a:pt x="67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" name="Google Shape;612;p34">
              <a:extLst>
                <a:ext uri="{FF2B5EF4-FFF2-40B4-BE49-F238E27FC236}">
                  <a16:creationId xmlns:a16="http://schemas.microsoft.com/office/drawing/2014/main" xmlns="" id="{C22A2650-9392-442E-8294-E0215D09BF94}"/>
                </a:ext>
              </a:extLst>
            </p:cNvPr>
            <p:cNvSpPr/>
            <p:nvPr/>
          </p:nvSpPr>
          <p:spPr>
            <a:xfrm>
              <a:off x="9529525" y="4507363"/>
              <a:ext cx="633425" cy="274275"/>
            </a:xfrm>
            <a:custGeom>
              <a:avLst/>
              <a:gdLst/>
              <a:ahLst/>
              <a:cxnLst/>
              <a:rect l="l" t="t" r="r" b="b"/>
              <a:pathLst>
                <a:path w="25337" h="10971" extrusionOk="0">
                  <a:moveTo>
                    <a:pt x="23134" y="0"/>
                  </a:moveTo>
                  <a:lnTo>
                    <a:pt x="18655" y="249"/>
                  </a:lnTo>
                  <a:cubicBezTo>
                    <a:pt x="17710" y="1827"/>
                    <a:pt x="16525" y="2112"/>
                    <a:pt x="14792" y="2482"/>
                  </a:cubicBezTo>
                  <a:cubicBezTo>
                    <a:pt x="11098" y="3272"/>
                    <a:pt x="6560" y="2393"/>
                    <a:pt x="3612" y="5227"/>
                  </a:cubicBezTo>
                  <a:cubicBezTo>
                    <a:pt x="1" y="8702"/>
                    <a:pt x="2465" y="10421"/>
                    <a:pt x="6418" y="10840"/>
                  </a:cubicBezTo>
                  <a:cubicBezTo>
                    <a:pt x="7260" y="10929"/>
                    <a:pt x="8113" y="10971"/>
                    <a:pt x="8972" y="10971"/>
                  </a:cubicBezTo>
                  <a:cubicBezTo>
                    <a:pt x="12988" y="10971"/>
                    <a:pt x="17127" y="10053"/>
                    <a:pt x="20826" y="8764"/>
                  </a:cubicBezTo>
                  <a:cubicBezTo>
                    <a:pt x="24708" y="7412"/>
                    <a:pt x="25337" y="3320"/>
                    <a:pt x="2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" name="Google Shape;613;p34">
              <a:extLst>
                <a:ext uri="{FF2B5EF4-FFF2-40B4-BE49-F238E27FC236}">
                  <a16:creationId xmlns:a16="http://schemas.microsoft.com/office/drawing/2014/main" xmlns="" id="{FC6D1FFB-12D2-49A0-9739-E0FD14A1F41B}"/>
                </a:ext>
              </a:extLst>
            </p:cNvPr>
            <p:cNvSpPr/>
            <p:nvPr/>
          </p:nvSpPr>
          <p:spPr>
            <a:xfrm>
              <a:off x="10273375" y="3036038"/>
              <a:ext cx="393600" cy="1549150"/>
            </a:xfrm>
            <a:custGeom>
              <a:avLst/>
              <a:gdLst/>
              <a:ahLst/>
              <a:cxnLst/>
              <a:rect l="l" t="t" r="r" b="b"/>
              <a:pathLst>
                <a:path w="15744" h="61966" extrusionOk="0">
                  <a:moveTo>
                    <a:pt x="8079" y="1"/>
                  </a:moveTo>
                  <a:cubicBezTo>
                    <a:pt x="7926" y="1"/>
                    <a:pt x="7772" y="16"/>
                    <a:pt x="7617" y="49"/>
                  </a:cubicBezTo>
                  <a:cubicBezTo>
                    <a:pt x="6407" y="302"/>
                    <a:pt x="5631" y="1489"/>
                    <a:pt x="5885" y="2699"/>
                  </a:cubicBezTo>
                  <a:cubicBezTo>
                    <a:pt x="5956" y="3044"/>
                    <a:pt x="11060" y="28687"/>
                    <a:pt x="245" y="58972"/>
                  </a:cubicBezTo>
                  <a:cubicBezTo>
                    <a:pt x="0" y="59658"/>
                    <a:pt x="104" y="60420"/>
                    <a:pt x="524" y="61015"/>
                  </a:cubicBezTo>
                  <a:cubicBezTo>
                    <a:pt x="943" y="61610"/>
                    <a:pt x="1625" y="61964"/>
                    <a:pt x="2353" y="61965"/>
                  </a:cubicBezTo>
                  <a:lnTo>
                    <a:pt x="2353" y="61965"/>
                  </a:lnTo>
                  <a:cubicBezTo>
                    <a:pt x="3300" y="61965"/>
                    <a:pt x="4144" y="61368"/>
                    <a:pt x="4462" y="60478"/>
                  </a:cubicBezTo>
                  <a:cubicBezTo>
                    <a:pt x="15743" y="28892"/>
                    <a:pt x="10497" y="2872"/>
                    <a:pt x="10269" y="1781"/>
                  </a:cubicBezTo>
                  <a:cubicBezTo>
                    <a:pt x="10048" y="726"/>
                    <a:pt x="9117" y="1"/>
                    <a:pt x="8079" y="1"/>
                  </a:cubicBezTo>
                  <a:close/>
                  <a:moveTo>
                    <a:pt x="2353" y="61965"/>
                  </a:moveTo>
                  <a:lnTo>
                    <a:pt x="2353" y="61965"/>
                  </a:lnTo>
                  <a:cubicBezTo>
                    <a:pt x="2353" y="61965"/>
                    <a:pt x="2353" y="61965"/>
                    <a:pt x="2352" y="61965"/>
                  </a:cubicBezTo>
                  <a:lnTo>
                    <a:pt x="2354" y="61965"/>
                  </a:lnTo>
                  <a:cubicBezTo>
                    <a:pt x="2354" y="61965"/>
                    <a:pt x="2353" y="61965"/>
                    <a:pt x="2353" y="61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" name="Google Shape;614;p34">
              <a:extLst>
                <a:ext uri="{FF2B5EF4-FFF2-40B4-BE49-F238E27FC236}">
                  <a16:creationId xmlns:a16="http://schemas.microsoft.com/office/drawing/2014/main" xmlns="" id="{8BEF9C48-14DC-4CD8-B840-6DA338F67320}"/>
                </a:ext>
              </a:extLst>
            </p:cNvPr>
            <p:cNvSpPr/>
            <p:nvPr/>
          </p:nvSpPr>
          <p:spPr>
            <a:xfrm>
              <a:off x="10227375" y="4507363"/>
              <a:ext cx="633400" cy="274275"/>
            </a:xfrm>
            <a:custGeom>
              <a:avLst/>
              <a:gdLst/>
              <a:ahLst/>
              <a:cxnLst/>
              <a:rect l="l" t="t" r="r" b="b"/>
              <a:pathLst>
                <a:path w="25336" h="10971" extrusionOk="0">
                  <a:moveTo>
                    <a:pt x="2202" y="0"/>
                  </a:moveTo>
                  <a:cubicBezTo>
                    <a:pt x="1" y="3320"/>
                    <a:pt x="627" y="7412"/>
                    <a:pt x="4511" y="8764"/>
                  </a:cubicBezTo>
                  <a:cubicBezTo>
                    <a:pt x="8211" y="10053"/>
                    <a:pt x="12349" y="10971"/>
                    <a:pt x="16366" y="10971"/>
                  </a:cubicBezTo>
                  <a:cubicBezTo>
                    <a:pt x="17224" y="10971"/>
                    <a:pt x="18077" y="10929"/>
                    <a:pt x="18919" y="10840"/>
                  </a:cubicBezTo>
                  <a:cubicBezTo>
                    <a:pt x="22871" y="10421"/>
                    <a:pt x="25335" y="8702"/>
                    <a:pt x="21723" y="5227"/>
                  </a:cubicBezTo>
                  <a:cubicBezTo>
                    <a:pt x="18775" y="2393"/>
                    <a:pt x="14238" y="3272"/>
                    <a:pt x="10544" y="2482"/>
                  </a:cubicBezTo>
                  <a:cubicBezTo>
                    <a:pt x="8810" y="2112"/>
                    <a:pt x="7628" y="1827"/>
                    <a:pt x="6680" y="249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8" name="Google Shape;615;p34">
              <a:extLst>
                <a:ext uri="{FF2B5EF4-FFF2-40B4-BE49-F238E27FC236}">
                  <a16:creationId xmlns:a16="http://schemas.microsoft.com/office/drawing/2014/main" xmlns="" id="{47F11EED-5B22-4A9B-9A50-4817B3663025}"/>
                </a:ext>
              </a:extLst>
            </p:cNvPr>
            <p:cNvSpPr/>
            <p:nvPr/>
          </p:nvSpPr>
          <p:spPr>
            <a:xfrm>
              <a:off x="965370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6096" y="0"/>
                  </a:moveTo>
                  <a:cubicBezTo>
                    <a:pt x="5939" y="0"/>
                    <a:pt x="5776" y="21"/>
                    <a:pt x="5606" y="64"/>
                  </a:cubicBezTo>
                  <a:cubicBezTo>
                    <a:pt x="1" y="1501"/>
                    <a:pt x="3312" y="14971"/>
                    <a:pt x="8013" y="14971"/>
                  </a:cubicBezTo>
                  <a:cubicBezTo>
                    <a:pt x="8283" y="14971"/>
                    <a:pt x="8557" y="14926"/>
                    <a:pt x="8835" y="14833"/>
                  </a:cubicBezTo>
                  <a:lnTo>
                    <a:pt x="16550" y="9358"/>
                  </a:lnTo>
                  <a:cubicBezTo>
                    <a:pt x="12916" y="9326"/>
                    <a:pt x="11554" y="8416"/>
                    <a:pt x="9825" y="5133"/>
                  </a:cubicBezTo>
                  <a:cubicBezTo>
                    <a:pt x="9027" y="3619"/>
                    <a:pt x="8165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9" name="Google Shape;616;p34">
              <a:extLst>
                <a:ext uri="{FF2B5EF4-FFF2-40B4-BE49-F238E27FC236}">
                  <a16:creationId xmlns:a16="http://schemas.microsoft.com/office/drawing/2014/main" xmlns="" id="{181B03E3-4316-4F50-A3A4-20CE29C221F7}"/>
                </a:ext>
              </a:extLst>
            </p:cNvPr>
            <p:cNvSpPr/>
            <p:nvPr/>
          </p:nvSpPr>
          <p:spPr>
            <a:xfrm>
              <a:off x="1035485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10455" y="0"/>
                  </a:moveTo>
                  <a:cubicBezTo>
                    <a:pt x="8386" y="0"/>
                    <a:pt x="7524" y="3619"/>
                    <a:pt x="6726" y="5133"/>
                  </a:cubicBezTo>
                  <a:cubicBezTo>
                    <a:pt x="4997" y="8416"/>
                    <a:pt x="3634" y="9326"/>
                    <a:pt x="1" y="9358"/>
                  </a:cubicBezTo>
                  <a:lnTo>
                    <a:pt x="7716" y="14833"/>
                  </a:lnTo>
                  <a:cubicBezTo>
                    <a:pt x="7994" y="14926"/>
                    <a:pt x="8268" y="14971"/>
                    <a:pt x="8538" y="14971"/>
                  </a:cubicBezTo>
                  <a:cubicBezTo>
                    <a:pt x="13239" y="14971"/>
                    <a:pt x="16550" y="1501"/>
                    <a:pt x="10945" y="64"/>
                  </a:cubicBezTo>
                  <a:cubicBezTo>
                    <a:pt x="10775" y="21"/>
                    <a:pt x="10612" y="0"/>
                    <a:pt x="10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" name="Google Shape;617;p34">
              <a:extLst>
                <a:ext uri="{FF2B5EF4-FFF2-40B4-BE49-F238E27FC236}">
                  <a16:creationId xmlns:a16="http://schemas.microsoft.com/office/drawing/2014/main" xmlns="" id="{C3E192C1-D640-4DAE-9EAB-7148E75DDFF2}"/>
                </a:ext>
              </a:extLst>
            </p:cNvPr>
            <p:cNvSpPr/>
            <p:nvPr/>
          </p:nvSpPr>
          <p:spPr>
            <a:xfrm>
              <a:off x="9583075" y="1722313"/>
              <a:ext cx="1258750" cy="1613550"/>
            </a:xfrm>
            <a:custGeom>
              <a:avLst/>
              <a:gdLst/>
              <a:ahLst/>
              <a:cxnLst/>
              <a:rect l="l" t="t" r="r" b="b"/>
              <a:pathLst>
                <a:path w="50350" h="64542" extrusionOk="0">
                  <a:moveTo>
                    <a:pt x="25171" y="0"/>
                  </a:moveTo>
                  <a:cubicBezTo>
                    <a:pt x="20506" y="0"/>
                    <a:pt x="15841" y="1850"/>
                    <a:pt x="12855" y="5557"/>
                  </a:cubicBezTo>
                  <a:cubicBezTo>
                    <a:pt x="7620" y="12053"/>
                    <a:pt x="4384" y="19837"/>
                    <a:pt x="2559" y="27930"/>
                  </a:cubicBezTo>
                  <a:cubicBezTo>
                    <a:pt x="1" y="39287"/>
                    <a:pt x="2641" y="50685"/>
                    <a:pt x="10222" y="58066"/>
                  </a:cubicBezTo>
                  <a:cubicBezTo>
                    <a:pt x="14653" y="62380"/>
                    <a:pt x="19913" y="64541"/>
                    <a:pt x="25176" y="64541"/>
                  </a:cubicBezTo>
                  <a:cubicBezTo>
                    <a:pt x="30433" y="64541"/>
                    <a:pt x="35692" y="62385"/>
                    <a:pt x="40128" y="58066"/>
                  </a:cubicBezTo>
                  <a:cubicBezTo>
                    <a:pt x="47709" y="50685"/>
                    <a:pt x="50350" y="39287"/>
                    <a:pt x="47790" y="27930"/>
                  </a:cubicBezTo>
                  <a:cubicBezTo>
                    <a:pt x="45967" y="19835"/>
                    <a:pt x="42730" y="12053"/>
                    <a:pt x="37496" y="5557"/>
                  </a:cubicBezTo>
                  <a:cubicBezTo>
                    <a:pt x="34513" y="1855"/>
                    <a:pt x="29842" y="0"/>
                    <a:pt x="25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" name="Google Shape;618;p34">
              <a:extLst>
                <a:ext uri="{FF2B5EF4-FFF2-40B4-BE49-F238E27FC236}">
                  <a16:creationId xmlns:a16="http://schemas.microsoft.com/office/drawing/2014/main" xmlns="" id="{F7AA6422-42A1-497F-8AF4-3EF940E93E36}"/>
                </a:ext>
              </a:extLst>
            </p:cNvPr>
            <p:cNvSpPr/>
            <p:nvPr/>
          </p:nvSpPr>
          <p:spPr>
            <a:xfrm>
              <a:off x="10008575" y="2130163"/>
              <a:ext cx="385750" cy="385750"/>
            </a:xfrm>
            <a:custGeom>
              <a:avLst/>
              <a:gdLst/>
              <a:ahLst/>
              <a:cxnLst/>
              <a:rect l="l" t="t" r="r" b="b"/>
              <a:pathLst>
                <a:path w="15430" h="15430" extrusionOk="0">
                  <a:moveTo>
                    <a:pt x="7714" y="1"/>
                  </a:moveTo>
                  <a:cubicBezTo>
                    <a:pt x="3454" y="1"/>
                    <a:pt x="0" y="3454"/>
                    <a:pt x="0" y="7716"/>
                  </a:cubicBezTo>
                  <a:cubicBezTo>
                    <a:pt x="0" y="11976"/>
                    <a:pt x="3454" y="15429"/>
                    <a:pt x="7714" y="15429"/>
                  </a:cubicBezTo>
                  <a:cubicBezTo>
                    <a:pt x="11975" y="15429"/>
                    <a:pt x="15429" y="11976"/>
                    <a:pt x="15429" y="7716"/>
                  </a:cubicBezTo>
                  <a:cubicBezTo>
                    <a:pt x="15429" y="3454"/>
                    <a:pt x="11975" y="1"/>
                    <a:pt x="7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2" name="Google Shape;619;p34">
              <a:extLst>
                <a:ext uri="{FF2B5EF4-FFF2-40B4-BE49-F238E27FC236}">
                  <a16:creationId xmlns:a16="http://schemas.microsoft.com/office/drawing/2014/main" xmlns="" id="{2D772534-E415-48FD-9F51-7183A95CCDAF}"/>
                </a:ext>
              </a:extLst>
            </p:cNvPr>
            <p:cNvSpPr/>
            <p:nvPr/>
          </p:nvSpPr>
          <p:spPr>
            <a:xfrm>
              <a:off x="10052100" y="2173738"/>
              <a:ext cx="298675" cy="298625"/>
            </a:xfrm>
            <a:custGeom>
              <a:avLst/>
              <a:gdLst/>
              <a:ahLst/>
              <a:cxnLst/>
              <a:rect l="l" t="t" r="r" b="b"/>
              <a:pathLst>
                <a:path w="11947" h="11945" extrusionOk="0">
                  <a:moveTo>
                    <a:pt x="5973" y="0"/>
                  </a:moveTo>
                  <a:cubicBezTo>
                    <a:pt x="2676" y="0"/>
                    <a:pt x="1" y="2674"/>
                    <a:pt x="1" y="5973"/>
                  </a:cubicBezTo>
                  <a:cubicBezTo>
                    <a:pt x="1" y="9270"/>
                    <a:pt x="2676" y="11945"/>
                    <a:pt x="5973" y="11945"/>
                  </a:cubicBezTo>
                  <a:cubicBezTo>
                    <a:pt x="9272" y="11945"/>
                    <a:pt x="11947" y="9270"/>
                    <a:pt x="11947" y="5973"/>
                  </a:cubicBezTo>
                  <a:cubicBezTo>
                    <a:pt x="11947" y="2674"/>
                    <a:pt x="9272" y="0"/>
                    <a:pt x="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3" name="Google Shape;620;p34">
              <a:extLst>
                <a:ext uri="{FF2B5EF4-FFF2-40B4-BE49-F238E27FC236}">
                  <a16:creationId xmlns:a16="http://schemas.microsoft.com/office/drawing/2014/main" xmlns="" id="{F558C594-1A93-4855-B3C5-780FF6E23A5F}"/>
                </a:ext>
              </a:extLst>
            </p:cNvPr>
            <p:cNvSpPr/>
            <p:nvPr/>
          </p:nvSpPr>
          <p:spPr>
            <a:xfrm>
              <a:off x="10098800" y="2220388"/>
              <a:ext cx="205300" cy="205300"/>
            </a:xfrm>
            <a:custGeom>
              <a:avLst/>
              <a:gdLst/>
              <a:ahLst/>
              <a:cxnLst/>
              <a:rect l="l" t="t" r="r" b="b"/>
              <a:pathLst>
                <a:path w="8212" h="8212" extrusionOk="0">
                  <a:moveTo>
                    <a:pt x="4105" y="0"/>
                  </a:moveTo>
                  <a:cubicBezTo>
                    <a:pt x="1839" y="0"/>
                    <a:pt x="0" y="1839"/>
                    <a:pt x="0" y="4107"/>
                  </a:cubicBezTo>
                  <a:cubicBezTo>
                    <a:pt x="0" y="6373"/>
                    <a:pt x="1839" y="8212"/>
                    <a:pt x="4105" y="8212"/>
                  </a:cubicBezTo>
                  <a:cubicBezTo>
                    <a:pt x="6373" y="8212"/>
                    <a:pt x="8212" y="6373"/>
                    <a:pt x="8212" y="4107"/>
                  </a:cubicBezTo>
                  <a:cubicBezTo>
                    <a:pt x="8212" y="1839"/>
                    <a:pt x="6373" y="0"/>
                    <a:pt x="4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4" name="Google Shape;621;p34">
              <a:extLst>
                <a:ext uri="{FF2B5EF4-FFF2-40B4-BE49-F238E27FC236}">
                  <a16:creationId xmlns:a16="http://schemas.microsoft.com/office/drawing/2014/main" xmlns="" id="{E1C819F4-CF08-482C-A9EF-63B3D2829DB7}"/>
                </a:ext>
              </a:extLst>
            </p:cNvPr>
            <p:cNvSpPr/>
            <p:nvPr/>
          </p:nvSpPr>
          <p:spPr>
            <a:xfrm>
              <a:off x="10127600" y="2254613"/>
              <a:ext cx="142300" cy="136900"/>
            </a:xfrm>
            <a:custGeom>
              <a:avLst/>
              <a:gdLst/>
              <a:ahLst/>
              <a:cxnLst/>
              <a:rect l="l" t="t" r="r" b="b"/>
              <a:pathLst>
                <a:path w="5692" h="5476" extrusionOk="0">
                  <a:moveTo>
                    <a:pt x="2956" y="0"/>
                  </a:moveTo>
                  <a:cubicBezTo>
                    <a:pt x="2955" y="0"/>
                    <a:pt x="2954" y="0"/>
                    <a:pt x="2953" y="0"/>
                  </a:cubicBezTo>
                  <a:cubicBezTo>
                    <a:pt x="1846" y="0"/>
                    <a:pt x="849" y="667"/>
                    <a:pt x="424" y="1690"/>
                  </a:cubicBezTo>
                  <a:cubicBezTo>
                    <a:pt x="0" y="2713"/>
                    <a:pt x="236" y="3890"/>
                    <a:pt x="1019" y="4673"/>
                  </a:cubicBezTo>
                  <a:cubicBezTo>
                    <a:pt x="1542" y="5197"/>
                    <a:pt x="2242" y="5475"/>
                    <a:pt x="2955" y="5475"/>
                  </a:cubicBezTo>
                  <a:cubicBezTo>
                    <a:pt x="3307" y="5475"/>
                    <a:pt x="3663" y="5407"/>
                    <a:pt x="4002" y="5267"/>
                  </a:cubicBezTo>
                  <a:cubicBezTo>
                    <a:pt x="5024" y="4843"/>
                    <a:pt x="5692" y="3844"/>
                    <a:pt x="5692" y="2738"/>
                  </a:cubicBezTo>
                  <a:cubicBezTo>
                    <a:pt x="5692" y="1227"/>
                    <a:pt x="4467" y="0"/>
                    <a:pt x="2956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5" name="Google Shape;622;p34">
              <a:extLst>
                <a:ext uri="{FF2B5EF4-FFF2-40B4-BE49-F238E27FC236}">
                  <a16:creationId xmlns:a16="http://schemas.microsoft.com/office/drawing/2014/main" xmlns="" id="{6C7DABDD-AD8B-461F-BC2C-E65758DC9540}"/>
                </a:ext>
              </a:extLst>
            </p:cNvPr>
            <p:cNvSpPr/>
            <p:nvPr/>
          </p:nvSpPr>
          <p:spPr>
            <a:xfrm>
              <a:off x="10211825" y="2229713"/>
              <a:ext cx="93300" cy="93350"/>
            </a:xfrm>
            <a:custGeom>
              <a:avLst/>
              <a:gdLst/>
              <a:ahLst/>
              <a:cxnLst/>
              <a:rect l="l" t="t" r="r" b="b"/>
              <a:pathLst>
                <a:path w="3732" h="3734" extrusionOk="0">
                  <a:moveTo>
                    <a:pt x="1866" y="1"/>
                  </a:moveTo>
                  <a:cubicBezTo>
                    <a:pt x="835" y="1"/>
                    <a:pt x="0" y="836"/>
                    <a:pt x="0" y="1866"/>
                  </a:cubicBezTo>
                  <a:cubicBezTo>
                    <a:pt x="0" y="2897"/>
                    <a:pt x="835" y="3734"/>
                    <a:pt x="1866" y="3734"/>
                  </a:cubicBezTo>
                  <a:cubicBezTo>
                    <a:pt x="2897" y="3734"/>
                    <a:pt x="3732" y="2897"/>
                    <a:pt x="3732" y="1866"/>
                  </a:cubicBezTo>
                  <a:cubicBezTo>
                    <a:pt x="3732" y="836"/>
                    <a:pt x="2897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6" name="Google Shape;623;p34">
              <a:extLst>
                <a:ext uri="{FF2B5EF4-FFF2-40B4-BE49-F238E27FC236}">
                  <a16:creationId xmlns:a16="http://schemas.microsoft.com/office/drawing/2014/main" xmlns="" id="{1A9E0377-22A5-487F-B1CC-2F3A25760A85}"/>
                </a:ext>
              </a:extLst>
            </p:cNvPr>
            <p:cNvSpPr/>
            <p:nvPr/>
          </p:nvSpPr>
          <p:spPr>
            <a:xfrm>
              <a:off x="9729500" y="2141088"/>
              <a:ext cx="284450" cy="363900"/>
            </a:xfrm>
            <a:custGeom>
              <a:avLst/>
              <a:gdLst/>
              <a:ahLst/>
              <a:cxnLst/>
              <a:rect l="l" t="t" r="r" b="b"/>
              <a:pathLst>
                <a:path w="11378" h="14556" extrusionOk="0">
                  <a:moveTo>
                    <a:pt x="5689" y="1"/>
                  </a:moveTo>
                  <a:cubicBezTo>
                    <a:pt x="2547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7" y="14555"/>
                    <a:pt x="8643" y="13788"/>
                    <a:pt x="9711" y="12424"/>
                  </a:cubicBezTo>
                  <a:cubicBezTo>
                    <a:pt x="10778" y="11059"/>
                    <a:pt x="11378" y="9208"/>
                    <a:pt x="11378" y="7279"/>
                  </a:cubicBezTo>
                  <a:cubicBezTo>
                    <a:pt x="11378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7" name="Google Shape;624;p34">
              <a:extLst>
                <a:ext uri="{FF2B5EF4-FFF2-40B4-BE49-F238E27FC236}">
                  <a16:creationId xmlns:a16="http://schemas.microsoft.com/office/drawing/2014/main" xmlns="" id="{FC3FE494-AE0B-4BCF-8DD6-35CEE2979374}"/>
                </a:ext>
              </a:extLst>
            </p:cNvPr>
            <p:cNvSpPr/>
            <p:nvPr/>
          </p:nvSpPr>
          <p:spPr>
            <a:xfrm>
              <a:off x="9770350" y="21933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9" y="8051"/>
                    <a:pt x="8109" y="5187"/>
                  </a:cubicBezTo>
                  <a:cubicBezTo>
                    <a:pt x="8109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8" name="Google Shape;625;p34">
              <a:extLst>
                <a:ext uri="{FF2B5EF4-FFF2-40B4-BE49-F238E27FC236}">
                  <a16:creationId xmlns:a16="http://schemas.microsoft.com/office/drawing/2014/main" xmlns="" id="{6A18EBA6-9D25-48BF-869C-9DAA40A1C4EC}"/>
                </a:ext>
              </a:extLst>
            </p:cNvPr>
            <p:cNvSpPr/>
            <p:nvPr/>
          </p:nvSpPr>
          <p:spPr>
            <a:xfrm>
              <a:off x="9802025" y="22492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9" name="Google Shape;626;p34">
              <a:extLst>
                <a:ext uri="{FF2B5EF4-FFF2-40B4-BE49-F238E27FC236}">
                  <a16:creationId xmlns:a16="http://schemas.microsoft.com/office/drawing/2014/main" xmlns="" id="{E21FD1AF-4C7E-4164-BC9F-62B2C25340F1}"/>
                </a:ext>
              </a:extLst>
            </p:cNvPr>
            <p:cNvSpPr/>
            <p:nvPr/>
          </p:nvSpPr>
          <p:spPr>
            <a:xfrm>
              <a:off x="9821625" y="22636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60" y="2642"/>
                    <a:pt x="691" y="3173"/>
                  </a:cubicBezTo>
                  <a:cubicBezTo>
                    <a:pt x="1046" y="3528"/>
                    <a:pt x="1521" y="3716"/>
                    <a:pt x="2003" y="3716"/>
                  </a:cubicBezTo>
                  <a:cubicBezTo>
                    <a:pt x="2244" y="3716"/>
                    <a:pt x="2486" y="3670"/>
                    <a:pt x="2716" y="3574"/>
                  </a:cubicBezTo>
                  <a:cubicBezTo>
                    <a:pt x="3411" y="3286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0" name="Google Shape;627;p34">
              <a:extLst>
                <a:ext uri="{FF2B5EF4-FFF2-40B4-BE49-F238E27FC236}">
                  <a16:creationId xmlns:a16="http://schemas.microsoft.com/office/drawing/2014/main" xmlns="" id="{0D113644-1634-48C2-B609-B979A2A5891B}"/>
                </a:ext>
              </a:extLst>
            </p:cNvPr>
            <p:cNvSpPr/>
            <p:nvPr/>
          </p:nvSpPr>
          <p:spPr>
            <a:xfrm>
              <a:off x="9878775" y="2242013"/>
              <a:ext cx="63325" cy="81050"/>
            </a:xfrm>
            <a:custGeom>
              <a:avLst/>
              <a:gdLst/>
              <a:ahLst/>
              <a:cxnLst/>
              <a:rect l="l" t="t" r="r" b="b"/>
              <a:pathLst>
                <a:path w="2533" h="3242" extrusionOk="0">
                  <a:moveTo>
                    <a:pt x="1267" y="0"/>
                  </a:moveTo>
                  <a:cubicBezTo>
                    <a:pt x="567" y="0"/>
                    <a:pt x="0" y="725"/>
                    <a:pt x="0" y="1620"/>
                  </a:cubicBezTo>
                  <a:cubicBezTo>
                    <a:pt x="0" y="2518"/>
                    <a:pt x="567" y="3242"/>
                    <a:pt x="1267" y="3242"/>
                  </a:cubicBezTo>
                  <a:cubicBezTo>
                    <a:pt x="1965" y="3242"/>
                    <a:pt x="2533" y="2516"/>
                    <a:pt x="2533" y="1620"/>
                  </a:cubicBezTo>
                  <a:cubicBezTo>
                    <a:pt x="2533" y="726"/>
                    <a:pt x="1965" y="0"/>
                    <a:pt x="1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1" name="Google Shape;628;p34">
              <a:extLst>
                <a:ext uri="{FF2B5EF4-FFF2-40B4-BE49-F238E27FC236}">
                  <a16:creationId xmlns:a16="http://schemas.microsoft.com/office/drawing/2014/main" xmlns="" id="{3CDEF3BB-A994-4BA8-ADDC-91F977D870EB}"/>
                </a:ext>
              </a:extLst>
            </p:cNvPr>
            <p:cNvSpPr/>
            <p:nvPr/>
          </p:nvSpPr>
          <p:spPr>
            <a:xfrm>
              <a:off x="10391825" y="2133688"/>
              <a:ext cx="284400" cy="363900"/>
            </a:xfrm>
            <a:custGeom>
              <a:avLst/>
              <a:gdLst/>
              <a:ahLst/>
              <a:cxnLst/>
              <a:rect l="l" t="t" r="r" b="b"/>
              <a:pathLst>
                <a:path w="11376" h="14556" extrusionOk="0">
                  <a:moveTo>
                    <a:pt x="5689" y="1"/>
                  </a:moveTo>
                  <a:cubicBezTo>
                    <a:pt x="2546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6" y="14555"/>
                    <a:pt x="8643" y="13788"/>
                    <a:pt x="9711" y="12424"/>
                  </a:cubicBezTo>
                  <a:cubicBezTo>
                    <a:pt x="10778" y="11059"/>
                    <a:pt x="11376" y="9208"/>
                    <a:pt x="11376" y="7279"/>
                  </a:cubicBezTo>
                  <a:cubicBezTo>
                    <a:pt x="11376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2" name="Google Shape;629;p34">
              <a:extLst>
                <a:ext uri="{FF2B5EF4-FFF2-40B4-BE49-F238E27FC236}">
                  <a16:creationId xmlns:a16="http://schemas.microsoft.com/office/drawing/2014/main" xmlns="" id="{4A7570B0-1708-428A-AEEF-97AFB5836AD2}"/>
                </a:ext>
              </a:extLst>
            </p:cNvPr>
            <p:cNvSpPr/>
            <p:nvPr/>
          </p:nvSpPr>
          <p:spPr>
            <a:xfrm>
              <a:off x="10432675" y="21859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8" y="8051"/>
                    <a:pt x="8108" y="5187"/>
                  </a:cubicBezTo>
                  <a:cubicBezTo>
                    <a:pt x="8108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3" name="Google Shape;630;p34">
              <a:extLst>
                <a:ext uri="{FF2B5EF4-FFF2-40B4-BE49-F238E27FC236}">
                  <a16:creationId xmlns:a16="http://schemas.microsoft.com/office/drawing/2014/main" xmlns="" id="{1A968F32-327C-461F-B1D8-A08414E7E8AD}"/>
                </a:ext>
              </a:extLst>
            </p:cNvPr>
            <p:cNvSpPr/>
            <p:nvPr/>
          </p:nvSpPr>
          <p:spPr>
            <a:xfrm>
              <a:off x="10464350" y="22418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4" name="Google Shape;631;p34">
              <a:extLst>
                <a:ext uri="{FF2B5EF4-FFF2-40B4-BE49-F238E27FC236}">
                  <a16:creationId xmlns:a16="http://schemas.microsoft.com/office/drawing/2014/main" xmlns="" id="{2C37EDA4-D87B-4FC6-A5AF-2D5DD82220A1}"/>
                </a:ext>
              </a:extLst>
            </p:cNvPr>
            <p:cNvSpPr/>
            <p:nvPr/>
          </p:nvSpPr>
          <p:spPr>
            <a:xfrm>
              <a:off x="10483950" y="22562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59" y="2642"/>
                    <a:pt x="691" y="3173"/>
                  </a:cubicBezTo>
                  <a:cubicBezTo>
                    <a:pt x="1046" y="3528"/>
                    <a:pt x="1520" y="3716"/>
                    <a:pt x="2003" y="3716"/>
                  </a:cubicBezTo>
                  <a:cubicBezTo>
                    <a:pt x="2243" y="3716"/>
                    <a:pt x="2486" y="3670"/>
                    <a:pt x="2716" y="3574"/>
                  </a:cubicBezTo>
                  <a:cubicBezTo>
                    <a:pt x="3411" y="3285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5" name="Google Shape;632;p34">
              <a:extLst>
                <a:ext uri="{FF2B5EF4-FFF2-40B4-BE49-F238E27FC236}">
                  <a16:creationId xmlns:a16="http://schemas.microsoft.com/office/drawing/2014/main" xmlns="" id="{C1084EC9-9404-4392-A1C6-A3DC78F1841D}"/>
                </a:ext>
              </a:extLst>
            </p:cNvPr>
            <p:cNvSpPr/>
            <p:nvPr/>
          </p:nvSpPr>
          <p:spPr>
            <a:xfrm>
              <a:off x="10541050" y="2234613"/>
              <a:ext cx="63375" cy="81050"/>
            </a:xfrm>
            <a:custGeom>
              <a:avLst/>
              <a:gdLst/>
              <a:ahLst/>
              <a:cxnLst/>
              <a:rect l="l" t="t" r="r" b="b"/>
              <a:pathLst>
                <a:path w="2535" h="3242" extrusionOk="0">
                  <a:moveTo>
                    <a:pt x="1268" y="0"/>
                  </a:moveTo>
                  <a:cubicBezTo>
                    <a:pt x="569" y="0"/>
                    <a:pt x="1" y="726"/>
                    <a:pt x="1" y="1620"/>
                  </a:cubicBezTo>
                  <a:cubicBezTo>
                    <a:pt x="1" y="2516"/>
                    <a:pt x="569" y="3242"/>
                    <a:pt x="1268" y="3242"/>
                  </a:cubicBezTo>
                  <a:cubicBezTo>
                    <a:pt x="1968" y="3242"/>
                    <a:pt x="2535" y="2516"/>
                    <a:pt x="2535" y="1620"/>
                  </a:cubicBezTo>
                  <a:cubicBezTo>
                    <a:pt x="2535" y="726"/>
                    <a:pt x="1967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6" name="Google Shape;633;p34">
              <a:extLst>
                <a:ext uri="{FF2B5EF4-FFF2-40B4-BE49-F238E27FC236}">
                  <a16:creationId xmlns:a16="http://schemas.microsoft.com/office/drawing/2014/main" xmlns="" id="{4F8A786F-0F33-40DB-963E-200778AE2EA4}"/>
                </a:ext>
              </a:extLst>
            </p:cNvPr>
            <p:cNvSpPr/>
            <p:nvPr/>
          </p:nvSpPr>
          <p:spPr>
            <a:xfrm>
              <a:off x="9812350" y="2594338"/>
              <a:ext cx="765250" cy="497500"/>
            </a:xfrm>
            <a:custGeom>
              <a:avLst/>
              <a:gdLst/>
              <a:ahLst/>
              <a:cxnLst/>
              <a:rect l="l" t="t" r="r" b="b"/>
              <a:pathLst>
                <a:path w="30610" h="1990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30609" y="0"/>
                  </a:moveTo>
                  <a:lnTo>
                    <a:pt x="30609" y="0"/>
                  </a:lnTo>
                  <a:cubicBezTo>
                    <a:pt x="30609" y="624"/>
                    <a:pt x="23873" y="1641"/>
                    <a:pt x="23347" y="1722"/>
                  </a:cubicBezTo>
                  <a:cubicBezTo>
                    <a:pt x="20692" y="2128"/>
                    <a:pt x="18000" y="2330"/>
                    <a:pt x="15309" y="2330"/>
                  </a:cubicBezTo>
                  <a:cubicBezTo>
                    <a:pt x="12953" y="2330"/>
                    <a:pt x="10597" y="2175"/>
                    <a:pt x="8265" y="1868"/>
                  </a:cubicBezTo>
                  <a:cubicBezTo>
                    <a:pt x="7705" y="1795"/>
                    <a:pt x="8" y="737"/>
                    <a:pt x="1" y="0"/>
                  </a:cubicBezTo>
                  <a:lnTo>
                    <a:pt x="1" y="0"/>
                  </a:lnTo>
                  <a:cubicBezTo>
                    <a:pt x="72" y="7834"/>
                    <a:pt x="4157" y="17343"/>
                    <a:pt x="12348" y="19504"/>
                  </a:cubicBezTo>
                  <a:cubicBezTo>
                    <a:pt x="13371" y="19774"/>
                    <a:pt x="14364" y="19899"/>
                    <a:pt x="15324" y="19899"/>
                  </a:cubicBezTo>
                  <a:cubicBezTo>
                    <a:pt x="22375" y="19899"/>
                    <a:pt x="27629" y="13102"/>
                    <a:pt x="29692" y="6662"/>
                  </a:cubicBezTo>
                  <a:cubicBezTo>
                    <a:pt x="30412" y="4412"/>
                    <a:pt x="30609" y="2328"/>
                    <a:pt x="30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7" name="Google Shape;634;p34">
              <a:extLst>
                <a:ext uri="{FF2B5EF4-FFF2-40B4-BE49-F238E27FC236}">
                  <a16:creationId xmlns:a16="http://schemas.microsoft.com/office/drawing/2014/main" xmlns="" id="{636A394B-E917-454A-8BF4-B236EE5357FC}"/>
                </a:ext>
              </a:extLst>
            </p:cNvPr>
            <p:cNvSpPr/>
            <p:nvPr/>
          </p:nvSpPr>
          <p:spPr>
            <a:xfrm>
              <a:off x="9963175" y="2803888"/>
              <a:ext cx="508075" cy="325300"/>
            </a:xfrm>
            <a:custGeom>
              <a:avLst/>
              <a:gdLst/>
              <a:ahLst/>
              <a:cxnLst/>
              <a:rect l="l" t="t" r="r" b="b"/>
              <a:pathLst>
                <a:path w="20323" h="13012" extrusionOk="0">
                  <a:moveTo>
                    <a:pt x="14806" y="0"/>
                  </a:moveTo>
                  <a:cubicBezTo>
                    <a:pt x="12879" y="0"/>
                    <a:pt x="10903" y="943"/>
                    <a:pt x="9743" y="2786"/>
                  </a:cubicBezTo>
                  <a:cubicBezTo>
                    <a:pt x="8614" y="1216"/>
                    <a:pt x="6476" y="19"/>
                    <a:pt x="4471" y="19"/>
                  </a:cubicBezTo>
                  <a:cubicBezTo>
                    <a:pt x="3446" y="19"/>
                    <a:pt x="2456" y="332"/>
                    <a:pt x="1653" y="1069"/>
                  </a:cubicBezTo>
                  <a:cubicBezTo>
                    <a:pt x="534" y="2096"/>
                    <a:pt x="1" y="4779"/>
                    <a:pt x="14" y="7641"/>
                  </a:cubicBezTo>
                  <a:cubicBezTo>
                    <a:pt x="1757" y="10001"/>
                    <a:pt x="4007" y="11814"/>
                    <a:pt x="6773" y="12615"/>
                  </a:cubicBezTo>
                  <a:cubicBezTo>
                    <a:pt x="7705" y="12885"/>
                    <a:pt x="8609" y="13011"/>
                    <a:pt x="9483" y="13011"/>
                  </a:cubicBezTo>
                  <a:cubicBezTo>
                    <a:pt x="14099" y="13011"/>
                    <a:pt x="17869" y="9498"/>
                    <a:pt x="20322" y="5130"/>
                  </a:cubicBezTo>
                  <a:cubicBezTo>
                    <a:pt x="20181" y="4343"/>
                    <a:pt x="19938" y="3569"/>
                    <a:pt x="19550" y="2817"/>
                  </a:cubicBezTo>
                  <a:cubicBezTo>
                    <a:pt x="18575" y="925"/>
                    <a:pt x="16714" y="0"/>
                    <a:pt x="14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8" name="Google Shape;635;p34">
              <a:extLst>
                <a:ext uri="{FF2B5EF4-FFF2-40B4-BE49-F238E27FC236}">
                  <a16:creationId xmlns:a16="http://schemas.microsoft.com/office/drawing/2014/main" xmlns="" id="{AB7A9B7B-30AB-4E4D-BB9E-4B734FFB1549}"/>
                </a:ext>
              </a:extLst>
            </p:cNvPr>
            <p:cNvSpPr/>
            <p:nvPr/>
          </p:nvSpPr>
          <p:spPr>
            <a:xfrm>
              <a:off x="9803025" y="3844763"/>
              <a:ext cx="130700" cy="136925"/>
            </a:xfrm>
            <a:custGeom>
              <a:avLst/>
              <a:gdLst/>
              <a:ahLst/>
              <a:cxnLst/>
              <a:rect l="l" t="t" r="r" b="b"/>
              <a:pathLst>
                <a:path w="5228" h="5477" extrusionOk="0">
                  <a:moveTo>
                    <a:pt x="2613" y="1"/>
                  </a:moveTo>
                  <a:cubicBezTo>
                    <a:pt x="1171" y="1"/>
                    <a:pt x="0" y="1228"/>
                    <a:pt x="0" y="2740"/>
                  </a:cubicBezTo>
                  <a:cubicBezTo>
                    <a:pt x="0" y="4252"/>
                    <a:pt x="1171" y="5477"/>
                    <a:pt x="2613" y="5477"/>
                  </a:cubicBezTo>
                  <a:cubicBezTo>
                    <a:pt x="4057" y="5477"/>
                    <a:pt x="5227" y="4252"/>
                    <a:pt x="5227" y="2740"/>
                  </a:cubicBezTo>
                  <a:cubicBezTo>
                    <a:pt x="5227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9" name="Google Shape;636;p34">
              <a:extLst>
                <a:ext uri="{FF2B5EF4-FFF2-40B4-BE49-F238E27FC236}">
                  <a16:creationId xmlns:a16="http://schemas.microsoft.com/office/drawing/2014/main" xmlns="" id="{0A2CEED4-2E37-4B6B-81B6-0210DEB6BC62}"/>
                </a:ext>
              </a:extLst>
            </p:cNvPr>
            <p:cNvSpPr/>
            <p:nvPr/>
          </p:nvSpPr>
          <p:spPr>
            <a:xfrm>
              <a:off x="10462500" y="3844763"/>
              <a:ext cx="130650" cy="136925"/>
            </a:xfrm>
            <a:custGeom>
              <a:avLst/>
              <a:gdLst/>
              <a:ahLst/>
              <a:cxnLst/>
              <a:rect l="l" t="t" r="r" b="b"/>
              <a:pathLst>
                <a:path w="5226" h="5477" extrusionOk="0">
                  <a:moveTo>
                    <a:pt x="2613" y="1"/>
                  </a:moveTo>
                  <a:cubicBezTo>
                    <a:pt x="1169" y="1"/>
                    <a:pt x="0" y="1228"/>
                    <a:pt x="0" y="2740"/>
                  </a:cubicBezTo>
                  <a:cubicBezTo>
                    <a:pt x="0" y="4252"/>
                    <a:pt x="1169" y="5477"/>
                    <a:pt x="2613" y="5477"/>
                  </a:cubicBezTo>
                  <a:cubicBezTo>
                    <a:pt x="4057" y="5477"/>
                    <a:pt x="5226" y="4252"/>
                    <a:pt x="5226" y="2740"/>
                  </a:cubicBezTo>
                  <a:cubicBezTo>
                    <a:pt x="5226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0" name="Google Shape;637;p34">
              <a:extLst>
                <a:ext uri="{FF2B5EF4-FFF2-40B4-BE49-F238E27FC236}">
                  <a16:creationId xmlns:a16="http://schemas.microsoft.com/office/drawing/2014/main" xmlns="" id="{4CC8EEBC-4F25-4273-BAA0-94172FF9A83D}"/>
                </a:ext>
              </a:extLst>
            </p:cNvPr>
            <p:cNvSpPr/>
            <p:nvPr/>
          </p:nvSpPr>
          <p:spPr>
            <a:xfrm>
              <a:off x="9594625" y="4620788"/>
              <a:ext cx="286175" cy="144800"/>
            </a:xfrm>
            <a:custGeom>
              <a:avLst/>
              <a:gdLst/>
              <a:ahLst/>
              <a:cxnLst/>
              <a:rect l="l" t="t" r="r" b="b"/>
              <a:pathLst>
                <a:path w="11447" h="5792" extrusionOk="0">
                  <a:moveTo>
                    <a:pt x="9814" y="0"/>
                  </a:moveTo>
                  <a:cubicBezTo>
                    <a:pt x="6971" y="0"/>
                    <a:pt x="1293" y="548"/>
                    <a:pt x="0" y="4795"/>
                  </a:cubicBezTo>
                  <a:lnTo>
                    <a:pt x="1493" y="5791"/>
                  </a:lnTo>
                  <a:cubicBezTo>
                    <a:pt x="1493" y="5791"/>
                    <a:pt x="4231" y="1560"/>
                    <a:pt x="11447" y="66"/>
                  </a:cubicBezTo>
                  <a:cubicBezTo>
                    <a:pt x="11447" y="66"/>
                    <a:pt x="10802" y="0"/>
                    <a:pt x="9814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1" name="Google Shape;638;p34">
              <a:extLst>
                <a:ext uri="{FF2B5EF4-FFF2-40B4-BE49-F238E27FC236}">
                  <a16:creationId xmlns:a16="http://schemas.microsoft.com/office/drawing/2014/main" xmlns="" id="{67262963-FCB5-42C6-A080-66B706D19EED}"/>
                </a:ext>
              </a:extLst>
            </p:cNvPr>
            <p:cNvSpPr/>
            <p:nvPr/>
          </p:nvSpPr>
          <p:spPr>
            <a:xfrm>
              <a:off x="10496700" y="4627038"/>
              <a:ext cx="286225" cy="144775"/>
            </a:xfrm>
            <a:custGeom>
              <a:avLst/>
              <a:gdLst/>
              <a:ahLst/>
              <a:cxnLst/>
              <a:rect l="l" t="t" r="r" b="b"/>
              <a:pathLst>
                <a:path w="11449" h="5791" extrusionOk="0">
                  <a:moveTo>
                    <a:pt x="1637" y="0"/>
                  </a:moveTo>
                  <a:cubicBezTo>
                    <a:pt x="647" y="0"/>
                    <a:pt x="0" y="67"/>
                    <a:pt x="0" y="67"/>
                  </a:cubicBezTo>
                  <a:cubicBezTo>
                    <a:pt x="7217" y="1559"/>
                    <a:pt x="9955" y="5790"/>
                    <a:pt x="9955" y="5790"/>
                  </a:cubicBezTo>
                  <a:lnTo>
                    <a:pt x="11448" y="4794"/>
                  </a:lnTo>
                  <a:cubicBezTo>
                    <a:pt x="10155" y="548"/>
                    <a:pt x="4481" y="0"/>
                    <a:pt x="1637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42" name="Google Shape;579;p34">
            <a:extLst>
              <a:ext uri="{FF2B5EF4-FFF2-40B4-BE49-F238E27FC236}">
                <a16:creationId xmlns:a16="http://schemas.microsoft.com/office/drawing/2014/main" xmlns="" id="{946C0737-AD30-47CF-80DE-3034EBC7157F}"/>
              </a:ext>
            </a:extLst>
          </p:cNvPr>
          <p:cNvGrpSpPr/>
          <p:nvPr/>
        </p:nvGrpSpPr>
        <p:grpSpPr>
          <a:xfrm>
            <a:off x="8837208" y="3006140"/>
            <a:ext cx="2303175" cy="2720309"/>
            <a:chOff x="7561841" y="-68195"/>
            <a:chExt cx="2303174" cy="2720309"/>
          </a:xfrm>
        </p:grpSpPr>
        <p:sp>
          <p:nvSpPr>
            <p:cNvPr id="43" name="Google Shape;580;p34">
              <a:extLst>
                <a:ext uri="{FF2B5EF4-FFF2-40B4-BE49-F238E27FC236}">
                  <a16:creationId xmlns:a16="http://schemas.microsoft.com/office/drawing/2014/main" xmlns="" id="{4089F3EA-E596-45C7-B1F1-F630D3ABC5B6}"/>
                </a:ext>
              </a:extLst>
            </p:cNvPr>
            <p:cNvSpPr/>
            <p:nvPr/>
          </p:nvSpPr>
          <p:spPr>
            <a:xfrm rot="639340">
              <a:off x="7768591" y="85711"/>
              <a:ext cx="1889673" cy="2412498"/>
            </a:xfrm>
            <a:custGeom>
              <a:avLst/>
              <a:gdLst/>
              <a:ahLst/>
              <a:cxnLst/>
              <a:rect l="l" t="t" r="r" b="b"/>
              <a:pathLst>
                <a:path w="79729" h="101788" extrusionOk="0">
                  <a:moveTo>
                    <a:pt x="643" y="72409"/>
                  </a:moveTo>
                  <a:cubicBezTo>
                    <a:pt x="0" y="57522"/>
                    <a:pt x="7814" y="39024"/>
                    <a:pt x="19883" y="31754"/>
                  </a:cubicBezTo>
                  <a:cubicBezTo>
                    <a:pt x="15482" y="27599"/>
                    <a:pt x="10238" y="18003"/>
                    <a:pt x="11525" y="12711"/>
                  </a:cubicBezTo>
                  <a:cubicBezTo>
                    <a:pt x="13206" y="5540"/>
                    <a:pt x="25570" y="5243"/>
                    <a:pt x="28193" y="11129"/>
                  </a:cubicBezTo>
                  <a:cubicBezTo>
                    <a:pt x="30814" y="17015"/>
                    <a:pt x="20180" y="18003"/>
                    <a:pt x="19636" y="22604"/>
                  </a:cubicBezTo>
                  <a:cubicBezTo>
                    <a:pt x="19289" y="25175"/>
                    <a:pt x="20625" y="28341"/>
                    <a:pt x="21861" y="30666"/>
                  </a:cubicBezTo>
                  <a:cubicBezTo>
                    <a:pt x="23246" y="29972"/>
                    <a:pt x="24730" y="29429"/>
                    <a:pt x="26214" y="29083"/>
                  </a:cubicBezTo>
                  <a:cubicBezTo>
                    <a:pt x="28760" y="28505"/>
                    <a:pt x="31373" y="28289"/>
                    <a:pt x="33979" y="28439"/>
                  </a:cubicBezTo>
                  <a:cubicBezTo>
                    <a:pt x="31160" y="21861"/>
                    <a:pt x="29478" y="12514"/>
                    <a:pt x="31951" y="7814"/>
                  </a:cubicBezTo>
                  <a:cubicBezTo>
                    <a:pt x="36007" y="0"/>
                    <a:pt x="50449" y="3363"/>
                    <a:pt x="51784" y="10931"/>
                  </a:cubicBezTo>
                  <a:cubicBezTo>
                    <a:pt x="53071" y="18547"/>
                    <a:pt x="40458" y="16520"/>
                    <a:pt x="38430" y="21713"/>
                  </a:cubicBezTo>
                  <a:cubicBezTo>
                    <a:pt x="37589" y="23790"/>
                    <a:pt x="37688" y="26559"/>
                    <a:pt x="38084" y="29033"/>
                  </a:cubicBezTo>
                  <a:cubicBezTo>
                    <a:pt x="48668" y="31555"/>
                    <a:pt x="56829" y="40606"/>
                    <a:pt x="56582" y="52081"/>
                  </a:cubicBezTo>
                  <a:cubicBezTo>
                    <a:pt x="56186" y="67612"/>
                    <a:pt x="53960" y="83537"/>
                    <a:pt x="59154" y="83933"/>
                  </a:cubicBezTo>
                  <a:cubicBezTo>
                    <a:pt x="64347" y="84280"/>
                    <a:pt x="64150" y="82054"/>
                    <a:pt x="64150" y="79284"/>
                  </a:cubicBezTo>
                  <a:cubicBezTo>
                    <a:pt x="64150" y="76514"/>
                    <a:pt x="63803" y="72805"/>
                    <a:pt x="67512" y="71717"/>
                  </a:cubicBezTo>
                  <a:cubicBezTo>
                    <a:pt x="71222" y="70579"/>
                    <a:pt x="74189" y="72805"/>
                    <a:pt x="73794" y="76315"/>
                  </a:cubicBezTo>
                  <a:cubicBezTo>
                    <a:pt x="73448" y="79827"/>
                    <a:pt x="74932" y="82598"/>
                    <a:pt x="76366" y="82598"/>
                  </a:cubicBezTo>
                  <a:cubicBezTo>
                    <a:pt x="77850" y="82598"/>
                    <a:pt x="79334" y="80966"/>
                    <a:pt x="79334" y="80966"/>
                  </a:cubicBezTo>
                  <a:cubicBezTo>
                    <a:pt x="79334" y="80966"/>
                    <a:pt x="79729" y="83339"/>
                    <a:pt x="76959" y="84675"/>
                  </a:cubicBezTo>
                  <a:cubicBezTo>
                    <a:pt x="74189" y="85961"/>
                    <a:pt x="71568" y="83339"/>
                    <a:pt x="70826" y="81510"/>
                  </a:cubicBezTo>
                  <a:cubicBezTo>
                    <a:pt x="70084" y="79679"/>
                    <a:pt x="68600" y="80767"/>
                    <a:pt x="68996" y="82993"/>
                  </a:cubicBezTo>
                  <a:cubicBezTo>
                    <a:pt x="69343" y="85219"/>
                    <a:pt x="68056" y="91302"/>
                    <a:pt x="62122" y="93182"/>
                  </a:cubicBezTo>
                  <a:cubicBezTo>
                    <a:pt x="44514" y="98672"/>
                    <a:pt x="1880" y="101788"/>
                    <a:pt x="643" y="72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4" name="Google Shape;581;p34">
              <a:extLst>
                <a:ext uri="{FF2B5EF4-FFF2-40B4-BE49-F238E27FC236}">
                  <a16:creationId xmlns:a16="http://schemas.microsoft.com/office/drawing/2014/main" xmlns="" id="{C6D193D5-2D70-41AB-84F2-CA2E95BE98D4}"/>
                </a:ext>
              </a:extLst>
            </p:cNvPr>
            <p:cNvSpPr/>
            <p:nvPr/>
          </p:nvSpPr>
          <p:spPr>
            <a:xfrm rot="639340">
              <a:off x="8823756" y="240089"/>
              <a:ext cx="241681" cy="242771"/>
            </a:xfrm>
            <a:custGeom>
              <a:avLst/>
              <a:gdLst/>
              <a:ahLst/>
              <a:cxnLst/>
              <a:rect l="l" t="t" r="r" b="b"/>
              <a:pathLst>
                <a:path w="10197" h="10243" extrusionOk="0">
                  <a:moveTo>
                    <a:pt x="5098" y="4"/>
                  </a:moveTo>
                  <a:cubicBezTo>
                    <a:pt x="7913" y="0"/>
                    <a:pt x="10197" y="2283"/>
                    <a:pt x="10192" y="5098"/>
                  </a:cubicBezTo>
                  <a:cubicBezTo>
                    <a:pt x="10192" y="7918"/>
                    <a:pt x="7918" y="10243"/>
                    <a:pt x="5098" y="10243"/>
                  </a:cubicBezTo>
                  <a:cubicBezTo>
                    <a:pt x="2279" y="10243"/>
                    <a:pt x="4" y="7918"/>
                    <a:pt x="4" y="5098"/>
                  </a:cubicBezTo>
                  <a:cubicBezTo>
                    <a:pt x="0" y="2283"/>
                    <a:pt x="2283" y="0"/>
                    <a:pt x="509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5" name="Google Shape;582;p34">
              <a:extLst>
                <a:ext uri="{FF2B5EF4-FFF2-40B4-BE49-F238E27FC236}">
                  <a16:creationId xmlns:a16="http://schemas.microsoft.com/office/drawing/2014/main" xmlns="" id="{0450756F-7226-4E09-8841-8FA7258025BD}"/>
                </a:ext>
              </a:extLst>
            </p:cNvPr>
            <p:cNvSpPr/>
            <p:nvPr/>
          </p:nvSpPr>
          <p:spPr>
            <a:xfrm rot="639340">
              <a:off x="8884355" y="296935"/>
              <a:ext cx="126185" cy="126612"/>
            </a:xfrm>
            <a:custGeom>
              <a:avLst/>
              <a:gdLst/>
              <a:ahLst/>
              <a:cxnLst/>
              <a:rect l="l" t="t" r="r" b="b"/>
              <a:pathLst>
                <a:path w="5324" h="5342" extrusionOk="0">
                  <a:moveTo>
                    <a:pt x="2652" y="1"/>
                  </a:moveTo>
                  <a:cubicBezTo>
                    <a:pt x="4086" y="1"/>
                    <a:pt x="5323" y="1188"/>
                    <a:pt x="5323" y="2671"/>
                  </a:cubicBezTo>
                  <a:cubicBezTo>
                    <a:pt x="5323" y="4155"/>
                    <a:pt x="4086" y="5342"/>
                    <a:pt x="2652" y="5342"/>
                  </a:cubicBezTo>
                  <a:cubicBezTo>
                    <a:pt x="1185" y="5332"/>
                    <a:pt x="1" y="4139"/>
                    <a:pt x="1" y="2671"/>
                  </a:cubicBezTo>
                  <a:cubicBezTo>
                    <a:pt x="1" y="1205"/>
                    <a:pt x="1185" y="11"/>
                    <a:pt x="2652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6" name="Google Shape;583;p34">
              <a:extLst>
                <a:ext uri="{FF2B5EF4-FFF2-40B4-BE49-F238E27FC236}">
                  <a16:creationId xmlns:a16="http://schemas.microsoft.com/office/drawing/2014/main" xmlns="" id="{4122C825-94BE-443D-B673-5433A06F0047}"/>
                </a:ext>
              </a:extLst>
            </p:cNvPr>
            <p:cNvSpPr/>
            <p:nvPr/>
          </p:nvSpPr>
          <p:spPr>
            <a:xfrm rot="639340">
              <a:off x="8956842" y="291481"/>
              <a:ext cx="68022" cy="66837"/>
            </a:xfrm>
            <a:custGeom>
              <a:avLst/>
              <a:gdLst/>
              <a:ahLst/>
              <a:cxnLst/>
              <a:rect l="l" t="t" r="r" b="b"/>
              <a:pathLst>
                <a:path w="2870" h="2820" extrusionOk="0">
                  <a:moveTo>
                    <a:pt x="1435" y="0"/>
                  </a:moveTo>
                  <a:cubicBezTo>
                    <a:pt x="2227" y="0"/>
                    <a:pt x="2870" y="643"/>
                    <a:pt x="2870" y="1435"/>
                  </a:cubicBezTo>
                  <a:cubicBezTo>
                    <a:pt x="2870" y="2226"/>
                    <a:pt x="2226" y="2820"/>
                    <a:pt x="1435" y="2820"/>
                  </a:cubicBezTo>
                  <a:cubicBezTo>
                    <a:pt x="643" y="2820"/>
                    <a:pt x="0" y="2226"/>
                    <a:pt x="0" y="1435"/>
                  </a:cubicBezTo>
                  <a:cubicBezTo>
                    <a:pt x="0" y="643"/>
                    <a:pt x="642" y="1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7" name="Google Shape;584;p34">
              <a:extLst>
                <a:ext uri="{FF2B5EF4-FFF2-40B4-BE49-F238E27FC236}">
                  <a16:creationId xmlns:a16="http://schemas.microsoft.com/office/drawing/2014/main" xmlns="" id="{9B79447F-2290-4726-ADB3-1CB994C7AE82}"/>
                </a:ext>
              </a:extLst>
            </p:cNvPr>
            <p:cNvSpPr/>
            <p:nvPr/>
          </p:nvSpPr>
          <p:spPr>
            <a:xfrm rot="639340">
              <a:off x="8304219" y="220407"/>
              <a:ext cx="211012" cy="211012"/>
            </a:xfrm>
            <a:custGeom>
              <a:avLst/>
              <a:gdLst/>
              <a:ahLst/>
              <a:cxnLst/>
              <a:rect l="l" t="t" r="r" b="b"/>
              <a:pathLst>
                <a:path w="8903" h="8903" extrusionOk="0">
                  <a:moveTo>
                    <a:pt x="4452" y="0"/>
                  </a:moveTo>
                  <a:cubicBezTo>
                    <a:pt x="6925" y="0"/>
                    <a:pt x="8902" y="1978"/>
                    <a:pt x="8902" y="4451"/>
                  </a:cubicBezTo>
                  <a:cubicBezTo>
                    <a:pt x="8902" y="6924"/>
                    <a:pt x="6925" y="8902"/>
                    <a:pt x="4452" y="8902"/>
                  </a:cubicBezTo>
                  <a:cubicBezTo>
                    <a:pt x="1977" y="8902"/>
                    <a:pt x="0" y="6924"/>
                    <a:pt x="0" y="4451"/>
                  </a:cubicBezTo>
                  <a:cubicBezTo>
                    <a:pt x="0" y="1978"/>
                    <a:pt x="1979" y="0"/>
                    <a:pt x="4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8" name="Google Shape;585;p34">
              <a:extLst>
                <a:ext uri="{FF2B5EF4-FFF2-40B4-BE49-F238E27FC236}">
                  <a16:creationId xmlns:a16="http://schemas.microsoft.com/office/drawing/2014/main" xmlns="" id="{8DE6FD08-84D2-4F63-B40D-42CB4A577C7D}"/>
                </a:ext>
              </a:extLst>
            </p:cNvPr>
            <p:cNvSpPr/>
            <p:nvPr/>
          </p:nvSpPr>
          <p:spPr>
            <a:xfrm rot="639340">
              <a:off x="8355514" y="270182"/>
              <a:ext cx="114548" cy="114548"/>
            </a:xfrm>
            <a:custGeom>
              <a:avLst/>
              <a:gdLst/>
              <a:ahLst/>
              <a:cxnLst/>
              <a:rect l="l" t="t" r="r" b="b"/>
              <a:pathLst>
                <a:path w="4833" h="4833" extrusionOk="0">
                  <a:moveTo>
                    <a:pt x="2327" y="1"/>
                  </a:moveTo>
                  <a:cubicBezTo>
                    <a:pt x="3267" y="3"/>
                    <a:pt x="4114" y="568"/>
                    <a:pt x="4473" y="1437"/>
                  </a:cubicBezTo>
                  <a:cubicBezTo>
                    <a:pt x="4832" y="2306"/>
                    <a:pt x="4634" y="3304"/>
                    <a:pt x="3969" y="3969"/>
                  </a:cubicBezTo>
                  <a:cubicBezTo>
                    <a:pt x="3305" y="4633"/>
                    <a:pt x="2305" y="4833"/>
                    <a:pt x="1437" y="4473"/>
                  </a:cubicBezTo>
                  <a:cubicBezTo>
                    <a:pt x="569" y="4113"/>
                    <a:pt x="2" y="3265"/>
                    <a:pt x="2" y="2325"/>
                  </a:cubicBezTo>
                  <a:cubicBezTo>
                    <a:pt x="1" y="1041"/>
                    <a:pt x="1043" y="0"/>
                    <a:pt x="2327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9" name="Google Shape;586;p34">
              <a:extLst>
                <a:ext uri="{FF2B5EF4-FFF2-40B4-BE49-F238E27FC236}">
                  <a16:creationId xmlns:a16="http://schemas.microsoft.com/office/drawing/2014/main" xmlns="" id="{3D169695-3BF9-4C39-BCCE-E2B1171A3FE6}"/>
                </a:ext>
              </a:extLst>
            </p:cNvPr>
            <p:cNvSpPr/>
            <p:nvPr/>
          </p:nvSpPr>
          <p:spPr>
            <a:xfrm rot="639340">
              <a:off x="8420882" y="265900"/>
              <a:ext cx="57452" cy="57452"/>
            </a:xfrm>
            <a:custGeom>
              <a:avLst/>
              <a:gdLst/>
              <a:ahLst/>
              <a:cxnLst/>
              <a:rect l="l" t="t" r="r" b="b"/>
              <a:pathLst>
                <a:path w="2424" h="2424" extrusionOk="0">
                  <a:moveTo>
                    <a:pt x="1237" y="0"/>
                  </a:moveTo>
                  <a:cubicBezTo>
                    <a:pt x="1880" y="0"/>
                    <a:pt x="2424" y="545"/>
                    <a:pt x="2424" y="1188"/>
                  </a:cubicBezTo>
                  <a:cubicBezTo>
                    <a:pt x="2424" y="1880"/>
                    <a:pt x="1880" y="2424"/>
                    <a:pt x="1237" y="2424"/>
                  </a:cubicBezTo>
                  <a:cubicBezTo>
                    <a:pt x="544" y="2424"/>
                    <a:pt x="0" y="1880"/>
                    <a:pt x="0" y="1188"/>
                  </a:cubicBezTo>
                  <a:cubicBezTo>
                    <a:pt x="0" y="545"/>
                    <a:pt x="544" y="0"/>
                    <a:pt x="1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0" name="Google Shape;587;p34">
              <a:extLst>
                <a:ext uri="{FF2B5EF4-FFF2-40B4-BE49-F238E27FC236}">
                  <a16:creationId xmlns:a16="http://schemas.microsoft.com/office/drawing/2014/main" xmlns="" id="{2A4ADBB2-60DE-4852-B0E1-BB7ACE95E507}"/>
                </a:ext>
              </a:extLst>
            </p:cNvPr>
            <p:cNvSpPr/>
            <p:nvPr/>
          </p:nvSpPr>
          <p:spPr>
            <a:xfrm rot="639340">
              <a:off x="7803462" y="1129599"/>
              <a:ext cx="1124172" cy="783088"/>
            </a:xfrm>
            <a:custGeom>
              <a:avLst/>
              <a:gdLst/>
              <a:ahLst/>
              <a:cxnLst/>
              <a:rect l="l" t="t" r="r" b="b"/>
              <a:pathLst>
                <a:path w="47431" h="33040" extrusionOk="0">
                  <a:moveTo>
                    <a:pt x="9595" y="3415"/>
                  </a:moveTo>
                  <a:cubicBezTo>
                    <a:pt x="16767" y="3415"/>
                    <a:pt x="20476" y="11724"/>
                    <a:pt x="27351" y="10043"/>
                  </a:cubicBezTo>
                  <a:cubicBezTo>
                    <a:pt x="34225" y="8311"/>
                    <a:pt x="41249" y="1"/>
                    <a:pt x="44266" y="2870"/>
                  </a:cubicBezTo>
                  <a:cubicBezTo>
                    <a:pt x="47283" y="5740"/>
                    <a:pt x="47431" y="19638"/>
                    <a:pt x="35660" y="23198"/>
                  </a:cubicBezTo>
                  <a:cubicBezTo>
                    <a:pt x="3412" y="33040"/>
                    <a:pt x="0" y="3414"/>
                    <a:pt x="9595" y="3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1" name="Google Shape;588;p34">
              <a:extLst>
                <a:ext uri="{FF2B5EF4-FFF2-40B4-BE49-F238E27FC236}">
                  <a16:creationId xmlns:a16="http://schemas.microsoft.com/office/drawing/2014/main" xmlns="" id="{ABAAEB74-866F-4917-A18E-0CB1FBD2DBA7}"/>
                </a:ext>
              </a:extLst>
            </p:cNvPr>
            <p:cNvSpPr/>
            <p:nvPr/>
          </p:nvSpPr>
          <p:spPr>
            <a:xfrm rot="639340">
              <a:off x="8308067" y="1456219"/>
              <a:ext cx="410315" cy="303612"/>
            </a:xfrm>
            <a:custGeom>
              <a:avLst/>
              <a:gdLst/>
              <a:ahLst/>
              <a:cxnLst/>
              <a:rect l="l" t="t" r="r" b="b"/>
              <a:pathLst>
                <a:path w="17312" h="12810" extrusionOk="0">
                  <a:moveTo>
                    <a:pt x="17312" y="9101"/>
                  </a:moveTo>
                  <a:cubicBezTo>
                    <a:pt x="16273" y="9694"/>
                    <a:pt x="15136" y="10238"/>
                    <a:pt x="13800" y="10634"/>
                  </a:cubicBezTo>
                  <a:cubicBezTo>
                    <a:pt x="8558" y="12216"/>
                    <a:pt x="4057" y="12810"/>
                    <a:pt x="248" y="12612"/>
                  </a:cubicBezTo>
                  <a:cubicBezTo>
                    <a:pt x="1" y="9842"/>
                    <a:pt x="198" y="4649"/>
                    <a:pt x="5145" y="2621"/>
                  </a:cubicBezTo>
                  <a:cubicBezTo>
                    <a:pt x="11525" y="0"/>
                    <a:pt x="16076" y="6281"/>
                    <a:pt x="17312" y="91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2" name="Google Shape;589;p34">
              <a:extLst>
                <a:ext uri="{FF2B5EF4-FFF2-40B4-BE49-F238E27FC236}">
                  <a16:creationId xmlns:a16="http://schemas.microsoft.com/office/drawing/2014/main" xmlns="" id="{0DC42E2E-369B-4C7B-9125-2EC83F059F7A}"/>
                </a:ext>
              </a:extLst>
            </p:cNvPr>
            <p:cNvSpPr/>
            <p:nvPr/>
          </p:nvSpPr>
          <p:spPr>
            <a:xfrm rot="639340">
              <a:off x="7991166" y="1512099"/>
              <a:ext cx="808875" cy="225114"/>
            </a:xfrm>
            <a:custGeom>
              <a:avLst/>
              <a:gdLst/>
              <a:ahLst/>
              <a:cxnLst/>
              <a:rect l="l" t="t" r="r" b="b"/>
              <a:pathLst>
                <a:path w="34128" h="9498" extrusionOk="0">
                  <a:moveTo>
                    <a:pt x="34127" y="2523"/>
                  </a:moveTo>
                  <a:cubicBezTo>
                    <a:pt x="32693" y="4402"/>
                    <a:pt x="30665" y="6035"/>
                    <a:pt x="27896" y="7024"/>
                  </a:cubicBezTo>
                  <a:cubicBezTo>
                    <a:pt x="27005" y="6332"/>
                    <a:pt x="26461" y="5195"/>
                    <a:pt x="26461" y="3958"/>
                  </a:cubicBezTo>
                  <a:cubicBezTo>
                    <a:pt x="26461" y="1782"/>
                    <a:pt x="28241" y="1"/>
                    <a:pt x="30417" y="1"/>
                  </a:cubicBezTo>
                  <a:cubicBezTo>
                    <a:pt x="32100" y="1"/>
                    <a:pt x="33583" y="1039"/>
                    <a:pt x="34127" y="2523"/>
                  </a:cubicBezTo>
                  <a:close/>
                  <a:moveTo>
                    <a:pt x="25621" y="7767"/>
                  </a:moveTo>
                  <a:cubicBezTo>
                    <a:pt x="22802" y="8557"/>
                    <a:pt x="20180" y="9003"/>
                    <a:pt x="17806" y="9250"/>
                  </a:cubicBezTo>
                  <a:cubicBezTo>
                    <a:pt x="17757" y="8953"/>
                    <a:pt x="17707" y="8656"/>
                    <a:pt x="17707" y="8360"/>
                  </a:cubicBezTo>
                  <a:cubicBezTo>
                    <a:pt x="17707" y="6134"/>
                    <a:pt x="19487" y="4354"/>
                    <a:pt x="21714" y="4354"/>
                  </a:cubicBezTo>
                  <a:cubicBezTo>
                    <a:pt x="23691" y="4354"/>
                    <a:pt x="25373" y="5838"/>
                    <a:pt x="25621" y="7767"/>
                  </a:cubicBezTo>
                  <a:close/>
                  <a:moveTo>
                    <a:pt x="16322" y="9349"/>
                  </a:moveTo>
                  <a:cubicBezTo>
                    <a:pt x="13354" y="9497"/>
                    <a:pt x="10685" y="9201"/>
                    <a:pt x="8408" y="8557"/>
                  </a:cubicBezTo>
                  <a:cubicBezTo>
                    <a:pt x="8607" y="6530"/>
                    <a:pt x="10288" y="4947"/>
                    <a:pt x="12365" y="4947"/>
                  </a:cubicBezTo>
                  <a:cubicBezTo>
                    <a:pt x="14592" y="4947"/>
                    <a:pt x="16372" y="6727"/>
                    <a:pt x="16372" y="8903"/>
                  </a:cubicBezTo>
                  <a:cubicBezTo>
                    <a:pt x="16372" y="9052"/>
                    <a:pt x="16372" y="9200"/>
                    <a:pt x="16322" y="9348"/>
                  </a:cubicBezTo>
                  <a:close/>
                  <a:moveTo>
                    <a:pt x="6282" y="7865"/>
                  </a:moveTo>
                  <a:cubicBezTo>
                    <a:pt x="3611" y="6826"/>
                    <a:pt x="1583" y="5294"/>
                    <a:pt x="1" y="3562"/>
                  </a:cubicBezTo>
                  <a:cubicBezTo>
                    <a:pt x="495" y="1929"/>
                    <a:pt x="2029" y="792"/>
                    <a:pt x="3809" y="792"/>
                  </a:cubicBezTo>
                  <a:cubicBezTo>
                    <a:pt x="5986" y="792"/>
                    <a:pt x="7766" y="2573"/>
                    <a:pt x="7766" y="4749"/>
                  </a:cubicBezTo>
                  <a:cubicBezTo>
                    <a:pt x="7766" y="6034"/>
                    <a:pt x="7172" y="7123"/>
                    <a:pt x="6282" y="78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3" name="Google Shape;590;p34">
              <a:extLst>
                <a:ext uri="{FF2B5EF4-FFF2-40B4-BE49-F238E27FC236}">
                  <a16:creationId xmlns:a16="http://schemas.microsoft.com/office/drawing/2014/main" xmlns="" id="{BD478598-47AB-437F-A37A-D43E7C4E6447}"/>
                </a:ext>
              </a:extLst>
            </p:cNvPr>
            <p:cNvSpPr/>
            <p:nvPr/>
          </p:nvSpPr>
          <p:spPr>
            <a:xfrm rot="639340">
              <a:off x="8031713" y="1194250"/>
              <a:ext cx="820559" cy="253224"/>
            </a:xfrm>
            <a:custGeom>
              <a:avLst/>
              <a:gdLst/>
              <a:ahLst/>
              <a:cxnLst/>
              <a:rect l="l" t="t" r="r" b="b"/>
              <a:pathLst>
                <a:path w="34621" h="10684" extrusionOk="0">
                  <a:moveTo>
                    <a:pt x="1583" y="1138"/>
                  </a:moveTo>
                  <a:cubicBezTo>
                    <a:pt x="4007" y="1138"/>
                    <a:pt x="5984" y="2078"/>
                    <a:pt x="7913" y="3265"/>
                  </a:cubicBezTo>
                  <a:cubicBezTo>
                    <a:pt x="7567" y="5143"/>
                    <a:pt x="5935" y="6528"/>
                    <a:pt x="3957" y="6528"/>
                  </a:cubicBezTo>
                  <a:cubicBezTo>
                    <a:pt x="1781" y="6528"/>
                    <a:pt x="1" y="4749"/>
                    <a:pt x="1" y="2573"/>
                  </a:cubicBezTo>
                  <a:cubicBezTo>
                    <a:pt x="1" y="2126"/>
                    <a:pt x="50" y="1781"/>
                    <a:pt x="198" y="1385"/>
                  </a:cubicBezTo>
                  <a:cubicBezTo>
                    <a:pt x="594" y="1237"/>
                    <a:pt x="1089" y="1138"/>
                    <a:pt x="1583" y="1138"/>
                  </a:cubicBezTo>
                  <a:close/>
                  <a:moveTo>
                    <a:pt x="9397" y="4303"/>
                  </a:moveTo>
                  <a:cubicBezTo>
                    <a:pt x="11673" y="5836"/>
                    <a:pt x="13849" y="7518"/>
                    <a:pt x="16371" y="7914"/>
                  </a:cubicBezTo>
                  <a:cubicBezTo>
                    <a:pt x="15877" y="9496"/>
                    <a:pt x="14344" y="10684"/>
                    <a:pt x="12562" y="10684"/>
                  </a:cubicBezTo>
                  <a:cubicBezTo>
                    <a:pt x="10387" y="10684"/>
                    <a:pt x="8605" y="8903"/>
                    <a:pt x="8605" y="6727"/>
                  </a:cubicBezTo>
                  <a:cubicBezTo>
                    <a:pt x="8605" y="5787"/>
                    <a:pt x="8903" y="4946"/>
                    <a:pt x="9397" y="4302"/>
                  </a:cubicBezTo>
                  <a:close/>
                  <a:moveTo>
                    <a:pt x="18349" y="7914"/>
                  </a:moveTo>
                  <a:cubicBezTo>
                    <a:pt x="18646" y="7864"/>
                    <a:pt x="18991" y="7815"/>
                    <a:pt x="19339" y="7766"/>
                  </a:cubicBezTo>
                  <a:cubicBezTo>
                    <a:pt x="21466" y="7222"/>
                    <a:pt x="23592" y="6034"/>
                    <a:pt x="25620" y="4798"/>
                  </a:cubicBezTo>
                  <a:cubicBezTo>
                    <a:pt x="25783" y="5225"/>
                    <a:pt x="25867" y="5677"/>
                    <a:pt x="25867" y="6133"/>
                  </a:cubicBezTo>
                  <a:cubicBezTo>
                    <a:pt x="25867" y="8310"/>
                    <a:pt x="24087" y="10090"/>
                    <a:pt x="21911" y="10090"/>
                  </a:cubicBezTo>
                  <a:cubicBezTo>
                    <a:pt x="20328" y="10090"/>
                    <a:pt x="18993" y="9199"/>
                    <a:pt x="18350" y="7914"/>
                  </a:cubicBezTo>
                  <a:close/>
                  <a:moveTo>
                    <a:pt x="27203" y="3759"/>
                  </a:moveTo>
                  <a:cubicBezTo>
                    <a:pt x="29922" y="2028"/>
                    <a:pt x="32346" y="297"/>
                    <a:pt x="34226" y="1"/>
                  </a:cubicBezTo>
                  <a:cubicBezTo>
                    <a:pt x="34473" y="545"/>
                    <a:pt x="34621" y="1138"/>
                    <a:pt x="34621" y="1781"/>
                  </a:cubicBezTo>
                  <a:cubicBezTo>
                    <a:pt x="34621" y="3958"/>
                    <a:pt x="32841" y="5738"/>
                    <a:pt x="30614" y="5738"/>
                  </a:cubicBezTo>
                  <a:cubicBezTo>
                    <a:pt x="29180" y="5738"/>
                    <a:pt x="27895" y="4947"/>
                    <a:pt x="27203" y="3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4" name="Google Shape;591;p34">
              <a:extLst>
                <a:ext uri="{FF2B5EF4-FFF2-40B4-BE49-F238E27FC236}">
                  <a16:creationId xmlns:a16="http://schemas.microsoft.com/office/drawing/2014/main" xmlns="" id="{5E645438-04C0-493A-8185-B2323A71EB06}"/>
                </a:ext>
              </a:extLst>
            </p:cNvPr>
            <p:cNvSpPr/>
            <p:nvPr/>
          </p:nvSpPr>
          <p:spPr>
            <a:xfrm rot="639340">
              <a:off x="8324284" y="1997260"/>
              <a:ext cx="1094901" cy="444326"/>
            </a:xfrm>
            <a:custGeom>
              <a:avLst/>
              <a:gdLst/>
              <a:ahLst/>
              <a:cxnLst/>
              <a:rect l="l" t="t" r="r" b="b"/>
              <a:pathLst>
                <a:path w="46196" h="18747" extrusionOk="0">
                  <a:moveTo>
                    <a:pt x="46196" y="5985"/>
                  </a:moveTo>
                  <a:cubicBezTo>
                    <a:pt x="43476" y="7124"/>
                    <a:pt x="41003" y="4600"/>
                    <a:pt x="40261" y="2771"/>
                  </a:cubicBezTo>
                  <a:cubicBezTo>
                    <a:pt x="39519" y="940"/>
                    <a:pt x="38035" y="2028"/>
                    <a:pt x="38431" y="4254"/>
                  </a:cubicBezTo>
                  <a:cubicBezTo>
                    <a:pt x="38778" y="6480"/>
                    <a:pt x="37491" y="12563"/>
                    <a:pt x="31557" y="14443"/>
                  </a:cubicBezTo>
                  <a:cubicBezTo>
                    <a:pt x="23939" y="16817"/>
                    <a:pt x="11624" y="18747"/>
                    <a:pt x="1" y="17807"/>
                  </a:cubicBezTo>
                  <a:cubicBezTo>
                    <a:pt x="2178" y="16421"/>
                    <a:pt x="5788" y="14492"/>
                    <a:pt x="10239" y="13503"/>
                  </a:cubicBezTo>
                  <a:cubicBezTo>
                    <a:pt x="17559" y="11870"/>
                    <a:pt x="29874" y="14393"/>
                    <a:pt x="32842" y="10882"/>
                  </a:cubicBezTo>
                  <a:cubicBezTo>
                    <a:pt x="35761" y="7420"/>
                    <a:pt x="36848" y="643"/>
                    <a:pt x="38579" y="347"/>
                  </a:cubicBezTo>
                  <a:cubicBezTo>
                    <a:pt x="40360" y="0"/>
                    <a:pt x="41547" y="4155"/>
                    <a:pt x="43921" y="4996"/>
                  </a:cubicBezTo>
                  <a:cubicBezTo>
                    <a:pt x="44812" y="5342"/>
                    <a:pt x="45602" y="5638"/>
                    <a:pt x="46196" y="5985"/>
                  </a:cubicBezTo>
                  <a:close/>
                </a:path>
              </a:pathLst>
            </a:custGeom>
            <a:solidFill>
              <a:srgbClr val="C2E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5" name="Google Shape;592;p34">
              <a:extLst>
                <a:ext uri="{FF2B5EF4-FFF2-40B4-BE49-F238E27FC236}">
                  <a16:creationId xmlns:a16="http://schemas.microsoft.com/office/drawing/2014/main" xmlns="" id="{DE24E371-42E8-4AB0-8CD4-9210F1C9B06D}"/>
                </a:ext>
              </a:extLst>
            </p:cNvPr>
            <p:cNvSpPr/>
            <p:nvPr/>
          </p:nvSpPr>
          <p:spPr>
            <a:xfrm rot="639340">
              <a:off x="8542591" y="790468"/>
              <a:ext cx="320061" cy="173540"/>
            </a:xfrm>
            <a:custGeom>
              <a:avLst/>
              <a:gdLst/>
              <a:ahLst/>
              <a:cxnLst/>
              <a:rect l="l" t="t" r="r" b="b"/>
              <a:pathLst>
                <a:path w="13504" h="7322" extrusionOk="0">
                  <a:moveTo>
                    <a:pt x="8360" y="644"/>
                  </a:moveTo>
                  <a:cubicBezTo>
                    <a:pt x="12266" y="1336"/>
                    <a:pt x="13503" y="3958"/>
                    <a:pt x="12613" y="5589"/>
                  </a:cubicBezTo>
                  <a:cubicBezTo>
                    <a:pt x="11970" y="6777"/>
                    <a:pt x="6975" y="7321"/>
                    <a:pt x="4304" y="6184"/>
                  </a:cubicBezTo>
                  <a:cubicBezTo>
                    <a:pt x="1" y="4452"/>
                    <a:pt x="5144" y="1"/>
                    <a:pt x="8360" y="64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6" name="Google Shape;593;p34">
              <a:extLst>
                <a:ext uri="{FF2B5EF4-FFF2-40B4-BE49-F238E27FC236}">
                  <a16:creationId xmlns:a16="http://schemas.microsoft.com/office/drawing/2014/main" xmlns="" id="{20BFA131-25C1-4107-B670-C14A257BFCAC}"/>
                </a:ext>
              </a:extLst>
            </p:cNvPr>
            <p:cNvSpPr/>
            <p:nvPr/>
          </p:nvSpPr>
          <p:spPr>
            <a:xfrm rot="639340">
              <a:off x="8881113" y="966862"/>
              <a:ext cx="92648" cy="93809"/>
            </a:xfrm>
            <a:custGeom>
              <a:avLst/>
              <a:gdLst/>
              <a:ahLst/>
              <a:cxnLst/>
              <a:rect l="l" t="t" r="r" b="b"/>
              <a:pathLst>
                <a:path w="3909" h="3958" extrusionOk="0">
                  <a:moveTo>
                    <a:pt x="50" y="1831"/>
                  </a:moveTo>
                  <a:cubicBezTo>
                    <a:pt x="50" y="1831"/>
                    <a:pt x="247" y="0"/>
                    <a:pt x="1485" y="51"/>
                  </a:cubicBezTo>
                  <a:cubicBezTo>
                    <a:pt x="2722" y="100"/>
                    <a:pt x="3908" y="2523"/>
                    <a:pt x="3414" y="3265"/>
                  </a:cubicBezTo>
                  <a:cubicBezTo>
                    <a:pt x="2870" y="3957"/>
                    <a:pt x="1" y="3216"/>
                    <a:pt x="50" y="18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7" name="Google Shape;594;p34">
              <a:extLst>
                <a:ext uri="{FF2B5EF4-FFF2-40B4-BE49-F238E27FC236}">
                  <a16:creationId xmlns:a16="http://schemas.microsoft.com/office/drawing/2014/main" xmlns="" id="{040AD16C-358F-4946-AC1F-654449D95981}"/>
                </a:ext>
              </a:extLst>
            </p:cNvPr>
            <p:cNvSpPr/>
            <p:nvPr/>
          </p:nvSpPr>
          <p:spPr>
            <a:xfrm rot="639340">
              <a:off x="8935529" y="1213593"/>
              <a:ext cx="139505" cy="167639"/>
            </a:xfrm>
            <a:custGeom>
              <a:avLst/>
              <a:gdLst/>
              <a:ahLst/>
              <a:cxnLst/>
              <a:rect l="l" t="t" r="r" b="b"/>
              <a:pathLst>
                <a:path w="5886" h="7073" extrusionOk="0">
                  <a:moveTo>
                    <a:pt x="0" y="3215"/>
                  </a:moveTo>
                  <a:cubicBezTo>
                    <a:pt x="0" y="3215"/>
                    <a:pt x="247" y="98"/>
                    <a:pt x="1830" y="49"/>
                  </a:cubicBezTo>
                  <a:cubicBezTo>
                    <a:pt x="3412" y="1"/>
                    <a:pt x="5885" y="3314"/>
                    <a:pt x="5639" y="4897"/>
                  </a:cubicBezTo>
                  <a:cubicBezTo>
                    <a:pt x="5441" y="6479"/>
                    <a:pt x="446" y="7072"/>
                    <a:pt x="0" y="3215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8" name="Google Shape;595;p34">
              <a:extLst>
                <a:ext uri="{FF2B5EF4-FFF2-40B4-BE49-F238E27FC236}">
                  <a16:creationId xmlns:a16="http://schemas.microsoft.com/office/drawing/2014/main" xmlns="" id="{1DE66E3F-5980-4E6E-8FBB-29D6C2F21C6B}"/>
                </a:ext>
              </a:extLst>
            </p:cNvPr>
            <p:cNvSpPr/>
            <p:nvPr/>
          </p:nvSpPr>
          <p:spPr>
            <a:xfrm rot="639340">
              <a:off x="8275621" y="851951"/>
              <a:ext cx="93809" cy="103171"/>
            </a:xfrm>
            <a:custGeom>
              <a:avLst/>
              <a:gdLst/>
              <a:ahLst/>
              <a:cxnLst/>
              <a:rect l="l" t="t" r="r" b="b"/>
              <a:pathLst>
                <a:path w="3958" h="4353" extrusionOk="0">
                  <a:moveTo>
                    <a:pt x="248" y="1732"/>
                  </a:moveTo>
                  <a:cubicBezTo>
                    <a:pt x="248" y="1732"/>
                    <a:pt x="791" y="0"/>
                    <a:pt x="2029" y="248"/>
                  </a:cubicBezTo>
                  <a:cubicBezTo>
                    <a:pt x="3215" y="544"/>
                    <a:pt x="3958" y="3165"/>
                    <a:pt x="3314" y="3760"/>
                  </a:cubicBezTo>
                  <a:cubicBezTo>
                    <a:pt x="2671" y="4353"/>
                    <a:pt x="1" y="3117"/>
                    <a:pt x="248" y="1732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9" name="Google Shape;596;p34">
              <a:extLst>
                <a:ext uri="{FF2B5EF4-FFF2-40B4-BE49-F238E27FC236}">
                  <a16:creationId xmlns:a16="http://schemas.microsoft.com/office/drawing/2014/main" xmlns="" id="{51BEA169-EB76-4A20-A62A-C9309F2A9436}"/>
                </a:ext>
              </a:extLst>
            </p:cNvPr>
            <p:cNvSpPr/>
            <p:nvPr/>
          </p:nvSpPr>
          <p:spPr>
            <a:xfrm rot="639340">
              <a:off x="8187157" y="934010"/>
              <a:ext cx="56267" cy="64515"/>
            </a:xfrm>
            <a:custGeom>
              <a:avLst/>
              <a:gdLst/>
              <a:ahLst/>
              <a:cxnLst/>
              <a:rect l="l" t="t" r="r" b="b"/>
              <a:pathLst>
                <a:path w="2374" h="2722" extrusionOk="0">
                  <a:moveTo>
                    <a:pt x="1583" y="2424"/>
                  </a:moveTo>
                  <a:cubicBezTo>
                    <a:pt x="1583" y="2424"/>
                    <a:pt x="545" y="2721"/>
                    <a:pt x="297" y="2028"/>
                  </a:cubicBezTo>
                  <a:cubicBezTo>
                    <a:pt x="1" y="1385"/>
                    <a:pt x="693" y="0"/>
                    <a:pt x="1434" y="149"/>
                  </a:cubicBezTo>
                  <a:cubicBezTo>
                    <a:pt x="2127" y="297"/>
                    <a:pt x="2374" y="2077"/>
                    <a:pt x="1583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0" name="Google Shape;597;p34">
              <a:extLst>
                <a:ext uri="{FF2B5EF4-FFF2-40B4-BE49-F238E27FC236}">
                  <a16:creationId xmlns:a16="http://schemas.microsoft.com/office/drawing/2014/main" xmlns="" id="{A75FE96D-42FE-47C2-A9A7-3E489500D84A}"/>
                </a:ext>
              </a:extLst>
            </p:cNvPr>
            <p:cNvSpPr/>
            <p:nvPr/>
          </p:nvSpPr>
          <p:spPr>
            <a:xfrm rot="639340">
              <a:off x="8858058" y="1782245"/>
              <a:ext cx="93786" cy="103148"/>
            </a:xfrm>
            <a:custGeom>
              <a:avLst/>
              <a:gdLst/>
              <a:ahLst/>
              <a:cxnLst/>
              <a:rect l="l" t="t" r="r" b="b"/>
              <a:pathLst>
                <a:path w="3957" h="4352" extrusionOk="0">
                  <a:moveTo>
                    <a:pt x="247" y="1731"/>
                  </a:moveTo>
                  <a:cubicBezTo>
                    <a:pt x="247" y="1731"/>
                    <a:pt x="791" y="0"/>
                    <a:pt x="2028" y="247"/>
                  </a:cubicBezTo>
                  <a:cubicBezTo>
                    <a:pt x="3215" y="544"/>
                    <a:pt x="3956" y="3165"/>
                    <a:pt x="3314" y="3759"/>
                  </a:cubicBezTo>
                  <a:cubicBezTo>
                    <a:pt x="2671" y="4352"/>
                    <a:pt x="1" y="3116"/>
                    <a:pt x="247" y="17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1" name="Google Shape;598;p34">
              <a:extLst>
                <a:ext uri="{FF2B5EF4-FFF2-40B4-BE49-F238E27FC236}">
                  <a16:creationId xmlns:a16="http://schemas.microsoft.com/office/drawing/2014/main" xmlns="" id="{5694417D-F803-477D-B60E-EE386847BE25}"/>
                </a:ext>
              </a:extLst>
            </p:cNvPr>
            <p:cNvSpPr/>
            <p:nvPr/>
          </p:nvSpPr>
          <p:spPr>
            <a:xfrm rot="639340">
              <a:off x="8769570" y="1864304"/>
              <a:ext cx="56290" cy="64491"/>
            </a:xfrm>
            <a:custGeom>
              <a:avLst/>
              <a:gdLst/>
              <a:ahLst/>
              <a:cxnLst/>
              <a:rect l="l" t="t" r="r" b="b"/>
              <a:pathLst>
                <a:path w="2375" h="2721" extrusionOk="0">
                  <a:moveTo>
                    <a:pt x="1584" y="2424"/>
                  </a:moveTo>
                  <a:cubicBezTo>
                    <a:pt x="1584" y="2424"/>
                    <a:pt x="545" y="2720"/>
                    <a:pt x="297" y="2028"/>
                  </a:cubicBezTo>
                  <a:cubicBezTo>
                    <a:pt x="0" y="1336"/>
                    <a:pt x="693" y="0"/>
                    <a:pt x="1435" y="148"/>
                  </a:cubicBezTo>
                  <a:cubicBezTo>
                    <a:pt x="2128" y="297"/>
                    <a:pt x="2375" y="2077"/>
                    <a:pt x="1584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2" name="Google Shape;599;p34">
              <a:extLst>
                <a:ext uri="{FF2B5EF4-FFF2-40B4-BE49-F238E27FC236}">
                  <a16:creationId xmlns:a16="http://schemas.microsoft.com/office/drawing/2014/main" xmlns="" id="{3F0D9B03-81B2-43F2-8549-EC0B1623D492}"/>
                </a:ext>
              </a:extLst>
            </p:cNvPr>
            <p:cNvSpPr/>
            <p:nvPr/>
          </p:nvSpPr>
          <p:spPr>
            <a:xfrm rot="639340">
              <a:off x="7839975" y="1801862"/>
              <a:ext cx="273156" cy="226275"/>
            </a:xfrm>
            <a:custGeom>
              <a:avLst/>
              <a:gdLst/>
              <a:ahLst/>
              <a:cxnLst/>
              <a:rect l="l" t="t" r="r" b="b"/>
              <a:pathLst>
                <a:path w="11525" h="9547" extrusionOk="0">
                  <a:moveTo>
                    <a:pt x="8903" y="2523"/>
                  </a:moveTo>
                  <a:cubicBezTo>
                    <a:pt x="11524" y="5491"/>
                    <a:pt x="10881" y="8311"/>
                    <a:pt x="9150" y="9052"/>
                  </a:cubicBezTo>
                  <a:cubicBezTo>
                    <a:pt x="7864" y="9547"/>
                    <a:pt x="3661" y="6876"/>
                    <a:pt x="2275" y="4304"/>
                  </a:cubicBezTo>
                  <a:cubicBezTo>
                    <a:pt x="1" y="247"/>
                    <a:pt x="6776" y="1"/>
                    <a:pt x="8903" y="252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3" name="Google Shape;600;p34">
              <a:extLst>
                <a:ext uri="{FF2B5EF4-FFF2-40B4-BE49-F238E27FC236}">
                  <a16:creationId xmlns:a16="http://schemas.microsoft.com/office/drawing/2014/main" xmlns="" id="{04A4B67A-A273-4400-91E3-DBE1A8BB8E51}"/>
                </a:ext>
              </a:extLst>
            </p:cNvPr>
            <p:cNvSpPr/>
            <p:nvPr/>
          </p:nvSpPr>
          <p:spPr>
            <a:xfrm rot="639340">
              <a:off x="8136937" y="2047090"/>
              <a:ext cx="90254" cy="112557"/>
            </a:xfrm>
            <a:custGeom>
              <a:avLst/>
              <a:gdLst/>
              <a:ahLst/>
              <a:cxnLst/>
              <a:rect l="l" t="t" r="r" b="b"/>
              <a:pathLst>
                <a:path w="3808" h="4749" extrusionOk="0">
                  <a:moveTo>
                    <a:pt x="643" y="1534"/>
                  </a:moveTo>
                  <a:cubicBezTo>
                    <a:pt x="643" y="1534"/>
                    <a:pt x="1632" y="1"/>
                    <a:pt x="2720" y="594"/>
                  </a:cubicBezTo>
                  <a:cubicBezTo>
                    <a:pt x="3808" y="1237"/>
                    <a:pt x="3808" y="3958"/>
                    <a:pt x="3017" y="4354"/>
                  </a:cubicBezTo>
                  <a:cubicBezTo>
                    <a:pt x="2225" y="4748"/>
                    <a:pt x="0" y="2771"/>
                    <a:pt x="643" y="153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4" name="Google Shape;601;p34">
              <a:extLst>
                <a:ext uri="{FF2B5EF4-FFF2-40B4-BE49-F238E27FC236}">
                  <a16:creationId xmlns:a16="http://schemas.microsoft.com/office/drawing/2014/main" xmlns="" id="{0E775FD0-F6D3-4C49-AEFE-CB3A3E34899D}"/>
                </a:ext>
              </a:extLst>
            </p:cNvPr>
            <p:cNvSpPr/>
            <p:nvPr/>
          </p:nvSpPr>
          <p:spPr>
            <a:xfrm rot="639340">
              <a:off x="8041701" y="2101663"/>
              <a:ext cx="53968" cy="60983"/>
            </a:xfrm>
            <a:custGeom>
              <a:avLst/>
              <a:gdLst/>
              <a:ahLst/>
              <a:cxnLst/>
              <a:rect l="l" t="t" r="r" b="b"/>
              <a:pathLst>
                <a:path w="2277" h="2573" extrusionOk="0">
                  <a:moveTo>
                    <a:pt x="1189" y="2573"/>
                  </a:moveTo>
                  <a:cubicBezTo>
                    <a:pt x="1189" y="2573"/>
                    <a:pt x="100" y="2573"/>
                    <a:pt x="50" y="1830"/>
                  </a:cubicBezTo>
                  <a:cubicBezTo>
                    <a:pt x="1" y="1138"/>
                    <a:pt x="1041" y="1"/>
                    <a:pt x="1682" y="346"/>
                  </a:cubicBezTo>
                  <a:cubicBezTo>
                    <a:pt x="2277" y="693"/>
                    <a:pt x="2029" y="2474"/>
                    <a:pt x="1189" y="257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5" name="Google Shape;602;p34">
              <a:extLst>
                <a:ext uri="{FF2B5EF4-FFF2-40B4-BE49-F238E27FC236}">
                  <a16:creationId xmlns:a16="http://schemas.microsoft.com/office/drawing/2014/main" xmlns="" id="{BA63A1BE-5A66-4507-920E-93FFF4A6D6A8}"/>
                </a:ext>
              </a:extLst>
            </p:cNvPr>
            <p:cNvSpPr/>
            <p:nvPr/>
          </p:nvSpPr>
          <p:spPr>
            <a:xfrm rot="639340">
              <a:off x="8519884" y="1093364"/>
              <a:ext cx="101986" cy="131305"/>
            </a:xfrm>
            <a:custGeom>
              <a:avLst/>
              <a:gdLst/>
              <a:ahLst/>
              <a:cxnLst/>
              <a:rect l="l" t="t" r="r" b="b"/>
              <a:pathLst>
                <a:path w="4303" h="5540" extrusionOk="0">
                  <a:moveTo>
                    <a:pt x="50" y="3165"/>
                  </a:moveTo>
                  <a:cubicBezTo>
                    <a:pt x="50" y="3165"/>
                    <a:pt x="445" y="0"/>
                    <a:pt x="2078" y="445"/>
                  </a:cubicBezTo>
                  <a:cubicBezTo>
                    <a:pt x="3710" y="891"/>
                    <a:pt x="4303" y="3710"/>
                    <a:pt x="3215" y="4600"/>
                  </a:cubicBezTo>
                  <a:cubicBezTo>
                    <a:pt x="2127" y="5441"/>
                    <a:pt x="0" y="5540"/>
                    <a:pt x="50" y="3165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6" name="Google Shape;603;p34">
              <a:extLst>
                <a:ext uri="{FF2B5EF4-FFF2-40B4-BE49-F238E27FC236}">
                  <a16:creationId xmlns:a16="http://schemas.microsoft.com/office/drawing/2014/main" xmlns="" id="{FB838062-7965-4398-9B75-E8E2A9AB59D9}"/>
                </a:ext>
              </a:extLst>
            </p:cNvPr>
            <p:cNvSpPr/>
            <p:nvPr/>
          </p:nvSpPr>
          <p:spPr>
            <a:xfrm rot="639340">
              <a:off x="8400553" y="1109052"/>
              <a:ext cx="67999" cy="84424"/>
            </a:xfrm>
            <a:custGeom>
              <a:avLst/>
              <a:gdLst/>
              <a:ahLst/>
              <a:cxnLst/>
              <a:rect l="l" t="t" r="r" b="b"/>
              <a:pathLst>
                <a:path w="2869" h="3562" extrusionOk="0">
                  <a:moveTo>
                    <a:pt x="50" y="1929"/>
                  </a:moveTo>
                  <a:cubicBezTo>
                    <a:pt x="50" y="1929"/>
                    <a:pt x="347" y="1"/>
                    <a:pt x="1386" y="297"/>
                  </a:cubicBezTo>
                  <a:cubicBezTo>
                    <a:pt x="2474" y="545"/>
                    <a:pt x="2869" y="2423"/>
                    <a:pt x="2127" y="2969"/>
                  </a:cubicBezTo>
                  <a:cubicBezTo>
                    <a:pt x="1435" y="3562"/>
                    <a:pt x="1" y="3413"/>
                    <a:pt x="50" y="1929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44715B-0828-41CE-81A0-14444B1ACD7B}"/>
              </a:ext>
            </a:extLst>
          </p:cNvPr>
          <p:cNvSpPr/>
          <p:nvPr/>
        </p:nvSpPr>
        <p:spPr>
          <a:xfrm>
            <a:off x="1524000" y="4363745"/>
            <a:ext cx="9144000" cy="16370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sp>
        <p:nvSpPr>
          <p:cNvPr id="417" name="Google Shape;417;p30"/>
          <p:cNvSpPr txBox="1">
            <a:spLocks noGrp="1"/>
          </p:cNvSpPr>
          <p:nvPr>
            <p:ph type="title"/>
          </p:nvPr>
        </p:nvSpPr>
        <p:spPr>
          <a:xfrm>
            <a:off x="4003891" y="224770"/>
            <a:ext cx="41546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Collect some cookies.</a:t>
            </a:r>
            <a:endParaRPr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2"/>
          </p:nvPr>
        </p:nvSpPr>
        <p:spPr>
          <a:xfrm>
            <a:off x="1681783" y="997062"/>
            <a:ext cx="996725" cy="429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GIRLS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 idx="3"/>
          </p:nvPr>
        </p:nvSpPr>
        <p:spPr>
          <a:xfrm>
            <a:off x="9280458" y="1035213"/>
            <a:ext cx="885837" cy="473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BOYS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499;p44">
            <a:extLst>
              <a:ext uri="{FF2B5EF4-FFF2-40B4-BE49-F238E27FC236}">
                <a16:creationId xmlns:a16="http://schemas.microsoft.com/office/drawing/2014/main" xmlns="" id="{E7C2096D-08F3-48C1-A1E2-9FF2F33B0084}"/>
              </a:ext>
            </a:extLst>
          </p:cNvPr>
          <p:cNvGrpSpPr/>
          <p:nvPr/>
        </p:nvGrpSpPr>
        <p:grpSpPr>
          <a:xfrm>
            <a:off x="2676402" y="378242"/>
            <a:ext cx="1364591" cy="1336589"/>
            <a:chOff x="9703100" y="-1267987"/>
            <a:chExt cx="2036825" cy="2338275"/>
          </a:xfrm>
        </p:grpSpPr>
        <p:sp>
          <p:nvSpPr>
            <p:cNvPr id="48" name="Google Shape;1500;p44">
              <a:extLst>
                <a:ext uri="{FF2B5EF4-FFF2-40B4-BE49-F238E27FC236}">
                  <a16:creationId xmlns:a16="http://schemas.microsoft.com/office/drawing/2014/main" xmlns="" id="{5E136AC9-55AA-4D7B-B916-3B149C022923}"/>
                </a:ext>
              </a:extLst>
            </p:cNvPr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9" name="Google Shape;1501;p44">
              <a:extLst>
                <a:ext uri="{FF2B5EF4-FFF2-40B4-BE49-F238E27FC236}">
                  <a16:creationId xmlns:a16="http://schemas.microsoft.com/office/drawing/2014/main" xmlns="" id="{469DCA23-17A4-471A-9CA3-DD31EE5D26DD}"/>
                </a:ext>
              </a:extLst>
            </p:cNvPr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0" name="Google Shape;1502;p44">
              <a:extLst>
                <a:ext uri="{FF2B5EF4-FFF2-40B4-BE49-F238E27FC236}">
                  <a16:creationId xmlns:a16="http://schemas.microsoft.com/office/drawing/2014/main" xmlns="" id="{FA37E1D6-662A-4A42-B591-12BFA4A6F4A9}"/>
                </a:ext>
              </a:extLst>
            </p:cNvPr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1" name="Google Shape;1503;p44">
              <a:extLst>
                <a:ext uri="{FF2B5EF4-FFF2-40B4-BE49-F238E27FC236}">
                  <a16:creationId xmlns:a16="http://schemas.microsoft.com/office/drawing/2014/main" xmlns="" id="{5153E780-5C16-4DA9-883F-D088BB5562ED}"/>
                </a:ext>
              </a:extLst>
            </p:cNvPr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2" name="Google Shape;1504;p44">
              <a:extLst>
                <a:ext uri="{FF2B5EF4-FFF2-40B4-BE49-F238E27FC236}">
                  <a16:creationId xmlns:a16="http://schemas.microsoft.com/office/drawing/2014/main" xmlns="" id="{631C7DF3-93B1-4591-9969-5BE2850C1A94}"/>
                </a:ext>
              </a:extLst>
            </p:cNvPr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3" name="Google Shape;1505;p44">
              <a:extLst>
                <a:ext uri="{FF2B5EF4-FFF2-40B4-BE49-F238E27FC236}">
                  <a16:creationId xmlns:a16="http://schemas.microsoft.com/office/drawing/2014/main" xmlns="" id="{74BDC00C-3089-4AC1-B4C5-9419545E59FF}"/>
                </a:ext>
              </a:extLst>
            </p:cNvPr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4" name="Google Shape;1506;p44">
              <a:extLst>
                <a:ext uri="{FF2B5EF4-FFF2-40B4-BE49-F238E27FC236}">
                  <a16:creationId xmlns:a16="http://schemas.microsoft.com/office/drawing/2014/main" xmlns="" id="{9035B8C1-79F4-4D9F-AD61-222F6D85FCA3}"/>
                </a:ext>
              </a:extLst>
            </p:cNvPr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5" name="Google Shape;1507;p44">
              <a:extLst>
                <a:ext uri="{FF2B5EF4-FFF2-40B4-BE49-F238E27FC236}">
                  <a16:creationId xmlns:a16="http://schemas.microsoft.com/office/drawing/2014/main" xmlns="" id="{256CA5A7-8E6B-4B33-89C6-9D621AE4C184}"/>
                </a:ext>
              </a:extLst>
            </p:cNvPr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6" name="Google Shape;1508;p44">
              <a:extLst>
                <a:ext uri="{FF2B5EF4-FFF2-40B4-BE49-F238E27FC236}">
                  <a16:creationId xmlns:a16="http://schemas.microsoft.com/office/drawing/2014/main" xmlns="" id="{963266E7-8D70-4E34-8A9A-E6DEE338F125}"/>
                </a:ext>
              </a:extLst>
            </p:cNvPr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7" name="Google Shape;1509;p44">
              <a:extLst>
                <a:ext uri="{FF2B5EF4-FFF2-40B4-BE49-F238E27FC236}">
                  <a16:creationId xmlns:a16="http://schemas.microsoft.com/office/drawing/2014/main" xmlns="" id="{2FE886C5-4B83-42C0-AAF6-04CE69106BAA}"/>
                </a:ext>
              </a:extLst>
            </p:cNvPr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8" name="Google Shape;1510;p44">
              <a:extLst>
                <a:ext uri="{FF2B5EF4-FFF2-40B4-BE49-F238E27FC236}">
                  <a16:creationId xmlns:a16="http://schemas.microsoft.com/office/drawing/2014/main" xmlns="" id="{C4A33045-C91D-4ADC-95E0-2F167BB106CB}"/>
                </a:ext>
              </a:extLst>
            </p:cNvPr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9" name="Google Shape;1511;p44">
              <a:extLst>
                <a:ext uri="{FF2B5EF4-FFF2-40B4-BE49-F238E27FC236}">
                  <a16:creationId xmlns:a16="http://schemas.microsoft.com/office/drawing/2014/main" xmlns="" id="{7D8BB89E-CB1D-4667-94B5-584693D75C40}"/>
                </a:ext>
              </a:extLst>
            </p:cNvPr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0" name="Google Shape;1512;p44">
              <a:extLst>
                <a:ext uri="{FF2B5EF4-FFF2-40B4-BE49-F238E27FC236}">
                  <a16:creationId xmlns:a16="http://schemas.microsoft.com/office/drawing/2014/main" xmlns="" id="{E0E258D0-6739-4719-BD25-34067C4528D5}"/>
                </a:ext>
              </a:extLst>
            </p:cNvPr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1" name="Google Shape;1513;p44">
              <a:extLst>
                <a:ext uri="{FF2B5EF4-FFF2-40B4-BE49-F238E27FC236}">
                  <a16:creationId xmlns:a16="http://schemas.microsoft.com/office/drawing/2014/main" xmlns="" id="{B7FC3AE8-32FA-45E0-B8A2-E2149E3BA777}"/>
                </a:ext>
              </a:extLst>
            </p:cNvPr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2" name="Google Shape;1514;p44">
              <a:extLst>
                <a:ext uri="{FF2B5EF4-FFF2-40B4-BE49-F238E27FC236}">
                  <a16:creationId xmlns:a16="http://schemas.microsoft.com/office/drawing/2014/main" xmlns="" id="{0EE999D8-FFAB-4745-B92D-5AFC8D2E7367}"/>
                </a:ext>
              </a:extLst>
            </p:cNvPr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3" name="Google Shape;1515;p44">
              <a:extLst>
                <a:ext uri="{FF2B5EF4-FFF2-40B4-BE49-F238E27FC236}">
                  <a16:creationId xmlns:a16="http://schemas.microsoft.com/office/drawing/2014/main" xmlns="" id="{F1CE1FB9-25B7-4E93-8242-474A0C3B69ED}"/>
                </a:ext>
              </a:extLst>
            </p:cNvPr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4" name="Google Shape;1516;p44">
              <a:extLst>
                <a:ext uri="{FF2B5EF4-FFF2-40B4-BE49-F238E27FC236}">
                  <a16:creationId xmlns:a16="http://schemas.microsoft.com/office/drawing/2014/main" xmlns="" id="{94283E64-0F50-4F61-A26B-6713C468194D}"/>
                </a:ext>
              </a:extLst>
            </p:cNvPr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5" name="Google Shape;1517;p44">
              <a:extLst>
                <a:ext uri="{FF2B5EF4-FFF2-40B4-BE49-F238E27FC236}">
                  <a16:creationId xmlns:a16="http://schemas.microsoft.com/office/drawing/2014/main" xmlns="" id="{B9D7852C-65A0-4353-ADB7-898A4DD0067E}"/>
                </a:ext>
              </a:extLst>
            </p:cNvPr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6" name="Google Shape;1518;p44">
              <a:extLst>
                <a:ext uri="{FF2B5EF4-FFF2-40B4-BE49-F238E27FC236}">
                  <a16:creationId xmlns:a16="http://schemas.microsoft.com/office/drawing/2014/main" xmlns="" id="{44E66924-6285-4AF1-B871-ED1BC57D841D}"/>
                </a:ext>
              </a:extLst>
            </p:cNvPr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7" name="Google Shape;1519;p44">
              <a:extLst>
                <a:ext uri="{FF2B5EF4-FFF2-40B4-BE49-F238E27FC236}">
                  <a16:creationId xmlns:a16="http://schemas.microsoft.com/office/drawing/2014/main" xmlns="" id="{B3E20695-A9B9-49EA-A832-5B2D0383D807}"/>
                </a:ext>
              </a:extLst>
            </p:cNvPr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8" name="Google Shape;1520;p44">
              <a:extLst>
                <a:ext uri="{FF2B5EF4-FFF2-40B4-BE49-F238E27FC236}">
                  <a16:creationId xmlns:a16="http://schemas.microsoft.com/office/drawing/2014/main" xmlns="" id="{AE3F1BE3-2C59-456D-8057-5B6C92BAF710}"/>
                </a:ext>
              </a:extLst>
            </p:cNvPr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9" name="Google Shape;1521;p44">
              <a:extLst>
                <a:ext uri="{FF2B5EF4-FFF2-40B4-BE49-F238E27FC236}">
                  <a16:creationId xmlns:a16="http://schemas.microsoft.com/office/drawing/2014/main" xmlns="" id="{BBCEA24A-EF4B-49BD-8D18-DB743CF93126}"/>
                </a:ext>
              </a:extLst>
            </p:cNvPr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0" name="Google Shape;1522;p44">
              <a:extLst>
                <a:ext uri="{FF2B5EF4-FFF2-40B4-BE49-F238E27FC236}">
                  <a16:creationId xmlns:a16="http://schemas.microsoft.com/office/drawing/2014/main" xmlns="" id="{31359BA8-318F-4FB5-8F9A-C4D0763E7D42}"/>
                </a:ext>
              </a:extLst>
            </p:cNvPr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1" name="Google Shape;1523;p44">
              <a:extLst>
                <a:ext uri="{FF2B5EF4-FFF2-40B4-BE49-F238E27FC236}">
                  <a16:creationId xmlns:a16="http://schemas.microsoft.com/office/drawing/2014/main" xmlns="" id="{3AA140EB-EE88-4425-946E-57581D43EE93}"/>
                </a:ext>
              </a:extLst>
            </p:cNvPr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72" name="Google Shape;1524;p44">
            <a:extLst>
              <a:ext uri="{FF2B5EF4-FFF2-40B4-BE49-F238E27FC236}">
                <a16:creationId xmlns:a16="http://schemas.microsoft.com/office/drawing/2014/main" xmlns="" id="{FD69349A-BD77-4AF2-88DF-0EB511DA8F0D}"/>
              </a:ext>
            </a:extLst>
          </p:cNvPr>
          <p:cNvGrpSpPr/>
          <p:nvPr/>
        </p:nvGrpSpPr>
        <p:grpSpPr>
          <a:xfrm>
            <a:off x="8224196" y="247530"/>
            <a:ext cx="1181044" cy="1449093"/>
            <a:chOff x="12073175" y="-1524812"/>
            <a:chExt cx="2021600" cy="2595100"/>
          </a:xfrm>
        </p:grpSpPr>
        <p:sp>
          <p:nvSpPr>
            <p:cNvPr id="73" name="Google Shape;1525;p44">
              <a:extLst>
                <a:ext uri="{FF2B5EF4-FFF2-40B4-BE49-F238E27FC236}">
                  <a16:creationId xmlns:a16="http://schemas.microsoft.com/office/drawing/2014/main" xmlns="" id="{5A9D41F1-B74F-4D4C-896A-92EC73A4A3F3}"/>
                </a:ext>
              </a:extLst>
            </p:cNvPr>
            <p:cNvSpPr/>
            <p:nvPr/>
          </p:nvSpPr>
          <p:spPr>
            <a:xfrm>
              <a:off x="13749925" y="-807212"/>
              <a:ext cx="344850" cy="411600"/>
            </a:xfrm>
            <a:custGeom>
              <a:avLst/>
              <a:gdLst/>
              <a:ahLst/>
              <a:cxnLst/>
              <a:rect l="l" t="t" r="r" b="b"/>
              <a:pathLst>
                <a:path w="13794" h="16464" extrusionOk="0">
                  <a:moveTo>
                    <a:pt x="8177" y="0"/>
                  </a:moveTo>
                  <a:cubicBezTo>
                    <a:pt x="4894" y="0"/>
                    <a:pt x="6094" y="5872"/>
                    <a:pt x="4704" y="8418"/>
                  </a:cubicBezTo>
                  <a:cubicBezTo>
                    <a:pt x="3504" y="10618"/>
                    <a:pt x="869" y="10768"/>
                    <a:pt x="172" y="10768"/>
                  </a:cubicBezTo>
                  <a:cubicBezTo>
                    <a:pt x="62" y="10768"/>
                    <a:pt x="1" y="10765"/>
                    <a:pt x="1" y="10765"/>
                  </a:cubicBezTo>
                  <a:lnTo>
                    <a:pt x="1" y="10765"/>
                  </a:lnTo>
                  <a:cubicBezTo>
                    <a:pt x="338" y="12390"/>
                    <a:pt x="371" y="16409"/>
                    <a:pt x="371" y="16409"/>
                  </a:cubicBezTo>
                  <a:cubicBezTo>
                    <a:pt x="802" y="16446"/>
                    <a:pt x="1218" y="16464"/>
                    <a:pt x="1619" y="16464"/>
                  </a:cubicBezTo>
                  <a:cubicBezTo>
                    <a:pt x="13793" y="16464"/>
                    <a:pt x="12587" y="0"/>
                    <a:pt x="8177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4" name="Google Shape;1526;p44">
              <a:extLst>
                <a:ext uri="{FF2B5EF4-FFF2-40B4-BE49-F238E27FC236}">
                  <a16:creationId xmlns:a16="http://schemas.microsoft.com/office/drawing/2014/main" xmlns="" id="{CC796D6B-1263-4FE0-A84C-70D70104971F}"/>
                </a:ext>
              </a:extLst>
            </p:cNvPr>
            <p:cNvSpPr/>
            <p:nvPr/>
          </p:nvSpPr>
          <p:spPr>
            <a:xfrm>
              <a:off x="12073175" y="-807212"/>
              <a:ext cx="343200" cy="411600"/>
            </a:xfrm>
            <a:custGeom>
              <a:avLst/>
              <a:gdLst/>
              <a:ahLst/>
              <a:cxnLst/>
              <a:rect l="l" t="t" r="r" b="b"/>
              <a:pathLst>
                <a:path w="13728" h="16464" extrusionOk="0">
                  <a:moveTo>
                    <a:pt x="5616" y="0"/>
                  </a:moveTo>
                  <a:cubicBezTo>
                    <a:pt x="1206" y="0"/>
                    <a:pt x="0" y="16464"/>
                    <a:pt x="12174" y="16464"/>
                  </a:cubicBezTo>
                  <a:cubicBezTo>
                    <a:pt x="12575" y="16464"/>
                    <a:pt x="12991" y="16446"/>
                    <a:pt x="13422" y="16409"/>
                  </a:cubicBezTo>
                  <a:cubicBezTo>
                    <a:pt x="13422" y="16409"/>
                    <a:pt x="13390" y="12390"/>
                    <a:pt x="13727" y="10765"/>
                  </a:cubicBezTo>
                  <a:lnTo>
                    <a:pt x="13727" y="10765"/>
                  </a:lnTo>
                  <a:cubicBezTo>
                    <a:pt x="13727" y="10765"/>
                    <a:pt x="13667" y="10768"/>
                    <a:pt x="13559" y="10768"/>
                  </a:cubicBezTo>
                  <a:cubicBezTo>
                    <a:pt x="12875" y="10768"/>
                    <a:pt x="10289" y="10618"/>
                    <a:pt x="9089" y="8418"/>
                  </a:cubicBezTo>
                  <a:cubicBezTo>
                    <a:pt x="7701" y="5872"/>
                    <a:pt x="8899" y="0"/>
                    <a:pt x="5616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5" name="Google Shape;1527;p44">
              <a:extLst>
                <a:ext uri="{FF2B5EF4-FFF2-40B4-BE49-F238E27FC236}">
                  <a16:creationId xmlns:a16="http://schemas.microsoft.com/office/drawing/2014/main" xmlns="" id="{33121AAA-2529-42DF-AA19-0D0CB34424F5}"/>
                </a:ext>
              </a:extLst>
            </p:cNvPr>
            <p:cNvSpPr/>
            <p:nvPr/>
          </p:nvSpPr>
          <p:spPr>
            <a:xfrm>
              <a:off x="12393700" y="152363"/>
              <a:ext cx="497700" cy="917925"/>
            </a:xfrm>
            <a:custGeom>
              <a:avLst/>
              <a:gdLst/>
              <a:ahLst/>
              <a:cxnLst/>
              <a:rect l="l" t="t" r="r" b="b"/>
              <a:pathLst>
                <a:path w="19908" h="36717" extrusionOk="0">
                  <a:moveTo>
                    <a:pt x="15343" y="1"/>
                  </a:moveTo>
                  <a:cubicBezTo>
                    <a:pt x="5505" y="8066"/>
                    <a:pt x="10419" y="32322"/>
                    <a:pt x="10419" y="32322"/>
                  </a:cubicBezTo>
                  <a:cubicBezTo>
                    <a:pt x="10419" y="32322"/>
                    <a:pt x="7723" y="31679"/>
                    <a:pt x="5424" y="31679"/>
                  </a:cubicBezTo>
                  <a:cubicBezTo>
                    <a:pt x="4380" y="31679"/>
                    <a:pt x="3418" y="31812"/>
                    <a:pt x="2827" y="32198"/>
                  </a:cubicBezTo>
                  <a:cubicBezTo>
                    <a:pt x="1" y="34045"/>
                    <a:pt x="2262" y="36717"/>
                    <a:pt x="7737" y="36717"/>
                  </a:cubicBezTo>
                  <a:cubicBezTo>
                    <a:pt x="7880" y="36717"/>
                    <a:pt x="8024" y="36715"/>
                    <a:pt x="8170" y="36711"/>
                  </a:cubicBezTo>
                  <a:cubicBezTo>
                    <a:pt x="12710" y="36598"/>
                    <a:pt x="15986" y="35642"/>
                    <a:pt x="15986" y="35642"/>
                  </a:cubicBezTo>
                  <a:cubicBezTo>
                    <a:pt x="9742" y="11680"/>
                    <a:pt x="19908" y="880"/>
                    <a:pt x="19908" y="880"/>
                  </a:cubicBezTo>
                  <a:cubicBezTo>
                    <a:pt x="18716" y="761"/>
                    <a:pt x="15343" y="1"/>
                    <a:pt x="15343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6" name="Google Shape;1528;p44">
              <a:extLst>
                <a:ext uri="{FF2B5EF4-FFF2-40B4-BE49-F238E27FC236}">
                  <a16:creationId xmlns:a16="http://schemas.microsoft.com/office/drawing/2014/main" xmlns="" id="{2FF1B0BE-129D-4E2A-B79B-0FF48741C26C}"/>
                </a:ext>
              </a:extLst>
            </p:cNvPr>
            <p:cNvSpPr/>
            <p:nvPr/>
          </p:nvSpPr>
          <p:spPr>
            <a:xfrm>
              <a:off x="13276525" y="152363"/>
              <a:ext cx="497650" cy="917925"/>
            </a:xfrm>
            <a:custGeom>
              <a:avLst/>
              <a:gdLst/>
              <a:ahLst/>
              <a:cxnLst/>
              <a:rect l="l" t="t" r="r" b="b"/>
              <a:pathLst>
                <a:path w="19906" h="36717" extrusionOk="0">
                  <a:moveTo>
                    <a:pt x="4565" y="1"/>
                  </a:moveTo>
                  <a:cubicBezTo>
                    <a:pt x="4565" y="1"/>
                    <a:pt x="1190" y="761"/>
                    <a:pt x="0" y="880"/>
                  </a:cubicBezTo>
                  <a:cubicBezTo>
                    <a:pt x="0" y="880"/>
                    <a:pt x="10164" y="11680"/>
                    <a:pt x="3922" y="35642"/>
                  </a:cubicBezTo>
                  <a:cubicBezTo>
                    <a:pt x="3922" y="35642"/>
                    <a:pt x="7197" y="36598"/>
                    <a:pt x="11736" y="36711"/>
                  </a:cubicBezTo>
                  <a:cubicBezTo>
                    <a:pt x="11883" y="36715"/>
                    <a:pt x="12027" y="36717"/>
                    <a:pt x="12169" y="36717"/>
                  </a:cubicBezTo>
                  <a:cubicBezTo>
                    <a:pt x="17646" y="36717"/>
                    <a:pt x="19906" y="34045"/>
                    <a:pt x="17079" y="32198"/>
                  </a:cubicBezTo>
                  <a:cubicBezTo>
                    <a:pt x="16489" y="31812"/>
                    <a:pt x="15527" y="31679"/>
                    <a:pt x="14483" y="31679"/>
                  </a:cubicBezTo>
                  <a:cubicBezTo>
                    <a:pt x="12184" y="31679"/>
                    <a:pt x="9488" y="32322"/>
                    <a:pt x="9488" y="32322"/>
                  </a:cubicBezTo>
                  <a:cubicBezTo>
                    <a:pt x="9488" y="32322"/>
                    <a:pt x="14401" y="8066"/>
                    <a:pt x="45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7" name="Google Shape;1529;p44">
              <a:extLst>
                <a:ext uri="{FF2B5EF4-FFF2-40B4-BE49-F238E27FC236}">
                  <a16:creationId xmlns:a16="http://schemas.microsoft.com/office/drawing/2014/main" xmlns="" id="{514EE4B6-F126-45D1-9E3D-42F5553B506D}"/>
                </a:ext>
              </a:extLst>
            </p:cNvPr>
            <p:cNvSpPr/>
            <p:nvPr/>
          </p:nvSpPr>
          <p:spPr>
            <a:xfrm>
              <a:off x="12375850" y="-1047612"/>
              <a:ext cx="1416275" cy="1309050"/>
            </a:xfrm>
            <a:custGeom>
              <a:avLst/>
              <a:gdLst/>
              <a:ahLst/>
              <a:cxnLst/>
              <a:rect l="l" t="t" r="r" b="b"/>
              <a:pathLst>
                <a:path w="56651" h="52362" extrusionOk="0">
                  <a:moveTo>
                    <a:pt x="28325" y="1"/>
                  </a:moveTo>
                  <a:cubicBezTo>
                    <a:pt x="12681" y="1"/>
                    <a:pt x="0" y="11721"/>
                    <a:pt x="0" y="26181"/>
                  </a:cubicBezTo>
                  <a:cubicBezTo>
                    <a:pt x="0" y="40640"/>
                    <a:pt x="12680" y="52362"/>
                    <a:pt x="28325" y="52362"/>
                  </a:cubicBezTo>
                  <a:cubicBezTo>
                    <a:pt x="43969" y="52362"/>
                    <a:pt x="56650" y="40639"/>
                    <a:pt x="56650" y="26181"/>
                  </a:cubicBezTo>
                  <a:cubicBezTo>
                    <a:pt x="56650" y="11722"/>
                    <a:pt x="43968" y="1"/>
                    <a:pt x="28325" y="1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8" name="Google Shape;1530;p44">
              <a:extLst>
                <a:ext uri="{FF2B5EF4-FFF2-40B4-BE49-F238E27FC236}">
                  <a16:creationId xmlns:a16="http://schemas.microsoft.com/office/drawing/2014/main" xmlns="" id="{018BCB88-A32D-4BB9-A968-C0B50AC625D7}"/>
                </a:ext>
              </a:extLst>
            </p:cNvPr>
            <p:cNvSpPr/>
            <p:nvPr/>
          </p:nvSpPr>
          <p:spPr>
            <a:xfrm>
              <a:off x="13312775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4478" y="0"/>
                  </a:moveTo>
                  <a:lnTo>
                    <a:pt x="1" y="9637"/>
                  </a:lnTo>
                  <a:lnTo>
                    <a:pt x="5566" y="13947"/>
                  </a:lnTo>
                  <a:lnTo>
                    <a:pt x="7478" y="1442"/>
                  </a:lnTo>
                  <a:lnTo>
                    <a:pt x="4478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9" name="Google Shape;1531;p44">
              <a:extLst>
                <a:ext uri="{FF2B5EF4-FFF2-40B4-BE49-F238E27FC236}">
                  <a16:creationId xmlns:a16="http://schemas.microsoft.com/office/drawing/2014/main" xmlns="" id="{5BBC4A07-9C42-417B-AE0B-B5E9D18B24BF}"/>
                </a:ext>
              </a:extLst>
            </p:cNvPr>
            <p:cNvSpPr/>
            <p:nvPr/>
          </p:nvSpPr>
          <p:spPr>
            <a:xfrm>
              <a:off x="1326075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38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0" name="Google Shape;1532;p44">
              <a:extLst>
                <a:ext uri="{FF2B5EF4-FFF2-40B4-BE49-F238E27FC236}">
                  <a16:creationId xmlns:a16="http://schemas.microsoft.com/office/drawing/2014/main" xmlns="" id="{134218CB-F2CD-43A0-B160-D53B39CCD8E2}"/>
                </a:ext>
              </a:extLst>
            </p:cNvPr>
            <p:cNvSpPr/>
            <p:nvPr/>
          </p:nvSpPr>
          <p:spPr>
            <a:xfrm>
              <a:off x="133417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9" y="1"/>
                  </a:moveTo>
                  <a:cubicBezTo>
                    <a:pt x="2830" y="1"/>
                    <a:pt x="0" y="2829"/>
                    <a:pt x="0" y="6320"/>
                  </a:cubicBezTo>
                  <a:cubicBezTo>
                    <a:pt x="0" y="9808"/>
                    <a:pt x="2829" y="12639"/>
                    <a:pt x="6319" y="12639"/>
                  </a:cubicBezTo>
                  <a:cubicBezTo>
                    <a:pt x="9811" y="12639"/>
                    <a:pt x="12638" y="9808"/>
                    <a:pt x="12638" y="6320"/>
                  </a:cubicBezTo>
                  <a:cubicBezTo>
                    <a:pt x="12638" y="2829"/>
                    <a:pt x="9809" y="1"/>
                    <a:pt x="6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1" name="Google Shape;1533;p44">
              <a:extLst>
                <a:ext uri="{FF2B5EF4-FFF2-40B4-BE49-F238E27FC236}">
                  <a16:creationId xmlns:a16="http://schemas.microsoft.com/office/drawing/2014/main" xmlns="" id="{BA0C2395-68C7-498B-A6C9-E4A298736BCC}"/>
                </a:ext>
              </a:extLst>
            </p:cNvPr>
            <p:cNvSpPr/>
            <p:nvPr/>
          </p:nvSpPr>
          <p:spPr>
            <a:xfrm>
              <a:off x="13393125" y="-1392437"/>
              <a:ext cx="213225" cy="213275"/>
            </a:xfrm>
            <a:custGeom>
              <a:avLst/>
              <a:gdLst/>
              <a:ahLst/>
              <a:cxnLst/>
              <a:rect l="l" t="t" r="r" b="b"/>
              <a:pathLst>
                <a:path w="8529" h="8531" extrusionOk="0">
                  <a:moveTo>
                    <a:pt x="4265" y="1"/>
                  </a:moveTo>
                  <a:cubicBezTo>
                    <a:pt x="1910" y="1"/>
                    <a:pt x="1" y="1910"/>
                    <a:pt x="1" y="4266"/>
                  </a:cubicBezTo>
                  <a:cubicBezTo>
                    <a:pt x="1" y="6621"/>
                    <a:pt x="1910" y="8530"/>
                    <a:pt x="4265" y="8530"/>
                  </a:cubicBezTo>
                  <a:cubicBezTo>
                    <a:pt x="6621" y="8530"/>
                    <a:pt x="8529" y="6621"/>
                    <a:pt x="8529" y="4266"/>
                  </a:cubicBezTo>
                  <a:cubicBezTo>
                    <a:pt x="8529" y="1910"/>
                    <a:pt x="6619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2" name="Google Shape;1534;p44">
              <a:extLst>
                <a:ext uri="{FF2B5EF4-FFF2-40B4-BE49-F238E27FC236}">
                  <a16:creationId xmlns:a16="http://schemas.microsoft.com/office/drawing/2014/main" xmlns="" id="{ABD9A21F-A4CD-4965-ACBB-DF4370345A70}"/>
                </a:ext>
              </a:extLst>
            </p:cNvPr>
            <p:cNvSpPr/>
            <p:nvPr/>
          </p:nvSpPr>
          <p:spPr>
            <a:xfrm>
              <a:off x="13438175" y="-1347337"/>
              <a:ext cx="127900" cy="123050"/>
            </a:xfrm>
            <a:custGeom>
              <a:avLst/>
              <a:gdLst/>
              <a:ahLst/>
              <a:cxnLst/>
              <a:rect l="l" t="t" r="r" b="b"/>
              <a:pathLst>
                <a:path w="5116" h="4922" extrusionOk="0">
                  <a:moveTo>
                    <a:pt x="2463" y="1"/>
                  </a:moveTo>
                  <a:cubicBezTo>
                    <a:pt x="1103" y="1"/>
                    <a:pt x="1" y="1102"/>
                    <a:pt x="1" y="2462"/>
                  </a:cubicBezTo>
                  <a:cubicBezTo>
                    <a:pt x="1" y="3456"/>
                    <a:pt x="600" y="4354"/>
                    <a:pt x="1519" y="4734"/>
                  </a:cubicBezTo>
                  <a:cubicBezTo>
                    <a:pt x="1824" y="4861"/>
                    <a:pt x="2144" y="4922"/>
                    <a:pt x="2461" y="4922"/>
                  </a:cubicBezTo>
                  <a:cubicBezTo>
                    <a:pt x="3101" y="4922"/>
                    <a:pt x="3730" y="4672"/>
                    <a:pt x="4201" y="4202"/>
                  </a:cubicBezTo>
                  <a:cubicBezTo>
                    <a:pt x="4904" y="3498"/>
                    <a:pt x="5115" y="2440"/>
                    <a:pt x="4735" y="1521"/>
                  </a:cubicBezTo>
                  <a:cubicBezTo>
                    <a:pt x="4355" y="600"/>
                    <a:pt x="3458" y="1"/>
                    <a:pt x="2463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3" name="Google Shape;1535;p44">
              <a:extLst>
                <a:ext uri="{FF2B5EF4-FFF2-40B4-BE49-F238E27FC236}">
                  <a16:creationId xmlns:a16="http://schemas.microsoft.com/office/drawing/2014/main" xmlns="" id="{2873810D-5BF0-46E0-9AEF-CF05E806A47A}"/>
                </a:ext>
              </a:extLst>
            </p:cNvPr>
            <p:cNvSpPr/>
            <p:nvPr/>
          </p:nvSpPr>
          <p:spPr>
            <a:xfrm>
              <a:off x="13398600" y="-1372812"/>
              <a:ext cx="82275" cy="79150"/>
            </a:xfrm>
            <a:custGeom>
              <a:avLst/>
              <a:gdLst/>
              <a:ahLst/>
              <a:cxnLst/>
              <a:rect l="l" t="t" r="r" b="b"/>
              <a:pathLst>
                <a:path w="3291" h="3166" extrusionOk="0">
                  <a:moveTo>
                    <a:pt x="1584" y="1"/>
                  </a:moveTo>
                  <a:cubicBezTo>
                    <a:pt x="710" y="1"/>
                    <a:pt x="0" y="708"/>
                    <a:pt x="2" y="1583"/>
                  </a:cubicBezTo>
                  <a:cubicBezTo>
                    <a:pt x="2" y="2223"/>
                    <a:pt x="387" y="2800"/>
                    <a:pt x="979" y="3045"/>
                  </a:cubicBezTo>
                  <a:cubicBezTo>
                    <a:pt x="1174" y="3126"/>
                    <a:pt x="1379" y="3165"/>
                    <a:pt x="1583" y="3165"/>
                  </a:cubicBezTo>
                  <a:cubicBezTo>
                    <a:pt x="1995" y="3165"/>
                    <a:pt x="2400" y="3004"/>
                    <a:pt x="2703" y="2702"/>
                  </a:cubicBezTo>
                  <a:cubicBezTo>
                    <a:pt x="3155" y="2249"/>
                    <a:pt x="3291" y="1568"/>
                    <a:pt x="3046" y="976"/>
                  </a:cubicBezTo>
                  <a:cubicBezTo>
                    <a:pt x="2800" y="386"/>
                    <a:pt x="2224" y="1"/>
                    <a:pt x="1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4" name="Google Shape;1536;p44">
              <a:extLst>
                <a:ext uri="{FF2B5EF4-FFF2-40B4-BE49-F238E27FC236}">
                  <a16:creationId xmlns:a16="http://schemas.microsoft.com/office/drawing/2014/main" xmlns="" id="{0DC7AD27-FBC5-427C-A098-93353376DE4F}"/>
                </a:ext>
              </a:extLst>
            </p:cNvPr>
            <p:cNvSpPr/>
            <p:nvPr/>
          </p:nvSpPr>
          <p:spPr>
            <a:xfrm>
              <a:off x="12668200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3000" y="0"/>
                  </a:moveTo>
                  <a:lnTo>
                    <a:pt x="0" y="1442"/>
                  </a:lnTo>
                  <a:lnTo>
                    <a:pt x="1913" y="13947"/>
                  </a:lnTo>
                  <a:lnTo>
                    <a:pt x="7477" y="9637"/>
                  </a:lnTo>
                  <a:lnTo>
                    <a:pt x="3000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5" name="Google Shape;1537;p44">
              <a:extLst>
                <a:ext uri="{FF2B5EF4-FFF2-40B4-BE49-F238E27FC236}">
                  <a16:creationId xmlns:a16="http://schemas.microsoft.com/office/drawing/2014/main" xmlns="" id="{2F756F8D-0442-4846-9DB6-B2FA81161E6C}"/>
                </a:ext>
              </a:extLst>
            </p:cNvPr>
            <p:cNvSpPr/>
            <p:nvPr/>
          </p:nvSpPr>
          <p:spPr>
            <a:xfrm>
              <a:off x="1242920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40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6" name="Google Shape;1538;p44">
              <a:extLst>
                <a:ext uri="{FF2B5EF4-FFF2-40B4-BE49-F238E27FC236}">
                  <a16:creationId xmlns:a16="http://schemas.microsoft.com/office/drawing/2014/main" xmlns="" id="{18C58418-522E-41FF-8C81-C73C20D91FFB}"/>
                </a:ext>
              </a:extLst>
            </p:cNvPr>
            <p:cNvSpPr/>
            <p:nvPr/>
          </p:nvSpPr>
          <p:spPr>
            <a:xfrm>
              <a:off x="125102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8" y="1"/>
                  </a:moveTo>
                  <a:cubicBezTo>
                    <a:pt x="2829" y="1"/>
                    <a:pt x="1" y="2829"/>
                    <a:pt x="1" y="6320"/>
                  </a:cubicBezTo>
                  <a:cubicBezTo>
                    <a:pt x="1" y="9808"/>
                    <a:pt x="2828" y="12639"/>
                    <a:pt x="6318" y="12639"/>
                  </a:cubicBezTo>
                  <a:cubicBezTo>
                    <a:pt x="9808" y="12639"/>
                    <a:pt x="12637" y="9808"/>
                    <a:pt x="12637" y="6320"/>
                  </a:cubicBezTo>
                  <a:cubicBezTo>
                    <a:pt x="12637" y="2829"/>
                    <a:pt x="9808" y="1"/>
                    <a:pt x="6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7" name="Google Shape;1539;p44">
              <a:extLst>
                <a:ext uri="{FF2B5EF4-FFF2-40B4-BE49-F238E27FC236}">
                  <a16:creationId xmlns:a16="http://schemas.microsoft.com/office/drawing/2014/main" xmlns="" id="{752C1E37-B7CF-481E-8F5F-6F2F289CA830}"/>
                </a:ext>
              </a:extLst>
            </p:cNvPr>
            <p:cNvSpPr/>
            <p:nvPr/>
          </p:nvSpPr>
          <p:spPr>
            <a:xfrm>
              <a:off x="12561575" y="-1392437"/>
              <a:ext cx="213250" cy="213275"/>
            </a:xfrm>
            <a:custGeom>
              <a:avLst/>
              <a:gdLst/>
              <a:ahLst/>
              <a:cxnLst/>
              <a:rect l="l" t="t" r="r" b="b"/>
              <a:pathLst>
                <a:path w="8530" h="8531" extrusionOk="0">
                  <a:moveTo>
                    <a:pt x="4265" y="1"/>
                  </a:moveTo>
                  <a:cubicBezTo>
                    <a:pt x="1910" y="1"/>
                    <a:pt x="0" y="1910"/>
                    <a:pt x="0" y="4266"/>
                  </a:cubicBezTo>
                  <a:cubicBezTo>
                    <a:pt x="0" y="6621"/>
                    <a:pt x="1910" y="8530"/>
                    <a:pt x="4265" y="8530"/>
                  </a:cubicBezTo>
                  <a:cubicBezTo>
                    <a:pt x="6620" y="8530"/>
                    <a:pt x="8530" y="6621"/>
                    <a:pt x="8530" y="4266"/>
                  </a:cubicBezTo>
                  <a:cubicBezTo>
                    <a:pt x="8530" y="1910"/>
                    <a:pt x="6620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8" name="Google Shape;1540;p44">
              <a:extLst>
                <a:ext uri="{FF2B5EF4-FFF2-40B4-BE49-F238E27FC236}">
                  <a16:creationId xmlns:a16="http://schemas.microsoft.com/office/drawing/2014/main" xmlns="" id="{2ADD7446-9C45-431F-9B0F-9E8261C8139F}"/>
                </a:ext>
              </a:extLst>
            </p:cNvPr>
            <p:cNvSpPr/>
            <p:nvPr/>
          </p:nvSpPr>
          <p:spPr>
            <a:xfrm>
              <a:off x="12601850" y="-1347337"/>
              <a:ext cx="127925" cy="123050"/>
            </a:xfrm>
            <a:custGeom>
              <a:avLst/>
              <a:gdLst/>
              <a:ahLst/>
              <a:cxnLst/>
              <a:rect l="l" t="t" r="r" b="b"/>
              <a:pathLst>
                <a:path w="5117" h="4922" extrusionOk="0">
                  <a:moveTo>
                    <a:pt x="2654" y="1"/>
                  </a:moveTo>
                  <a:cubicBezTo>
                    <a:pt x="1658" y="1"/>
                    <a:pt x="762" y="600"/>
                    <a:pt x="381" y="1521"/>
                  </a:cubicBezTo>
                  <a:cubicBezTo>
                    <a:pt x="1" y="2440"/>
                    <a:pt x="212" y="3498"/>
                    <a:pt x="916" y="4202"/>
                  </a:cubicBezTo>
                  <a:cubicBezTo>
                    <a:pt x="1386" y="4672"/>
                    <a:pt x="2015" y="4922"/>
                    <a:pt x="2656" y="4922"/>
                  </a:cubicBezTo>
                  <a:cubicBezTo>
                    <a:pt x="2973" y="4922"/>
                    <a:pt x="3293" y="4861"/>
                    <a:pt x="3598" y="4734"/>
                  </a:cubicBezTo>
                  <a:cubicBezTo>
                    <a:pt x="4517" y="4354"/>
                    <a:pt x="5117" y="3456"/>
                    <a:pt x="5117" y="2462"/>
                  </a:cubicBezTo>
                  <a:cubicBezTo>
                    <a:pt x="5115" y="1102"/>
                    <a:pt x="4014" y="1"/>
                    <a:pt x="2654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9" name="Google Shape;1541;p44">
              <a:extLst>
                <a:ext uri="{FF2B5EF4-FFF2-40B4-BE49-F238E27FC236}">
                  <a16:creationId xmlns:a16="http://schemas.microsoft.com/office/drawing/2014/main" xmlns="" id="{18C78715-4F4E-4A8D-A629-EF4C82275279}"/>
                </a:ext>
              </a:extLst>
            </p:cNvPr>
            <p:cNvSpPr/>
            <p:nvPr/>
          </p:nvSpPr>
          <p:spPr>
            <a:xfrm>
              <a:off x="12687075" y="-1372812"/>
              <a:ext cx="82250" cy="79150"/>
            </a:xfrm>
            <a:custGeom>
              <a:avLst/>
              <a:gdLst/>
              <a:ahLst/>
              <a:cxnLst/>
              <a:rect l="l" t="t" r="r" b="b"/>
              <a:pathLst>
                <a:path w="3290" h="3166" extrusionOk="0">
                  <a:moveTo>
                    <a:pt x="1708" y="1"/>
                  </a:moveTo>
                  <a:cubicBezTo>
                    <a:pt x="1068" y="1"/>
                    <a:pt x="490" y="386"/>
                    <a:pt x="246" y="976"/>
                  </a:cubicBezTo>
                  <a:cubicBezTo>
                    <a:pt x="1" y="1568"/>
                    <a:pt x="135" y="2249"/>
                    <a:pt x="587" y="2702"/>
                  </a:cubicBezTo>
                  <a:cubicBezTo>
                    <a:pt x="890" y="3004"/>
                    <a:pt x="1296" y="3165"/>
                    <a:pt x="1708" y="3165"/>
                  </a:cubicBezTo>
                  <a:cubicBezTo>
                    <a:pt x="1912" y="3165"/>
                    <a:pt x="2117" y="3126"/>
                    <a:pt x="2313" y="3045"/>
                  </a:cubicBezTo>
                  <a:cubicBezTo>
                    <a:pt x="2903" y="2800"/>
                    <a:pt x="3288" y="2223"/>
                    <a:pt x="3290" y="1583"/>
                  </a:cubicBezTo>
                  <a:cubicBezTo>
                    <a:pt x="3290" y="708"/>
                    <a:pt x="2581" y="1"/>
                    <a:pt x="1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0" name="Google Shape;1542;p44">
              <a:extLst>
                <a:ext uri="{FF2B5EF4-FFF2-40B4-BE49-F238E27FC236}">
                  <a16:creationId xmlns:a16="http://schemas.microsoft.com/office/drawing/2014/main" xmlns="" id="{2477439A-443A-4548-92AA-79AD6E2CF587}"/>
                </a:ext>
              </a:extLst>
            </p:cNvPr>
            <p:cNvSpPr/>
            <p:nvPr/>
          </p:nvSpPr>
          <p:spPr>
            <a:xfrm>
              <a:off x="12642900" y="-742612"/>
              <a:ext cx="882175" cy="346875"/>
            </a:xfrm>
            <a:custGeom>
              <a:avLst/>
              <a:gdLst/>
              <a:ahLst/>
              <a:cxnLst/>
              <a:rect l="l" t="t" r="r" b="b"/>
              <a:pathLst>
                <a:path w="35287" h="13875" extrusionOk="0">
                  <a:moveTo>
                    <a:pt x="17643" y="0"/>
                  </a:moveTo>
                  <a:cubicBezTo>
                    <a:pt x="17643" y="0"/>
                    <a:pt x="4796" y="685"/>
                    <a:pt x="2399" y="4454"/>
                  </a:cubicBezTo>
                  <a:cubicBezTo>
                    <a:pt x="0" y="8223"/>
                    <a:pt x="7366" y="13874"/>
                    <a:pt x="17643" y="13874"/>
                  </a:cubicBezTo>
                  <a:cubicBezTo>
                    <a:pt x="27921" y="13874"/>
                    <a:pt x="35286" y="8223"/>
                    <a:pt x="32888" y="4454"/>
                  </a:cubicBezTo>
                  <a:cubicBezTo>
                    <a:pt x="30490" y="685"/>
                    <a:pt x="17643" y="0"/>
                    <a:pt x="17643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1" name="Google Shape;1543;p44">
              <a:extLst>
                <a:ext uri="{FF2B5EF4-FFF2-40B4-BE49-F238E27FC236}">
                  <a16:creationId xmlns:a16="http://schemas.microsoft.com/office/drawing/2014/main" xmlns="" id="{87E7F2B7-50AE-4CE5-9886-83B06C8EADBF}"/>
                </a:ext>
              </a:extLst>
            </p:cNvPr>
            <p:cNvSpPr/>
            <p:nvPr/>
          </p:nvSpPr>
          <p:spPr>
            <a:xfrm>
              <a:off x="12557075" y="-414887"/>
              <a:ext cx="118775" cy="114275"/>
            </a:xfrm>
            <a:custGeom>
              <a:avLst/>
              <a:gdLst/>
              <a:ahLst/>
              <a:cxnLst/>
              <a:rect l="l" t="t" r="r" b="b"/>
              <a:pathLst>
                <a:path w="4751" h="4571" extrusionOk="0">
                  <a:moveTo>
                    <a:pt x="2465" y="1"/>
                  </a:moveTo>
                  <a:cubicBezTo>
                    <a:pt x="1541" y="1"/>
                    <a:pt x="707" y="558"/>
                    <a:pt x="354" y="1412"/>
                  </a:cubicBezTo>
                  <a:cubicBezTo>
                    <a:pt x="1" y="2265"/>
                    <a:pt x="196" y="3248"/>
                    <a:pt x="849" y="3902"/>
                  </a:cubicBezTo>
                  <a:cubicBezTo>
                    <a:pt x="1286" y="4339"/>
                    <a:pt x="1871" y="4571"/>
                    <a:pt x="2465" y="4571"/>
                  </a:cubicBezTo>
                  <a:cubicBezTo>
                    <a:pt x="2760" y="4571"/>
                    <a:pt x="3056" y="4514"/>
                    <a:pt x="3339" y="4397"/>
                  </a:cubicBezTo>
                  <a:cubicBezTo>
                    <a:pt x="4193" y="4044"/>
                    <a:pt x="4749" y="3210"/>
                    <a:pt x="4751" y="2287"/>
                  </a:cubicBezTo>
                  <a:cubicBezTo>
                    <a:pt x="4749" y="1024"/>
                    <a:pt x="3727" y="2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2" name="Google Shape;1544;p44">
              <a:extLst>
                <a:ext uri="{FF2B5EF4-FFF2-40B4-BE49-F238E27FC236}">
                  <a16:creationId xmlns:a16="http://schemas.microsoft.com/office/drawing/2014/main" xmlns="" id="{BB532122-AB2B-4ADB-94E9-A722BAB88DD3}"/>
                </a:ext>
              </a:extLst>
            </p:cNvPr>
            <p:cNvSpPr/>
            <p:nvPr/>
          </p:nvSpPr>
          <p:spPr>
            <a:xfrm>
              <a:off x="12482925" y="-240662"/>
              <a:ext cx="157350" cy="157350"/>
            </a:xfrm>
            <a:custGeom>
              <a:avLst/>
              <a:gdLst/>
              <a:ahLst/>
              <a:cxnLst/>
              <a:rect l="l" t="t" r="r" b="b"/>
              <a:pathLst>
                <a:path w="6294" h="6294" extrusionOk="0">
                  <a:moveTo>
                    <a:pt x="3148" y="1"/>
                  </a:moveTo>
                  <a:cubicBezTo>
                    <a:pt x="1411" y="1"/>
                    <a:pt x="1" y="1409"/>
                    <a:pt x="1" y="3146"/>
                  </a:cubicBezTo>
                  <a:cubicBezTo>
                    <a:pt x="1" y="4884"/>
                    <a:pt x="1411" y="6294"/>
                    <a:pt x="3148" y="6294"/>
                  </a:cubicBezTo>
                  <a:cubicBezTo>
                    <a:pt x="4885" y="6294"/>
                    <a:pt x="6294" y="4884"/>
                    <a:pt x="6294" y="3146"/>
                  </a:cubicBezTo>
                  <a:cubicBezTo>
                    <a:pt x="6294" y="1409"/>
                    <a:pt x="4885" y="1"/>
                    <a:pt x="314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3" name="Google Shape;1545;p44">
              <a:extLst>
                <a:ext uri="{FF2B5EF4-FFF2-40B4-BE49-F238E27FC236}">
                  <a16:creationId xmlns:a16="http://schemas.microsoft.com/office/drawing/2014/main" xmlns="" id="{1069E108-0B59-42EA-850F-E3EFF8B207BE}"/>
                </a:ext>
              </a:extLst>
            </p:cNvPr>
            <p:cNvSpPr/>
            <p:nvPr/>
          </p:nvSpPr>
          <p:spPr>
            <a:xfrm>
              <a:off x="12724175" y="-342562"/>
              <a:ext cx="147500" cy="141900"/>
            </a:xfrm>
            <a:custGeom>
              <a:avLst/>
              <a:gdLst/>
              <a:ahLst/>
              <a:cxnLst/>
              <a:rect l="l" t="t" r="r" b="b"/>
              <a:pathLst>
                <a:path w="5900" h="5676" extrusionOk="0">
                  <a:moveTo>
                    <a:pt x="3059" y="0"/>
                  </a:moveTo>
                  <a:cubicBezTo>
                    <a:pt x="1912" y="0"/>
                    <a:pt x="879" y="692"/>
                    <a:pt x="439" y="1752"/>
                  </a:cubicBezTo>
                  <a:cubicBezTo>
                    <a:pt x="1" y="2811"/>
                    <a:pt x="242" y="4032"/>
                    <a:pt x="1055" y="4844"/>
                  </a:cubicBezTo>
                  <a:cubicBezTo>
                    <a:pt x="1597" y="5387"/>
                    <a:pt x="2323" y="5676"/>
                    <a:pt x="3061" y="5676"/>
                  </a:cubicBezTo>
                  <a:cubicBezTo>
                    <a:pt x="3427" y="5676"/>
                    <a:pt x="3796" y="5605"/>
                    <a:pt x="4147" y="5459"/>
                  </a:cubicBezTo>
                  <a:cubicBezTo>
                    <a:pt x="5208" y="5021"/>
                    <a:pt x="5900" y="3985"/>
                    <a:pt x="5900" y="2838"/>
                  </a:cubicBezTo>
                  <a:cubicBezTo>
                    <a:pt x="5900" y="1271"/>
                    <a:pt x="4629" y="0"/>
                    <a:pt x="3062" y="0"/>
                  </a:cubicBezTo>
                  <a:cubicBezTo>
                    <a:pt x="3061" y="0"/>
                    <a:pt x="3060" y="0"/>
                    <a:pt x="3059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4" name="Google Shape;1546;p44">
              <a:extLst>
                <a:ext uri="{FF2B5EF4-FFF2-40B4-BE49-F238E27FC236}">
                  <a16:creationId xmlns:a16="http://schemas.microsoft.com/office/drawing/2014/main" xmlns="" id="{63EB0690-5379-48A3-BEEC-89B6960A69FB}"/>
                </a:ext>
              </a:extLst>
            </p:cNvPr>
            <p:cNvSpPr/>
            <p:nvPr/>
          </p:nvSpPr>
          <p:spPr>
            <a:xfrm>
              <a:off x="12658100" y="-39537"/>
              <a:ext cx="118750" cy="114225"/>
            </a:xfrm>
            <a:custGeom>
              <a:avLst/>
              <a:gdLst/>
              <a:ahLst/>
              <a:cxnLst/>
              <a:rect l="l" t="t" r="r" b="b"/>
              <a:pathLst>
                <a:path w="4750" h="4569" extrusionOk="0">
                  <a:moveTo>
                    <a:pt x="2462" y="0"/>
                  </a:moveTo>
                  <a:cubicBezTo>
                    <a:pt x="1540" y="0"/>
                    <a:pt x="708" y="557"/>
                    <a:pt x="355" y="1410"/>
                  </a:cubicBezTo>
                  <a:cubicBezTo>
                    <a:pt x="0" y="2263"/>
                    <a:pt x="196" y="3246"/>
                    <a:pt x="850" y="3900"/>
                  </a:cubicBezTo>
                  <a:cubicBezTo>
                    <a:pt x="1287" y="4337"/>
                    <a:pt x="1871" y="4569"/>
                    <a:pt x="2466" y="4569"/>
                  </a:cubicBezTo>
                  <a:cubicBezTo>
                    <a:pt x="2760" y="4569"/>
                    <a:pt x="3057" y="4512"/>
                    <a:pt x="3340" y="4395"/>
                  </a:cubicBezTo>
                  <a:cubicBezTo>
                    <a:pt x="4193" y="4042"/>
                    <a:pt x="4750" y="3208"/>
                    <a:pt x="4750" y="2285"/>
                  </a:cubicBezTo>
                  <a:cubicBezTo>
                    <a:pt x="4750" y="1022"/>
                    <a:pt x="3728" y="0"/>
                    <a:pt x="2466" y="0"/>
                  </a:cubicBezTo>
                  <a:cubicBezTo>
                    <a:pt x="2464" y="0"/>
                    <a:pt x="2463" y="0"/>
                    <a:pt x="2462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5" name="Google Shape;1547;p44">
              <a:extLst>
                <a:ext uri="{FF2B5EF4-FFF2-40B4-BE49-F238E27FC236}">
                  <a16:creationId xmlns:a16="http://schemas.microsoft.com/office/drawing/2014/main" xmlns="" id="{263EA18F-F806-4C8F-982E-E60D29A0C71A}"/>
                </a:ext>
              </a:extLst>
            </p:cNvPr>
            <p:cNvSpPr/>
            <p:nvPr/>
          </p:nvSpPr>
          <p:spPr>
            <a:xfrm>
              <a:off x="12836225" y="-161987"/>
              <a:ext cx="157300" cy="157325"/>
            </a:xfrm>
            <a:custGeom>
              <a:avLst/>
              <a:gdLst/>
              <a:ahLst/>
              <a:cxnLst/>
              <a:rect l="l" t="t" r="r" b="b"/>
              <a:pathLst>
                <a:path w="6292" h="6293" extrusionOk="0">
                  <a:moveTo>
                    <a:pt x="3146" y="1"/>
                  </a:moveTo>
                  <a:cubicBezTo>
                    <a:pt x="1409" y="1"/>
                    <a:pt x="1" y="1409"/>
                    <a:pt x="1" y="3147"/>
                  </a:cubicBezTo>
                  <a:cubicBezTo>
                    <a:pt x="1" y="4884"/>
                    <a:pt x="1409" y="6292"/>
                    <a:pt x="3146" y="6292"/>
                  </a:cubicBezTo>
                  <a:cubicBezTo>
                    <a:pt x="4885" y="6292"/>
                    <a:pt x="6292" y="4884"/>
                    <a:pt x="6292" y="3147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6" name="Google Shape;1548;p44">
              <a:extLst>
                <a:ext uri="{FF2B5EF4-FFF2-40B4-BE49-F238E27FC236}">
                  <a16:creationId xmlns:a16="http://schemas.microsoft.com/office/drawing/2014/main" xmlns="" id="{87683B68-33E0-4991-82F5-5BE5F2A43475}"/>
                </a:ext>
              </a:extLst>
            </p:cNvPr>
            <p:cNvSpPr/>
            <p:nvPr/>
          </p:nvSpPr>
          <p:spPr>
            <a:xfrm>
              <a:off x="12909300" y="58013"/>
              <a:ext cx="147525" cy="141975"/>
            </a:xfrm>
            <a:custGeom>
              <a:avLst/>
              <a:gdLst/>
              <a:ahLst/>
              <a:cxnLst/>
              <a:rect l="l" t="t" r="r" b="b"/>
              <a:pathLst>
                <a:path w="5901" h="5679" extrusionOk="0">
                  <a:moveTo>
                    <a:pt x="3062" y="1"/>
                  </a:moveTo>
                  <a:cubicBezTo>
                    <a:pt x="1913" y="1"/>
                    <a:pt x="878" y="693"/>
                    <a:pt x="439" y="1754"/>
                  </a:cubicBezTo>
                  <a:cubicBezTo>
                    <a:pt x="0" y="2815"/>
                    <a:pt x="242" y="4036"/>
                    <a:pt x="1054" y="4848"/>
                  </a:cubicBezTo>
                  <a:cubicBezTo>
                    <a:pt x="1598" y="5390"/>
                    <a:pt x="2324" y="5678"/>
                    <a:pt x="3063" y="5678"/>
                  </a:cubicBezTo>
                  <a:cubicBezTo>
                    <a:pt x="3428" y="5678"/>
                    <a:pt x="3797" y="5608"/>
                    <a:pt x="4148" y="5463"/>
                  </a:cubicBezTo>
                  <a:cubicBezTo>
                    <a:pt x="5209" y="5023"/>
                    <a:pt x="5901" y="3988"/>
                    <a:pt x="5901" y="2840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7" name="Google Shape;1549;p44">
              <a:extLst>
                <a:ext uri="{FF2B5EF4-FFF2-40B4-BE49-F238E27FC236}">
                  <a16:creationId xmlns:a16="http://schemas.microsoft.com/office/drawing/2014/main" xmlns="" id="{6B50EAE3-C961-4423-AC1B-F99217C5A406}"/>
                </a:ext>
              </a:extLst>
            </p:cNvPr>
            <p:cNvSpPr/>
            <p:nvPr/>
          </p:nvSpPr>
          <p:spPr>
            <a:xfrm>
              <a:off x="12981350" y="-300637"/>
              <a:ext cx="118725" cy="114250"/>
            </a:xfrm>
            <a:custGeom>
              <a:avLst/>
              <a:gdLst/>
              <a:ahLst/>
              <a:cxnLst/>
              <a:rect l="l" t="t" r="r" b="b"/>
              <a:pathLst>
                <a:path w="4749" h="4570" extrusionOk="0">
                  <a:moveTo>
                    <a:pt x="2464" y="1"/>
                  </a:moveTo>
                  <a:cubicBezTo>
                    <a:pt x="1539" y="1"/>
                    <a:pt x="707" y="558"/>
                    <a:pt x="354" y="1411"/>
                  </a:cubicBezTo>
                  <a:cubicBezTo>
                    <a:pt x="1" y="2265"/>
                    <a:pt x="196" y="3247"/>
                    <a:pt x="849" y="3901"/>
                  </a:cubicBezTo>
                  <a:cubicBezTo>
                    <a:pt x="1286" y="4338"/>
                    <a:pt x="1870" y="4570"/>
                    <a:pt x="2464" y="4570"/>
                  </a:cubicBezTo>
                  <a:cubicBezTo>
                    <a:pt x="2759" y="4570"/>
                    <a:pt x="3055" y="4513"/>
                    <a:pt x="3337" y="4396"/>
                  </a:cubicBezTo>
                  <a:cubicBezTo>
                    <a:pt x="4191" y="4043"/>
                    <a:pt x="4747" y="3210"/>
                    <a:pt x="4749" y="2285"/>
                  </a:cubicBezTo>
                  <a:cubicBezTo>
                    <a:pt x="4749" y="1024"/>
                    <a:pt x="3725" y="1"/>
                    <a:pt x="2464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8" name="Google Shape;1550;p44">
              <a:extLst>
                <a:ext uri="{FF2B5EF4-FFF2-40B4-BE49-F238E27FC236}">
                  <a16:creationId xmlns:a16="http://schemas.microsoft.com/office/drawing/2014/main" xmlns="" id="{46111E90-18DC-461C-984E-D2C278C7C650}"/>
                </a:ext>
              </a:extLst>
            </p:cNvPr>
            <p:cNvSpPr/>
            <p:nvPr/>
          </p:nvSpPr>
          <p:spPr>
            <a:xfrm>
              <a:off x="13134625" y="17563"/>
              <a:ext cx="157300" cy="157300"/>
            </a:xfrm>
            <a:custGeom>
              <a:avLst/>
              <a:gdLst/>
              <a:ahLst/>
              <a:cxnLst/>
              <a:rect l="l" t="t" r="r" b="b"/>
              <a:pathLst>
                <a:path w="6292" h="6292" extrusionOk="0">
                  <a:moveTo>
                    <a:pt x="3146" y="1"/>
                  </a:moveTo>
                  <a:cubicBezTo>
                    <a:pt x="1409" y="1"/>
                    <a:pt x="0" y="1409"/>
                    <a:pt x="0" y="3146"/>
                  </a:cubicBezTo>
                  <a:cubicBezTo>
                    <a:pt x="0" y="4883"/>
                    <a:pt x="1409" y="6292"/>
                    <a:pt x="3146" y="6292"/>
                  </a:cubicBezTo>
                  <a:cubicBezTo>
                    <a:pt x="4883" y="6292"/>
                    <a:pt x="6292" y="4883"/>
                    <a:pt x="6292" y="3146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9" name="Google Shape;1551;p44">
              <a:extLst>
                <a:ext uri="{FF2B5EF4-FFF2-40B4-BE49-F238E27FC236}">
                  <a16:creationId xmlns:a16="http://schemas.microsoft.com/office/drawing/2014/main" xmlns="" id="{F5903A04-17C2-4761-AE62-139A6A95C4D1}"/>
                </a:ext>
              </a:extLst>
            </p:cNvPr>
            <p:cNvSpPr/>
            <p:nvPr/>
          </p:nvSpPr>
          <p:spPr>
            <a:xfrm>
              <a:off x="13136725" y="-181487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2" y="1"/>
                  </a:moveTo>
                  <a:cubicBezTo>
                    <a:pt x="1913" y="1"/>
                    <a:pt x="879" y="693"/>
                    <a:pt x="439" y="1752"/>
                  </a:cubicBezTo>
                  <a:cubicBezTo>
                    <a:pt x="0" y="2813"/>
                    <a:pt x="243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2"/>
                    <a:pt x="5899" y="3987"/>
                    <a:pt x="5899" y="2839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0" name="Google Shape;1552;p44">
              <a:extLst>
                <a:ext uri="{FF2B5EF4-FFF2-40B4-BE49-F238E27FC236}">
                  <a16:creationId xmlns:a16="http://schemas.microsoft.com/office/drawing/2014/main" xmlns="" id="{2D075F89-C324-4CCA-9E6F-3C3FCD2454F7}"/>
                </a:ext>
              </a:extLst>
            </p:cNvPr>
            <p:cNvSpPr/>
            <p:nvPr/>
          </p:nvSpPr>
          <p:spPr>
            <a:xfrm>
              <a:off x="13214925" y="-342562"/>
              <a:ext cx="118725" cy="114225"/>
            </a:xfrm>
            <a:custGeom>
              <a:avLst/>
              <a:gdLst/>
              <a:ahLst/>
              <a:cxnLst/>
              <a:rect l="l" t="t" r="r" b="b"/>
              <a:pathLst>
                <a:path w="4749" h="4569" extrusionOk="0">
                  <a:moveTo>
                    <a:pt x="2464" y="0"/>
                  </a:moveTo>
                  <a:cubicBezTo>
                    <a:pt x="1539" y="0"/>
                    <a:pt x="707" y="558"/>
                    <a:pt x="354" y="1410"/>
                  </a:cubicBezTo>
                  <a:cubicBezTo>
                    <a:pt x="1" y="2264"/>
                    <a:pt x="196" y="3246"/>
                    <a:pt x="849" y="3900"/>
                  </a:cubicBezTo>
                  <a:cubicBezTo>
                    <a:pt x="1286" y="4337"/>
                    <a:pt x="1870" y="4569"/>
                    <a:pt x="2464" y="4569"/>
                  </a:cubicBezTo>
                  <a:cubicBezTo>
                    <a:pt x="2759" y="4569"/>
                    <a:pt x="3055" y="4512"/>
                    <a:pt x="3337" y="4395"/>
                  </a:cubicBezTo>
                  <a:cubicBezTo>
                    <a:pt x="4191" y="4042"/>
                    <a:pt x="4747" y="3210"/>
                    <a:pt x="4749" y="2286"/>
                  </a:cubicBezTo>
                  <a:cubicBezTo>
                    <a:pt x="4749" y="1024"/>
                    <a:pt x="3725" y="0"/>
                    <a:pt x="2464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1" name="Google Shape;1553;p44">
              <a:extLst>
                <a:ext uri="{FF2B5EF4-FFF2-40B4-BE49-F238E27FC236}">
                  <a16:creationId xmlns:a16="http://schemas.microsoft.com/office/drawing/2014/main" xmlns="" id="{089E45A4-A350-4FA0-90BC-F8DFAE5E514A}"/>
                </a:ext>
              </a:extLst>
            </p:cNvPr>
            <p:cNvSpPr/>
            <p:nvPr/>
          </p:nvSpPr>
          <p:spPr>
            <a:xfrm>
              <a:off x="13393125" y="-260087"/>
              <a:ext cx="157325" cy="157300"/>
            </a:xfrm>
            <a:custGeom>
              <a:avLst/>
              <a:gdLst/>
              <a:ahLst/>
              <a:cxnLst/>
              <a:rect l="l" t="t" r="r" b="b"/>
              <a:pathLst>
                <a:path w="6293" h="6292" extrusionOk="0">
                  <a:moveTo>
                    <a:pt x="3146" y="0"/>
                  </a:moveTo>
                  <a:cubicBezTo>
                    <a:pt x="1409" y="0"/>
                    <a:pt x="1" y="1407"/>
                    <a:pt x="1" y="3145"/>
                  </a:cubicBezTo>
                  <a:cubicBezTo>
                    <a:pt x="1" y="4882"/>
                    <a:pt x="1409" y="6292"/>
                    <a:pt x="3146" y="6292"/>
                  </a:cubicBezTo>
                  <a:cubicBezTo>
                    <a:pt x="4883" y="6292"/>
                    <a:pt x="6292" y="4882"/>
                    <a:pt x="6292" y="3145"/>
                  </a:cubicBezTo>
                  <a:cubicBezTo>
                    <a:pt x="6292" y="1407"/>
                    <a:pt x="4883" y="0"/>
                    <a:pt x="3146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2" name="Google Shape;1554;p44">
              <a:extLst>
                <a:ext uri="{FF2B5EF4-FFF2-40B4-BE49-F238E27FC236}">
                  <a16:creationId xmlns:a16="http://schemas.microsoft.com/office/drawing/2014/main" xmlns="" id="{BE795331-9571-445A-95BA-2E5A08A83E2B}"/>
                </a:ext>
              </a:extLst>
            </p:cNvPr>
            <p:cNvSpPr/>
            <p:nvPr/>
          </p:nvSpPr>
          <p:spPr>
            <a:xfrm>
              <a:off x="13361650" y="-53412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0" y="1"/>
                  </a:moveTo>
                  <a:cubicBezTo>
                    <a:pt x="1913" y="1"/>
                    <a:pt x="877" y="693"/>
                    <a:pt x="439" y="1754"/>
                  </a:cubicBezTo>
                  <a:cubicBezTo>
                    <a:pt x="0" y="2813"/>
                    <a:pt x="242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3"/>
                    <a:pt x="5899" y="3987"/>
                    <a:pt x="5899" y="2840"/>
                  </a:cubicBezTo>
                  <a:cubicBezTo>
                    <a:pt x="5899" y="1272"/>
                    <a:pt x="4628" y="1"/>
                    <a:pt x="3060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3" name="Google Shape;1555;p44">
              <a:extLst>
                <a:ext uri="{FF2B5EF4-FFF2-40B4-BE49-F238E27FC236}">
                  <a16:creationId xmlns:a16="http://schemas.microsoft.com/office/drawing/2014/main" xmlns="" id="{4FC3E6C6-B8A0-4B34-BD3C-067E755F6465}"/>
                </a:ext>
              </a:extLst>
            </p:cNvPr>
            <p:cNvSpPr/>
            <p:nvPr/>
          </p:nvSpPr>
          <p:spPr>
            <a:xfrm>
              <a:off x="13596075" y="-257787"/>
              <a:ext cx="118750" cy="114250"/>
            </a:xfrm>
            <a:custGeom>
              <a:avLst/>
              <a:gdLst/>
              <a:ahLst/>
              <a:cxnLst/>
              <a:rect l="l" t="t" r="r" b="b"/>
              <a:pathLst>
                <a:path w="4750" h="4570" extrusionOk="0">
                  <a:moveTo>
                    <a:pt x="2465" y="1"/>
                  </a:moveTo>
                  <a:cubicBezTo>
                    <a:pt x="1541" y="1"/>
                    <a:pt x="709" y="557"/>
                    <a:pt x="356" y="1411"/>
                  </a:cubicBezTo>
                  <a:cubicBezTo>
                    <a:pt x="1" y="2264"/>
                    <a:pt x="196" y="3247"/>
                    <a:pt x="849" y="3899"/>
                  </a:cubicBezTo>
                  <a:cubicBezTo>
                    <a:pt x="1287" y="4337"/>
                    <a:pt x="1871" y="4570"/>
                    <a:pt x="2466" y="4570"/>
                  </a:cubicBezTo>
                  <a:cubicBezTo>
                    <a:pt x="2760" y="4570"/>
                    <a:pt x="3057" y="4513"/>
                    <a:pt x="3339" y="4396"/>
                  </a:cubicBezTo>
                  <a:cubicBezTo>
                    <a:pt x="4193" y="4041"/>
                    <a:pt x="4749" y="3209"/>
                    <a:pt x="4749" y="2285"/>
                  </a:cubicBezTo>
                  <a:cubicBezTo>
                    <a:pt x="4749" y="1023"/>
                    <a:pt x="3727" y="1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4" name="Google Shape;1556;p44">
              <a:extLst>
                <a:ext uri="{FF2B5EF4-FFF2-40B4-BE49-F238E27FC236}">
                  <a16:creationId xmlns:a16="http://schemas.microsoft.com/office/drawing/2014/main" xmlns="" id="{FEF93EF7-E9F4-4062-A838-1CCE2D98069B}"/>
                </a:ext>
              </a:extLst>
            </p:cNvPr>
            <p:cNvSpPr/>
            <p:nvPr/>
          </p:nvSpPr>
          <p:spPr>
            <a:xfrm>
              <a:off x="13446725" y="-436387"/>
              <a:ext cx="141050" cy="135725"/>
            </a:xfrm>
            <a:custGeom>
              <a:avLst/>
              <a:gdLst/>
              <a:ahLst/>
              <a:cxnLst/>
              <a:rect l="l" t="t" r="r" b="b"/>
              <a:pathLst>
                <a:path w="5642" h="5429" extrusionOk="0">
                  <a:moveTo>
                    <a:pt x="2928" y="1"/>
                  </a:moveTo>
                  <a:cubicBezTo>
                    <a:pt x="1830" y="1"/>
                    <a:pt x="840" y="661"/>
                    <a:pt x="420" y="1676"/>
                  </a:cubicBezTo>
                  <a:cubicBezTo>
                    <a:pt x="1" y="2689"/>
                    <a:pt x="232" y="3857"/>
                    <a:pt x="1008" y="4633"/>
                  </a:cubicBezTo>
                  <a:cubicBezTo>
                    <a:pt x="1527" y="5153"/>
                    <a:pt x="2222" y="5429"/>
                    <a:pt x="2929" y="5429"/>
                  </a:cubicBezTo>
                  <a:cubicBezTo>
                    <a:pt x="3278" y="5429"/>
                    <a:pt x="3630" y="5361"/>
                    <a:pt x="3966" y="5223"/>
                  </a:cubicBezTo>
                  <a:cubicBezTo>
                    <a:pt x="4980" y="4803"/>
                    <a:pt x="5642" y="3814"/>
                    <a:pt x="5642" y="2715"/>
                  </a:cubicBezTo>
                  <a:cubicBezTo>
                    <a:pt x="5642" y="1217"/>
                    <a:pt x="4427" y="1"/>
                    <a:pt x="292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pic>
        <p:nvPicPr>
          <p:cNvPr id="307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5DF83BB8-0B1D-4E6F-8D9B-1113DF38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3C934655-DA67-404C-9D5D-429B785C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67DB2442-E872-4CE2-98A5-CE7E9CC1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40DA9A4A-2CE0-4F16-BDCC-146F0D36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107848BE-7044-4283-884A-E5A8C358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E50272D4-1850-4AF7-9A16-BCC8FD4E7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51C57209-A34E-41EF-8395-1558CA0B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FBE9BBDA-B8FD-4749-991D-47553CC9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B0B9ABB4-C5AE-449B-9B97-6B0CEFE4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C1366144-4516-48FA-A847-DC372BC5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EDEBB36A-B22E-48E7-8703-B8D0BAD9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C3837F08-5783-4697-A06B-F4D27820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4B1EA91A-BBBB-48DB-AA92-7AC9F0D2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72284D2C-E3A3-490C-81A3-ABD87040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5678D3D8-AD76-442A-B195-F6ED3428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DB17F962-3868-4B48-9688-73790F8B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A1AAC6B6-5E92-4F0C-A7B3-4BD1D227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6145BFD5-7F32-4FC2-994F-C348CABF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D447058E-E747-4CCB-A537-C8D989FF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EA1C9F77-5BBB-49CF-B62A-4CA88F84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D761EE52-BCFD-418E-91DC-8E3936EB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65702F4D-F033-4D2A-8A34-28609787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75558599-8212-4CF4-AA9D-6C1578E4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23B355A8-BD40-4AEF-A926-E2222C0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CEB30B99-9B75-4E4B-A382-20AC497E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24CDFC22-B79C-414E-823C-529E45CE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BD187EA5-6461-4D07-B77F-84BD254A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48E49D96-E9CE-45A1-87B6-793A1499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C2B2FE2B-9638-4E23-8E01-8AFDBFB9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9486B864-D82F-4733-9E52-22844BF6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DDEAAF88-D92D-451F-9ECD-D4CC7E35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926C6EC4-FFD4-494D-81CF-9B92B6ED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E6ECA59B-1320-4D3E-8259-1089416F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1EBDE513-7C09-4267-9D91-10CE25A8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B91FAF10-AE26-4C4E-8ED2-89181599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11D87A29-775C-4DB8-8A11-EED4B2221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DFBA869-DA5F-4E22-B154-3277E13FC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84" y="4470450"/>
            <a:ext cx="713295" cy="1243692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059B3E1-72AF-4471-B266-F8D3B9CB2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862" y="4581740"/>
            <a:ext cx="835224" cy="120101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41D38181-F85F-4975-8A1F-850B49B49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045" y="4638129"/>
            <a:ext cx="853515" cy="1152244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2AE9B34-50AE-4C20-95AC-459C7A4FD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4360" y="4540584"/>
            <a:ext cx="890093" cy="119492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457C578-E91B-44BE-8BC7-E7E4E941C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3412" y="4618234"/>
            <a:ext cx="829128" cy="1152244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1C2DB12-8654-46E9-A151-6B3E74A0C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0198" y="4485716"/>
            <a:ext cx="810839" cy="1304657"/>
          </a:xfrm>
          <a:prstGeom prst="rect">
            <a:avLst/>
          </a:prstGeom>
        </p:spPr>
      </p:pic>
      <p:sp>
        <p:nvSpPr>
          <p:cNvPr id="15" name="Action Button: Go Forward or Next 14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CDB3FBF6-5A0D-4F09-A664-D34748556835}"/>
              </a:ext>
            </a:extLst>
          </p:cNvPr>
          <p:cNvSpPr/>
          <p:nvPr/>
        </p:nvSpPr>
        <p:spPr>
          <a:xfrm>
            <a:off x="10452530" y="897701"/>
            <a:ext cx="947559" cy="7697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sp>
        <p:nvSpPr>
          <p:cNvPr id="109" name="Action Button: Go Forward or Next 108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18FA6A74-6E85-43F8-BB11-16EC98C3BA76}"/>
              </a:ext>
            </a:extLst>
          </p:cNvPr>
          <p:cNvSpPr/>
          <p:nvPr/>
        </p:nvSpPr>
        <p:spPr>
          <a:xfrm rot="10800000">
            <a:off x="437943" y="882246"/>
            <a:ext cx="996726" cy="7409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1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CE8307-1363-4962-95F6-50758081DBBA}"/>
              </a:ext>
            </a:extLst>
          </p:cNvPr>
          <p:cNvSpPr txBox="1"/>
          <p:nvPr/>
        </p:nvSpPr>
        <p:spPr>
          <a:xfrm>
            <a:off x="1703610" y="245251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pic>
        <p:nvPicPr>
          <p:cNvPr id="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A9F1532E-5724-1E6F-0845-E16C9533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0" y="5295748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CF92860D-76E9-80C0-7D97-369DC631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1" y="34011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96A86ECF-8908-B4F7-7416-642047F1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0" y="43775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76D33F45-1478-3075-77C9-A5C8A06073AB}"/>
              </a:ext>
            </a:extLst>
          </p:cNvPr>
          <p:cNvSpPr/>
          <p:nvPr/>
        </p:nvSpPr>
        <p:spPr>
          <a:xfrm>
            <a:off x="11456735" y="9945"/>
            <a:ext cx="735265" cy="586821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26" name="Picture 2" descr="Genetic diversity is key in conservation: here's a list to help manage lion  populations">
            <a:extLst>
              <a:ext uri="{FF2B5EF4-FFF2-40B4-BE49-F238E27FC236}">
                <a16:creationId xmlns:a16="http://schemas.microsoft.com/office/drawing/2014/main" xmlns="" id="{E844FD80-7517-4960-8DF8-4F1808DC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07" y="1456841"/>
            <a:ext cx="4060786" cy="35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86CA54-41F2-4F03-BDAA-F1166B048FB0}"/>
              </a:ext>
            </a:extLst>
          </p:cNvPr>
          <p:cNvSpPr txBox="1"/>
          <p:nvPr/>
        </p:nvSpPr>
        <p:spPr>
          <a:xfrm>
            <a:off x="1703609" y="5287306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078449-EB34-4776-B1DA-38DDBF8A663C}"/>
              </a:ext>
            </a:extLst>
          </p:cNvPr>
          <p:cNvSpPr txBox="1"/>
          <p:nvPr/>
        </p:nvSpPr>
        <p:spPr>
          <a:xfrm>
            <a:off x="6328011" y="5308254"/>
            <a:ext cx="192401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39636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4647C93C-ABBB-46D3-43C0-7DCA95B6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666" y="5433529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0F591282-3B59-59E7-7B58-7D46398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58" y="4444949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A047D19-C40D-FC2C-FD23-DE83AA709E52}"/>
              </a:ext>
            </a:extLst>
          </p:cNvPr>
          <p:cNvSpPr/>
          <p:nvPr/>
        </p:nvSpPr>
        <p:spPr>
          <a:xfrm>
            <a:off x="11405937" y="1"/>
            <a:ext cx="786063" cy="67376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2050" name="Picture 2" descr="Two arrested for stealing three crocodiles">
            <a:extLst>
              <a:ext uri="{FF2B5EF4-FFF2-40B4-BE49-F238E27FC236}">
                <a16:creationId xmlns:a16="http://schemas.microsoft.com/office/drawing/2014/main" xmlns="" id="{676CD8CF-AAA3-4E34-BB94-079111873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2"/>
          <a:stretch/>
        </p:blipFill>
        <p:spPr bwMode="auto">
          <a:xfrm>
            <a:off x="2689252" y="1524000"/>
            <a:ext cx="6813495" cy="34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67FD98-D83C-47BE-9CAC-64E2E0987AD3}"/>
              </a:ext>
            </a:extLst>
          </p:cNvPr>
          <p:cNvSpPr txBox="1"/>
          <p:nvPr/>
        </p:nvSpPr>
        <p:spPr>
          <a:xfrm>
            <a:off x="1703609" y="5334000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 crocodiles.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1E7A07-F2F2-4AE2-96D7-6B8E37D38DF6}"/>
              </a:ext>
            </a:extLst>
          </p:cNvPr>
          <p:cNvSpPr txBox="1"/>
          <p:nvPr/>
        </p:nvSpPr>
        <p:spPr>
          <a:xfrm>
            <a:off x="1632804" y="307925"/>
            <a:ext cx="919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…………………………………………?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2E2649-1692-4C53-8625-A6856B5DAA53}"/>
              </a:ext>
            </a:extLst>
          </p:cNvPr>
          <p:cNvSpPr txBox="1"/>
          <p:nvPr/>
        </p:nvSpPr>
        <p:spPr>
          <a:xfrm>
            <a:off x="1899041" y="307925"/>
            <a:ext cx="798817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What are these animals</a:t>
            </a:r>
          </a:p>
        </p:txBody>
      </p:sp>
    </p:spTree>
    <p:extLst>
      <p:ext uri="{BB962C8B-B14F-4D97-AF65-F5344CB8AC3E}">
        <p14:creationId xmlns:p14="http://schemas.microsoft.com/office/powerpoint/2010/main" val="34114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9A4E4DF4-5851-DA58-CA81-0635F9D5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8" y="5295748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82765AA5-1CE7-E074-AEF4-DE2BF5D5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9" y="34011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109197E8-B0BB-AC96-A8E9-DBF3590A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8" y="43775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53E83A5-8150-BA2B-0622-71204646BE0B}"/>
              </a:ext>
            </a:extLst>
          </p:cNvPr>
          <p:cNvSpPr/>
          <p:nvPr/>
        </p:nvSpPr>
        <p:spPr>
          <a:xfrm>
            <a:off x="11386686" y="0"/>
            <a:ext cx="805314" cy="693019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" name="Picture 9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4666A193-45C3-257F-ECFF-C3652FBD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1" y="5268526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6C9887ED-7733-D537-678E-0D7933D9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2" y="337394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B7F6822C-1913-29E6-EA50-B68EEE10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1" y="4350350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raffe trio | Wild animal wallpaper, Animal planet, Giraffe pictures">
            <a:extLst>
              <a:ext uri="{FF2B5EF4-FFF2-40B4-BE49-F238E27FC236}">
                <a16:creationId xmlns:a16="http://schemas.microsoft.com/office/drawing/2014/main" xmlns="" id="{6CE9C7B3-3543-455A-8BEF-83805CAB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87" y="1440540"/>
            <a:ext cx="4755931" cy="35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0E90B-5A1E-4A33-B905-AD774F1BA925}"/>
              </a:ext>
            </a:extLst>
          </p:cNvPr>
          <p:cNvSpPr txBox="1"/>
          <p:nvPr/>
        </p:nvSpPr>
        <p:spPr>
          <a:xfrm>
            <a:off x="1703610" y="265752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29D7E6-1F79-418F-A953-314D931F9535}"/>
              </a:ext>
            </a:extLst>
          </p:cNvPr>
          <p:cNvSpPr txBox="1"/>
          <p:nvPr/>
        </p:nvSpPr>
        <p:spPr>
          <a:xfrm>
            <a:off x="2205500" y="5321605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……………..... 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7FC6E8-AAF9-46A1-9CEC-10E9CFF656F8}"/>
              </a:ext>
            </a:extLst>
          </p:cNvPr>
          <p:cNvSpPr txBox="1"/>
          <p:nvPr/>
        </p:nvSpPr>
        <p:spPr>
          <a:xfrm>
            <a:off x="6169380" y="5321605"/>
            <a:ext cx="316411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giraffes</a:t>
            </a:r>
          </a:p>
        </p:txBody>
      </p:sp>
    </p:spTree>
    <p:extLst>
      <p:ext uri="{BB962C8B-B14F-4D97-AF65-F5344CB8AC3E}">
        <p14:creationId xmlns:p14="http://schemas.microsoft.com/office/powerpoint/2010/main" val="32859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0F11ED-DF6B-4769-BCCE-D85BCD22983B}"/>
              </a:ext>
            </a:extLst>
          </p:cNvPr>
          <p:cNvSpPr txBox="1"/>
          <p:nvPr/>
        </p:nvSpPr>
        <p:spPr>
          <a:xfrm>
            <a:off x="4052236" y="2276409"/>
            <a:ext cx="535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D314FA33-7392-F76A-6905-B04E4B2B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37" y="518408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Go Home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54C52ECC-E772-FE9D-5650-BABEB4ACC1BD}"/>
              </a:ext>
            </a:extLst>
          </p:cNvPr>
          <p:cNvSpPr/>
          <p:nvPr/>
        </p:nvSpPr>
        <p:spPr>
          <a:xfrm>
            <a:off x="11453526" y="0"/>
            <a:ext cx="738474" cy="633839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3074" name="Picture 2" descr="Emerald Coast Zoo acquires 3 Nile crocodiles">
            <a:extLst>
              <a:ext uri="{FF2B5EF4-FFF2-40B4-BE49-F238E27FC236}">
                <a16:creationId xmlns:a16="http://schemas.microsoft.com/office/drawing/2014/main" xmlns="" id="{CC282030-D5DF-4B97-B411-F7D17366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83" y="1552100"/>
            <a:ext cx="5927834" cy="36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2CCEC6-D1FC-48AA-829F-64C45FA37FC6}"/>
              </a:ext>
            </a:extLst>
          </p:cNvPr>
          <p:cNvSpPr txBox="1"/>
          <p:nvPr/>
        </p:nvSpPr>
        <p:spPr>
          <a:xfrm>
            <a:off x="1703610" y="284104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2125E6-9A66-4C0B-ADA7-80A898E2959A}"/>
              </a:ext>
            </a:extLst>
          </p:cNvPr>
          <p:cNvSpPr txBox="1"/>
          <p:nvPr/>
        </p:nvSpPr>
        <p:spPr>
          <a:xfrm>
            <a:off x="1703610" y="5524623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………………..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BDDFF6-BE7C-4E58-9DDD-2173E782DDB3}"/>
              </a:ext>
            </a:extLst>
          </p:cNvPr>
          <p:cNvSpPr txBox="1"/>
          <p:nvPr/>
        </p:nvSpPr>
        <p:spPr>
          <a:xfrm>
            <a:off x="5476275" y="5520584"/>
            <a:ext cx="348650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25215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383A14BA-4BAA-0861-77CA-DCDD9AA8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20291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D5B21B7F-C7AF-F5F2-2F64-13960411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5" y="300141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990FD90-A7ED-FC89-858B-62130FA339D9}"/>
              </a:ext>
            </a:extLst>
          </p:cNvPr>
          <p:cNvSpPr/>
          <p:nvPr/>
        </p:nvSpPr>
        <p:spPr>
          <a:xfrm>
            <a:off x="11443901" y="0"/>
            <a:ext cx="748099" cy="69269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9470283B-04DA-3C29-B53F-D4556DED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391892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A5CC18F1-8890-D7A4-28FE-DBCBE98D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47793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ippopotamus">
            <a:extLst>
              <a:ext uri="{FF2B5EF4-FFF2-40B4-BE49-F238E27FC236}">
                <a16:creationId xmlns:a16="http://schemas.microsoft.com/office/drawing/2014/main" xmlns="" id="{8F3F4CD8-2CB9-4B61-AF15-EFFAA09B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75" y="1628009"/>
            <a:ext cx="6399050" cy="36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B22C9F-34A9-4772-A856-EC9FC603FB44}"/>
              </a:ext>
            </a:extLst>
          </p:cNvPr>
          <p:cNvSpPr txBox="1"/>
          <p:nvPr/>
        </p:nvSpPr>
        <p:spPr>
          <a:xfrm>
            <a:off x="1703610" y="346349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pic>
        <p:nvPicPr>
          <p:cNvPr id="14" name="Picture 13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0448DFAA-E3DC-4395-9528-D0E8DF88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63" y="549406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DE7B72-D84B-41F8-8E5F-38C4076919E3}"/>
              </a:ext>
            </a:extLst>
          </p:cNvPr>
          <p:cNvSpPr txBox="1"/>
          <p:nvPr/>
        </p:nvSpPr>
        <p:spPr>
          <a:xfrm>
            <a:off x="1703609" y="5494067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………….....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D1C3A5-D90C-4C1C-AFEA-E28DEEFEC82B}"/>
              </a:ext>
            </a:extLst>
          </p:cNvPr>
          <p:cNvSpPr txBox="1"/>
          <p:nvPr/>
        </p:nvSpPr>
        <p:spPr>
          <a:xfrm>
            <a:off x="5814544" y="5494067"/>
            <a:ext cx="289377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hippos</a:t>
            </a:r>
          </a:p>
        </p:txBody>
      </p:sp>
    </p:spTree>
    <p:extLst>
      <p:ext uri="{BB962C8B-B14F-4D97-AF65-F5344CB8AC3E}">
        <p14:creationId xmlns:p14="http://schemas.microsoft.com/office/powerpoint/2010/main" val="35817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4DE1DABA-7263-6521-EE3F-18798073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4" y="5305373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052D9B35-8A16-B496-96BA-009D7B31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5" y="341078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3FFFB2CD-E821-5B16-961D-4407E657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4" y="438719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95888906-E26E-C35C-4C78-489936E07716}"/>
              </a:ext>
            </a:extLst>
          </p:cNvPr>
          <p:cNvSpPr/>
          <p:nvPr/>
        </p:nvSpPr>
        <p:spPr>
          <a:xfrm>
            <a:off x="11463151" y="0"/>
            <a:ext cx="728849" cy="69269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" name="Picture 9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E246A470-E315-4F4C-9390-E0AEAB12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57" y="527815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xmlns="" id="{A2D7FFA0-AC52-5D48-A008-5FDAD4DE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57" y="4359975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iraffe Stock Photo - Download Image Now - Giraffe, White Background,  Animal - iStock">
            <a:extLst>
              <a:ext uri="{FF2B5EF4-FFF2-40B4-BE49-F238E27FC236}">
                <a16:creationId xmlns:a16="http://schemas.microsoft.com/office/drawing/2014/main" xmlns="" id="{AA85A1B0-6036-47F4-AD44-2CBD0A49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26" y="1441025"/>
            <a:ext cx="4638347" cy="32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1669FD-E429-4ADA-AE87-54C5AE29C9DE}"/>
              </a:ext>
            </a:extLst>
          </p:cNvPr>
          <p:cNvSpPr txBox="1"/>
          <p:nvPr/>
        </p:nvSpPr>
        <p:spPr>
          <a:xfrm>
            <a:off x="1703608" y="5155566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 giraffes.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6B6253-078E-47C5-BAF0-66349F507768}"/>
              </a:ext>
            </a:extLst>
          </p:cNvPr>
          <p:cNvSpPr txBox="1"/>
          <p:nvPr/>
        </p:nvSpPr>
        <p:spPr>
          <a:xfrm>
            <a:off x="1598585" y="308395"/>
            <a:ext cx="899482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……….… </a:t>
            </a:r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are these 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……………..</a:t>
            </a:r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295C27-8286-49DF-A6F5-2B33D6A3D0D5}"/>
              </a:ext>
            </a:extLst>
          </p:cNvPr>
          <p:cNvSpPr txBox="1"/>
          <p:nvPr/>
        </p:nvSpPr>
        <p:spPr>
          <a:xfrm>
            <a:off x="1942927" y="327372"/>
            <a:ext cx="20913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68F9B2-9CF4-4FC9-92FB-96FFF33CFF79}"/>
              </a:ext>
            </a:extLst>
          </p:cNvPr>
          <p:cNvSpPr txBox="1"/>
          <p:nvPr/>
        </p:nvSpPr>
        <p:spPr>
          <a:xfrm>
            <a:off x="7371557" y="305291"/>
            <a:ext cx="267148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35323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Like Animals - Animals Song for Kids - Learn 12 Animal Names - ESL for Kids - Fun Kids English">
            <a:hlinkClick r:id="" action="ppaction://media"/>
            <a:extLst>
              <a:ext uri="{FF2B5EF4-FFF2-40B4-BE49-F238E27FC236}">
                <a16:creationId xmlns:a16="http://schemas.microsoft.com/office/drawing/2014/main" xmlns="" id="{C3794303-457C-4675-BDB1-028817175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406" y="572703"/>
            <a:ext cx="10409188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0F11ED-DF6B-4769-BCCE-D85BCD22983B}"/>
              </a:ext>
            </a:extLst>
          </p:cNvPr>
          <p:cNvSpPr txBox="1"/>
          <p:nvPr/>
        </p:nvSpPr>
        <p:spPr>
          <a:xfrm>
            <a:off x="4490303" y="2055219"/>
            <a:ext cx="5981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Look, listen </a:t>
            </a:r>
            <a:r>
              <a:rPr lang="en-IN" sz="7200" b="1">
                <a:solidFill>
                  <a:srgbClr val="308845"/>
                </a:solidFill>
                <a:latin typeface="Comic Sans MS" panose="030F0702030302020204" pitchFamily="66" charset="0"/>
              </a:rPr>
              <a:t>and </a:t>
            </a:r>
            <a:r>
              <a:rPr lang="en-IN" sz="7200" b="1" smtClean="0">
                <a:solidFill>
                  <a:srgbClr val="308845"/>
                </a:solidFill>
                <a:latin typeface="Comic Sans MS" panose="030F0702030302020204" pitchFamily="66" charset="0"/>
              </a:rPr>
              <a:t>repeat. </a:t>
            </a:r>
            <a:endParaRPr lang="en-IN" sz="72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25F5E3-FAFC-44ED-80F4-A7A734766D47}"/>
              </a:ext>
            </a:extLst>
          </p:cNvPr>
          <p:cNvSpPr txBox="1"/>
          <p:nvPr/>
        </p:nvSpPr>
        <p:spPr>
          <a:xfrm>
            <a:off x="1652903" y="812753"/>
            <a:ext cx="8886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34F973-DFE8-B3B6-9FD1-FEFDD58A6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9" y="2045777"/>
            <a:ext cx="10439016" cy="3531548"/>
          </a:xfrm>
          <a:prstGeom prst="rect">
            <a:avLst/>
          </a:prstGeom>
        </p:spPr>
      </p:pic>
      <p:pic>
        <p:nvPicPr>
          <p:cNvPr id="8" name="Track 82">
            <a:hlinkClick r:id="" action="ppaction://media"/>
            <a:extLst>
              <a:ext uri="{FF2B5EF4-FFF2-40B4-BE49-F238E27FC236}">
                <a16:creationId xmlns:a16="http://schemas.microsoft.com/office/drawing/2014/main" xmlns="" id="{BBD51A91-BC2C-2FAF-E516-111D3CF8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831" y="976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0F11ED-DF6B-4769-BCCE-D85BCD22983B}"/>
              </a:ext>
            </a:extLst>
          </p:cNvPr>
          <p:cNvSpPr txBox="1"/>
          <p:nvPr/>
        </p:nvSpPr>
        <p:spPr>
          <a:xfrm>
            <a:off x="4052236" y="2055219"/>
            <a:ext cx="6307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72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0F11ED-DF6B-4769-BCCE-D85BCD22983B}"/>
              </a:ext>
            </a:extLst>
          </p:cNvPr>
          <p:cNvSpPr txBox="1"/>
          <p:nvPr/>
        </p:nvSpPr>
        <p:spPr>
          <a:xfrm>
            <a:off x="3899317" y="244812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FCDCBC-50BA-428B-84EE-7866257E26DC}"/>
              </a:ext>
            </a:extLst>
          </p:cNvPr>
          <p:cNvSpPr txBox="1"/>
          <p:nvPr/>
        </p:nvSpPr>
        <p:spPr>
          <a:xfrm>
            <a:off x="2944585" y="855245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giraffe</a:t>
            </a:r>
          </a:p>
        </p:txBody>
      </p:sp>
      <p:pic>
        <p:nvPicPr>
          <p:cNvPr id="1026" name="Picture 2" descr="The Behavioral Adaptations of Giraffes | Sciencing">
            <a:extLst>
              <a:ext uri="{FF2B5EF4-FFF2-40B4-BE49-F238E27FC236}">
                <a16:creationId xmlns:a16="http://schemas.microsoft.com/office/drawing/2014/main" xmlns="" id="{7D5E2598-58F3-43F8-95C1-F9C843D5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14" y="2044732"/>
            <a:ext cx="6942372" cy="39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294</Words>
  <Application>Microsoft Office PowerPoint</Application>
  <PresentationFormat>Custom</PresentationFormat>
  <Paragraphs>83</Paragraphs>
  <Slides>32</Slides>
  <Notes>3</Notes>
  <HiddenSlides>6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Sport Day</vt:lpstr>
      <vt:lpstr>Odibee Sans</vt:lpstr>
      <vt:lpstr>Times New Roman</vt:lpstr>
      <vt:lpstr>Comic Sans MS</vt:lpstr>
      <vt:lpstr>Didact Gothic</vt:lpstr>
      <vt:lpstr>Office Theme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 some cookies.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Jinisha K</dc:creator>
  <cp:lastModifiedBy>21AK22</cp:lastModifiedBy>
  <cp:revision>70</cp:revision>
  <dcterms:created xsi:type="dcterms:W3CDTF">2021-07-16T07:48:46Z</dcterms:created>
  <dcterms:modified xsi:type="dcterms:W3CDTF">2025-04-23T05:25:45Z</dcterms:modified>
</cp:coreProperties>
</file>