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7" r:id="rId2"/>
    <p:sldId id="408" r:id="rId3"/>
    <p:sldId id="453" r:id="rId4"/>
    <p:sldId id="427" r:id="rId5"/>
    <p:sldId id="428" r:id="rId6"/>
    <p:sldId id="451" r:id="rId7"/>
    <p:sldId id="445" r:id="rId8"/>
    <p:sldId id="447" r:id="rId9"/>
    <p:sldId id="455" r:id="rId10"/>
    <p:sldId id="340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FF0000"/>
    <a:srgbClr val="0000CC"/>
    <a:srgbClr val="FF7C80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4" d="100"/>
          <a:sy n="54" d="100"/>
        </p:scale>
        <p:origin x="600" y="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508919" y="4284707"/>
            <a:ext cx="121158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24: CÙNG BÁC QUA SUỐI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Vũ Thị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Thoan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3C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12" y="604587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ọc: Cùng Bác qua suối trang 108, 109 Tiếng Việt lớp 3 Tập 2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88"/>
          <a:stretch/>
        </p:blipFill>
        <p:spPr bwMode="auto">
          <a:xfrm>
            <a:off x="1204119" y="1825279"/>
            <a:ext cx="14097000" cy="668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901168"/>
              </p:ext>
            </p:extLst>
          </p:nvPr>
        </p:nvGraphicFramePr>
        <p:xfrm>
          <a:off x="1183176" y="1728602"/>
          <a:ext cx="7992441" cy="1776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441">
                  <a:extLst>
                    <a:ext uri="{9D8B030D-6E8A-4147-A177-3AD203B41FA5}">
                      <a16:colId xmlns:a16="http://schemas.microsoft.com/office/drawing/2014/main" val="1041147721"/>
                    </a:ext>
                  </a:extLst>
                </a:gridCol>
              </a:tblGrid>
              <a:tr h="177659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96808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3176" y="1728602"/>
          <a:ext cx="7992441" cy="1776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441">
                  <a:extLst>
                    <a:ext uri="{9D8B030D-6E8A-4147-A177-3AD203B41FA5}">
                      <a16:colId xmlns:a16="http://schemas.microsoft.com/office/drawing/2014/main" val="1041147721"/>
                    </a:ext>
                  </a:extLst>
                </a:gridCol>
              </a:tblGrid>
              <a:tr h="177659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968089"/>
                  </a:ext>
                </a:extLst>
              </a:tr>
            </a:tbl>
          </a:graphicData>
        </a:graphic>
      </p:graphicFrame>
      <p:pic>
        <p:nvPicPr>
          <p:cNvPr id="2050" name="Picture 2" descr="Đọc: Cùng Bác qua suối trang 108, 109 Tiếng Việt lớp 3 Tập 2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021" y="1369124"/>
            <a:ext cx="13592697" cy="67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042359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4522" y="2362200"/>
            <a:ext cx="13578681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0100" y="2362200"/>
            <a:ext cx="2730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42519" y="2362200"/>
            <a:ext cx="2730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73018" y="2362200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suýt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66315" y="2362200"/>
            <a:ext cx="25200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81519" y="2362200"/>
            <a:ext cx="396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sẩy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319" y="3276600"/>
            <a:ext cx="15049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vội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đácho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39960" y="4343400"/>
            <a:ext cx="9124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58582" y="5257800"/>
            <a:ext cx="84096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Lệch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0" grpId="0"/>
      <p:bldP spid="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5776119" y="1752600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18320" y="2514600"/>
            <a:ext cx="15011402" cy="5247759"/>
            <a:chOff x="6004720" y="3563423"/>
            <a:chExt cx="9525001" cy="4503736"/>
          </a:xfrm>
        </p:grpSpPr>
        <p:pic>
          <p:nvPicPr>
            <p:cNvPr id="38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15353" y="105279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6765268" y="4339605"/>
              <a:ext cx="8026489" cy="29847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nl-NL" sz="4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chuyện ca ngợi Bác – một con người có nhiều phẩm chất tốt đẹp: yêu thương, gần gũi mọi người, cẩn thận trong công việc, luôn quan tâm, lo lắng cho người khác, ...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10915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 MỞ RỘNG.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372731" y="2617367"/>
            <a:ext cx="1408078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nl-NL" b="1" dirty="0"/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câu chuyện về một vị thần trong kho tàng truyện cổ Việt Nam (hoặc về người có công với đất nước) và viết phiếu đọc sách theo mẫu.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Đọc mở rộng trang 110 Tiếng Việt lớp 3 Tập 2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19" y="4039295"/>
            <a:ext cx="13792200" cy="464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306376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ĐỌC MỞ RỘNG.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653955" y="6787991"/>
            <a:ext cx="13875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dirty="0"/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665259"/>
              </p:ext>
            </p:extLst>
          </p:nvPr>
        </p:nvGraphicFramePr>
        <p:xfrm>
          <a:off x="1406914" y="3260884"/>
          <a:ext cx="14122804" cy="3254866"/>
        </p:xfrm>
        <a:graphic>
          <a:graphicData uri="http://schemas.openxmlformats.org/drawingml/2006/table">
            <a:tbl>
              <a:tblPr/>
              <a:tblGrid>
                <a:gridCol w="7061402">
                  <a:extLst>
                    <a:ext uri="{9D8B030D-6E8A-4147-A177-3AD203B41FA5}">
                      <a16:colId xmlns:a16="http://schemas.microsoft.com/office/drawing/2014/main" val="534833818"/>
                    </a:ext>
                  </a:extLst>
                </a:gridCol>
                <a:gridCol w="7061402">
                  <a:extLst>
                    <a:ext uri="{9D8B030D-6E8A-4147-A177-3AD203B41FA5}">
                      <a16:colId xmlns:a16="http://schemas.microsoft.com/office/drawing/2014/main" val="2572729817"/>
                    </a:ext>
                  </a:extLst>
                </a:gridCol>
              </a:tblGrid>
              <a:tr h="682553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ĐỌC SÁCH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438474"/>
                  </a:ext>
                </a:extLst>
              </a:tr>
              <a:tr h="682553"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600707"/>
                  </a:ext>
                </a:extLst>
              </a:tr>
              <a:tr h="936610"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Mĩ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lao của người đó: Diệt giặc Ân xâm lược.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07418"/>
                  </a:ext>
                </a:extLst>
              </a:tr>
              <a:tr h="682553"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vị thần: Thánh Gióng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5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562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93951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06914" y="1219200"/>
            <a:ext cx="6781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MỞ RỘNG.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56395" y="1882914"/>
            <a:ext cx="13875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dirty="0"/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165" y="2895600"/>
            <a:ext cx="8663753" cy="51705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5392" y="2667000"/>
            <a:ext cx="52698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 Gióng diệt giặc Ân xâm lược vào thời Hùng Vương thứ 6.</a:t>
            </a:r>
            <a:endParaRPr lang="en-US" sz="4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482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9433</TotalTime>
  <Words>322</Words>
  <Application>Microsoft Office PowerPoint</Application>
  <PresentationFormat>Custom</PresentationFormat>
  <Paragraphs>37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Windows</cp:lastModifiedBy>
  <cp:revision>1037</cp:revision>
  <dcterms:created xsi:type="dcterms:W3CDTF">2008-09-09T22:52:10Z</dcterms:created>
  <dcterms:modified xsi:type="dcterms:W3CDTF">2025-04-23T03:42:46Z</dcterms:modified>
</cp:coreProperties>
</file>