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287" r:id="rId4"/>
    <p:sldId id="273" r:id="rId6"/>
    <p:sldId id="274" r:id="rId7"/>
    <p:sldId id="275" r:id="rId8"/>
    <p:sldId id="277" r:id="rId9"/>
    <p:sldId id="284" r:id="rId10"/>
    <p:sldId id="285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3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image" Target="../media/image6.png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87164-2715-4353-8888-401FABA5989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C5DE1-ACC9-46FD-8B4F-5D70CBE9F3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 advTm="5000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865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8.png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13.xml"/><Relationship Id="rId11" Type="http://schemas.openxmlformats.org/officeDocument/2006/relationships/themeOverride" Target="../theme/themeOverride1.xml"/><Relationship Id="rId10" Type="http://schemas.openxmlformats.org/officeDocument/2006/relationships/image" Target="../media/image9.pn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3.png"/><Relationship Id="rId3" Type="http://schemas.openxmlformats.org/officeDocument/2006/relationships/slide" Target="slide2.xml"/><Relationship Id="rId2" Type="http://schemas.openxmlformats.org/officeDocument/2006/relationships/image" Target="../media/image12.GIF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25.wdp"/><Relationship Id="rId2" Type="http://schemas.openxmlformats.org/officeDocument/2006/relationships/image" Target="../media/image24.png"/><Relationship Id="rId1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415788" y="-2145807"/>
            <a:ext cx="1083733" cy="1083733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362287" y="2665307"/>
            <a:ext cx="9468273" cy="233764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  <a:endParaRPr lang="en-US" sz="7200" b="1" kern="10" dirty="0" err="1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  <a:p>
            <a:pPr algn="ctr"/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72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72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72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4136813" y="3414607"/>
            <a:ext cx="3533987" cy="7509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Đạo đức</a:t>
            </a:r>
            <a:endParaRPr lang="en-US" sz="48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48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48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48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82055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282055"/>
            <a:ext cx="632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TAI NẠN,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THƯƠNG TÍCH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1490" y="3589544"/>
            <a:ext cx="9476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PHÒNG, TRÁNH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TÍCH DO NGÃ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3900" y="2557393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27: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33800" y="304801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48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74796" flipH="1">
            <a:off x="7694698" y="1560562"/>
            <a:ext cx="3069448" cy="2051223"/>
          </a:xfrm>
          <a:prstGeom prst="rect">
            <a:avLst/>
          </a:prstGeom>
        </p:spPr>
      </p:pic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7720" y="3891408"/>
            <a:ext cx="1534721" cy="2052192"/>
          </a:xfrm>
          <a:prstGeom prst="rect">
            <a:avLst/>
          </a:prstGeom>
        </p:spPr>
      </p:pic>
      <p:pic>
        <p:nvPicPr>
          <p:cNvPr id="3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99776" y="0"/>
            <a:ext cx="25364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542307" y="55418"/>
            <a:ext cx="9649693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165"/>
            <a:ext cx="12192000" cy="565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68678" y="3441033"/>
            <a:ext cx="6241196" cy="3052010"/>
            <a:chOff x="345964" y="3865509"/>
            <a:chExt cx="4684568" cy="2590799"/>
          </a:xfrm>
          <a:solidFill>
            <a:srgbClr val="005000"/>
          </a:solidFill>
        </p:grpSpPr>
        <p:sp>
          <p:nvSpPr>
            <p:cNvPr id="7" name="Cloud Callout 6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-55808"/>
                <a:gd name="adj2" fmla="val 6874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6860" y="4337920"/>
              <a:ext cx="4553672" cy="16459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thương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do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ngã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60497" y="-25846"/>
            <a:ext cx="6607503" cy="116955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0" b="100000" l="0" r="100000">
                        <a14:foregroundMark x1="16111" y1="11628" x2="16111" y2="11628"/>
                        <a14:foregroundMark x1="11111" y1="13953" x2="11111" y2="139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258472"/>
            <a:ext cx="3814694" cy="182257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821" y="1278184"/>
            <a:ext cx="12751113" cy="557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15649" y="4282177"/>
            <a:ext cx="7703100" cy="1851333"/>
            <a:chOff x="415649" y="4282177"/>
            <a:chExt cx="7703100" cy="1851333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415650" y="4282177"/>
              <a:ext cx="7703099" cy="1851333"/>
            </a:xfrm>
            <a:prstGeom prst="wedgeRoundRectCallout">
              <a:avLst>
                <a:gd name="adj1" fmla="val -55429"/>
                <a:gd name="adj2" fmla="val 96826"/>
                <a:gd name="adj3" fmla="val 16667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5649" y="4546123"/>
              <a:ext cx="770309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sẻ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tránh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ngã</a:t>
              </a:r>
              <a:r>
                <a:rPr lang="en-US" sz="4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103419" cy="12192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46004" y="-38100"/>
            <a:ext cx="4717197" cy="1790700"/>
            <a:chOff x="345964" y="3865509"/>
            <a:chExt cx="4684568" cy="2590799"/>
          </a:xfrm>
          <a:solidFill>
            <a:srgbClr val="005000"/>
          </a:solidFill>
        </p:grpSpPr>
        <p:sp>
          <p:nvSpPr>
            <p:cNvPr id="10" name="Cloud Callout 9"/>
            <p:cNvSpPr/>
            <p:nvPr/>
          </p:nvSpPr>
          <p:spPr>
            <a:xfrm>
              <a:off x="345964" y="3865509"/>
              <a:ext cx="4684568" cy="2590799"/>
            </a:xfrm>
            <a:prstGeom prst="cloudCallout">
              <a:avLst>
                <a:gd name="adj1" fmla="val 67130"/>
                <a:gd name="adj2" fmla="val -41443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5844" y="4283746"/>
              <a:ext cx="4112688" cy="17366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8" y="1508276"/>
            <a:ext cx="6675880" cy="534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163" y="2041676"/>
            <a:ext cx="5652837" cy="481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4856"/>
            <a:ext cx="9144000" cy="646314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900" y="3429000"/>
            <a:ext cx="9982200" cy="3200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4000" b="1" dirty="0">
              <a:solidFill>
                <a:srgbClr val="1A51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trơn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4000" b="1" dirty="0" smtClean="0">
              <a:solidFill>
                <a:srgbClr val="1A51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4000" b="1" dirty="0" smtClean="0">
              <a:solidFill>
                <a:srgbClr val="1A51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 smtClean="0">
                <a:solidFill>
                  <a:srgbClr val="1A51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1A51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94" b="96104" l="0" r="89796">
                        <a14:foregroundMark x1="16837" y1="27273" x2="16837" y2="27273"/>
                        <a14:foregroundMark x1="13265" y1="14286" x2="13265" y2="14286"/>
                        <a14:foregroundMark x1="9184" y1="10390" x2="9184" y2="10390"/>
                        <a14:foregroundMark x1="6122" y1="9091" x2="6122" y2="9091"/>
                        <a14:foregroundMark x1="8163" y1="24675" x2="8163" y2="24675"/>
                        <a14:foregroundMark x1="14286" y1="32468" x2="14286" y2="32468"/>
                        <a14:foregroundMark x1="15816" y1="45455" x2="15816" y2="45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1" y="0"/>
            <a:ext cx="3103419" cy="12192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5" y="0"/>
            <a:ext cx="9088694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93913" y="2667000"/>
            <a:ext cx="2852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b="1" spc="50" dirty="0">
                <a:ln w="11430">
                  <a:solidFill>
                    <a:srgbClr val="FF0000"/>
                  </a:solidFill>
                </a:ln>
                <a:solidFill>
                  <a:srgbClr val="FF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spc="50" dirty="0">
              <a:ln w="11430">
                <a:solidFill>
                  <a:srgbClr val="FF0000"/>
                </a:solidFill>
              </a:ln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529</Words>
  <Application>WPS Slides</Application>
  <PresentationFormat>Widescreen</PresentationFormat>
  <Paragraphs>34</Paragraphs>
  <Slides>8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19" baseType="lpstr">
      <vt:lpstr>Arial</vt:lpstr>
      <vt:lpstr>SimSun</vt:lpstr>
      <vt:lpstr>Wingdings</vt:lpstr>
      <vt:lpstr>Microsoft YaHei</vt:lpstr>
      <vt:lpstr>inpin heiti</vt:lpstr>
      <vt:lpstr>Times New Roman</vt:lpstr>
      <vt:lpstr>Times New Roman</vt:lpstr>
      <vt:lpstr>Arial Unicode MS</vt:lpstr>
      <vt:lpstr>Calibri</vt:lpstr>
      <vt:lpstr>1_Office Theme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Nguyễn Minh Thư</cp:lastModifiedBy>
  <cp:revision>23</cp:revision>
  <dcterms:created xsi:type="dcterms:W3CDTF">2020-08-30T03:43:00Z</dcterms:created>
  <dcterms:modified xsi:type="dcterms:W3CDTF">2025-04-17T12:31:19Z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970ECDDE9A0342ABB798F2C7858F7119_13</vt:lpwstr>
  </property>
</Properties>
</file>