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activeX/activeX1.xml" ContentType="application/vnd.ms-office.activeX+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 id="2147483687" r:id="rId4"/>
    <p:sldMasterId id="2147483699" r:id="rId5"/>
  </p:sldMasterIdLst>
  <p:notesMasterIdLst>
    <p:notesMasterId r:id="rId35"/>
  </p:notesMasterIdLst>
  <p:sldIdLst>
    <p:sldId id="8663" r:id="rId6"/>
    <p:sldId id="8665" r:id="rId7"/>
    <p:sldId id="8687" r:id="rId8"/>
    <p:sldId id="256" r:id="rId9"/>
    <p:sldId id="298" r:id="rId10"/>
    <p:sldId id="8667" r:id="rId11"/>
    <p:sldId id="8668" r:id="rId12"/>
    <p:sldId id="8671" r:id="rId13"/>
    <p:sldId id="268" r:id="rId14"/>
    <p:sldId id="273" r:id="rId15"/>
    <p:sldId id="274" r:id="rId16"/>
    <p:sldId id="8673" r:id="rId17"/>
    <p:sldId id="8675" r:id="rId18"/>
    <p:sldId id="8674" r:id="rId19"/>
    <p:sldId id="8678" r:id="rId20"/>
    <p:sldId id="8670" r:id="rId21"/>
    <p:sldId id="8697" r:id="rId22"/>
    <p:sldId id="277" r:id="rId23"/>
    <p:sldId id="270" r:id="rId24"/>
    <p:sldId id="8679" r:id="rId25"/>
    <p:sldId id="8681" r:id="rId26"/>
    <p:sldId id="8682" r:id="rId27"/>
    <p:sldId id="8684" r:id="rId28"/>
    <p:sldId id="8690" r:id="rId29"/>
    <p:sldId id="8685" r:id="rId30"/>
    <p:sldId id="8695" r:id="rId31"/>
    <p:sldId id="266" r:id="rId32"/>
    <p:sldId id="8696" r:id="rId33"/>
    <p:sldId id="261" r:id="rId34"/>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224A"/>
    <a:srgbClr val="FAD493"/>
    <a:srgbClr val="486D04"/>
    <a:srgbClr val="0F1907"/>
    <a:srgbClr val="4A85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3557" autoAdjust="0"/>
  </p:normalViewPr>
  <p:slideViewPr>
    <p:cSldViewPr>
      <p:cViewPr varScale="1">
        <p:scale>
          <a:sx n="39" d="100"/>
          <a:sy n="39" d="100"/>
        </p:scale>
        <p:origin x="94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slideMaster" Target="slideMasters/slideMaster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DDDC44-3E17-47E8-987C-44B235674876}" type="datetimeFigureOut">
              <a:rPr lang="en-US" smtClean="0"/>
              <a:t>4/7/2025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4BCE31-5697-4DCD-A7D8-9A10419D26C4}" type="slidenum">
              <a:rPr lang="en-US" smtClean="0"/>
              <a:t>‹#›</a:t>
            </a:fld>
            <a:endParaRPr lang="en-US"/>
          </a:p>
        </p:txBody>
      </p:sp>
    </p:spTree>
    <p:extLst>
      <p:ext uri="{BB962C8B-B14F-4D97-AF65-F5344CB8AC3E}">
        <p14:creationId xmlns:p14="http://schemas.microsoft.com/office/powerpoint/2010/main" val="38576354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4BCE31-5697-4DCD-A7D8-9A10419D26C4}" type="slidenum">
              <a:rPr lang="en-US" smtClean="0"/>
              <a:t>20</a:t>
            </a:fld>
            <a:endParaRPr lang="en-US"/>
          </a:p>
        </p:txBody>
      </p:sp>
    </p:spTree>
    <p:extLst>
      <p:ext uri="{BB962C8B-B14F-4D97-AF65-F5344CB8AC3E}">
        <p14:creationId xmlns:p14="http://schemas.microsoft.com/office/powerpoint/2010/main" val="37353457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4/7/2025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4/7/2025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4/7/2025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496198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77756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15471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6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05904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Blank" userDrawn="1">
  <p:cSld name="Blank">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22516359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7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82943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24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18595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3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705339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4/7/2025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30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87429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31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26626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31838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04720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4/7/2025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666750042"/>
      </p:ext>
    </p:extLst>
  </p:cSld>
  <p:clrMapOvr>
    <a:masterClrMapping/>
  </p:clrMapOvr>
  <p:transition spd="slow">
    <p:pull/>
  </p:transition>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67078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p:cNvSpPr>
            <a:spLocks noGrp="1"/>
          </p:cNvSpPr>
          <p:nvPr>
            <p:ph type="dt" sz="half" idx="10"/>
          </p:nvPr>
        </p:nvSpPr>
        <p:spPr>
          <a:xfrm>
            <a:off x="1257300" y="9534526"/>
            <a:ext cx="4114800" cy="547688"/>
          </a:xfrm>
          <a:prstGeom prst="rect">
            <a:avLst/>
          </a:prstGeom>
        </p:spPr>
        <p:txBody>
          <a:bodyPr/>
          <a:lstStyle/>
          <a:p>
            <a:fld id="{938D277C-D2BF-45CB-B9B1-631697971ECF}" type="datetimeFigureOut">
              <a:rPr lang="zh-CN" altLang="en-US" smtClean="0"/>
              <a:t>2025/4/7</a:t>
            </a:fld>
            <a:endParaRPr lang="zh-CN" altLang="en-US"/>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9247533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1257300" y="2738438"/>
            <a:ext cx="15773400" cy="652700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1257300" y="9534526"/>
            <a:ext cx="4114800" cy="547688"/>
          </a:xfrm>
          <a:prstGeom prst="rect">
            <a:avLst/>
          </a:prstGeom>
        </p:spPr>
        <p:txBody>
          <a:bodyPr/>
          <a:lstStyle/>
          <a:p>
            <a:fld id="{938D277C-D2BF-45CB-B9B1-631697971ECF}" type="datetimeFigureOut">
              <a:rPr lang="zh-CN" altLang="en-US" smtClean="0"/>
              <a:t>2025/4/7</a:t>
            </a:fld>
            <a:endParaRPr lang="zh-CN" altLang="en-US"/>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1686146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5" y="2564608"/>
            <a:ext cx="15773400" cy="4279106"/>
          </a:xfrm>
          <a:prstGeom prst="rect">
            <a:avLst/>
          </a:prstGeo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1257300" y="9534526"/>
            <a:ext cx="4114800" cy="547688"/>
          </a:xfrm>
          <a:prstGeom prst="rect">
            <a:avLst/>
          </a:prstGeom>
        </p:spPr>
        <p:txBody>
          <a:bodyPr/>
          <a:lstStyle/>
          <a:p>
            <a:fld id="{938D277C-D2BF-45CB-B9B1-631697971ECF}" type="datetimeFigureOut">
              <a:rPr lang="zh-CN" altLang="en-US" smtClean="0"/>
              <a:t>2025/4/7</a:t>
            </a:fld>
            <a:endParaRPr lang="zh-CN" altLang="en-US"/>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732595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1257300" y="2738438"/>
            <a:ext cx="7772400" cy="652700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38"/>
            <a:ext cx="7772400" cy="652700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1257300" y="9534526"/>
            <a:ext cx="4114800" cy="547688"/>
          </a:xfrm>
          <a:prstGeom prst="rect">
            <a:avLst/>
          </a:prstGeom>
        </p:spPr>
        <p:txBody>
          <a:bodyPr/>
          <a:lstStyle/>
          <a:p>
            <a:fld id="{938D277C-D2BF-45CB-B9B1-631697971ECF}" type="datetimeFigureOut">
              <a:rPr lang="zh-CN" altLang="en-US" smtClean="0"/>
              <a:t>2025/4/7</a:t>
            </a:fld>
            <a:endParaRPr lang="zh-CN" altLang="en-US"/>
          </a:p>
        </p:txBody>
      </p:sp>
      <p:sp>
        <p:nvSpPr>
          <p:cNvPr id="6" name="页脚占位符 5"/>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2915900" y="9534526"/>
            <a:ext cx="4114800" cy="547688"/>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2776930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4/7/2025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p:cNvSpPr>
            <a:spLocks noGrp="1"/>
          </p:cNvSpPr>
          <p:nvPr>
            <p:ph sz="half" idx="2"/>
          </p:nvPr>
        </p:nvSpPr>
        <p:spPr>
          <a:xfrm>
            <a:off x="1259683" y="3757613"/>
            <a:ext cx="7736681" cy="552688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p:cNvSpPr>
            <a:spLocks noGrp="1"/>
          </p:cNvSpPr>
          <p:nvPr>
            <p:ph sz="quarter" idx="4"/>
          </p:nvPr>
        </p:nvSpPr>
        <p:spPr>
          <a:xfrm>
            <a:off x="9258300" y="3757613"/>
            <a:ext cx="7774782" cy="552688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1257300" y="9534526"/>
            <a:ext cx="4114800" cy="547688"/>
          </a:xfrm>
          <a:prstGeom prst="rect">
            <a:avLst/>
          </a:prstGeom>
        </p:spPr>
        <p:txBody>
          <a:bodyPr/>
          <a:lstStyle/>
          <a:p>
            <a:fld id="{938D277C-D2BF-45CB-B9B1-631697971ECF}" type="datetimeFigureOut">
              <a:rPr lang="zh-CN" altLang="en-US" smtClean="0"/>
              <a:t>2025/4/7</a:t>
            </a:fld>
            <a:endParaRPr lang="zh-CN" altLang="en-US"/>
          </a:p>
        </p:txBody>
      </p:sp>
      <p:sp>
        <p:nvSpPr>
          <p:cNvPr id="8" name="页脚占位符 7"/>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12915900" y="9534526"/>
            <a:ext cx="4114800" cy="547688"/>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8734983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1257300" y="9534526"/>
            <a:ext cx="4114800" cy="547688"/>
          </a:xfrm>
          <a:prstGeom prst="rect">
            <a:avLst/>
          </a:prstGeom>
        </p:spPr>
        <p:txBody>
          <a:bodyPr/>
          <a:lstStyle/>
          <a:p>
            <a:fld id="{938D277C-D2BF-45CB-B9B1-631697971ECF}" type="datetimeFigureOut">
              <a:rPr lang="zh-CN" altLang="en-US" smtClean="0"/>
              <a:t>2025/4/7</a:t>
            </a:fld>
            <a:endParaRPr lang="zh-CN" altLang="en-US"/>
          </a:p>
        </p:txBody>
      </p:sp>
      <p:sp>
        <p:nvSpPr>
          <p:cNvPr id="4" name="页脚占位符 3"/>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12915900" y="9534526"/>
            <a:ext cx="4114800" cy="547688"/>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2928802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1257300" y="9534526"/>
            <a:ext cx="4114800" cy="547688"/>
          </a:xfrm>
          <a:prstGeom prst="rect">
            <a:avLst/>
          </a:prstGeom>
        </p:spPr>
        <p:txBody>
          <a:bodyPr/>
          <a:lstStyle/>
          <a:p>
            <a:fld id="{938D277C-D2BF-45CB-B9B1-631697971ECF}" type="datetimeFigureOut">
              <a:rPr lang="zh-CN" altLang="en-US" smtClean="0"/>
              <a:t>2025/4/7</a:t>
            </a:fld>
            <a:endParaRPr lang="zh-CN" altLang="en-US"/>
          </a:p>
        </p:txBody>
      </p:sp>
      <p:sp>
        <p:nvSpPr>
          <p:cNvPr id="3" name="页脚占位符 2"/>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12915900" y="9534526"/>
            <a:ext cx="4114800" cy="547688"/>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1436012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a:xfrm>
            <a:off x="1257300" y="9534526"/>
            <a:ext cx="4114800" cy="547688"/>
          </a:xfrm>
          <a:prstGeom prst="rect">
            <a:avLst/>
          </a:prstGeom>
        </p:spPr>
        <p:txBody>
          <a:bodyPr/>
          <a:lstStyle/>
          <a:p>
            <a:fld id="{938D277C-D2BF-45CB-B9B1-631697971ECF}" type="datetimeFigureOut">
              <a:rPr lang="zh-CN" altLang="en-US" smtClean="0"/>
              <a:t>2025/4/7</a:t>
            </a:fld>
            <a:endParaRPr lang="zh-CN" altLang="en-US"/>
          </a:p>
        </p:txBody>
      </p:sp>
      <p:sp>
        <p:nvSpPr>
          <p:cNvPr id="6" name="页脚占位符 5"/>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2915900" y="9534526"/>
            <a:ext cx="4114800" cy="547688"/>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6328796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a:xfrm>
            <a:off x="1257300" y="9534526"/>
            <a:ext cx="4114800" cy="547688"/>
          </a:xfrm>
          <a:prstGeom prst="rect">
            <a:avLst/>
          </a:prstGeom>
        </p:spPr>
        <p:txBody>
          <a:bodyPr/>
          <a:lstStyle/>
          <a:p>
            <a:fld id="{938D277C-D2BF-45CB-B9B1-631697971ECF}" type="datetimeFigureOut">
              <a:rPr lang="zh-CN" altLang="en-US" smtClean="0"/>
              <a:t>2025/4/7</a:t>
            </a:fld>
            <a:endParaRPr lang="zh-CN" altLang="en-US"/>
          </a:p>
        </p:txBody>
      </p:sp>
      <p:sp>
        <p:nvSpPr>
          <p:cNvPr id="6" name="页脚占位符 5"/>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2915900" y="9534526"/>
            <a:ext cx="4114800" cy="547688"/>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0687167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1257300" y="2738438"/>
            <a:ext cx="15773400" cy="6527007"/>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1257300" y="9534526"/>
            <a:ext cx="4114800" cy="547688"/>
          </a:xfrm>
          <a:prstGeom prst="rect">
            <a:avLst/>
          </a:prstGeom>
        </p:spPr>
        <p:txBody>
          <a:bodyPr/>
          <a:lstStyle/>
          <a:p>
            <a:fld id="{938D277C-D2BF-45CB-B9B1-631697971ECF}" type="datetimeFigureOut">
              <a:rPr lang="zh-CN" altLang="en-US" smtClean="0"/>
              <a:t>2025/4/7</a:t>
            </a:fld>
            <a:endParaRPr lang="zh-CN" altLang="en-US"/>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4032294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0" y="547688"/>
            <a:ext cx="3943350" cy="8717757"/>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0" y="547688"/>
            <a:ext cx="11601450" cy="8717757"/>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1257300" y="9534526"/>
            <a:ext cx="4114800" cy="547688"/>
          </a:xfrm>
          <a:prstGeom prst="rect">
            <a:avLst/>
          </a:prstGeom>
        </p:spPr>
        <p:txBody>
          <a:bodyPr/>
          <a:lstStyle/>
          <a:p>
            <a:fld id="{938D277C-D2BF-45CB-B9B1-631697971ECF}" type="datetimeFigureOut">
              <a:rPr lang="zh-CN" altLang="en-US" smtClean="0"/>
              <a:t>2025/4/7</a:t>
            </a:fld>
            <a:endParaRPr lang="zh-CN" altLang="en-US"/>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861072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2025/4/7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1468618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2025/4/7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4984053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5" y="2564608"/>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2025/4/7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786360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4/7/2025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257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2025/4/7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7477433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p:cNvSpPr>
            <a:spLocks noGrp="1"/>
          </p:cNvSpPr>
          <p:nvPr>
            <p:ph sz="half" idx="2"/>
          </p:nvPr>
        </p:nvSpPr>
        <p:spPr>
          <a:xfrm>
            <a:off x="1259683" y="3757613"/>
            <a:ext cx="7736681"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p:cNvSpPr>
            <a:spLocks noGrp="1"/>
          </p:cNvSpPr>
          <p:nvPr>
            <p:ph sz="quarter" idx="4"/>
          </p:nvPr>
        </p:nvSpPr>
        <p:spPr>
          <a:xfrm>
            <a:off x="9258300" y="3757613"/>
            <a:ext cx="7774782"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2025/4/7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24160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2025/4/7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4899090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2025/4/7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6279606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2025/4/7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4639416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2025/4/7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0434280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2025/4/7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8621612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0" y="547688"/>
            <a:ext cx="3943350" cy="8717757"/>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0" y="547688"/>
            <a:ext cx="11601450" cy="871775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2025/4/7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2567158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2025/4/7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4685692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2025/4/7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6635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4/7/2025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5" y="2564608"/>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2025/4/7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110222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257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2025/4/7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2921958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p:cNvSpPr>
            <a:spLocks noGrp="1"/>
          </p:cNvSpPr>
          <p:nvPr>
            <p:ph sz="half" idx="2"/>
          </p:nvPr>
        </p:nvSpPr>
        <p:spPr>
          <a:xfrm>
            <a:off x="1259683" y="3757613"/>
            <a:ext cx="7736681"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p:cNvSpPr>
            <a:spLocks noGrp="1"/>
          </p:cNvSpPr>
          <p:nvPr>
            <p:ph sz="quarter" idx="4"/>
          </p:nvPr>
        </p:nvSpPr>
        <p:spPr>
          <a:xfrm>
            <a:off x="9258300" y="3757613"/>
            <a:ext cx="7774782"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2025/4/7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7593823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2025/4/7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2331932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2025/4/7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9041672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2025/4/7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2712698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2025/4/7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9285244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2025/4/7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612636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0" y="547688"/>
            <a:ext cx="3943350" cy="8717757"/>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0" y="547688"/>
            <a:ext cx="11601450" cy="871775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2025/4/7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580454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4/7/2025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4/7/2025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4/7/2025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4/7/2025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2.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3.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3.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3.jpe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669E1920-5DC1-A3B7-980F-7B172621C481}"/>
              </a:ext>
            </a:extLst>
          </p:cNvPr>
          <p:cNvSpPr/>
          <p:nvPr userDrawn="1"/>
        </p:nvSpPr>
        <p:spPr>
          <a:xfrm>
            <a:off x="0" y="0"/>
            <a:ext cx="18288000" cy="10176201"/>
          </a:xfrm>
          <a:custGeom>
            <a:avLst/>
            <a:gdLst/>
            <a:ahLst/>
            <a:cxnLst/>
            <a:rect l="l" t="t" r="r" b="b"/>
            <a:pathLst>
              <a:path w="18288000" h="10176201">
                <a:moveTo>
                  <a:pt x="0" y="0"/>
                </a:moveTo>
                <a:lnTo>
                  <a:pt x="18288000" y="0"/>
                </a:lnTo>
                <a:lnTo>
                  <a:pt x="18288000" y="10176201"/>
                </a:lnTo>
                <a:lnTo>
                  <a:pt x="0" y="10176201"/>
                </a:lnTo>
                <a:lnTo>
                  <a:pt x="0" y="0"/>
                </a:lnTo>
                <a:close/>
              </a:path>
            </a:pathLst>
          </a:custGeom>
          <a:blipFill>
            <a:blip r:embed="rId13"/>
            <a:stretch>
              <a:fillRect t="-11664" b="-11664"/>
            </a:stretch>
          </a:blipFill>
        </p:spPr>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t="-13000" b="-1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89896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213020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CC4361BB-5F42-DDDA-4E00-C4A03058D8E3}"/>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标题占位符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938D277C-D2BF-45CB-B9B1-631697971ECF}" type="datetimeFigureOut">
              <a:rPr lang="zh-CN" altLang="en-US" smtClean="0"/>
              <a:t>2025/4/7</a:t>
            </a:fld>
            <a:endParaRPr lang="zh-CN" altLang="en-US"/>
          </a:p>
        </p:txBody>
      </p:sp>
      <p:sp>
        <p:nvSpPr>
          <p:cNvPr id="5" name="页脚占位符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84413091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CE5C208A-36FD-4FA9-39C7-D0CFE3638ECA}"/>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标题占位符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938D277C-D2BF-45CB-B9B1-631697971ECF}" type="datetimeFigureOut">
              <a:rPr lang="zh-CN" altLang="en-US" smtClean="0"/>
              <a:t>2025/4/7</a:t>
            </a:fld>
            <a:endParaRPr lang="zh-CN" altLang="en-US"/>
          </a:p>
        </p:txBody>
      </p:sp>
      <p:sp>
        <p:nvSpPr>
          <p:cNvPr id="5" name="页脚占位符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55603251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audio" Target="../media/audio3.wav"/><Relationship Id="rId1" Type="http://schemas.openxmlformats.org/officeDocument/2006/relationships/slideLayout" Target="../slideLayouts/slideLayout5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9.png"/><Relationship Id="rId2" Type="http://schemas.openxmlformats.org/officeDocument/2006/relationships/image" Target="../media/image41.png"/><Relationship Id="rId1" Type="http://schemas.openxmlformats.org/officeDocument/2006/relationships/slideLayout" Target="../slideLayouts/slideLayout5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slideLayout" Target="../slideLayouts/slideLayout54.xml"/><Relationship Id="rId1" Type="http://schemas.openxmlformats.org/officeDocument/2006/relationships/control" Target="../activeX/activeX1.xml"/><Relationship Id="rId6" Type="http://schemas.openxmlformats.org/officeDocument/2006/relationships/image" Target="../media/image52.wmf"/><Relationship Id="rId5" Type="http://schemas.openxmlformats.org/officeDocument/2006/relationships/image" Target="../media/image51.pn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54.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s>
</file>

<file path=ppt/slides/_rels/slide2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s>
</file>

<file path=ppt/slides/_rels/slide2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5.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32.xml"/><Relationship Id="rId6" Type="http://schemas.openxmlformats.org/officeDocument/2006/relationships/image" Target="../media/image32.emf"/><Relationship Id="rId5" Type="http://schemas.openxmlformats.org/officeDocument/2006/relationships/image" Target="../media/image31.png"/><Relationship Id="rId10" Type="http://schemas.openxmlformats.org/officeDocument/2006/relationships/audio" Target="../media/audio1.wav"/><Relationship Id="rId4" Type="http://schemas.openxmlformats.org/officeDocument/2006/relationships/image" Target="../media/image30.png"/><Relationship Id="rId9"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png"/><Relationship Id="rId1" Type="http://schemas.openxmlformats.org/officeDocument/2006/relationships/slideLayout" Target="../slideLayouts/slideLayout43.xml"/><Relationship Id="rId5" Type="http://schemas.openxmlformats.org/officeDocument/2006/relationships/image" Target="../media/image37.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EBA71F35-5F87-BBD6-BF52-C3D6DF8452B3}"/>
              </a:ext>
            </a:extLst>
          </p:cNvPr>
          <p:cNvSpPr/>
          <p:nvPr/>
        </p:nvSpPr>
        <p:spPr>
          <a:xfrm>
            <a:off x="0" y="0"/>
            <a:ext cx="18288000" cy="10287000"/>
          </a:xfrm>
          <a:custGeom>
            <a:avLst/>
            <a:gdLst/>
            <a:ahLst/>
            <a:cxnLst/>
            <a:rect l="l" t="t" r="r" b="b"/>
            <a:pathLst>
              <a:path w="2336040" h="3024000">
                <a:moveTo>
                  <a:pt x="0" y="0"/>
                </a:moveTo>
                <a:lnTo>
                  <a:pt x="2336040" y="0"/>
                </a:lnTo>
                <a:lnTo>
                  <a:pt x="2336040" y="3024000"/>
                </a:lnTo>
                <a:lnTo>
                  <a:pt x="0" y="3024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sp>
        <p:nvSpPr>
          <p:cNvPr id="10" name="Freeform 2">
            <a:extLst>
              <a:ext uri="{FF2B5EF4-FFF2-40B4-BE49-F238E27FC236}">
                <a16:creationId xmlns:a16="http://schemas.microsoft.com/office/drawing/2014/main" id="{3A79CBE2-1E7E-47E2-927F-442A68FAD203}"/>
              </a:ext>
            </a:extLst>
          </p:cNvPr>
          <p:cNvSpPr/>
          <p:nvPr/>
        </p:nvSpPr>
        <p:spPr>
          <a:xfrm>
            <a:off x="0" y="2153725"/>
            <a:ext cx="6729414" cy="6072188"/>
          </a:xfrm>
          <a:custGeom>
            <a:avLst/>
            <a:gdLst/>
            <a:ahLst/>
            <a:cxnLst/>
            <a:rect l="l" t="t" r="r" b="b"/>
            <a:pathLst>
              <a:path w="9060674" h="6048000">
                <a:moveTo>
                  <a:pt x="0" y="0"/>
                </a:moveTo>
                <a:lnTo>
                  <a:pt x="9060674" y="0"/>
                </a:lnTo>
                <a:lnTo>
                  <a:pt x="9060674" y="6048000"/>
                </a:lnTo>
                <a:lnTo>
                  <a:pt x="0" y="6048000"/>
                </a:lnTo>
                <a:lnTo>
                  <a:pt x="0" y="0"/>
                </a:lnTo>
                <a:close/>
              </a:path>
            </a:pathLst>
          </a:custGeom>
          <a:blipFill>
            <a:blip r:embed="rId4"/>
            <a:stretch>
              <a:fillRect/>
            </a:stretch>
          </a:blipFill>
        </p:spPr>
        <p:txBody>
          <a:bodyPr/>
          <a:lstStyle/>
          <a:p>
            <a:pPr defTabSz="1371600"/>
            <a:endParaRPr lang="en-US" sz="2700">
              <a:solidFill>
                <a:prstClr val="black"/>
              </a:solidFill>
              <a:latin typeface="Calibri"/>
            </a:endParaRPr>
          </a:p>
        </p:txBody>
      </p:sp>
      <p:pic>
        <p:nvPicPr>
          <p:cNvPr id="11" name="Khung">
            <a:extLst>
              <a:ext uri="{FF2B5EF4-FFF2-40B4-BE49-F238E27FC236}">
                <a16:creationId xmlns:a16="http://schemas.microsoft.com/office/drawing/2014/main" id="{3CBA5CC4-78A9-444A-B575-9744ECA278F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062" t="14200" r="24063" b="15477"/>
          <a:stretch>
            <a:fillRect/>
          </a:stretch>
        </p:blipFill>
        <p:spPr>
          <a:xfrm>
            <a:off x="6729414" y="2552700"/>
            <a:ext cx="11253786" cy="5437853"/>
          </a:xfrm>
          <a:prstGeom prst="rect">
            <a:avLst/>
          </a:prstGeom>
        </p:spPr>
      </p:pic>
      <p:pic>
        <p:nvPicPr>
          <p:cNvPr id="12" name="Picture 11">
            <a:extLst>
              <a:ext uri="{FF2B5EF4-FFF2-40B4-BE49-F238E27FC236}">
                <a16:creationId xmlns:a16="http://schemas.microsoft.com/office/drawing/2014/main" id="{00F99625-B2CD-40A7-9327-71153E47D9ED}"/>
              </a:ext>
            </a:extLst>
          </p:cNvPr>
          <p:cNvPicPr>
            <a:picLocks noChangeAspect="1"/>
          </p:cNvPicPr>
          <p:nvPr/>
        </p:nvPicPr>
        <p:blipFill>
          <a:blip r:embed="rId6"/>
          <a:stretch>
            <a:fillRect/>
          </a:stretch>
        </p:blipFill>
        <p:spPr>
          <a:xfrm>
            <a:off x="6729414" y="4168855"/>
            <a:ext cx="11083126" cy="2205542"/>
          </a:xfrm>
          <a:prstGeom prst="rect">
            <a:avLst/>
          </a:prstGeom>
        </p:spPr>
      </p:pic>
    </p:spTree>
    <p:extLst>
      <p:ext uri="{BB962C8B-B14F-4D97-AF65-F5344CB8AC3E}">
        <p14:creationId xmlns:p14="http://schemas.microsoft.com/office/powerpoint/2010/main" val="21326572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fltVal val="0"/>
                                          </p:val>
                                        </p:tav>
                                        <p:tav tm="100000">
                                          <p:val>
                                            <p:strVal val="#ppt_w"/>
                                          </p:val>
                                        </p:tav>
                                      </p:tavLst>
                                    </p:anim>
                                    <p:anim calcmode="lin" valueType="num">
                                      <p:cBhvr>
                                        <p:cTn id="13" dur="1000" fill="hold"/>
                                        <p:tgtEl>
                                          <p:spTgt spid="12"/>
                                        </p:tgtEl>
                                        <p:attrNameLst>
                                          <p:attrName>ppt_h</p:attrName>
                                        </p:attrNameLst>
                                      </p:cBhvr>
                                      <p:tavLst>
                                        <p:tav tm="0">
                                          <p:val>
                                            <p:fltVal val="0"/>
                                          </p:val>
                                        </p:tav>
                                        <p:tav tm="100000">
                                          <p:val>
                                            <p:strVal val="#ppt_h"/>
                                          </p:val>
                                        </p:tav>
                                      </p:tavLst>
                                    </p:anim>
                                    <p:anim calcmode="lin" valueType="num">
                                      <p:cBhvr>
                                        <p:cTn id="14" dur="1000" fill="hold"/>
                                        <p:tgtEl>
                                          <p:spTgt spid="12"/>
                                        </p:tgtEl>
                                        <p:attrNameLst>
                                          <p:attrName>style.rotation</p:attrName>
                                        </p:attrNameLst>
                                      </p:cBhvr>
                                      <p:tavLst>
                                        <p:tav tm="0">
                                          <p:val>
                                            <p:fltVal val="90"/>
                                          </p:val>
                                        </p:tav>
                                        <p:tav tm="100000">
                                          <p:val>
                                            <p:fltVal val="0"/>
                                          </p:val>
                                        </p:tav>
                                      </p:tavLst>
                                    </p:anim>
                                    <p:animEffect transition="in" filter="fade">
                                      <p:cBhvr>
                                        <p:cTn id="1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a typeface="Cambria" panose="02040503050406030204" pitchFamily="18" charset="0"/>
            </a:endParaRPr>
          </a:p>
        </p:txBody>
      </p:sp>
      <p:sp>
        <p:nvSpPr>
          <p:cNvPr id="4" name="Rectangle 3">
            <a:extLst>
              <a:ext uri="{FF2B5EF4-FFF2-40B4-BE49-F238E27FC236}">
                <a16:creationId xmlns:a16="http://schemas.microsoft.com/office/drawing/2014/main" id="{5C8329F3-DDE2-7085-031B-FB0B0F91E03B}"/>
              </a:ext>
            </a:extLst>
          </p:cNvPr>
          <p:cNvSpPr/>
          <p:nvPr/>
        </p:nvSpPr>
        <p:spPr>
          <a:xfrm>
            <a:off x="1348606" y="2532588"/>
            <a:ext cx="7508931" cy="1191952"/>
          </a:xfrm>
          <a:prstGeom prst="rect">
            <a:avLst/>
          </a:prstGeom>
          <a:solidFill>
            <a:schemeClr val="accent6">
              <a:lumMod val="20000"/>
              <a:lumOff val="80000"/>
            </a:schemeClr>
          </a:solidFill>
          <a:ln w="3810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6000" dirty="0" err="1">
                <a:solidFill>
                  <a:schemeClr val="tx1"/>
                </a:solidFill>
                <a:latin typeface="Cambria" panose="02040503050406030204" pitchFamily="18" charset="0"/>
                <a:ea typeface="Cambria" panose="02040503050406030204" pitchFamily="18" charset="0"/>
                <a:cs typeface="Open Sans" panose="020B0606030504020204" pitchFamily="34" charset="0"/>
              </a:rPr>
              <a:t>Trường</a:t>
            </a:r>
            <a:r>
              <a:rPr lang="en-US" sz="6000" dirty="0">
                <a:solidFill>
                  <a:schemeClr val="tx1"/>
                </a:solidFill>
                <a:latin typeface="Cambria" panose="02040503050406030204" pitchFamily="18" charset="0"/>
                <a:ea typeface="Cambria" panose="02040503050406030204" pitchFamily="18" charset="0"/>
                <a:cs typeface="Open Sans" panose="020B0606030504020204" pitchFamily="34" charset="0"/>
              </a:rPr>
              <a:t> </a:t>
            </a:r>
            <a:r>
              <a:rPr lang="en-US" sz="6000" dirty="0" err="1">
                <a:solidFill>
                  <a:schemeClr val="tx1"/>
                </a:solidFill>
                <a:latin typeface="Cambria" panose="02040503050406030204" pitchFamily="18" charset="0"/>
                <a:ea typeface="Cambria" panose="02040503050406030204" pitchFamily="18" charset="0"/>
                <a:cs typeface="Open Sans" panose="020B0606030504020204" pitchFamily="34" charset="0"/>
              </a:rPr>
              <a:t>Sơn</a:t>
            </a:r>
            <a:endParaRPr lang="en-US" sz="6000" dirty="0">
              <a:solidFill>
                <a:schemeClr val="tx1"/>
              </a:solidFill>
              <a:latin typeface="Cambria" panose="02040503050406030204" pitchFamily="18" charset="0"/>
              <a:ea typeface="Cambria" panose="02040503050406030204" pitchFamily="18" charset="0"/>
              <a:cs typeface="Open Sans" panose="020B0606030504020204" pitchFamily="34" charset="0"/>
            </a:endParaRPr>
          </a:p>
        </p:txBody>
      </p:sp>
      <p:sp>
        <p:nvSpPr>
          <p:cNvPr id="8" name="Rectangle 7">
            <a:extLst>
              <a:ext uri="{FF2B5EF4-FFF2-40B4-BE49-F238E27FC236}">
                <a16:creationId xmlns:a16="http://schemas.microsoft.com/office/drawing/2014/main" id="{43056CC1-4C99-4F27-FEB2-158FBCB0AFFB}"/>
              </a:ext>
            </a:extLst>
          </p:cNvPr>
          <p:cNvSpPr/>
          <p:nvPr/>
        </p:nvSpPr>
        <p:spPr>
          <a:xfrm>
            <a:off x="9672743" y="2563497"/>
            <a:ext cx="7508931" cy="1191952"/>
          </a:xfrm>
          <a:prstGeom prst="rect">
            <a:avLst/>
          </a:prstGeom>
          <a:solidFill>
            <a:schemeClr val="accent6">
              <a:lumMod val="20000"/>
              <a:lumOff val="80000"/>
            </a:schemeClr>
          </a:solidFill>
          <a:ln w="3810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6000" dirty="0" err="1">
                <a:solidFill>
                  <a:schemeClr val="tx1"/>
                </a:solidFill>
                <a:latin typeface="Cambria" panose="02040503050406030204" pitchFamily="18" charset="0"/>
                <a:ea typeface="Cambria" panose="02040503050406030204" pitchFamily="18" charset="0"/>
                <a:cs typeface="Open Sans" panose="020B0606030504020204" pitchFamily="34" charset="0"/>
              </a:rPr>
              <a:t>đất</a:t>
            </a:r>
            <a:r>
              <a:rPr lang="en-US" sz="6000" dirty="0">
                <a:solidFill>
                  <a:schemeClr val="tx1"/>
                </a:solidFill>
                <a:latin typeface="Cambria" panose="02040503050406030204" pitchFamily="18" charset="0"/>
                <a:ea typeface="Cambria" panose="02040503050406030204" pitchFamily="18" charset="0"/>
                <a:cs typeface="Open Sans" panose="020B0606030504020204" pitchFamily="34" charset="0"/>
              </a:rPr>
              <a:t> </a:t>
            </a:r>
            <a:r>
              <a:rPr lang="en-US" sz="6000" dirty="0" err="1">
                <a:solidFill>
                  <a:schemeClr val="tx1"/>
                </a:solidFill>
                <a:latin typeface="Cambria" panose="02040503050406030204" pitchFamily="18" charset="0"/>
                <a:ea typeface="Cambria" panose="02040503050406030204" pitchFamily="18" charset="0"/>
                <a:cs typeface="Open Sans" panose="020B0606030504020204" pitchFamily="34" charset="0"/>
              </a:rPr>
              <a:t>nghèo</a:t>
            </a:r>
            <a:endParaRPr lang="en-US" sz="6000" dirty="0">
              <a:solidFill>
                <a:schemeClr val="tx1"/>
              </a:solidFill>
              <a:latin typeface="Cambria" panose="02040503050406030204" pitchFamily="18" charset="0"/>
              <a:ea typeface="Cambria" panose="02040503050406030204" pitchFamily="18" charset="0"/>
              <a:cs typeface="Open Sans" panose="020B0606030504020204" pitchFamily="34" charset="0"/>
            </a:endParaRPr>
          </a:p>
        </p:txBody>
      </p:sp>
      <p:sp>
        <p:nvSpPr>
          <p:cNvPr id="9" name="Rectangle 8">
            <a:extLst>
              <a:ext uri="{FF2B5EF4-FFF2-40B4-BE49-F238E27FC236}">
                <a16:creationId xmlns:a16="http://schemas.microsoft.com/office/drawing/2014/main" id="{D4641322-D37A-C77F-550A-807790BC3A2B}"/>
              </a:ext>
            </a:extLst>
          </p:cNvPr>
          <p:cNvSpPr/>
          <p:nvPr/>
        </p:nvSpPr>
        <p:spPr>
          <a:xfrm>
            <a:off x="9702679" y="4896477"/>
            <a:ext cx="7508931" cy="1191952"/>
          </a:xfrm>
          <a:prstGeom prst="rect">
            <a:avLst/>
          </a:prstGeom>
          <a:solidFill>
            <a:schemeClr val="accent6">
              <a:lumMod val="20000"/>
              <a:lumOff val="80000"/>
            </a:schemeClr>
          </a:solidFill>
          <a:ln w="3810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6000" dirty="0" err="1">
                <a:solidFill>
                  <a:schemeClr val="tx1"/>
                </a:solidFill>
                <a:latin typeface="Cambria" panose="02040503050406030204" pitchFamily="18" charset="0"/>
                <a:ea typeface="Cambria" panose="02040503050406030204" pitchFamily="18" charset="0"/>
                <a:cs typeface="Open Sans" panose="020B0606030504020204" pitchFamily="34" charset="0"/>
              </a:rPr>
              <a:t>áo</a:t>
            </a:r>
            <a:r>
              <a:rPr lang="en-US" sz="6000" dirty="0">
                <a:solidFill>
                  <a:schemeClr val="tx1"/>
                </a:solidFill>
                <a:latin typeface="Cambria" panose="02040503050406030204" pitchFamily="18" charset="0"/>
                <a:ea typeface="Cambria" panose="02040503050406030204" pitchFamily="18" charset="0"/>
                <a:cs typeface="Open Sans" panose="020B0606030504020204" pitchFamily="34" charset="0"/>
              </a:rPr>
              <a:t> </a:t>
            </a:r>
            <a:r>
              <a:rPr lang="en-US" sz="6000" dirty="0" err="1">
                <a:solidFill>
                  <a:schemeClr val="tx1"/>
                </a:solidFill>
                <a:latin typeface="Cambria" panose="02040503050406030204" pitchFamily="18" charset="0"/>
                <a:ea typeface="Cambria" panose="02040503050406030204" pitchFamily="18" charset="0"/>
                <a:cs typeface="Open Sans" panose="020B0606030504020204" pitchFamily="34" charset="0"/>
              </a:rPr>
              <a:t>nâu</a:t>
            </a:r>
            <a:endParaRPr lang="en-US" sz="6000" dirty="0">
              <a:solidFill>
                <a:schemeClr val="tx1"/>
              </a:solidFill>
              <a:latin typeface="Cambria" panose="02040503050406030204" pitchFamily="18" charset="0"/>
              <a:ea typeface="Cambria" panose="02040503050406030204" pitchFamily="18" charset="0"/>
              <a:cs typeface="Open Sans" panose="020B0606030504020204" pitchFamily="34" charset="0"/>
            </a:endParaRPr>
          </a:p>
        </p:txBody>
      </p:sp>
      <p:sp>
        <p:nvSpPr>
          <p:cNvPr id="11" name="Rectangle 10">
            <a:extLst>
              <a:ext uri="{FF2B5EF4-FFF2-40B4-BE49-F238E27FC236}">
                <a16:creationId xmlns:a16="http://schemas.microsoft.com/office/drawing/2014/main" id="{E2094304-45D8-5905-35EA-74886A1834A0}"/>
              </a:ext>
            </a:extLst>
          </p:cNvPr>
          <p:cNvSpPr/>
          <p:nvPr/>
        </p:nvSpPr>
        <p:spPr>
          <a:xfrm>
            <a:off x="1367656" y="4896477"/>
            <a:ext cx="7508931" cy="1191952"/>
          </a:xfrm>
          <a:prstGeom prst="rect">
            <a:avLst/>
          </a:prstGeom>
          <a:solidFill>
            <a:schemeClr val="accent6">
              <a:lumMod val="20000"/>
              <a:lumOff val="80000"/>
            </a:schemeClr>
          </a:solidFill>
          <a:ln w="3810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6000" dirty="0" err="1">
                <a:solidFill>
                  <a:schemeClr val="tx1"/>
                </a:solidFill>
                <a:latin typeface="Cambria" panose="02040503050406030204" pitchFamily="18" charset="0"/>
                <a:ea typeface="Cambria" panose="02040503050406030204" pitchFamily="18" charset="0"/>
                <a:cs typeface="Open Sans" panose="020B0606030504020204" pitchFamily="34" charset="0"/>
              </a:rPr>
              <a:t>sớm</a:t>
            </a:r>
            <a:r>
              <a:rPr lang="en-US" sz="6000" dirty="0">
                <a:solidFill>
                  <a:schemeClr val="tx1"/>
                </a:solidFill>
                <a:latin typeface="Cambria" panose="02040503050406030204" pitchFamily="18" charset="0"/>
                <a:ea typeface="Cambria" panose="02040503050406030204" pitchFamily="18" charset="0"/>
                <a:cs typeface="Open Sans" panose="020B0606030504020204" pitchFamily="34" charset="0"/>
              </a:rPr>
              <a:t> </a:t>
            </a:r>
            <a:r>
              <a:rPr lang="en-US" sz="6000" dirty="0" err="1">
                <a:solidFill>
                  <a:schemeClr val="tx1"/>
                </a:solidFill>
                <a:latin typeface="Cambria" panose="02040503050406030204" pitchFamily="18" charset="0"/>
                <a:ea typeface="Cambria" panose="02040503050406030204" pitchFamily="18" charset="0"/>
                <a:cs typeface="Open Sans" panose="020B0606030504020204" pitchFamily="34" charset="0"/>
              </a:rPr>
              <a:t>chiều</a:t>
            </a:r>
            <a:endParaRPr lang="en-US" sz="6000" dirty="0">
              <a:solidFill>
                <a:schemeClr val="tx1"/>
              </a:solidFill>
              <a:latin typeface="Cambria" panose="02040503050406030204" pitchFamily="18" charset="0"/>
              <a:ea typeface="Cambria" panose="02040503050406030204" pitchFamily="18" charset="0"/>
              <a:cs typeface="Open Sans" panose="020B0606030504020204" pitchFamily="34" charset="0"/>
            </a:endParaRPr>
          </a:p>
        </p:txBody>
      </p:sp>
      <p:sp>
        <p:nvSpPr>
          <p:cNvPr id="12" name="Rectangle 11">
            <a:extLst>
              <a:ext uri="{FF2B5EF4-FFF2-40B4-BE49-F238E27FC236}">
                <a16:creationId xmlns:a16="http://schemas.microsoft.com/office/drawing/2014/main" id="{98E7DCD3-5429-E404-849B-6E1FB0FC8B45}"/>
              </a:ext>
            </a:extLst>
          </p:cNvPr>
          <p:cNvSpPr/>
          <p:nvPr/>
        </p:nvSpPr>
        <p:spPr>
          <a:xfrm>
            <a:off x="4800600" y="6997383"/>
            <a:ext cx="7508931" cy="1191952"/>
          </a:xfrm>
          <a:prstGeom prst="rect">
            <a:avLst/>
          </a:prstGeom>
          <a:solidFill>
            <a:schemeClr val="accent6">
              <a:lumMod val="20000"/>
              <a:lumOff val="80000"/>
            </a:schemeClr>
          </a:solidFill>
          <a:ln w="3810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6000" dirty="0" err="1">
                <a:solidFill>
                  <a:schemeClr val="tx1"/>
                </a:solidFill>
                <a:latin typeface="Cambria" panose="02040503050406030204" pitchFamily="18" charset="0"/>
                <a:ea typeface="Cambria" panose="02040503050406030204" pitchFamily="18" charset="0"/>
                <a:cs typeface="Open Sans" panose="020B0606030504020204" pitchFamily="34" charset="0"/>
              </a:rPr>
              <a:t>quân</a:t>
            </a:r>
            <a:r>
              <a:rPr lang="en-US" sz="6000" dirty="0">
                <a:solidFill>
                  <a:schemeClr val="tx1"/>
                </a:solidFill>
                <a:latin typeface="Cambria" panose="02040503050406030204" pitchFamily="18" charset="0"/>
                <a:ea typeface="Cambria" panose="02040503050406030204" pitchFamily="18" charset="0"/>
                <a:cs typeface="Open Sans" panose="020B0606030504020204" pitchFamily="34" charset="0"/>
              </a:rPr>
              <a:t> </a:t>
            </a:r>
            <a:r>
              <a:rPr lang="en-US" sz="6000" dirty="0" err="1">
                <a:solidFill>
                  <a:schemeClr val="tx1"/>
                </a:solidFill>
                <a:latin typeface="Cambria" panose="02040503050406030204" pitchFamily="18" charset="0"/>
                <a:ea typeface="Cambria" panose="02040503050406030204" pitchFamily="18" charset="0"/>
                <a:cs typeface="Open Sans" panose="020B0606030504020204" pitchFamily="34" charset="0"/>
              </a:rPr>
              <a:t>thù</a:t>
            </a:r>
            <a:endParaRPr lang="en-US" sz="6000" dirty="0">
              <a:solidFill>
                <a:schemeClr val="tx1"/>
              </a:solidFill>
              <a:latin typeface="Cambria" panose="02040503050406030204" pitchFamily="18" charset="0"/>
              <a:ea typeface="Cambria" panose="02040503050406030204" pitchFamily="18" charset="0"/>
              <a:cs typeface="Open Sans" panose="020B0606030504020204" pitchFamily="34" charset="0"/>
            </a:endParaRPr>
          </a:p>
        </p:txBody>
      </p:sp>
      <p:pic>
        <p:nvPicPr>
          <p:cNvPr id="2" name="Picture 1">
            <a:extLst>
              <a:ext uri="{FF2B5EF4-FFF2-40B4-BE49-F238E27FC236}">
                <a16:creationId xmlns:a16="http://schemas.microsoft.com/office/drawing/2014/main" id="{87DFA51B-7802-6BBA-8534-C25F80493FFA}"/>
              </a:ext>
            </a:extLst>
          </p:cNvPr>
          <p:cNvPicPr>
            <a:picLocks noChangeAspect="1"/>
          </p:cNvPicPr>
          <p:nvPr/>
        </p:nvPicPr>
        <p:blipFill>
          <a:blip r:embed="rId3"/>
          <a:stretch>
            <a:fillRect/>
          </a:stretch>
        </p:blipFill>
        <p:spPr>
          <a:xfrm>
            <a:off x="4570267" y="347158"/>
            <a:ext cx="9821507" cy="1621677"/>
          </a:xfrm>
          <a:prstGeom prst="rect">
            <a:avLst/>
          </a:prstGeom>
        </p:spPr>
      </p:pic>
    </p:spTree>
    <p:extLst>
      <p:ext uri="{BB962C8B-B14F-4D97-AF65-F5344CB8AC3E}">
        <p14:creationId xmlns:p14="http://schemas.microsoft.com/office/powerpoint/2010/main" val="38193896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0-#ppt_w/2"/>
                                          </p:val>
                                        </p:tav>
                                        <p:tav tm="100000">
                                          <p:val>
                                            <p:strVal val="#ppt_x"/>
                                          </p:val>
                                        </p:tav>
                                      </p:tavLst>
                                    </p:anim>
                                    <p:anim calcmode="lin" valueType="num">
                                      <p:cBhvr additive="base">
                                        <p:cTn id="19"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0-#ppt_w/2"/>
                                          </p:val>
                                        </p:tav>
                                        <p:tav tm="100000">
                                          <p:val>
                                            <p:strVal val="#ppt_x"/>
                                          </p:val>
                                        </p:tav>
                                      </p:tavLst>
                                    </p:anim>
                                    <p:anim calcmode="lin" valueType="num">
                                      <p:cBhvr additive="base">
                                        <p:cTn id="25"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0-#ppt_w/2"/>
                                          </p:val>
                                        </p:tav>
                                        <p:tav tm="100000">
                                          <p:val>
                                            <p:strVal val="#ppt_x"/>
                                          </p:val>
                                        </p:tav>
                                      </p:tavLst>
                                    </p:anim>
                                    <p:anim calcmode="lin" valueType="num">
                                      <p:cBhvr additive="base">
                                        <p:cTn id="31"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fill="hold"/>
                                        <p:tgtEl>
                                          <p:spTgt spid="12"/>
                                        </p:tgtEl>
                                        <p:attrNameLst>
                                          <p:attrName>ppt_x</p:attrName>
                                        </p:attrNameLst>
                                      </p:cBhvr>
                                      <p:tavLst>
                                        <p:tav tm="0">
                                          <p:val>
                                            <p:strVal val="0-#ppt_w/2"/>
                                          </p:val>
                                        </p:tav>
                                        <p:tav tm="100000">
                                          <p:val>
                                            <p:strVal val="#ppt_x"/>
                                          </p:val>
                                        </p:tav>
                                      </p:tavLst>
                                    </p:anim>
                                    <p:anim calcmode="lin" valueType="num">
                                      <p:cBhvr additive="base">
                                        <p:cTn id="37"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6C912950-4F18-16BB-EE7D-7D56D7B85834}"/>
              </a:ext>
            </a:extLst>
          </p:cNvPr>
          <p:cNvSpPr/>
          <p:nvPr/>
        </p:nvSpPr>
        <p:spPr>
          <a:xfrm>
            <a:off x="1501617" y="2345576"/>
            <a:ext cx="15339194" cy="4245723"/>
          </a:xfrm>
          <a:prstGeom prst="rect">
            <a:avLst/>
          </a:prstGeom>
          <a:solidFill>
            <a:schemeClr val="accent6">
              <a:lumMod val="20000"/>
              <a:lumOff val="80000"/>
            </a:schemeClr>
          </a:solidFill>
          <a:ln w="3810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5400" dirty="0">
                <a:solidFill>
                  <a:srgbClr val="000000"/>
                </a:solidFill>
              </a:rPr>
              <a:t>Quê hương /biết mấy thân yêu/</a:t>
            </a:r>
          </a:p>
          <a:p>
            <a:pPr algn="ctr"/>
            <a:r>
              <a:rPr lang="vi-VN" sz="5400" dirty="0">
                <a:solidFill>
                  <a:srgbClr val="000000"/>
                </a:solidFill>
              </a:rPr>
              <a:t>Bao nhiêu đời /đã chịu nhiều thương đau/</a:t>
            </a:r>
          </a:p>
          <a:p>
            <a:pPr algn="ctr"/>
            <a:r>
              <a:rPr lang="vi-VN" sz="5400" dirty="0">
                <a:solidFill>
                  <a:srgbClr val="000000"/>
                </a:solidFill>
              </a:rPr>
              <a:t>Mặt người/ vất vả in sâu/</a:t>
            </a:r>
          </a:p>
          <a:p>
            <a:pPr algn="ctr"/>
            <a:r>
              <a:rPr lang="vi-VN" sz="5400" dirty="0">
                <a:solidFill>
                  <a:srgbClr val="000000"/>
                </a:solidFill>
              </a:rPr>
              <a:t>Gái trai /cũng một áo nâu /nhuộm bùn.//</a:t>
            </a:r>
          </a:p>
        </p:txBody>
      </p:sp>
      <p:pic>
        <p:nvPicPr>
          <p:cNvPr id="7" name="Picture 6">
            <a:extLst>
              <a:ext uri="{FF2B5EF4-FFF2-40B4-BE49-F238E27FC236}">
                <a16:creationId xmlns:a16="http://schemas.microsoft.com/office/drawing/2014/main" id="{E8AC4994-AC1A-08CF-E7D3-92722B0B429F}"/>
              </a:ext>
            </a:extLst>
          </p:cNvPr>
          <p:cNvPicPr>
            <a:picLocks noChangeAspect="1"/>
          </p:cNvPicPr>
          <p:nvPr/>
        </p:nvPicPr>
        <p:blipFill>
          <a:blip r:embed="rId2"/>
          <a:stretch>
            <a:fillRect/>
          </a:stretch>
        </p:blipFill>
        <p:spPr>
          <a:xfrm>
            <a:off x="5334000" y="266700"/>
            <a:ext cx="6608637" cy="1609483"/>
          </a:xfrm>
          <a:prstGeom prst="rect">
            <a:avLst/>
          </a:prstGeom>
        </p:spPr>
      </p:pic>
    </p:spTree>
    <p:extLst>
      <p:ext uri="{BB962C8B-B14F-4D97-AF65-F5344CB8AC3E}">
        <p14:creationId xmlns:p14="http://schemas.microsoft.com/office/powerpoint/2010/main" val="10317505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84">
            <a:extLst>
              <a:ext uri="{FF2B5EF4-FFF2-40B4-BE49-F238E27FC236}">
                <a16:creationId xmlns:a16="http://schemas.microsoft.com/office/drawing/2014/main" id="{B2E39F76-C8C5-4696-98BE-AEE85E7EAE21}"/>
              </a:ext>
            </a:extLst>
          </p:cNvPr>
          <p:cNvGrpSpPr/>
          <p:nvPr/>
        </p:nvGrpSpPr>
        <p:grpSpPr>
          <a:xfrm>
            <a:off x="9204939" y="4028768"/>
            <a:ext cx="8960169" cy="5515455"/>
            <a:chOff x="6051919" y="2685845"/>
            <a:chExt cx="5973446" cy="3676970"/>
          </a:xfrm>
        </p:grpSpPr>
        <p:pic>
          <p:nvPicPr>
            <p:cNvPr id="6" name="Picture 22">
              <a:extLst>
                <a:ext uri="{FF2B5EF4-FFF2-40B4-BE49-F238E27FC236}">
                  <a16:creationId xmlns:a16="http://schemas.microsoft.com/office/drawing/2014/main" id="{8002E87B-4387-451A-AF91-3D297235D9D3}"/>
                </a:ext>
              </a:extLst>
            </p:cNvPr>
            <p:cNvPicPr>
              <a:picLocks noChangeAspect="1"/>
            </p:cNvPicPr>
            <p:nvPr/>
          </p:nvPicPr>
          <p:blipFill>
            <a:blip r:embed="rId3"/>
            <a:srcRect/>
            <a:stretch>
              <a:fillRect/>
            </a:stretch>
          </p:blipFill>
          <p:spPr>
            <a:xfrm>
              <a:off x="10162813" y="2685845"/>
              <a:ext cx="1862552" cy="1671641"/>
            </a:xfrm>
            <a:prstGeom prst="rect">
              <a:avLst/>
            </a:prstGeom>
          </p:spPr>
        </p:pic>
        <p:grpSp>
          <p:nvGrpSpPr>
            <p:cNvPr id="7" name="Group 76">
              <a:extLst>
                <a:ext uri="{FF2B5EF4-FFF2-40B4-BE49-F238E27FC236}">
                  <a16:creationId xmlns:a16="http://schemas.microsoft.com/office/drawing/2014/main" id="{C1C9AB0B-CE04-41CA-A400-BAFDEC2EB2B4}"/>
                </a:ext>
              </a:extLst>
            </p:cNvPr>
            <p:cNvGrpSpPr/>
            <p:nvPr/>
          </p:nvGrpSpPr>
          <p:grpSpPr>
            <a:xfrm>
              <a:off x="6051919" y="3653086"/>
              <a:ext cx="5561110" cy="2709729"/>
              <a:chOff x="6096000" y="3244032"/>
              <a:chExt cx="5561110" cy="2709729"/>
            </a:xfrm>
          </p:grpSpPr>
          <p:sp>
            <p:nvSpPr>
              <p:cNvPr id="8" name="Rectangle: Rounded Corners 75">
                <a:extLst>
                  <a:ext uri="{FF2B5EF4-FFF2-40B4-BE49-F238E27FC236}">
                    <a16:creationId xmlns:a16="http://schemas.microsoft.com/office/drawing/2014/main" id="{FC40F243-2BCA-4DA0-8064-F736956D5C23}"/>
                  </a:ext>
                </a:extLst>
              </p:cNvPr>
              <p:cNvSpPr/>
              <p:nvPr/>
            </p:nvSpPr>
            <p:spPr>
              <a:xfrm>
                <a:off x="6096000"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10000"/>
                  </a:lnSpc>
                  <a:defRPr/>
                </a:pPr>
                <a:r>
                  <a:rPr lang="en-US" sz="4800">
                    <a:solidFill>
                      <a:srgbClr val="000000"/>
                    </a:solidFill>
                    <a:latin typeface="Calibri" panose="020F0502020204030204" pitchFamily="34" charset="0"/>
                    <a:cs typeface="Calibri" panose="020F0502020204030204" pitchFamily="34" charset="0"/>
                  </a:rPr>
                  <a:t>1. Đọc đúng.</a:t>
                </a:r>
              </a:p>
              <a:p>
                <a:pPr algn="just" defTabSz="1371600">
                  <a:lnSpc>
                    <a:spcPct val="110000"/>
                  </a:lnSpc>
                  <a:defRPr/>
                </a:pPr>
                <a:r>
                  <a:rPr lang="en-US" sz="4800">
                    <a:solidFill>
                      <a:srgbClr val="000000"/>
                    </a:solidFill>
                    <a:latin typeface="Calibri" panose="020F0502020204030204" pitchFamily="34" charset="0"/>
                    <a:cs typeface="Calibri" panose="020F0502020204030204" pitchFamily="34" charset="0"/>
                  </a:rPr>
                  <a:t>2. Đọc to, rõ.</a:t>
                </a:r>
              </a:p>
              <a:p>
                <a:pPr algn="just" defTabSz="1371600">
                  <a:lnSpc>
                    <a:spcPct val="110000"/>
                  </a:lnSpc>
                  <a:defRPr/>
                </a:pPr>
                <a:r>
                  <a:rPr lang="en-US" sz="4800">
                    <a:solidFill>
                      <a:srgbClr val="000000"/>
                    </a:solidFill>
                    <a:latin typeface="Calibri" panose="020F0502020204030204" pitchFamily="34" charset="0"/>
                    <a:cs typeface="Calibri" panose="020F0502020204030204" pitchFamily="34" charset="0"/>
                  </a:rPr>
                  <a:t>3. Ngắt, nghỉ đúng chỗ.</a:t>
                </a:r>
                <a:endParaRPr lang="vi-VN" sz="4800">
                  <a:solidFill>
                    <a:srgbClr val="000000"/>
                  </a:solidFill>
                  <a:latin typeface="Calibri" panose="020F0502020204030204" pitchFamily="34" charset="0"/>
                  <a:cs typeface="Calibri" panose="020F0502020204030204" pitchFamily="34" charset="0"/>
                </a:endParaRPr>
              </a:p>
            </p:txBody>
          </p:sp>
          <p:grpSp>
            <p:nvGrpSpPr>
              <p:cNvPr id="9" name="Group 66">
                <a:extLst>
                  <a:ext uri="{FF2B5EF4-FFF2-40B4-BE49-F238E27FC236}">
                    <a16:creationId xmlns:a16="http://schemas.microsoft.com/office/drawing/2014/main" id="{7A9DB436-6D57-47A0-BCE4-42F97EF6DF32}"/>
                  </a:ext>
                </a:extLst>
              </p:cNvPr>
              <p:cNvGrpSpPr/>
              <p:nvPr/>
            </p:nvGrpSpPr>
            <p:grpSpPr>
              <a:xfrm>
                <a:off x="8361444" y="4116552"/>
                <a:ext cx="1583311" cy="469963"/>
                <a:chOff x="3190408" y="4309039"/>
                <a:chExt cx="1583311" cy="469963"/>
              </a:xfrm>
            </p:grpSpPr>
            <p:pic>
              <p:nvPicPr>
                <p:cNvPr id="19" name="Picture 63">
                  <a:extLst>
                    <a:ext uri="{FF2B5EF4-FFF2-40B4-BE49-F238E27FC236}">
                      <a16:creationId xmlns:a16="http://schemas.microsoft.com/office/drawing/2014/main" id="{EE213418-029B-4EC8-9E57-1DB83453873A}"/>
                    </a:ext>
                  </a:extLst>
                </p:cNvPr>
                <p:cNvPicPr>
                  <a:picLocks noChangeAspect="1"/>
                </p:cNvPicPr>
                <p:nvPr/>
              </p:nvPicPr>
              <p:blipFill>
                <a:blip r:embed="rId4"/>
                <a:stretch>
                  <a:fillRect/>
                </a:stretch>
              </p:blipFill>
              <p:spPr>
                <a:xfrm>
                  <a:off x="3747082" y="4309039"/>
                  <a:ext cx="469963" cy="469963"/>
                </a:xfrm>
                <a:prstGeom prst="rect">
                  <a:avLst/>
                </a:prstGeom>
              </p:spPr>
            </p:pic>
            <p:pic>
              <p:nvPicPr>
                <p:cNvPr id="20" name="Picture 64">
                  <a:extLst>
                    <a:ext uri="{FF2B5EF4-FFF2-40B4-BE49-F238E27FC236}">
                      <a16:creationId xmlns:a16="http://schemas.microsoft.com/office/drawing/2014/main" id="{B1825C10-603C-4794-9C56-0F1441FFD15E}"/>
                    </a:ext>
                  </a:extLst>
                </p:cNvPr>
                <p:cNvPicPr>
                  <a:picLocks noChangeAspect="1"/>
                </p:cNvPicPr>
                <p:nvPr/>
              </p:nvPicPr>
              <p:blipFill>
                <a:blip r:embed="rId5"/>
                <a:stretch>
                  <a:fillRect/>
                </a:stretch>
              </p:blipFill>
              <p:spPr>
                <a:xfrm>
                  <a:off x="3190408" y="4309039"/>
                  <a:ext cx="469963" cy="469963"/>
                </a:xfrm>
                <a:prstGeom prst="rect">
                  <a:avLst/>
                </a:prstGeom>
              </p:spPr>
            </p:pic>
            <p:pic>
              <p:nvPicPr>
                <p:cNvPr id="21" name="Picture 65">
                  <a:extLst>
                    <a:ext uri="{FF2B5EF4-FFF2-40B4-BE49-F238E27FC236}">
                      <a16:creationId xmlns:a16="http://schemas.microsoft.com/office/drawing/2014/main" id="{2DF03CD8-5BE5-46BA-83C9-132B4053EE58}"/>
                    </a:ext>
                  </a:extLst>
                </p:cNvPr>
                <p:cNvPicPr>
                  <a:picLocks noChangeAspect="1"/>
                </p:cNvPicPr>
                <p:nvPr/>
              </p:nvPicPr>
              <p:blipFill>
                <a:blip r:embed="rId6"/>
                <a:stretch>
                  <a:fillRect/>
                </a:stretch>
              </p:blipFill>
              <p:spPr>
                <a:xfrm>
                  <a:off x="4303756" y="4309039"/>
                  <a:ext cx="469963" cy="469963"/>
                </a:xfrm>
                <a:prstGeom prst="rect">
                  <a:avLst/>
                </a:prstGeom>
              </p:spPr>
            </p:pic>
          </p:grpSp>
          <p:grpSp>
            <p:nvGrpSpPr>
              <p:cNvPr id="10" name="Group 67">
                <a:extLst>
                  <a:ext uri="{FF2B5EF4-FFF2-40B4-BE49-F238E27FC236}">
                    <a16:creationId xmlns:a16="http://schemas.microsoft.com/office/drawing/2014/main" id="{775BD8F3-A04D-4965-8DA4-7DC340798B91}"/>
                  </a:ext>
                </a:extLst>
              </p:cNvPr>
              <p:cNvGrpSpPr/>
              <p:nvPr/>
            </p:nvGrpSpPr>
            <p:grpSpPr>
              <a:xfrm>
                <a:off x="8468135" y="4692277"/>
                <a:ext cx="1583311" cy="469963"/>
                <a:chOff x="3190408" y="4309039"/>
                <a:chExt cx="1583311" cy="469963"/>
              </a:xfrm>
            </p:grpSpPr>
            <p:pic>
              <p:nvPicPr>
                <p:cNvPr id="16" name="Picture 68">
                  <a:extLst>
                    <a:ext uri="{FF2B5EF4-FFF2-40B4-BE49-F238E27FC236}">
                      <a16:creationId xmlns:a16="http://schemas.microsoft.com/office/drawing/2014/main" id="{F531432F-ADD4-44CD-BFB8-49678E3B3B57}"/>
                    </a:ext>
                  </a:extLst>
                </p:cNvPr>
                <p:cNvPicPr>
                  <a:picLocks noChangeAspect="1"/>
                </p:cNvPicPr>
                <p:nvPr/>
              </p:nvPicPr>
              <p:blipFill>
                <a:blip r:embed="rId4"/>
                <a:stretch>
                  <a:fillRect/>
                </a:stretch>
              </p:blipFill>
              <p:spPr>
                <a:xfrm>
                  <a:off x="3747082" y="4309039"/>
                  <a:ext cx="469963" cy="469963"/>
                </a:xfrm>
                <a:prstGeom prst="rect">
                  <a:avLst/>
                </a:prstGeom>
              </p:spPr>
            </p:pic>
            <p:pic>
              <p:nvPicPr>
                <p:cNvPr id="17" name="Picture 69">
                  <a:extLst>
                    <a:ext uri="{FF2B5EF4-FFF2-40B4-BE49-F238E27FC236}">
                      <a16:creationId xmlns:a16="http://schemas.microsoft.com/office/drawing/2014/main" id="{C46BC49A-9C06-4B68-A1C9-7702D04797E2}"/>
                    </a:ext>
                  </a:extLst>
                </p:cNvPr>
                <p:cNvPicPr>
                  <a:picLocks noChangeAspect="1"/>
                </p:cNvPicPr>
                <p:nvPr/>
              </p:nvPicPr>
              <p:blipFill>
                <a:blip r:embed="rId5"/>
                <a:stretch>
                  <a:fillRect/>
                </a:stretch>
              </p:blipFill>
              <p:spPr>
                <a:xfrm>
                  <a:off x="3190408" y="4309039"/>
                  <a:ext cx="469963" cy="469963"/>
                </a:xfrm>
                <a:prstGeom prst="rect">
                  <a:avLst/>
                </a:prstGeom>
              </p:spPr>
            </p:pic>
            <p:pic>
              <p:nvPicPr>
                <p:cNvPr id="18" name="Picture 70">
                  <a:extLst>
                    <a:ext uri="{FF2B5EF4-FFF2-40B4-BE49-F238E27FC236}">
                      <a16:creationId xmlns:a16="http://schemas.microsoft.com/office/drawing/2014/main" id="{C6502ABB-F02D-434D-A4CE-26AE2E645E5B}"/>
                    </a:ext>
                  </a:extLst>
                </p:cNvPr>
                <p:cNvPicPr>
                  <a:picLocks noChangeAspect="1"/>
                </p:cNvPicPr>
                <p:nvPr/>
              </p:nvPicPr>
              <p:blipFill>
                <a:blip r:embed="rId6"/>
                <a:stretch>
                  <a:fillRect/>
                </a:stretch>
              </p:blipFill>
              <p:spPr>
                <a:xfrm>
                  <a:off x="4303756" y="4309039"/>
                  <a:ext cx="469963" cy="469963"/>
                </a:xfrm>
                <a:prstGeom prst="rect">
                  <a:avLst/>
                </a:prstGeom>
              </p:spPr>
            </p:pic>
          </p:grpSp>
          <p:grpSp>
            <p:nvGrpSpPr>
              <p:cNvPr id="11" name="Group 71">
                <a:extLst>
                  <a:ext uri="{FF2B5EF4-FFF2-40B4-BE49-F238E27FC236}">
                    <a16:creationId xmlns:a16="http://schemas.microsoft.com/office/drawing/2014/main" id="{6D3B107E-A100-40A1-84AB-88CAD2979023}"/>
                  </a:ext>
                </a:extLst>
              </p:cNvPr>
              <p:cNvGrpSpPr/>
              <p:nvPr/>
            </p:nvGrpSpPr>
            <p:grpSpPr>
              <a:xfrm>
                <a:off x="9992519" y="5278162"/>
                <a:ext cx="1583311" cy="469963"/>
                <a:chOff x="3190408" y="4309039"/>
                <a:chExt cx="1583311" cy="469963"/>
              </a:xfrm>
            </p:grpSpPr>
            <p:pic>
              <p:nvPicPr>
                <p:cNvPr id="13" name="Picture 72">
                  <a:extLst>
                    <a:ext uri="{FF2B5EF4-FFF2-40B4-BE49-F238E27FC236}">
                      <a16:creationId xmlns:a16="http://schemas.microsoft.com/office/drawing/2014/main" id="{A3084565-0E3D-4F8C-89BD-CDA0A32F8904}"/>
                    </a:ext>
                  </a:extLst>
                </p:cNvPr>
                <p:cNvPicPr>
                  <a:picLocks noChangeAspect="1"/>
                </p:cNvPicPr>
                <p:nvPr/>
              </p:nvPicPr>
              <p:blipFill>
                <a:blip r:embed="rId4"/>
                <a:stretch>
                  <a:fillRect/>
                </a:stretch>
              </p:blipFill>
              <p:spPr>
                <a:xfrm>
                  <a:off x="3747082" y="4309039"/>
                  <a:ext cx="469963" cy="469963"/>
                </a:xfrm>
                <a:prstGeom prst="rect">
                  <a:avLst/>
                </a:prstGeom>
              </p:spPr>
            </p:pic>
            <p:pic>
              <p:nvPicPr>
                <p:cNvPr id="14" name="Picture 73">
                  <a:extLst>
                    <a:ext uri="{FF2B5EF4-FFF2-40B4-BE49-F238E27FC236}">
                      <a16:creationId xmlns:a16="http://schemas.microsoft.com/office/drawing/2014/main" id="{836EF7F4-5D76-4346-A8C5-A81A99015038}"/>
                    </a:ext>
                  </a:extLst>
                </p:cNvPr>
                <p:cNvPicPr>
                  <a:picLocks noChangeAspect="1"/>
                </p:cNvPicPr>
                <p:nvPr/>
              </p:nvPicPr>
              <p:blipFill>
                <a:blip r:embed="rId5"/>
                <a:stretch>
                  <a:fillRect/>
                </a:stretch>
              </p:blipFill>
              <p:spPr>
                <a:xfrm>
                  <a:off x="3190408" y="4309039"/>
                  <a:ext cx="469963" cy="469963"/>
                </a:xfrm>
                <a:prstGeom prst="rect">
                  <a:avLst/>
                </a:prstGeom>
              </p:spPr>
            </p:pic>
            <p:pic>
              <p:nvPicPr>
                <p:cNvPr id="15" name="Picture 74">
                  <a:extLst>
                    <a:ext uri="{FF2B5EF4-FFF2-40B4-BE49-F238E27FC236}">
                      <a16:creationId xmlns:a16="http://schemas.microsoft.com/office/drawing/2014/main" id="{D6E68542-AA26-4E5E-A4A2-7B3AB2F911E4}"/>
                    </a:ext>
                  </a:extLst>
                </p:cNvPr>
                <p:cNvPicPr>
                  <a:picLocks noChangeAspect="1"/>
                </p:cNvPicPr>
                <p:nvPr/>
              </p:nvPicPr>
              <p:blipFill>
                <a:blip r:embed="rId6"/>
                <a:stretch>
                  <a:fillRect/>
                </a:stretch>
              </p:blipFill>
              <p:spPr>
                <a:xfrm>
                  <a:off x="4303756" y="4309039"/>
                  <a:ext cx="469963" cy="469963"/>
                </a:xfrm>
                <a:prstGeom prst="rect">
                  <a:avLst/>
                </a:prstGeom>
              </p:spPr>
            </p:pic>
          </p:grpSp>
          <p:sp>
            <p:nvSpPr>
              <p:cNvPr id="12" name="Rectangle: Rounded Corners 36">
                <a:extLst>
                  <a:ext uri="{FF2B5EF4-FFF2-40B4-BE49-F238E27FC236}">
                    <a16:creationId xmlns:a16="http://schemas.microsoft.com/office/drawing/2014/main" id="{C08B5759-D4CF-4F9F-B66D-FC416673AB0F}"/>
                  </a:ext>
                </a:extLst>
              </p:cNvPr>
              <p:cNvSpPr/>
              <p:nvPr/>
            </p:nvSpPr>
            <p:spPr>
              <a:xfrm>
                <a:off x="6470488" y="3244032"/>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6600" b="1"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Tiêu</a:t>
                </a:r>
                <a:r>
                  <a:rPr lang="en-US" sz="6600" b="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 chí đánh giá</a:t>
                </a:r>
                <a:endParaRPr lang="en-US" sz="66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endParaRPr>
              </a:p>
            </p:txBody>
          </p:sp>
        </p:grpSp>
      </p:grpSp>
      <p:grpSp>
        <p:nvGrpSpPr>
          <p:cNvPr id="22" name="Group 83">
            <a:extLst>
              <a:ext uri="{FF2B5EF4-FFF2-40B4-BE49-F238E27FC236}">
                <a16:creationId xmlns:a16="http://schemas.microsoft.com/office/drawing/2014/main" id="{9C5982AE-883E-458B-BC11-E193D2EB4C9C}"/>
              </a:ext>
            </a:extLst>
          </p:cNvPr>
          <p:cNvGrpSpPr/>
          <p:nvPr/>
        </p:nvGrpSpPr>
        <p:grpSpPr>
          <a:xfrm>
            <a:off x="396018" y="4240640"/>
            <a:ext cx="8407764" cy="5303583"/>
            <a:chOff x="147132" y="2825189"/>
            <a:chExt cx="5605176" cy="3535722"/>
          </a:xfrm>
        </p:grpSpPr>
        <p:pic>
          <p:nvPicPr>
            <p:cNvPr id="23" name="Picture 21">
              <a:extLst>
                <a:ext uri="{FF2B5EF4-FFF2-40B4-BE49-F238E27FC236}">
                  <a16:creationId xmlns:a16="http://schemas.microsoft.com/office/drawing/2014/main" id="{728A3FF8-710C-4322-A5A5-CE475FE84ABF}"/>
                </a:ext>
              </a:extLst>
            </p:cNvPr>
            <p:cNvPicPr>
              <a:picLocks noChangeAspect="1"/>
            </p:cNvPicPr>
            <p:nvPr/>
          </p:nvPicPr>
          <p:blipFill>
            <a:blip r:embed="rId7"/>
            <a:srcRect/>
            <a:stretch>
              <a:fillRect/>
            </a:stretch>
          </p:blipFill>
          <p:spPr>
            <a:xfrm>
              <a:off x="147132" y="2825189"/>
              <a:ext cx="1674077" cy="1533873"/>
            </a:xfrm>
            <a:prstGeom prst="rect">
              <a:avLst/>
            </a:prstGeom>
          </p:spPr>
        </p:pic>
        <p:grpSp>
          <p:nvGrpSpPr>
            <p:cNvPr id="24" name="Group 61">
              <a:extLst>
                <a:ext uri="{FF2B5EF4-FFF2-40B4-BE49-F238E27FC236}">
                  <a16:creationId xmlns:a16="http://schemas.microsoft.com/office/drawing/2014/main" id="{B185B856-3F75-4667-9104-9A7713040913}"/>
                </a:ext>
              </a:extLst>
            </p:cNvPr>
            <p:cNvGrpSpPr/>
            <p:nvPr/>
          </p:nvGrpSpPr>
          <p:grpSpPr>
            <a:xfrm>
              <a:off x="191198" y="3576378"/>
              <a:ext cx="5561110" cy="2784533"/>
              <a:chOff x="226098" y="3169228"/>
              <a:chExt cx="5561110" cy="2784533"/>
            </a:xfrm>
          </p:grpSpPr>
          <p:sp>
            <p:nvSpPr>
              <p:cNvPr id="25" name="Rectangle: Rounded Corners 37">
                <a:extLst>
                  <a:ext uri="{FF2B5EF4-FFF2-40B4-BE49-F238E27FC236}">
                    <a16:creationId xmlns:a16="http://schemas.microsoft.com/office/drawing/2014/main" id="{5799F843-BB7F-4988-B948-88681822EE25}"/>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2488" algn="just" defTabSz="1371600">
                  <a:lnSpc>
                    <a:spcPct val="120000"/>
                  </a:lnSpc>
                  <a:defRPr/>
                </a:pPr>
                <a:r>
                  <a:rPr lang="en-US" sz="4800" dirty="0" err="1">
                    <a:solidFill>
                      <a:srgbClr val="000000"/>
                    </a:solidFill>
                    <a:latin typeface="Calibri" panose="020F0502020204030204" pitchFamily="34" charset="0"/>
                    <a:cs typeface="Calibri" panose="020F0502020204030204" pitchFamily="34" charset="0"/>
                  </a:rPr>
                  <a:t>Phân</a:t>
                </a:r>
                <a:r>
                  <a:rPr lang="en-US" sz="4800" dirty="0">
                    <a:solidFill>
                      <a:srgbClr val="000000"/>
                    </a:solidFill>
                    <a:latin typeface="Calibri" panose="020F0502020204030204" pitchFamily="34" charset="0"/>
                    <a:cs typeface="Calibri" panose="020F0502020204030204" pitchFamily="34" charset="0"/>
                  </a:rPr>
                  <a:t> </a:t>
                </a:r>
                <a:r>
                  <a:rPr lang="en-US" sz="4800" dirty="0" err="1">
                    <a:solidFill>
                      <a:srgbClr val="000000"/>
                    </a:solidFill>
                    <a:latin typeface="Calibri" panose="020F0502020204030204" pitchFamily="34" charset="0"/>
                    <a:cs typeface="Calibri" panose="020F0502020204030204" pitchFamily="34" charset="0"/>
                  </a:rPr>
                  <a:t>công</a:t>
                </a:r>
                <a:r>
                  <a:rPr lang="en-US" sz="4800" dirty="0">
                    <a:solidFill>
                      <a:srgbClr val="000000"/>
                    </a:solidFill>
                    <a:latin typeface="Calibri" panose="020F0502020204030204" pitchFamily="34" charset="0"/>
                    <a:cs typeface="Calibri" panose="020F0502020204030204" pitchFamily="34" charset="0"/>
                  </a:rPr>
                  <a:t> </a:t>
                </a:r>
                <a:r>
                  <a:rPr lang="en-US" sz="4800" dirty="0" err="1">
                    <a:solidFill>
                      <a:srgbClr val="000000"/>
                    </a:solidFill>
                    <a:latin typeface="Calibri" panose="020F0502020204030204" pitchFamily="34" charset="0"/>
                    <a:cs typeface="Calibri" panose="020F0502020204030204" pitchFamily="34" charset="0"/>
                  </a:rPr>
                  <a:t>đọc</a:t>
                </a:r>
                <a:r>
                  <a:rPr lang="en-US" sz="4800" dirty="0">
                    <a:solidFill>
                      <a:srgbClr val="000000"/>
                    </a:solidFill>
                    <a:latin typeface="Calibri" panose="020F0502020204030204" pitchFamily="34" charset="0"/>
                    <a:cs typeface="Calibri" panose="020F0502020204030204" pitchFamily="34" charset="0"/>
                  </a:rPr>
                  <a:t> </a:t>
                </a:r>
                <a:r>
                  <a:rPr lang="en-US" sz="4800" dirty="0" err="1">
                    <a:solidFill>
                      <a:srgbClr val="000000"/>
                    </a:solidFill>
                    <a:latin typeface="Calibri" panose="020F0502020204030204" pitchFamily="34" charset="0"/>
                    <a:cs typeface="Calibri" panose="020F0502020204030204" pitchFamily="34" charset="0"/>
                  </a:rPr>
                  <a:t>theo</a:t>
                </a:r>
                <a:r>
                  <a:rPr lang="en-US" sz="4800" dirty="0">
                    <a:solidFill>
                      <a:srgbClr val="000000"/>
                    </a:solidFill>
                    <a:latin typeface="Calibri" panose="020F0502020204030204" pitchFamily="34" charset="0"/>
                    <a:cs typeface="Calibri" panose="020F0502020204030204" pitchFamily="34" charset="0"/>
                  </a:rPr>
                  <a:t> </a:t>
                </a:r>
                <a:r>
                  <a:rPr lang="en-US" sz="4800" dirty="0" err="1">
                    <a:solidFill>
                      <a:srgbClr val="000000"/>
                    </a:solidFill>
                    <a:latin typeface="Calibri" panose="020F0502020204030204" pitchFamily="34" charset="0"/>
                    <a:cs typeface="Calibri" panose="020F0502020204030204" pitchFamily="34" charset="0"/>
                  </a:rPr>
                  <a:t>đoạn</a:t>
                </a:r>
                <a:r>
                  <a:rPr lang="en-US" sz="4800" dirty="0">
                    <a:solidFill>
                      <a:srgbClr val="000000"/>
                    </a:solidFill>
                    <a:latin typeface="Calibri" panose="020F0502020204030204" pitchFamily="34" charset="0"/>
                    <a:cs typeface="Calibri" panose="020F0502020204030204" pitchFamily="34" charset="0"/>
                  </a:rPr>
                  <a:t>.</a:t>
                </a:r>
              </a:p>
              <a:p>
                <a:pPr marL="852488" algn="just" defTabSz="1371600">
                  <a:lnSpc>
                    <a:spcPct val="120000"/>
                  </a:lnSpc>
                  <a:defRPr/>
                </a:pPr>
                <a:r>
                  <a:rPr lang="en-US" sz="4800" dirty="0" err="1">
                    <a:solidFill>
                      <a:srgbClr val="000000"/>
                    </a:solidFill>
                    <a:latin typeface="Calibri" panose="020F0502020204030204" pitchFamily="34" charset="0"/>
                    <a:cs typeface="Calibri" panose="020F0502020204030204" pitchFamily="34" charset="0"/>
                  </a:rPr>
                  <a:t>Tất</a:t>
                </a:r>
                <a:r>
                  <a:rPr lang="en-US" sz="4800" dirty="0">
                    <a:solidFill>
                      <a:srgbClr val="000000"/>
                    </a:solidFill>
                    <a:latin typeface="Calibri" panose="020F0502020204030204" pitchFamily="34" charset="0"/>
                    <a:cs typeface="Calibri" panose="020F0502020204030204" pitchFamily="34" charset="0"/>
                  </a:rPr>
                  <a:t> </a:t>
                </a:r>
                <a:r>
                  <a:rPr lang="en-US" sz="4800" dirty="0" err="1">
                    <a:solidFill>
                      <a:srgbClr val="000000"/>
                    </a:solidFill>
                    <a:latin typeface="Calibri" panose="020F0502020204030204" pitchFamily="34" charset="0"/>
                    <a:cs typeface="Calibri" panose="020F0502020204030204" pitchFamily="34" charset="0"/>
                  </a:rPr>
                  <a:t>cả</a:t>
                </a:r>
                <a:r>
                  <a:rPr lang="en-US" sz="4800" dirty="0">
                    <a:solidFill>
                      <a:srgbClr val="000000"/>
                    </a:solidFill>
                    <a:latin typeface="Calibri" panose="020F0502020204030204" pitchFamily="34" charset="0"/>
                    <a:cs typeface="Calibri" panose="020F0502020204030204" pitchFamily="34" charset="0"/>
                  </a:rPr>
                  <a:t> </a:t>
                </a:r>
                <a:r>
                  <a:rPr lang="en-US" sz="4800" dirty="0" err="1">
                    <a:solidFill>
                      <a:srgbClr val="000000"/>
                    </a:solidFill>
                    <a:latin typeface="Calibri" panose="020F0502020204030204" pitchFamily="34" charset="0"/>
                    <a:cs typeface="Calibri" panose="020F0502020204030204" pitchFamily="34" charset="0"/>
                  </a:rPr>
                  <a:t>thành</a:t>
                </a:r>
                <a:r>
                  <a:rPr lang="en-US" sz="4800" dirty="0">
                    <a:solidFill>
                      <a:srgbClr val="000000"/>
                    </a:solidFill>
                    <a:latin typeface="Calibri" panose="020F0502020204030204" pitchFamily="34" charset="0"/>
                    <a:cs typeface="Calibri" panose="020F0502020204030204" pitchFamily="34" charset="0"/>
                  </a:rPr>
                  <a:t> </a:t>
                </a:r>
                <a:r>
                  <a:rPr lang="en-US" sz="4800" dirty="0" err="1">
                    <a:solidFill>
                      <a:srgbClr val="000000"/>
                    </a:solidFill>
                    <a:latin typeface="Calibri" panose="020F0502020204030204" pitchFamily="34" charset="0"/>
                    <a:cs typeface="Calibri" panose="020F0502020204030204" pitchFamily="34" charset="0"/>
                  </a:rPr>
                  <a:t>viên</a:t>
                </a:r>
                <a:r>
                  <a:rPr lang="en-US" sz="4800" dirty="0">
                    <a:solidFill>
                      <a:srgbClr val="000000"/>
                    </a:solidFill>
                    <a:latin typeface="Calibri" panose="020F0502020204030204" pitchFamily="34" charset="0"/>
                    <a:cs typeface="Calibri" panose="020F0502020204030204" pitchFamily="34" charset="0"/>
                  </a:rPr>
                  <a:t> </a:t>
                </a:r>
                <a:r>
                  <a:rPr lang="en-US" sz="4800" dirty="0" err="1">
                    <a:solidFill>
                      <a:srgbClr val="000000"/>
                    </a:solidFill>
                    <a:latin typeface="Calibri" panose="020F0502020204030204" pitchFamily="34" charset="0"/>
                    <a:cs typeface="Calibri" panose="020F0502020204030204" pitchFamily="34" charset="0"/>
                  </a:rPr>
                  <a:t>đều</a:t>
                </a:r>
                <a:r>
                  <a:rPr lang="en-US" sz="4800" dirty="0">
                    <a:solidFill>
                      <a:srgbClr val="000000"/>
                    </a:solidFill>
                    <a:latin typeface="Calibri" panose="020F0502020204030204" pitchFamily="34" charset="0"/>
                    <a:cs typeface="Calibri" panose="020F0502020204030204" pitchFamily="34" charset="0"/>
                  </a:rPr>
                  <a:t> </a:t>
                </a:r>
                <a:r>
                  <a:rPr lang="en-US" sz="4800" dirty="0" err="1">
                    <a:solidFill>
                      <a:srgbClr val="000000"/>
                    </a:solidFill>
                    <a:latin typeface="Calibri" panose="020F0502020204030204" pitchFamily="34" charset="0"/>
                    <a:cs typeface="Calibri" panose="020F0502020204030204" pitchFamily="34" charset="0"/>
                  </a:rPr>
                  <a:t>đọc</a:t>
                </a:r>
                <a:r>
                  <a:rPr lang="en-US" sz="4800" dirty="0">
                    <a:solidFill>
                      <a:srgbClr val="000000"/>
                    </a:solidFill>
                    <a:latin typeface="Calibri" panose="020F0502020204030204" pitchFamily="34" charset="0"/>
                    <a:cs typeface="Calibri" panose="020F0502020204030204" pitchFamily="34" charset="0"/>
                  </a:rPr>
                  <a:t>.</a:t>
                </a:r>
              </a:p>
              <a:p>
                <a:pPr marL="852488" algn="just" defTabSz="1371600">
                  <a:lnSpc>
                    <a:spcPct val="120000"/>
                  </a:lnSpc>
                  <a:defRPr/>
                </a:pPr>
                <a:r>
                  <a:rPr lang="en-US" sz="4800" dirty="0" err="1">
                    <a:solidFill>
                      <a:srgbClr val="000000"/>
                    </a:solidFill>
                    <a:latin typeface="Calibri" panose="020F0502020204030204" pitchFamily="34" charset="0"/>
                    <a:cs typeface="Calibri" panose="020F0502020204030204" pitchFamily="34" charset="0"/>
                  </a:rPr>
                  <a:t>Giải</a:t>
                </a:r>
                <a:r>
                  <a:rPr lang="en-US" sz="4800" dirty="0">
                    <a:solidFill>
                      <a:srgbClr val="000000"/>
                    </a:solidFill>
                    <a:latin typeface="Calibri" panose="020F0502020204030204" pitchFamily="34" charset="0"/>
                    <a:cs typeface="Calibri" panose="020F0502020204030204" pitchFamily="34" charset="0"/>
                  </a:rPr>
                  <a:t> </a:t>
                </a:r>
                <a:r>
                  <a:rPr lang="en-US" sz="4800" dirty="0" err="1">
                    <a:solidFill>
                      <a:srgbClr val="000000"/>
                    </a:solidFill>
                    <a:latin typeface="Calibri" panose="020F0502020204030204" pitchFamily="34" charset="0"/>
                    <a:cs typeface="Calibri" panose="020F0502020204030204" pitchFamily="34" charset="0"/>
                  </a:rPr>
                  <a:t>nghĩa</a:t>
                </a:r>
                <a:r>
                  <a:rPr lang="en-US" sz="4800" dirty="0">
                    <a:solidFill>
                      <a:srgbClr val="000000"/>
                    </a:solidFill>
                    <a:latin typeface="Calibri" panose="020F0502020204030204" pitchFamily="34" charset="0"/>
                    <a:cs typeface="Calibri" panose="020F0502020204030204" pitchFamily="34" charset="0"/>
                  </a:rPr>
                  <a:t> </a:t>
                </a:r>
                <a:r>
                  <a:rPr lang="en-US" sz="4800" dirty="0" err="1">
                    <a:solidFill>
                      <a:srgbClr val="000000"/>
                    </a:solidFill>
                    <a:latin typeface="Calibri" panose="020F0502020204030204" pitchFamily="34" charset="0"/>
                    <a:cs typeface="Calibri" panose="020F0502020204030204" pitchFamily="34" charset="0"/>
                  </a:rPr>
                  <a:t>từ</a:t>
                </a:r>
                <a:r>
                  <a:rPr lang="en-US" sz="4800" dirty="0">
                    <a:solidFill>
                      <a:srgbClr val="000000"/>
                    </a:solidFill>
                    <a:latin typeface="Calibri" panose="020F0502020204030204" pitchFamily="34" charset="0"/>
                    <a:cs typeface="Calibri" panose="020F0502020204030204" pitchFamily="34" charset="0"/>
                  </a:rPr>
                  <a:t> </a:t>
                </a:r>
                <a:r>
                  <a:rPr lang="en-US" sz="4800" dirty="0" err="1">
                    <a:solidFill>
                      <a:srgbClr val="000000"/>
                    </a:solidFill>
                    <a:latin typeface="Calibri" panose="020F0502020204030204" pitchFamily="34" charset="0"/>
                    <a:cs typeface="Calibri" panose="020F0502020204030204" pitchFamily="34" charset="0"/>
                  </a:rPr>
                  <a:t>cùng</a:t>
                </a:r>
                <a:r>
                  <a:rPr lang="en-US" sz="4800" dirty="0">
                    <a:solidFill>
                      <a:srgbClr val="000000"/>
                    </a:solidFill>
                    <a:latin typeface="Calibri" panose="020F0502020204030204" pitchFamily="34" charset="0"/>
                    <a:cs typeface="Calibri" panose="020F0502020204030204" pitchFamily="34" charset="0"/>
                  </a:rPr>
                  <a:t> </a:t>
                </a:r>
                <a:r>
                  <a:rPr lang="en-US" sz="4800" dirty="0" err="1">
                    <a:solidFill>
                      <a:srgbClr val="000000"/>
                    </a:solidFill>
                    <a:latin typeface="Calibri" panose="020F0502020204030204" pitchFamily="34" charset="0"/>
                    <a:cs typeface="Calibri" panose="020F0502020204030204" pitchFamily="34" charset="0"/>
                  </a:rPr>
                  <a:t>nhau</a:t>
                </a:r>
                <a:r>
                  <a:rPr lang="en-US" sz="4800" dirty="0">
                    <a:solidFill>
                      <a:srgbClr val="000000"/>
                    </a:solidFill>
                    <a:latin typeface="Calibri" panose="020F0502020204030204" pitchFamily="34" charset="0"/>
                    <a:cs typeface="Calibri" panose="020F0502020204030204" pitchFamily="34" charset="0"/>
                  </a:rPr>
                  <a:t>. </a:t>
                </a:r>
                <a:endParaRPr lang="vi-VN" sz="4800" dirty="0">
                  <a:solidFill>
                    <a:srgbClr val="000000"/>
                  </a:solidFill>
                  <a:latin typeface="Calibri" panose="020F0502020204030204" pitchFamily="34" charset="0"/>
                  <a:cs typeface="Calibri" panose="020F0502020204030204" pitchFamily="34" charset="0"/>
                </a:endParaRPr>
              </a:p>
            </p:txBody>
          </p:sp>
          <p:sp>
            <p:nvSpPr>
              <p:cNvPr id="26" name="Rectangle: Rounded Corners 57">
                <a:extLst>
                  <a:ext uri="{FF2B5EF4-FFF2-40B4-BE49-F238E27FC236}">
                    <a16:creationId xmlns:a16="http://schemas.microsoft.com/office/drawing/2014/main" id="{0BD557E4-58A1-4BE7-8496-3AC346EA7D93}"/>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66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Yêu</a:t>
                </a:r>
                <a:r>
                  <a:rPr lang="en-US" sz="66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 </a:t>
                </a:r>
                <a:r>
                  <a:rPr lang="en-US" sz="66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Cầu</a:t>
                </a:r>
                <a:endParaRPr lang="en-US" sz="66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endParaRPr>
              </a:p>
            </p:txBody>
          </p:sp>
          <p:pic>
            <p:nvPicPr>
              <p:cNvPr id="27" name="Picture 58">
                <a:extLst>
                  <a:ext uri="{FF2B5EF4-FFF2-40B4-BE49-F238E27FC236}">
                    <a16:creationId xmlns:a16="http://schemas.microsoft.com/office/drawing/2014/main" id="{DB5702C3-B3F5-4F8D-85DE-B3A3C1623C3C}"/>
                  </a:ext>
                </a:extLst>
              </p:cNvPr>
              <p:cNvPicPr>
                <a:picLocks noChangeAspect="1"/>
              </p:cNvPicPr>
              <p:nvPr/>
            </p:nvPicPr>
            <p:blipFill>
              <a:blip r:embed="rId8"/>
              <a:stretch>
                <a:fillRect/>
              </a:stretch>
            </p:blipFill>
            <p:spPr>
              <a:xfrm flipH="1">
                <a:off x="324528" y="3950336"/>
                <a:ext cx="609091" cy="609091"/>
              </a:xfrm>
              <a:prstGeom prst="rect">
                <a:avLst/>
              </a:prstGeom>
            </p:spPr>
          </p:pic>
          <p:pic>
            <p:nvPicPr>
              <p:cNvPr id="28" name="Picture 59">
                <a:extLst>
                  <a:ext uri="{FF2B5EF4-FFF2-40B4-BE49-F238E27FC236}">
                    <a16:creationId xmlns:a16="http://schemas.microsoft.com/office/drawing/2014/main" id="{B11A7646-8011-49CB-90AB-B5DD5D1FE482}"/>
                  </a:ext>
                </a:extLst>
              </p:cNvPr>
              <p:cNvPicPr>
                <a:picLocks noChangeAspect="1"/>
              </p:cNvPicPr>
              <p:nvPr/>
            </p:nvPicPr>
            <p:blipFill>
              <a:blip r:embed="rId8"/>
              <a:stretch>
                <a:fillRect/>
              </a:stretch>
            </p:blipFill>
            <p:spPr>
              <a:xfrm flipH="1">
                <a:off x="324528" y="4544021"/>
                <a:ext cx="609091" cy="609091"/>
              </a:xfrm>
              <a:prstGeom prst="rect">
                <a:avLst/>
              </a:prstGeom>
            </p:spPr>
          </p:pic>
          <p:pic>
            <p:nvPicPr>
              <p:cNvPr id="29" name="Picture 60">
                <a:extLst>
                  <a:ext uri="{FF2B5EF4-FFF2-40B4-BE49-F238E27FC236}">
                    <a16:creationId xmlns:a16="http://schemas.microsoft.com/office/drawing/2014/main" id="{53EC90EF-88C2-4F24-A5E7-5B076A635D9C}"/>
                  </a:ext>
                </a:extLst>
              </p:cNvPr>
              <p:cNvPicPr>
                <a:picLocks noChangeAspect="1"/>
              </p:cNvPicPr>
              <p:nvPr/>
            </p:nvPicPr>
            <p:blipFill>
              <a:blip r:embed="rId8"/>
              <a:stretch>
                <a:fillRect/>
              </a:stretch>
            </p:blipFill>
            <p:spPr>
              <a:xfrm flipH="1">
                <a:off x="324528" y="5242918"/>
                <a:ext cx="609091" cy="609091"/>
              </a:xfrm>
              <a:prstGeom prst="rect">
                <a:avLst/>
              </a:prstGeom>
            </p:spPr>
          </p:pic>
        </p:grpSp>
      </p:grpSp>
      <p:pic>
        <p:nvPicPr>
          <p:cNvPr id="33" name="Picture 32">
            <a:extLst>
              <a:ext uri="{FF2B5EF4-FFF2-40B4-BE49-F238E27FC236}">
                <a16:creationId xmlns:a16="http://schemas.microsoft.com/office/drawing/2014/main" id="{84488DF9-1195-446D-8373-B9B1E13E66F0}"/>
              </a:ext>
            </a:extLst>
          </p:cNvPr>
          <p:cNvPicPr>
            <a:picLocks noChangeAspect="1"/>
          </p:cNvPicPr>
          <p:nvPr/>
        </p:nvPicPr>
        <p:blipFill>
          <a:blip r:embed="rId9"/>
          <a:stretch>
            <a:fillRect/>
          </a:stretch>
        </p:blipFill>
        <p:spPr>
          <a:xfrm>
            <a:off x="1" y="-196096"/>
            <a:ext cx="18088400" cy="4901609"/>
          </a:xfrm>
          <a:prstGeom prst="rect">
            <a:avLst/>
          </a:prstGeom>
        </p:spPr>
      </p:pic>
    </p:spTree>
    <p:extLst>
      <p:ext uri="{BB962C8B-B14F-4D97-AF65-F5344CB8AC3E}">
        <p14:creationId xmlns:p14="http://schemas.microsoft.com/office/powerpoint/2010/main" val="16171974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strips(downRight)">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8" presetClass="entr" presetSubtype="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Righ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6">
            <a:extLst>
              <a:ext uri="{FF2B5EF4-FFF2-40B4-BE49-F238E27FC236}">
                <a16:creationId xmlns:a16="http://schemas.microsoft.com/office/drawing/2014/main" id="{F37774F0-D6BB-485D-8A19-FCD433A0D6C0}"/>
              </a:ext>
            </a:extLst>
          </p:cNvPr>
          <p:cNvGrpSpPr/>
          <p:nvPr/>
        </p:nvGrpSpPr>
        <p:grpSpPr>
          <a:xfrm>
            <a:off x="4215402" y="4042688"/>
            <a:ext cx="10181218" cy="5284193"/>
            <a:chOff x="6096000" y="3244032"/>
            <a:chExt cx="5743913" cy="2640970"/>
          </a:xfrm>
        </p:grpSpPr>
        <p:sp>
          <p:nvSpPr>
            <p:cNvPr id="3" name="Rectangle: Rounded Corners 75">
              <a:extLst>
                <a:ext uri="{FF2B5EF4-FFF2-40B4-BE49-F238E27FC236}">
                  <a16:creationId xmlns:a16="http://schemas.microsoft.com/office/drawing/2014/main" id="{15E45D3B-FF62-4D31-9314-C6A13E6F8E41}"/>
                </a:ext>
              </a:extLst>
            </p:cNvPr>
            <p:cNvSpPr/>
            <p:nvPr/>
          </p:nvSpPr>
          <p:spPr>
            <a:xfrm>
              <a:off x="6096000" y="3789681"/>
              <a:ext cx="5681359" cy="2095321"/>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10000"/>
                </a:lnSpc>
                <a:defRPr/>
              </a:pPr>
              <a:r>
                <a:rPr lang="en-US" sz="6000">
                  <a:solidFill>
                    <a:srgbClr val="000000"/>
                  </a:solidFill>
                  <a:latin typeface="Calibri" panose="020F0502020204030204" pitchFamily="34" charset="0"/>
                  <a:cs typeface="Calibri" panose="020F0502020204030204" pitchFamily="34" charset="0"/>
                </a:rPr>
                <a:t>1. Đọc đúng.</a:t>
              </a:r>
            </a:p>
            <a:p>
              <a:pPr algn="just" defTabSz="1371600">
                <a:lnSpc>
                  <a:spcPct val="110000"/>
                </a:lnSpc>
                <a:defRPr/>
              </a:pPr>
              <a:r>
                <a:rPr lang="en-US" sz="6000">
                  <a:solidFill>
                    <a:srgbClr val="000000"/>
                  </a:solidFill>
                  <a:latin typeface="Calibri" panose="020F0502020204030204" pitchFamily="34" charset="0"/>
                  <a:cs typeface="Calibri" panose="020F0502020204030204" pitchFamily="34" charset="0"/>
                </a:rPr>
                <a:t>2. Đọc to, rõ.</a:t>
              </a:r>
            </a:p>
            <a:p>
              <a:pPr algn="just" defTabSz="1371600">
                <a:lnSpc>
                  <a:spcPct val="110000"/>
                </a:lnSpc>
                <a:defRPr/>
              </a:pPr>
              <a:r>
                <a:rPr lang="en-US" sz="6000">
                  <a:solidFill>
                    <a:srgbClr val="000000"/>
                  </a:solidFill>
                  <a:latin typeface="Calibri" panose="020F0502020204030204" pitchFamily="34" charset="0"/>
                  <a:cs typeface="Calibri" panose="020F0502020204030204" pitchFamily="34" charset="0"/>
                </a:rPr>
                <a:t>3. Ngắt, nghỉ đúng chỗ.</a:t>
              </a:r>
              <a:endParaRPr lang="vi-VN" sz="6000">
                <a:solidFill>
                  <a:srgbClr val="000000"/>
                </a:solidFill>
                <a:latin typeface="Calibri" panose="020F0502020204030204" pitchFamily="34" charset="0"/>
                <a:cs typeface="Calibri" panose="020F0502020204030204" pitchFamily="34" charset="0"/>
              </a:endParaRPr>
            </a:p>
          </p:txBody>
        </p:sp>
        <p:grpSp>
          <p:nvGrpSpPr>
            <p:cNvPr id="4" name="Group 66">
              <a:extLst>
                <a:ext uri="{FF2B5EF4-FFF2-40B4-BE49-F238E27FC236}">
                  <a16:creationId xmlns:a16="http://schemas.microsoft.com/office/drawing/2014/main" id="{9E5F0EEB-ABC6-45B7-BAB3-B7F78E61E679}"/>
                </a:ext>
              </a:extLst>
            </p:cNvPr>
            <p:cNvGrpSpPr/>
            <p:nvPr/>
          </p:nvGrpSpPr>
          <p:grpSpPr>
            <a:xfrm>
              <a:off x="8317721" y="4072844"/>
              <a:ext cx="1628460" cy="469964"/>
              <a:chOff x="3146685" y="4265331"/>
              <a:chExt cx="1628460" cy="469964"/>
            </a:xfrm>
          </p:grpSpPr>
          <p:pic>
            <p:nvPicPr>
              <p:cNvPr id="14" name="Picture 63">
                <a:extLst>
                  <a:ext uri="{FF2B5EF4-FFF2-40B4-BE49-F238E27FC236}">
                    <a16:creationId xmlns:a16="http://schemas.microsoft.com/office/drawing/2014/main" id="{DF5EF98D-9CFF-4008-853A-9A9ED9DEA651}"/>
                  </a:ext>
                </a:extLst>
              </p:cNvPr>
              <p:cNvPicPr>
                <a:picLocks noChangeAspect="1"/>
              </p:cNvPicPr>
              <p:nvPr/>
            </p:nvPicPr>
            <p:blipFill>
              <a:blip r:embed="rId2"/>
              <a:stretch>
                <a:fillRect/>
              </a:stretch>
            </p:blipFill>
            <p:spPr>
              <a:xfrm>
                <a:off x="3703360" y="4265332"/>
                <a:ext cx="515110" cy="469963"/>
              </a:xfrm>
              <a:prstGeom prst="rect">
                <a:avLst/>
              </a:prstGeom>
            </p:spPr>
          </p:pic>
          <p:pic>
            <p:nvPicPr>
              <p:cNvPr id="15" name="Picture 64">
                <a:extLst>
                  <a:ext uri="{FF2B5EF4-FFF2-40B4-BE49-F238E27FC236}">
                    <a16:creationId xmlns:a16="http://schemas.microsoft.com/office/drawing/2014/main" id="{6EA937B8-8BE7-48F6-8543-1803B48E54D0}"/>
                  </a:ext>
                </a:extLst>
              </p:cNvPr>
              <p:cNvPicPr>
                <a:picLocks noChangeAspect="1"/>
              </p:cNvPicPr>
              <p:nvPr/>
            </p:nvPicPr>
            <p:blipFill>
              <a:blip r:embed="rId3"/>
              <a:stretch>
                <a:fillRect/>
              </a:stretch>
            </p:blipFill>
            <p:spPr>
              <a:xfrm>
                <a:off x="3146685" y="4265331"/>
                <a:ext cx="515110" cy="469963"/>
              </a:xfrm>
              <a:prstGeom prst="rect">
                <a:avLst/>
              </a:prstGeom>
            </p:spPr>
          </p:pic>
          <p:pic>
            <p:nvPicPr>
              <p:cNvPr id="16" name="Picture 65">
                <a:extLst>
                  <a:ext uri="{FF2B5EF4-FFF2-40B4-BE49-F238E27FC236}">
                    <a16:creationId xmlns:a16="http://schemas.microsoft.com/office/drawing/2014/main" id="{591AAADF-CB5B-45E1-A0CE-00F334E1D44C}"/>
                  </a:ext>
                </a:extLst>
              </p:cNvPr>
              <p:cNvPicPr>
                <a:picLocks noChangeAspect="1"/>
              </p:cNvPicPr>
              <p:nvPr/>
            </p:nvPicPr>
            <p:blipFill>
              <a:blip r:embed="rId4"/>
              <a:stretch>
                <a:fillRect/>
              </a:stretch>
            </p:blipFill>
            <p:spPr>
              <a:xfrm>
                <a:off x="4260035" y="4265332"/>
                <a:ext cx="515110" cy="469963"/>
              </a:xfrm>
              <a:prstGeom prst="rect">
                <a:avLst/>
              </a:prstGeom>
            </p:spPr>
          </p:pic>
        </p:grpSp>
        <p:grpSp>
          <p:nvGrpSpPr>
            <p:cNvPr id="5" name="Group 67">
              <a:extLst>
                <a:ext uri="{FF2B5EF4-FFF2-40B4-BE49-F238E27FC236}">
                  <a16:creationId xmlns:a16="http://schemas.microsoft.com/office/drawing/2014/main" id="{AB828ADF-F6FE-4EB8-983F-40A03A340475}"/>
                </a:ext>
              </a:extLst>
            </p:cNvPr>
            <p:cNvGrpSpPr/>
            <p:nvPr/>
          </p:nvGrpSpPr>
          <p:grpSpPr>
            <a:xfrm>
              <a:off x="8621616" y="4602563"/>
              <a:ext cx="1628458" cy="469963"/>
              <a:chOff x="3343889" y="4219325"/>
              <a:chExt cx="1628458" cy="469963"/>
            </a:xfrm>
          </p:grpSpPr>
          <p:pic>
            <p:nvPicPr>
              <p:cNvPr id="11" name="Picture 68">
                <a:extLst>
                  <a:ext uri="{FF2B5EF4-FFF2-40B4-BE49-F238E27FC236}">
                    <a16:creationId xmlns:a16="http://schemas.microsoft.com/office/drawing/2014/main" id="{F582A044-3487-40E0-A61A-5494CC31BB2F}"/>
                  </a:ext>
                </a:extLst>
              </p:cNvPr>
              <p:cNvPicPr>
                <a:picLocks noChangeAspect="1"/>
              </p:cNvPicPr>
              <p:nvPr/>
            </p:nvPicPr>
            <p:blipFill>
              <a:blip r:embed="rId2"/>
              <a:stretch>
                <a:fillRect/>
              </a:stretch>
            </p:blipFill>
            <p:spPr>
              <a:xfrm>
                <a:off x="3900563" y="4219325"/>
                <a:ext cx="515110" cy="469963"/>
              </a:xfrm>
              <a:prstGeom prst="rect">
                <a:avLst/>
              </a:prstGeom>
            </p:spPr>
          </p:pic>
          <p:pic>
            <p:nvPicPr>
              <p:cNvPr id="12" name="Picture 69">
                <a:extLst>
                  <a:ext uri="{FF2B5EF4-FFF2-40B4-BE49-F238E27FC236}">
                    <a16:creationId xmlns:a16="http://schemas.microsoft.com/office/drawing/2014/main" id="{973EF64F-9268-4734-B65B-86C56E276789}"/>
                  </a:ext>
                </a:extLst>
              </p:cNvPr>
              <p:cNvPicPr>
                <a:picLocks noChangeAspect="1"/>
              </p:cNvPicPr>
              <p:nvPr/>
            </p:nvPicPr>
            <p:blipFill>
              <a:blip r:embed="rId3"/>
              <a:stretch>
                <a:fillRect/>
              </a:stretch>
            </p:blipFill>
            <p:spPr>
              <a:xfrm>
                <a:off x="3343889" y="4219325"/>
                <a:ext cx="515110" cy="469963"/>
              </a:xfrm>
              <a:prstGeom prst="rect">
                <a:avLst/>
              </a:prstGeom>
            </p:spPr>
          </p:pic>
          <p:pic>
            <p:nvPicPr>
              <p:cNvPr id="13" name="Picture 70">
                <a:extLst>
                  <a:ext uri="{FF2B5EF4-FFF2-40B4-BE49-F238E27FC236}">
                    <a16:creationId xmlns:a16="http://schemas.microsoft.com/office/drawing/2014/main" id="{3358864D-AD4A-42FC-B1EF-001C72D62002}"/>
                  </a:ext>
                </a:extLst>
              </p:cNvPr>
              <p:cNvPicPr>
                <a:picLocks noChangeAspect="1"/>
              </p:cNvPicPr>
              <p:nvPr/>
            </p:nvPicPr>
            <p:blipFill>
              <a:blip r:embed="rId4"/>
              <a:stretch>
                <a:fillRect/>
              </a:stretch>
            </p:blipFill>
            <p:spPr>
              <a:xfrm>
                <a:off x="4457237" y="4219325"/>
                <a:ext cx="515110" cy="469963"/>
              </a:xfrm>
              <a:prstGeom prst="rect">
                <a:avLst/>
              </a:prstGeom>
            </p:spPr>
          </p:pic>
        </p:grpSp>
        <p:grpSp>
          <p:nvGrpSpPr>
            <p:cNvPr id="6" name="Group 71">
              <a:extLst>
                <a:ext uri="{FF2B5EF4-FFF2-40B4-BE49-F238E27FC236}">
                  <a16:creationId xmlns:a16="http://schemas.microsoft.com/office/drawing/2014/main" id="{C3345767-F2B7-45D8-93A7-80ADFB3DB487}"/>
                </a:ext>
              </a:extLst>
            </p:cNvPr>
            <p:cNvGrpSpPr/>
            <p:nvPr/>
          </p:nvGrpSpPr>
          <p:grpSpPr>
            <a:xfrm>
              <a:off x="10256602" y="5127134"/>
              <a:ext cx="1583311" cy="469964"/>
              <a:chOff x="3454491" y="4158011"/>
              <a:chExt cx="1583311" cy="469964"/>
            </a:xfrm>
          </p:grpSpPr>
          <p:pic>
            <p:nvPicPr>
              <p:cNvPr id="8" name="Picture 72">
                <a:extLst>
                  <a:ext uri="{FF2B5EF4-FFF2-40B4-BE49-F238E27FC236}">
                    <a16:creationId xmlns:a16="http://schemas.microsoft.com/office/drawing/2014/main" id="{C045CB69-8177-4EBE-BB47-17CDA7B067E7}"/>
                  </a:ext>
                </a:extLst>
              </p:cNvPr>
              <p:cNvPicPr>
                <a:picLocks noChangeAspect="1"/>
              </p:cNvPicPr>
              <p:nvPr/>
            </p:nvPicPr>
            <p:blipFill>
              <a:blip r:embed="rId2"/>
              <a:stretch>
                <a:fillRect/>
              </a:stretch>
            </p:blipFill>
            <p:spPr>
              <a:xfrm>
                <a:off x="4011165" y="4158012"/>
                <a:ext cx="469963" cy="469963"/>
              </a:xfrm>
              <a:prstGeom prst="rect">
                <a:avLst/>
              </a:prstGeom>
            </p:spPr>
          </p:pic>
          <p:pic>
            <p:nvPicPr>
              <p:cNvPr id="9" name="Picture 73">
                <a:extLst>
                  <a:ext uri="{FF2B5EF4-FFF2-40B4-BE49-F238E27FC236}">
                    <a16:creationId xmlns:a16="http://schemas.microsoft.com/office/drawing/2014/main" id="{B1B0A039-D6C7-4DA8-9520-74273A8D5863}"/>
                  </a:ext>
                </a:extLst>
              </p:cNvPr>
              <p:cNvPicPr>
                <a:picLocks noChangeAspect="1"/>
              </p:cNvPicPr>
              <p:nvPr/>
            </p:nvPicPr>
            <p:blipFill>
              <a:blip r:embed="rId3"/>
              <a:stretch>
                <a:fillRect/>
              </a:stretch>
            </p:blipFill>
            <p:spPr>
              <a:xfrm>
                <a:off x="3454491" y="4158011"/>
                <a:ext cx="469963" cy="469963"/>
              </a:xfrm>
              <a:prstGeom prst="rect">
                <a:avLst/>
              </a:prstGeom>
            </p:spPr>
          </p:pic>
          <p:pic>
            <p:nvPicPr>
              <p:cNvPr id="10" name="Picture 74">
                <a:extLst>
                  <a:ext uri="{FF2B5EF4-FFF2-40B4-BE49-F238E27FC236}">
                    <a16:creationId xmlns:a16="http://schemas.microsoft.com/office/drawing/2014/main" id="{EA38D454-2647-41A0-A218-81F781547FF7}"/>
                  </a:ext>
                </a:extLst>
              </p:cNvPr>
              <p:cNvPicPr>
                <a:picLocks noChangeAspect="1"/>
              </p:cNvPicPr>
              <p:nvPr/>
            </p:nvPicPr>
            <p:blipFill>
              <a:blip r:embed="rId4"/>
              <a:stretch>
                <a:fillRect/>
              </a:stretch>
            </p:blipFill>
            <p:spPr>
              <a:xfrm>
                <a:off x="4567839" y="4158012"/>
                <a:ext cx="469963" cy="469963"/>
              </a:xfrm>
              <a:prstGeom prst="rect">
                <a:avLst/>
              </a:prstGeom>
            </p:spPr>
          </p:pic>
        </p:grpSp>
        <p:sp>
          <p:nvSpPr>
            <p:cNvPr id="7" name="Rectangle: Rounded Corners 36">
              <a:extLst>
                <a:ext uri="{FF2B5EF4-FFF2-40B4-BE49-F238E27FC236}">
                  <a16:creationId xmlns:a16="http://schemas.microsoft.com/office/drawing/2014/main" id="{0494750B-A5D6-41E1-A0B1-1DF86628D42C}"/>
                </a:ext>
              </a:extLst>
            </p:cNvPr>
            <p:cNvSpPr/>
            <p:nvPr/>
          </p:nvSpPr>
          <p:spPr>
            <a:xfrm>
              <a:off x="6470488" y="3244032"/>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000" b="1" err="1">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libri" panose="020F0502020204030204" pitchFamily="34" charset="0"/>
                  <a:cs typeface="Calibri" panose="020F0502020204030204" pitchFamily="34" charset="0"/>
                </a:rPr>
                <a:t>Tiêu</a:t>
              </a:r>
              <a:r>
                <a:rPr lang="en-US" sz="8000" b="1">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libri" panose="020F0502020204030204" pitchFamily="34" charset="0"/>
                  <a:cs typeface="Calibri" panose="020F0502020204030204" pitchFamily="34" charset="0"/>
                </a:rPr>
                <a:t> chí đánh giá</a:t>
              </a:r>
              <a:endParaRPr lang="en-US" sz="8000" b="1"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libri" panose="020F0502020204030204" pitchFamily="34" charset="0"/>
                <a:cs typeface="Calibri" panose="020F0502020204030204" pitchFamily="34" charset="0"/>
              </a:endParaRPr>
            </a:p>
          </p:txBody>
        </p:sp>
      </p:grpSp>
      <p:pic>
        <p:nvPicPr>
          <p:cNvPr id="23" name="Picture 19">
            <a:extLst>
              <a:ext uri="{FF2B5EF4-FFF2-40B4-BE49-F238E27FC236}">
                <a16:creationId xmlns:a16="http://schemas.microsoft.com/office/drawing/2014/main" id="{410302C0-3878-41A0-A9C0-9C1C9F5FD3D7}"/>
              </a:ext>
            </a:extLst>
          </p:cNvPr>
          <p:cNvPicPr>
            <a:picLocks noChangeAspect="1"/>
          </p:cNvPicPr>
          <p:nvPr/>
        </p:nvPicPr>
        <p:blipFill>
          <a:blip r:embed="rId5"/>
          <a:srcRect/>
          <a:stretch>
            <a:fillRect/>
          </a:stretch>
        </p:blipFill>
        <p:spPr>
          <a:xfrm>
            <a:off x="15108553" y="3824863"/>
            <a:ext cx="2723366" cy="5763737"/>
          </a:xfrm>
          <a:prstGeom prst="rect">
            <a:avLst/>
          </a:prstGeom>
        </p:spPr>
      </p:pic>
      <p:pic>
        <p:nvPicPr>
          <p:cNvPr id="24" name="Picture 20">
            <a:extLst>
              <a:ext uri="{FF2B5EF4-FFF2-40B4-BE49-F238E27FC236}">
                <a16:creationId xmlns:a16="http://schemas.microsoft.com/office/drawing/2014/main" id="{67CA81A6-8227-4EC5-AF9A-90D4412EA972}"/>
              </a:ext>
            </a:extLst>
          </p:cNvPr>
          <p:cNvPicPr>
            <a:picLocks noChangeAspect="1"/>
          </p:cNvPicPr>
          <p:nvPr/>
        </p:nvPicPr>
        <p:blipFill>
          <a:blip r:embed="rId6"/>
          <a:srcRect/>
          <a:stretch>
            <a:fillRect/>
          </a:stretch>
        </p:blipFill>
        <p:spPr>
          <a:xfrm>
            <a:off x="791660" y="3824863"/>
            <a:ext cx="2246054" cy="5722430"/>
          </a:xfrm>
          <a:prstGeom prst="rect">
            <a:avLst/>
          </a:prstGeom>
        </p:spPr>
      </p:pic>
      <p:pic>
        <p:nvPicPr>
          <p:cNvPr id="25" name="Picture 24">
            <a:extLst>
              <a:ext uri="{FF2B5EF4-FFF2-40B4-BE49-F238E27FC236}">
                <a16:creationId xmlns:a16="http://schemas.microsoft.com/office/drawing/2014/main" id="{6184AAEA-3A78-4412-80EB-F3BFA307E1EB}"/>
              </a:ext>
            </a:extLst>
          </p:cNvPr>
          <p:cNvPicPr>
            <a:picLocks noChangeAspect="1"/>
          </p:cNvPicPr>
          <p:nvPr/>
        </p:nvPicPr>
        <p:blipFill>
          <a:blip r:embed="rId7"/>
          <a:stretch>
            <a:fillRect/>
          </a:stretch>
        </p:blipFill>
        <p:spPr>
          <a:xfrm>
            <a:off x="144677" y="-21067"/>
            <a:ext cx="18088400" cy="3694496"/>
          </a:xfrm>
          <a:prstGeom prst="rect">
            <a:avLst/>
          </a:prstGeom>
        </p:spPr>
      </p:pic>
    </p:spTree>
    <p:extLst>
      <p:ext uri="{BB962C8B-B14F-4D97-AF65-F5344CB8AC3E}">
        <p14:creationId xmlns:p14="http://schemas.microsoft.com/office/powerpoint/2010/main" val="407016060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19">
            <a:extLst>
              <a:ext uri="{FF2B5EF4-FFF2-40B4-BE49-F238E27FC236}">
                <a16:creationId xmlns:a16="http://schemas.microsoft.com/office/drawing/2014/main" id="{1D92FD3C-3DF9-4044-8512-8A935EC74F7F}"/>
              </a:ext>
            </a:extLst>
          </p:cNvPr>
          <p:cNvPicPr>
            <a:picLocks noChangeAspect="1"/>
          </p:cNvPicPr>
          <p:nvPr/>
        </p:nvPicPr>
        <p:blipFill>
          <a:blip r:embed="rId3"/>
          <a:stretch>
            <a:fillRect/>
          </a:stretch>
        </p:blipFill>
        <p:spPr>
          <a:xfrm flipV="1">
            <a:off x="11892098" y="1635863"/>
            <a:ext cx="3969738" cy="1530003"/>
          </a:xfrm>
          <a:prstGeom prst="rect">
            <a:avLst/>
          </a:prstGeom>
        </p:spPr>
      </p:pic>
      <p:pic>
        <p:nvPicPr>
          <p:cNvPr id="35" name="Picture 24">
            <a:extLst>
              <a:ext uri="{FF2B5EF4-FFF2-40B4-BE49-F238E27FC236}">
                <a16:creationId xmlns:a16="http://schemas.microsoft.com/office/drawing/2014/main" id="{F1BE30D1-6B8B-4783-AC36-1AD4ADF7511C}"/>
              </a:ext>
            </a:extLst>
          </p:cNvPr>
          <p:cNvPicPr>
            <a:picLocks noChangeAspect="1"/>
          </p:cNvPicPr>
          <p:nvPr/>
        </p:nvPicPr>
        <p:blipFill>
          <a:blip r:embed="rId3"/>
          <a:stretch>
            <a:fillRect/>
          </a:stretch>
        </p:blipFill>
        <p:spPr>
          <a:xfrm flipH="1" flipV="1">
            <a:off x="932277" y="1306752"/>
            <a:ext cx="3969738" cy="1530003"/>
          </a:xfrm>
          <a:prstGeom prst="rect">
            <a:avLst/>
          </a:prstGeom>
        </p:spPr>
      </p:pic>
      <p:pic>
        <p:nvPicPr>
          <p:cNvPr id="39" name="Hình ảnh 22" descr="Ảnh có chứa Phim hoạt hình, hình mẫu, phim hoạt hình&#10;&#10;Mô tả được tạo tự động">
            <a:extLst>
              <a:ext uri="{FF2B5EF4-FFF2-40B4-BE49-F238E27FC236}">
                <a16:creationId xmlns:a16="http://schemas.microsoft.com/office/drawing/2014/main" id="{8E6FEEC6-7A85-4358-8DAA-37CDFC646143}"/>
              </a:ext>
            </a:extLst>
          </p:cNvPr>
          <p:cNvPicPr>
            <a:picLocks noChangeAspect="1"/>
          </p:cNvPicPr>
          <p:nvPr/>
        </p:nvPicPr>
        <p:blipFill>
          <a:blip r:embed="rId4"/>
          <a:stretch>
            <a:fillRect/>
          </a:stretch>
        </p:blipFill>
        <p:spPr>
          <a:xfrm>
            <a:off x="932278" y="1306753"/>
            <a:ext cx="9472388" cy="9453443"/>
          </a:xfrm>
          <a:prstGeom prst="rect">
            <a:avLst/>
          </a:prstGeom>
        </p:spPr>
      </p:pic>
      <p:pic>
        <p:nvPicPr>
          <p:cNvPr id="41" name="Picture 40">
            <a:extLst>
              <a:ext uri="{FF2B5EF4-FFF2-40B4-BE49-F238E27FC236}">
                <a16:creationId xmlns:a16="http://schemas.microsoft.com/office/drawing/2014/main" id="{EC517453-D004-4B0D-8833-636C8469A5AA}"/>
              </a:ext>
            </a:extLst>
          </p:cNvPr>
          <p:cNvPicPr>
            <a:picLocks noChangeAspect="1"/>
          </p:cNvPicPr>
          <p:nvPr/>
        </p:nvPicPr>
        <p:blipFill>
          <a:blip r:embed="rId5"/>
          <a:stretch>
            <a:fillRect/>
          </a:stretch>
        </p:blipFill>
        <p:spPr>
          <a:xfrm>
            <a:off x="0" y="587047"/>
            <a:ext cx="18070110" cy="1947842"/>
          </a:xfrm>
          <a:prstGeom prst="rect">
            <a:avLst/>
          </a:prstGeom>
        </p:spPr>
      </p:pic>
    </p:spTree>
    <p:controls>
      <mc:AlternateContent xmlns:mc="http://schemas.openxmlformats.org/markup-compatibility/2006">
        <mc:Choice xmlns:v="urn:schemas-microsoft-com:vml" Requires="v">
          <p:control name="TextBox1" r:id="rId1" imgW="7277040" imgH="2089080"/>
        </mc:Choice>
        <mc:Fallback>
          <p:control name="TextBox1" r:id="rId1" imgW="7277040" imgH="2089080">
            <p:pic>
              <p:nvPicPr>
                <p:cNvPr id="40" name="TextBox1">
                  <a:extLst>
                    <a:ext uri="{FF2B5EF4-FFF2-40B4-BE49-F238E27FC236}">
                      <a16:creationId xmlns:a16="http://schemas.microsoft.com/office/drawing/2014/main" id="{317A13CA-D621-422C-B418-DBF6558F66CB}"/>
                    </a:ext>
                  </a:extLst>
                </p:cNvPr>
                <p:cNvPicPr>
                  <a:picLocks/>
                </p:cNvPicPr>
                <p:nvPr/>
              </p:nvPicPr>
              <p:blipFill>
                <a:blip r:embed="rId6"/>
                <a:stretch>
                  <a:fillRect/>
                </a:stretch>
              </p:blipFill>
              <p:spPr>
                <a:xfrm>
                  <a:off x="10515613" y="3315658"/>
                  <a:ext cx="7275917" cy="2091212"/>
                </a:xfrm>
                <a:prstGeom prst="rect">
                  <a:avLst/>
                </a:prstGeom>
              </p:spPr>
            </p:pic>
          </p:control>
        </mc:Fallback>
      </mc:AlternateContent>
    </p:controls>
    <p:extLst>
      <p:ext uri="{BB962C8B-B14F-4D97-AF65-F5344CB8AC3E}">
        <p14:creationId xmlns:p14="http://schemas.microsoft.com/office/powerpoint/2010/main" val="65753149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icture background">
            <a:extLst>
              <a:ext uri="{FF2B5EF4-FFF2-40B4-BE49-F238E27FC236}">
                <a16:creationId xmlns:a16="http://schemas.microsoft.com/office/drawing/2014/main" id="{3EA460F6-9DB0-412A-AEB0-7DB47DA678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8360571" cy="1028437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37C91CF-C770-4BAB-BF5D-90ADEF01A122}"/>
              </a:ext>
            </a:extLst>
          </p:cNvPr>
          <p:cNvPicPr>
            <a:picLocks noChangeAspect="1"/>
          </p:cNvPicPr>
          <p:nvPr/>
        </p:nvPicPr>
        <p:blipFill>
          <a:blip r:embed="rId3"/>
          <a:stretch>
            <a:fillRect/>
          </a:stretch>
        </p:blipFill>
        <p:spPr>
          <a:xfrm>
            <a:off x="-1" y="19050"/>
            <a:ext cx="18288000" cy="4059936"/>
          </a:xfrm>
          <a:prstGeom prst="rect">
            <a:avLst/>
          </a:prstGeom>
        </p:spPr>
      </p:pic>
      <p:pic>
        <p:nvPicPr>
          <p:cNvPr id="2" name="Picture 1" descr="A round pink circle with white text and a black background&#10;&#10;Description automatically generated">
            <a:extLst>
              <a:ext uri="{FF2B5EF4-FFF2-40B4-BE49-F238E27FC236}">
                <a16:creationId xmlns:a16="http://schemas.microsoft.com/office/drawing/2014/main" id="{73A37E3F-908F-D2CC-102A-DAA01D25F0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2200" y="342900"/>
            <a:ext cx="2152352" cy="2152352"/>
          </a:xfrm>
          <a:prstGeom prst="rect">
            <a:avLst/>
          </a:prstGeom>
        </p:spPr>
      </p:pic>
    </p:spTree>
    <p:extLst>
      <p:ext uri="{BB962C8B-B14F-4D97-AF65-F5344CB8AC3E}">
        <p14:creationId xmlns:p14="http://schemas.microsoft.com/office/powerpoint/2010/main" val="551891230"/>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76200" y="0"/>
            <a:ext cx="18364200" cy="102870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79AD1F00-0A42-D310-3A11-996381142E77}"/>
              </a:ext>
            </a:extLst>
          </p:cNvPr>
          <p:cNvPicPr>
            <a:picLocks noChangeAspect="1"/>
          </p:cNvPicPr>
          <p:nvPr/>
        </p:nvPicPr>
        <p:blipFill>
          <a:blip r:embed="rId2"/>
          <a:stretch>
            <a:fillRect/>
          </a:stretch>
        </p:blipFill>
        <p:spPr>
          <a:xfrm>
            <a:off x="5410200" y="190500"/>
            <a:ext cx="7462151" cy="1627773"/>
          </a:xfrm>
          <a:prstGeom prst="rect">
            <a:avLst/>
          </a:prstGeom>
        </p:spPr>
      </p:pic>
      <p:sp>
        <p:nvSpPr>
          <p:cNvPr id="5" name="Rectangle 4">
            <a:extLst>
              <a:ext uri="{FF2B5EF4-FFF2-40B4-BE49-F238E27FC236}">
                <a16:creationId xmlns:a16="http://schemas.microsoft.com/office/drawing/2014/main" id="{956230F1-24ED-044D-BA40-3C5E042C3060}"/>
              </a:ext>
            </a:extLst>
          </p:cNvPr>
          <p:cNvSpPr/>
          <p:nvPr/>
        </p:nvSpPr>
        <p:spPr>
          <a:xfrm>
            <a:off x="838200" y="2909224"/>
            <a:ext cx="16154400" cy="1191952"/>
          </a:xfrm>
          <a:prstGeom prst="rect">
            <a:avLst/>
          </a:prstGeom>
          <a:noFill/>
          <a:ln w="38100">
            <a:no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6000" b="1" i="1" dirty="0">
                <a:solidFill>
                  <a:prstClr val="black"/>
                </a:solidFill>
                <a:latin typeface="Cambria" panose="02040503050406030204" pitchFamily="18" charset="0"/>
                <a:ea typeface="Cambria" panose="02040503050406030204" pitchFamily="18" charset="0"/>
                <a:cs typeface="Open Sans" panose="020B0606030504020204" pitchFamily="34" charset="0"/>
              </a:rPr>
              <a:t>Anh h</a:t>
            </a:r>
            <a:r>
              <a:rPr lang="en-US" sz="6000" b="1" i="1" dirty="0">
                <a:solidFill>
                  <a:prstClr val="black"/>
                </a:solidFill>
                <a:latin typeface="Cambria" panose="02040503050406030204" pitchFamily="18" charset="0"/>
                <a:ea typeface="Cambria" panose="02040503050406030204" pitchFamily="18" charset="0"/>
                <a:cs typeface="Open Sans" panose="020B0606030504020204" pitchFamily="34" charset="0"/>
              </a:rPr>
              <a:t>ù</a:t>
            </a:r>
            <a:r>
              <a:rPr lang="vi-VN" sz="6000" b="1" i="1" dirty="0">
                <a:solidFill>
                  <a:prstClr val="black"/>
                </a:solidFill>
                <a:latin typeface="Cambria" panose="02040503050406030204" pitchFamily="18" charset="0"/>
                <a:ea typeface="Cambria" panose="02040503050406030204" pitchFamily="18" charset="0"/>
                <a:cs typeface="Open Sans" panose="020B0606030504020204" pitchFamily="34" charset="0"/>
              </a:rPr>
              <a:t>ng</a:t>
            </a:r>
            <a:r>
              <a:rPr lang="en-US" sz="6000" b="1" i="1" dirty="0">
                <a:solidFill>
                  <a:prstClr val="black"/>
                </a:solidFill>
                <a:latin typeface="Cambria" panose="02040503050406030204" pitchFamily="18" charset="0"/>
                <a:ea typeface="Cambria" panose="02040503050406030204" pitchFamily="18" charset="0"/>
                <a:cs typeface="Open Sans" panose="020B0606030504020204" pitchFamily="34" charset="0"/>
              </a:rPr>
              <a:t>:</a:t>
            </a:r>
            <a:r>
              <a:rPr lang="vi-VN" sz="6000" b="1" i="1" dirty="0">
                <a:solidFill>
                  <a:prstClr val="black"/>
                </a:solidFill>
                <a:latin typeface="Cambria" panose="02040503050406030204" pitchFamily="18" charset="0"/>
                <a:ea typeface="Cambria" panose="02040503050406030204" pitchFamily="18" charset="0"/>
                <a:cs typeface="Open Sans" panose="020B0606030504020204" pitchFamily="34" charset="0"/>
              </a:rPr>
              <a:t> </a:t>
            </a:r>
            <a:r>
              <a:rPr lang="vi-VN" sz="6000" i="1" dirty="0">
                <a:solidFill>
                  <a:prstClr val="black"/>
                </a:solidFill>
                <a:latin typeface="Cambria" panose="02040503050406030204" pitchFamily="18" charset="0"/>
                <a:ea typeface="Cambria" panose="02040503050406030204" pitchFamily="18" charset="0"/>
                <a:cs typeface="Open Sans" panose="020B0606030504020204" pitchFamily="34" charset="0"/>
              </a:rPr>
              <a:t>là một con người đã chiến đấu với nghịch cảnh thông qua những chiến công của sự khéo léo, can đảm hoặc sức mạnh trong khi đối mặt với các nguy hiểm. </a:t>
            </a:r>
            <a:endParaRPr kumimoji="0" lang="en-US" sz="6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pic>
        <p:nvPicPr>
          <p:cNvPr id="8" name="Picture 7">
            <a:extLst>
              <a:ext uri="{FF2B5EF4-FFF2-40B4-BE49-F238E27FC236}">
                <a16:creationId xmlns:a16="http://schemas.microsoft.com/office/drawing/2014/main" id="{C220C5A5-4F87-1D22-2983-AC88E0977B54}"/>
              </a:ext>
            </a:extLst>
          </p:cNvPr>
          <p:cNvPicPr>
            <a:picLocks noChangeAspect="1"/>
          </p:cNvPicPr>
          <p:nvPr/>
        </p:nvPicPr>
        <p:blipFill>
          <a:blip r:embed="rId3"/>
          <a:stretch>
            <a:fillRect/>
          </a:stretch>
        </p:blipFill>
        <p:spPr>
          <a:xfrm>
            <a:off x="9470571" y="4457700"/>
            <a:ext cx="8839200" cy="5829300"/>
          </a:xfrm>
          <a:prstGeom prst="rect">
            <a:avLst/>
          </a:prstGeom>
        </p:spPr>
      </p:pic>
    </p:spTree>
    <p:extLst>
      <p:ext uri="{BB962C8B-B14F-4D97-AF65-F5344CB8AC3E}">
        <p14:creationId xmlns:p14="http://schemas.microsoft.com/office/powerpoint/2010/main" val="21081970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1D383-7DF6-03AD-B3FA-82606FE64F77}"/>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CD58A2D-78B8-3BDF-5872-A433CB6C5B26}"/>
              </a:ext>
            </a:extLst>
          </p:cNvPr>
          <p:cNvSpPr/>
          <p:nvPr/>
        </p:nvSpPr>
        <p:spPr>
          <a:xfrm>
            <a:off x="0" y="0"/>
            <a:ext cx="18287999" cy="102870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ECD75007-FAD6-56A2-191A-03DCAF3A6A3D}"/>
              </a:ext>
            </a:extLst>
          </p:cNvPr>
          <p:cNvSpPr/>
          <p:nvPr/>
        </p:nvSpPr>
        <p:spPr>
          <a:xfrm>
            <a:off x="1447800" y="2628900"/>
            <a:ext cx="16154400" cy="1191952"/>
          </a:xfrm>
          <a:prstGeom prst="rect">
            <a:avLst/>
          </a:prstGeom>
          <a:noFill/>
          <a:ln w="38100">
            <a:no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6000" b="1" i="1" dirty="0">
                <a:solidFill>
                  <a:prstClr val="black"/>
                </a:solidFill>
                <a:latin typeface="Cambria" panose="02040503050406030204" pitchFamily="18" charset="0"/>
                <a:ea typeface="Cambria" panose="02040503050406030204" pitchFamily="18" charset="0"/>
                <a:cs typeface="Open Sans" panose="020B0606030504020204" pitchFamily="34" charset="0"/>
              </a:rPr>
              <a:t>Áo nâu: </a:t>
            </a:r>
            <a:r>
              <a:rPr lang="vi-VN" sz="6000" i="1" dirty="0">
                <a:solidFill>
                  <a:prstClr val="black"/>
                </a:solidFill>
                <a:latin typeface="Cambria" panose="02040503050406030204" pitchFamily="18" charset="0"/>
                <a:ea typeface="Cambria" panose="02040503050406030204" pitchFamily="18" charset="0"/>
                <a:cs typeface="Open Sans" panose="020B0606030504020204" pitchFamily="34" charset="0"/>
              </a:rPr>
              <a:t>vải ngày xưa dệt và được nhuộm từ lá cây hay bùn có màu nâu. </a:t>
            </a:r>
            <a:endParaRPr lang="en-US" sz="6000" i="1" dirty="0">
              <a:solidFill>
                <a:prstClr val="black"/>
              </a:solidFill>
              <a:latin typeface="Cambria" panose="02040503050406030204" pitchFamily="18" charset="0"/>
              <a:ea typeface="Cambria" panose="02040503050406030204" pitchFamily="18" charset="0"/>
              <a:cs typeface="Open Sans" panose="020B0606030504020204" pitchFamily="34" charset="0"/>
            </a:endParaRPr>
          </a:p>
          <a:p>
            <a:pPr lvl="0" algn="just"/>
            <a:endParaRPr kumimoji="0" lang="en-US" sz="6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pic>
        <p:nvPicPr>
          <p:cNvPr id="4" name="Picture 3">
            <a:extLst>
              <a:ext uri="{FF2B5EF4-FFF2-40B4-BE49-F238E27FC236}">
                <a16:creationId xmlns:a16="http://schemas.microsoft.com/office/drawing/2014/main" id="{64A62AF8-DAF9-AE0A-BCCA-E578FADDB8EC}"/>
              </a:ext>
            </a:extLst>
          </p:cNvPr>
          <p:cNvPicPr>
            <a:picLocks noChangeAspect="1"/>
          </p:cNvPicPr>
          <p:nvPr/>
        </p:nvPicPr>
        <p:blipFill>
          <a:blip r:embed="rId2"/>
          <a:stretch>
            <a:fillRect/>
          </a:stretch>
        </p:blipFill>
        <p:spPr>
          <a:xfrm>
            <a:off x="5410200" y="190500"/>
            <a:ext cx="7462151" cy="1627773"/>
          </a:xfrm>
          <a:prstGeom prst="rect">
            <a:avLst/>
          </a:prstGeom>
        </p:spPr>
      </p:pic>
      <p:sp>
        <p:nvSpPr>
          <p:cNvPr id="5" name="Rectangle 4">
            <a:extLst>
              <a:ext uri="{FF2B5EF4-FFF2-40B4-BE49-F238E27FC236}">
                <a16:creationId xmlns:a16="http://schemas.microsoft.com/office/drawing/2014/main" id="{2EA08882-C6F8-DCF7-FD25-955624B0AFE2}"/>
              </a:ext>
            </a:extLst>
          </p:cNvPr>
          <p:cNvSpPr/>
          <p:nvPr/>
        </p:nvSpPr>
        <p:spPr>
          <a:xfrm>
            <a:off x="1295400" y="5753100"/>
            <a:ext cx="16154400" cy="1191952"/>
          </a:xfrm>
          <a:prstGeom prst="rect">
            <a:avLst/>
          </a:prstGeom>
          <a:noFill/>
          <a:ln w="38100">
            <a:noFill/>
          </a:ln>
        </p:spPr>
        <p:style>
          <a:lnRef idx="2">
            <a:schemeClr val="accent2"/>
          </a:lnRef>
          <a:fillRef idx="1">
            <a:schemeClr val="lt1"/>
          </a:fillRef>
          <a:effectRef idx="0">
            <a:schemeClr val="accent2"/>
          </a:effectRef>
          <a:fontRef idx="minor">
            <a:schemeClr val="dk1"/>
          </a:fontRef>
        </p:style>
        <p:txBody>
          <a:bodyPr rtlCol="0" anchor="ctr"/>
          <a:lstStyle/>
          <a:p>
            <a:pPr lvl="0" algn="just"/>
            <a:endParaRPr kumimoji="0" lang="en-US" sz="6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pic>
        <p:nvPicPr>
          <p:cNvPr id="6" name="Picture 5">
            <a:extLst>
              <a:ext uri="{FF2B5EF4-FFF2-40B4-BE49-F238E27FC236}">
                <a16:creationId xmlns:a16="http://schemas.microsoft.com/office/drawing/2014/main" id="{E467529E-CA0A-4A3D-5CEB-DB1D0055088F}"/>
              </a:ext>
            </a:extLst>
          </p:cNvPr>
          <p:cNvPicPr>
            <a:picLocks noChangeAspect="1"/>
          </p:cNvPicPr>
          <p:nvPr/>
        </p:nvPicPr>
        <p:blipFill>
          <a:blip r:embed="rId3"/>
          <a:stretch>
            <a:fillRect/>
          </a:stretch>
        </p:blipFill>
        <p:spPr>
          <a:xfrm>
            <a:off x="6863442" y="3619500"/>
            <a:ext cx="11005458" cy="6477000"/>
          </a:xfrm>
          <a:prstGeom prst="rect">
            <a:avLst/>
          </a:prstGeom>
        </p:spPr>
      </p:pic>
    </p:spTree>
    <p:extLst>
      <p:ext uri="{BB962C8B-B14F-4D97-AF65-F5344CB8AC3E}">
        <p14:creationId xmlns:p14="http://schemas.microsoft.com/office/powerpoint/2010/main" val="3945413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BE5"/>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E95542-6D52-3054-F68F-D79B12A3E6D9}"/>
              </a:ext>
            </a:extLst>
          </p:cNvPr>
          <p:cNvPicPr>
            <a:picLocks noChangeAspect="1"/>
          </p:cNvPicPr>
          <p:nvPr/>
        </p:nvPicPr>
        <p:blipFill>
          <a:blip r:embed="rId2"/>
          <a:stretch>
            <a:fillRect/>
          </a:stretch>
        </p:blipFill>
        <p:spPr>
          <a:xfrm>
            <a:off x="11723" y="2095500"/>
            <a:ext cx="12272312" cy="4852837"/>
          </a:xfrm>
          <a:prstGeom prst="rect">
            <a:avLst/>
          </a:prstGeom>
        </p:spPr>
      </p:pic>
    </p:spTree>
    <p:extLst>
      <p:ext uri="{BB962C8B-B14F-4D97-AF65-F5344CB8AC3E}">
        <p14:creationId xmlns:p14="http://schemas.microsoft.com/office/powerpoint/2010/main" val="8723447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71AE6B6D-237B-384E-3B28-E3D580437EEA}"/>
              </a:ext>
            </a:extLst>
          </p:cNvPr>
          <p:cNvGrpSpPr/>
          <p:nvPr/>
        </p:nvGrpSpPr>
        <p:grpSpPr>
          <a:xfrm>
            <a:off x="876300" y="1604455"/>
            <a:ext cx="16878300" cy="1621688"/>
            <a:chOff x="-10886" y="3843650"/>
            <a:chExt cx="18109790" cy="1621688"/>
          </a:xfrm>
        </p:grpSpPr>
        <p:sp>
          <p:nvSpPr>
            <p:cNvPr id="9" name="Rectangle 8">
              <a:extLst>
                <a:ext uri="{FF2B5EF4-FFF2-40B4-BE49-F238E27FC236}">
                  <a16:creationId xmlns:a16="http://schemas.microsoft.com/office/drawing/2014/main" id="{9C25941B-CE7B-56C3-A927-D5B0CCDFB32B}"/>
                </a:ext>
              </a:extLst>
            </p:cNvPr>
            <p:cNvSpPr/>
            <p:nvPr/>
          </p:nvSpPr>
          <p:spPr>
            <a:xfrm>
              <a:off x="-10886" y="3843650"/>
              <a:ext cx="17501419" cy="1553007"/>
            </a:xfrm>
            <a:prstGeom prst="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9007FD46-13D0-30CB-7BB7-12C21476E10D}"/>
                </a:ext>
              </a:extLst>
            </p:cNvPr>
            <p:cNvSpPr/>
            <p:nvPr/>
          </p:nvSpPr>
          <p:spPr>
            <a:xfrm>
              <a:off x="17388523" y="4133000"/>
              <a:ext cx="710381" cy="1006895"/>
            </a:xfrm>
            <a:prstGeom prst="rect">
              <a:avLst/>
            </a:prstGeom>
            <a:solidFill>
              <a:schemeClr val="accent6">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dirty="0">
                  <a:latin typeface="Cambria" panose="02040503050406030204" pitchFamily="18" charset="0"/>
                  <a:ea typeface="Cambria" panose="02040503050406030204" pitchFamily="18" charset="0"/>
                </a:rPr>
                <a:t>1</a:t>
              </a:r>
            </a:p>
          </p:txBody>
        </p:sp>
        <p:sp>
          <p:nvSpPr>
            <p:cNvPr id="11" name="TextBox 10">
              <a:extLst>
                <a:ext uri="{FF2B5EF4-FFF2-40B4-BE49-F238E27FC236}">
                  <a16:creationId xmlns:a16="http://schemas.microsoft.com/office/drawing/2014/main" id="{40214647-58D6-85F8-F2CE-8124F02EB9F3}"/>
                </a:ext>
              </a:extLst>
            </p:cNvPr>
            <p:cNvSpPr txBox="1"/>
            <p:nvPr/>
          </p:nvSpPr>
          <p:spPr>
            <a:xfrm>
              <a:off x="189096" y="3895678"/>
              <a:ext cx="16764001" cy="1569660"/>
            </a:xfrm>
            <a:prstGeom prst="rect">
              <a:avLst/>
            </a:prstGeom>
            <a:noFill/>
          </p:spPr>
          <p:txBody>
            <a:bodyPr wrap="square">
              <a:spAutoFit/>
            </a:bodyPr>
            <a:lstStyle/>
            <a:p>
              <a:pPr algn="just"/>
              <a:r>
                <a:rPr lang="vi-VN" sz="4800" i="0" dirty="0">
                  <a:solidFill>
                    <a:srgbClr val="000000"/>
                  </a:solidFill>
                  <a:effectLst/>
                  <a:latin typeface="Cambria" panose="02040503050406030204" pitchFamily="18" charset="0"/>
                  <a:ea typeface="Cambria" panose="02040503050406030204" pitchFamily="18" charset="0"/>
                </a:rPr>
                <a:t>Khổ thơ đầu tiên giới thiệu cảnh sắc thiên nhiên Việt Nam đẹp như thế nào?</a:t>
              </a:r>
            </a:p>
          </p:txBody>
        </p:sp>
      </p:grpSp>
      <p:sp>
        <p:nvSpPr>
          <p:cNvPr id="17" name="TextBox 16">
            <a:extLst>
              <a:ext uri="{FF2B5EF4-FFF2-40B4-BE49-F238E27FC236}">
                <a16:creationId xmlns:a16="http://schemas.microsoft.com/office/drawing/2014/main" id="{FCF35A9B-0B34-6768-9DEE-7BFD700FFD1B}"/>
              </a:ext>
            </a:extLst>
          </p:cNvPr>
          <p:cNvSpPr txBox="1"/>
          <p:nvPr/>
        </p:nvSpPr>
        <p:spPr>
          <a:xfrm>
            <a:off x="990600" y="3619500"/>
            <a:ext cx="9144000" cy="6001643"/>
          </a:xfrm>
          <a:prstGeom prst="rect">
            <a:avLst/>
          </a:prstGeom>
          <a:noFill/>
        </p:spPr>
        <p:txBody>
          <a:bodyPr wrap="square">
            <a:spAutoFit/>
          </a:bodyPr>
          <a:lstStyle/>
          <a:p>
            <a:pPr algn="just"/>
            <a:r>
              <a:rPr lang="vi-VN" sz="4800" dirty="0">
                <a:solidFill>
                  <a:srgbClr val="C00000"/>
                </a:solidFill>
                <a:latin typeface="Cambria" panose="02040503050406030204" pitchFamily="18" charset="0"/>
                <a:ea typeface="Cambria" panose="02040503050406030204" pitchFamily="18" charset="0"/>
              </a:rPr>
              <a:t>Qua khổ thơ đầu tiên, vẻ đẹp cảnh sắc thiên nhiên Việt Nam được mô tả: biển lúa mênh mông, có những cánh cò bay dập dờn, nhìn ra xa mây che mờ thoáng đỉnh Trường Sơn mỗi sớm mai và khi chiều tà. Cảnh sắc thiên nhiên thật non nước hữu tình. </a:t>
            </a:r>
            <a:endParaRPr lang="en-US" sz="4800" b="1" i="1" dirty="0">
              <a:solidFill>
                <a:srgbClr val="C00000"/>
              </a:solidFill>
              <a:latin typeface="Cambria" panose="02040503050406030204" pitchFamily="18" charset="0"/>
              <a:ea typeface="Cambria" panose="02040503050406030204" pitchFamily="18" charset="0"/>
            </a:endParaRPr>
          </a:p>
        </p:txBody>
      </p:sp>
      <p:pic>
        <p:nvPicPr>
          <p:cNvPr id="1026" name="Picture 2" descr="Đón bình minh huyền ảo trên đỉnh Trường Sơn Đông">
            <a:extLst>
              <a:ext uri="{FF2B5EF4-FFF2-40B4-BE49-F238E27FC236}">
                <a16:creationId xmlns:a16="http://schemas.microsoft.com/office/drawing/2014/main" id="{E3CE8BB4-FD49-996A-96CA-58C979F66AE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87000" y="4305300"/>
            <a:ext cx="7228628" cy="445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11638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BE5"/>
        </a:solidFill>
        <a:effectLst/>
      </p:bgPr>
    </p:bg>
    <p:spTree>
      <p:nvGrpSpPr>
        <p:cNvPr id="1" name=""/>
        <p:cNvGrpSpPr/>
        <p:nvPr/>
      </p:nvGrpSpPr>
      <p:grpSpPr>
        <a:xfrm>
          <a:off x="0" y="0"/>
          <a:ext cx="0" cy="0"/>
          <a:chOff x="0" y="0"/>
          <a:chExt cx="0" cy="0"/>
        </a:xfrm>
      </p:grpSpPr>
      <p:sp>
        <p:nvSpPr>
          <p:cNvPr id="20" name="Freeform 3">
            <a:extLst>
              <a:ext uri="{FF2B5EF4-FFF2-40B4-BE49-F238E27FC236}">
                <a16:creationId xmlns:a16="http://schemas.microsoft.com/office/drawing/2014/main" id="{64C52943-CB02-75A0-E45F-B2D5F703415A}"/>
              </a:ext>
            </a:extLst>
          </p:cNvPr>
          <p:cNvSpPr/>
          <p:nvPr/>
        </p:nvSpPr>
        <p:spPr>
          <a:xfrm>
            <a:off x="4141160" y="683144"/>
            <a:ext cx="12436516" cy="8575156"/>
          </a:xfrm>
          <a:custGeom>
            <a:avLst/>
            <a:gdLst/>
            <a:ahLst/>
            <a:cxnLst/>
            <a:rect l="l" t="t" r="r" b="b"/>
            <a:pathLst>
              <a:path w="5920535" h="4277586">
                <a:moveTo>
                  <a:pt x="0" y="0"/>
                </a:moveTo>
                <a:lnTo>
                  <a:pt x="5920535" y="0"/>
                </a:lnTo>
                <a:lnTo>
                  <a:pt x="5920535" y="4277586"/>
                </a:lnTo>
                <a:lnTo>
                  <a:pt x="0" y="42775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Freeform 2"/>
          <p:cNvSpPr/>
          <p:nvPr/>
        </p:nvSpPr>
        <p:spPr>
          <a:xfrm flipH="1">
            <a:off x="3577662" y="8865126"/>
            <a:ext cx="18839537" cy="3082833"/>
          </a:xfrm>
          <a:custGeom>
            <a:avLst/>
            <a:gdLst/>
            <a:ahLst/>
            <a:cxnLst/>
            <a:rect l="l" t="t" r="r" b="b"/>
            <a:pathLst>
              <a:path w="18839537" h="3082833">
                <a:moveTo>
                  <a:pt x="18839537" y="0"/>
                </a:moveTo>
                <a:lnTo>
                  <a:pt x="0" y="0"/>
                </a:lnTo>
                <a:lnTo>
                  <a:pt x="0" y="3082834"/>
                </a:lnTo>
                <a:lnTo>
                  <a:pt x="18839537" y="3082834"/>
                </a:lnTo>
                <a:lnTo>
                  <a:pt x="1883953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a:off x="8278457" y="5731299"/>
            <a:ext cx="11063682" cy="5352056"/>
          </a:xfrm>
          <a:custGeom>
            <a:avLst/>
            <a:gdLst/>
            <a:ahLst/>
            <a:cxnLst/>
            <a:rect l="l" t="t" r="r" b="b"/>
            <a:pathLst>
              <a:path w="11063682" h="5352056">
                <a:moveTo>
                  <a:pt x="0" y="0"/>
                </a:moveTo>
                <a:lnTo>
                  <a:pt x="11063682" y="0"/>
                </a:lnTo>
                <a:lnTo>
                  <a:pt x="11063682" y="5352056"/>
                </a:lnTo>
                <a:lnTo>
                  <a:pt x="0" y="5352056"/>
                </a:lnTo>
                <a:lnTo>
                  <a:pt x="0" y="0"/>
                </a:lnTo>
                <a:close/>
              </a:path>
            </a:pathLst>
          </a:custGeom>
          <a:blipFill>
            <a:blip r:embed="rId6"/>
            <a:stretch>
              <a:fillRect/>
            </a:stretch>
          </a:blipFill>
        </p:spPr>
        <p:txBody>
          <a:bodyPr/>
          <a:lstStyle/>
          <a:p>
            <a:endParaRPr lang="en-US"/>
          </a:p>
        </p:txBody>
      </p:sp>
      <p:sp>
        <p:nvSpPr>
          <p:cNvPr id="4" name="Freeform 4"/>
          <p:cNvSpPr/>
          <p:nvPr/>
        </p:nvSpPr>
        <p:spPr>
          <a:xfrm rot="950163">
            <a:off x="-969504" y="9449494"/>
            <a:ext cx="12602239" cy="3686155"/>
          </a:xfrm>
          <a:custGeom>
            <a:avLst/>
            <a:gdLst/>
            <a:ahLst/>
            <a:cxnLst/>
            <a:rect l="l" t="t" r="r" b="b"/>
            <a:pathLst>
              <a:path w="12602239" h="3686155">
                <a:moveTo>
                  <a:pt x="0" y="0"/>
                </a:moveTo>
                <a:lnTo>
                  <a:pt x="12602239" y="0"/>
                </a:lnTo>
                <a:lnTo>
                  <a:pt x="12602239" y="3686155"/>
                </a:lnTo>
                <a:lnTo>
                  <a:pt x="0" y="3686155"/>
                </a:lnTo>
                <a:lnTo>
                  <a:pt x="0" y="0"/>
                </a:lnTo>
                <a:close/>
              </a:path>
            </a:pathLst>
          </a:custGeom>
          <a:blipFill>
            <a:blip r:embed="rId7"/>
            <a:stretch>
              <a:fillRect/>
            </a:stretch>
          </a:blipFill>
        </p:spPr>
        <p:txBody>
          <a:bodyPr/>
          <a:lstStyle/>
          <a:p>
            <a:endParaRPr lang="en-US"/>
          </a:p>
        </p:txBody>
      </p:sp>
      <p:sp>
        <p:nvSpPr>
          <p:cNvPr id="5" name="Freeform 5"/>
          <p:cNvSpPr/>
          <p:nvPr/>
        </p:nvSpPr>
        <p:spPr>
          <a:xfrm>
            <a:off x="3323067" y="8985992"/>
            <a:ext cx="2245930" cy="1420550"/>
          </a:xfrm>
          <a:custGeom>
            <a:avLst/>
            <a:gdLst/>
            <a:ahLst/>
            <a:cxnLst/>
            <a:rect l="l" t="t" r="r" b="b"/>
            <a:pathLst>
              <a:path w="2245930" h="1420550">
                <a:moveTo>
                  <a:pt x="0" y="0"/>
                </a:moveTo>
                <a:lnTo>
                  <a:pt x="2245929" y="0"/>
                </a:lnTo>
                <a:lnTo>
                  <a:pt x="2245929" y="1420550"/>
                </a:lnTo>
                <a:lnTo>
                  <a:pt x="0" y="14205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777328" y="855922"/>
            <a:ext cx="6460236" cy="8229600"/>
          </a:xfrm>
          <a:custGeom>
            <a:avLst/>
            <a:gdLst/>
            <a:ahLst/>
            <a:cxnLst/>
            <a:rect l="l" t="t" r="r" b="b"/>
            <a:pathLst>
              <a:path w="6460236" h="8229600">
                <a:moveTo>
                  <a:pt x="0" y="0"/>
                </a:moveTo>
                <a:lnTo>
                  <a:pt x="6460236" y="0"/>
                </a:lnTo>
                <a:lnTo>
                  <a:pt x="6460236" y="8229600"/>
                </a:lnTo>
                <a:lnTo>
                  <a:pt x="0" y="8229600"/>
                </a:lnTo>
                <a:lnTo>
                  <a:pt x="0" y="0"/>
                </a:lnTo>
                <a:close/>
              </a:path>
            </a:pathLst>
          </a:custGeom>
          <a:blipFill>
            <a:blip r:embed="rId10"/>
            <a:stretch>
              <a:fillRect/>
            </a:stretch>
          </a:blipFill>
        </p:spPr>
        <p:txBody>
          <a:bodyPr/>
          <a:lstStyle/>
          <a:p>
            <a:endParaRPr lang="en-US"/>
          </a:p>
        </p:txBody>
      </p:sp>
      <p:sp>
        <p:nvSpPr>
          <p:cNvPr id="7" name="Freeform 7"/>
          <p:cNvSpPr/>
          <p:nvPr/>
        </p:nvSpPr>
        <p:spPr>
          <a:xfrm>
            <a:off x="978943" y="7419074"/>
            <a:ext cx="1839226" cy="1839226"/>
          </a:xfrm>
          <a:custGeom>
            <a:avLst/>
            <a:gdLst/>
            <a:ahLst/>
            <a:cxnLst/>
            <a:rect l="l" t="t" r="r" b="b"/>
            <a:pathLst>
              <a:path w="1839226" h="1839226">
                <a:moveTo>
                  <a:pt x="0" y="0"/>
                </a:moveTo>
                <a:lnTo>
                  <a:pt x="1839226" y="0"/>
                </a:lnTo>
                <a:lnTo>
                  <a:pt x="1839226" y="1839226"/>
                </a:lnTo>
                <a:lnTo>
                  <a:pt x="0" y="183922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Freeform 9"/>
          <p:cNvSpPr/>
          <p:nvPr/>
        </p:nvSpPr>
        <p:spPr>
          <a:xfrm rot="676887">
            <a:off x="-311929" y="4690232"/>
            <a:ext cx="3812177" cy="4856277"/>
          </a:xfrm>
          <a:custGeom>
            <a:avLst/>
            <a:gdLst/>
            <a:ahLst/>
            <a:cxnLst/>
            <a:rect l="l" t="t" r="r" b="b"/>
            <a:pathLst>
              <a:path w="3812177" h="4856277">
                <a:moveTo>
                  <a:pt x="0" y="0"/>
                </a:moveTo>
                <a:lnTo>
                  <a:pt x="3812177" y="0"/>
                </a:lnTo>
                <a:lnTo>
                  <a:pt x="3812177" y="4856277"/>
                </a:lnTo>
                <a:lnTo>
                  <a:pt x="0" y="4856277"/>
                </a:lnTo>
                <a:lnTo>
                  <a:pt x="0" y="0"/>
                </a:lnTo>
                <a:close/>
              </a:path>
            </a:pathLst>
          </a:custGeom>
          <a:blipFill>
            <a:blip r:embed="rId10"/>
            <a:stretch>
              <a:fillRect/>
            </a:stretch>
          </a:blipFill>
        </p:spPr>
        <p:txBody>
          <a:bodyPr/>
          <a:lstStyle/>
          <a:p>
            <a:endParaRPr lang="en-US"/>
          </a:p>
        </p:txBody>
      </p:sp>
      <p:sp>
        <p:nvSpPr>
          <p:cNvPr id="19" name="TextBox 18">
            <a:extLst>
              <a:ext uri="{FF2B5EF4-FFF2-40B4-BE49-F238E27FC236}">
                <a16:creationId xmlns:a16="http://schemas.microsoft.com/office/drawing/2014/main" id="{59705D17-F793-59D3-1880-1A72F7043ECE}"/>
              </a:ext>
            </a:extLst>
          </p:cNvPr>
          <p:cNvSpPr txBox="1"/>
          <p:nvPr/>
        </p:nvSpPr>
        <p:spPr>
          <a:xfrm>
            <a:off x="5943600" y="2324100"/>
            <a:ext cx="9265620" cy="4524315"/>
          </a:xfrm>
          <a:prstGeom prst="rect">
            <a:avLst/>
          </a:prstGeom>
          <a:noFill/>
        </p:spPr>
        <p:txBody>
          <a:bodyPr wrap="square">
            <a:spAutoFit/>
          </a:bodyPr>
          <a:lstStyle/>
          <a:p>
            <a:pPr lvl="0" algn="ctr"/>
            <a:r>
              <a:rPr lang="vi-VN" sz="7200" b="1" dirty="0">
                <a:solidFill>
                  <a:srgbClr val="000000"/>
                </a:solidFill>
                <a:latin typeface="Cambria" panose="02040503050406030204" pitchFamily="18" charset="0"/>
                <a:ea typeface="Cambria" panose="02040503050406030204" pitchFamily="18" charset="0"/>
                <a:cs typeface="Open Sans" panose="020B0606030504020204" pitchFamily="34" charset="0"/>
              </a:rPr>
              <a:t>Nếu gặp một người bạn nước ngoài, em sẽ giới thiệu những gì về đất nước mình?</a:t>
            </a:r>
          </a:p>
        </p:txBody>
      </p:sp>
    </p:spTree>
    <p:extLst>
      <p:ext uri="{BB962C8B-B14F-4D97-AF65-F5344CB8AC3E}">
        <p14:creationId xmlns:p14="http://schemas.microsoft.com/office/powerpoint/2010/main" val="25974641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71AE6B6D-237B-384E-3B28-E3D580437EEA}"/>
              </a:ext>
            </a:extLst>
          </p:cNvPr>
          <p:cNvGrpSpPr/>
          <p:nvPr/>
        </p:nvGrpSpPr>
        <p:grpSpPr>
          <a:xfrm>
            <a:off x="876300" y="1255798"/>
            <a:ext cx="16878300" cy="1553007"/>
            <a:chOff x="-10886" y="3843650"/>
            <a:chExt cx="18109790" cy="1553007"/>
          </a:xfrm>
        </p:grpSpPr>
        <p:sp>
          <p:nvSpPr>
            <p:cNvPr id="9" name="Rectangle 8">
              <a:extLst>
                <a:ext uri="{FF2B5EF4-FFF2-40B4-BE49-F238E27FC236}">
                  <a16:creationId xmlns:a16="http://schemas.microsoft.com/office/drawing/2014/main" id="{9C25941B-CE7B-56C3-A927-D5B0CCDFB32B}"/>
                </a:ext>
              </a:extLst>
            </p:cNvPr>
            <p:cNvSpPr/>
            <p:nvPr/>
          </p:nvSpPr>
          <p:spPr>
            <a:xfrm>
              <a:off x="-10886" y="3843650"/>
              <a:ext cx="17501419" cy="1553007"/>
            </a:xfrm>
            <a:prstGeom prst="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9007FD46-13D0-30CB-7BB7-12C21476E10D}"/>
                </a:ext>
              </a:extLst>
            </p:cNvPr>
            <p:cNvSpPr/>
            <p:nvPr/>
          </p:nvSpPr>
          <p:spPr>
            <a:xfrm>
              <a:off x="17388523" y="4133000"/>
              <a:ext cx="710381" cy="1006895"/>
            </a:xfrm>
            <a:prstGeom prst="rect">
              <a:avLst/>
            </a:prstGeom>
            <a:solidFill>
              <a:schemeClr val="accent6">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2</a:t>
              </a:r>
              <a:endPar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40214647-58D6-85F8-F2CE-8124F02EB9F3}"/>
                </a:ext>
              </a:extLst>
            </p:cNvPr>
            <p:cNvSpPr txBox="1"/>
            <p:nvPr/>
          </p:nvSpPr>
          <p:spPr>
            <a:xfrm>
              <a:off x="275273" y="3921352"/>
              <a:ext cx="16764001" cy="144655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Hình ảnh con người Việt Nam trong những năm tháng chiến tranh hiện lên ra sao? </a:t>
              </a:r>
            </a:p>
          </p:txBody>
        </p:sp>
      </p:grpSp>
      <p:sp>
        <p:nvSpPr>
          <p:cNvPr id="17" name="TextBox 16">
            <a:extLst>
              <a:ext uri="{FF2B5EF4-FFF2-40B4-BE49-F238E27FC236}">
                <a16:creationId xmlns:a16="http://schemas.microsoft.com/office/drawing/2014/main" id="{FCF35A9B-0B34-6768-9DEE-7BFD700FFD1B}"/>
              </a:ext>
            </a:extLst>
          </p:cNvPr>
          <p:cNvSpPr txBox="1"/>
          <p:nvPr/>
        </p:nvSpPr>
        <p:spPr>
          <a:xfrm>
            <a:off x="990600" y="3162300"/>
            <a:ext cx="16029844" cy="5632311"/>
          </a:xfrm>
          <a:prstGeom prst="rect">
            <a:avLst/>
          </a:prstGeom>
          <a:noFill/>
        </p:spPr>
        <p:txBody>
          <a:bodyPr wrap="square">
            <a:spAutoFit/>
          </a:bodyPr>
          <a:lstStyle/>
          <a:p>
            <a:pPr lvl="0" algn="just"/>
            <a:r>
              <a:rPr lang="vi-VN" sz="4000" dirty="0">
                <a:solidFill>
                  <a:srgbClr val="FF0000"/>
                </a:solidFill>
                <a:latin typeface="Cambria" panose="02040503050406030204" pitchFamily="18" charset="0"/>
                <a:ea typeface="Cambria" panose="02040503050406030204" pitchFamily="18" charset="0"/>
              </a:rPr>
              <a:t>– Từ ngữ “vất vả in sâu”, hình ảnh “Gái trai cũng một áo nâu nhuộm bùn” thể hiện hình ảnh vất vả, lam lũ, chân lấm tay bùn của người Việt Nam, đồng thời cũng thể hiện đức tính cần cù, chịu thương chịu khó trong lao động của ông cha ta từ ngàn đời xưa.</a:t>
            </a:r>
            <a:endParaRPr lang="en-US" sz="4000" dirty="0">
              <a:solidFill>
                <a:srgbClr val="FF0000"/>
              </a:solidFill>
              <a:latin typeface="Cambria" panose="02040503050406030204" pitchFamily="18" charset="0"/>
              <a:ea typeface="Cambria" panose="02040503050406030204" pitchFamily="18" charset="0"/>
            </a:endParaRPr>
          </a:p>
          <a:p>
            <a:pPr lvl="0" algn="just"/>
            <a:r>
              <a:rPr lang="vi-VN" sz="4000" dirty="0">
                <a:solidFill>
                  <a:srgbClr val="FF0000"/>
                </a:solidFill>
                <a:latin typeface="Cambria" panose="02040503050406030204" pitchFamily="18" charset="0"/>
                <a:ea typeface="Cambria" panose="02040503050406030204" pitchFamily="18" charset="0"/>
              </a:rPr>
              <a:t>– Con người Việt Nam mạnh mẽ, anh hùng trong chiến đấu (3 câu đầu khổ thơ thứ 3), hiền lành, giản dị trong đời thường (Súng gươm vứt bỏ lại hiền như xưa). Hình ảnh “Bao nhiêu đời đã chịu nhiều thương đau” thể hiện con người Việt Nam phải trải qua bao gian khó, thương đau ở các thời kì gian khó</a:t>
            </a:r>
          </a:p>
        </p:txBody>
      </p:sp>
    </p:spTree>
    <p:extLst>
      <p:ext uri="{BB962C8B-B14F-4D97-AF65-F5344CB8AC3E}">
        <p14:creationId xmlns:p14="http://schemas.microsoft.com/office/powerpoint/2010/main" val="41131075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71AE6B6D-237B-384E-3B28-E3D580437EEA}"/>
              </a:ext>
            </a:extLst>
          </p:cNvPr>
          <p:cNvGrpSpPr/>
          <p:nvPr/>
        </p:nvGrpSpPr>
        <p:grpSpPr>
          <a:xfrm>
            <a:off x="876300" y="1255798"/>
            <a:ext cx="16878300" cy="1647362"/>
            <a:chOff x="-10886" y="3843650"/>
            <a:chExt cx="18109790" cy="1647362"/>
          </a:xfrm>
        </p:grpSpPr>
        <p:sp>
          <p:nvSpPr>
            <p:cNvPr id="9" name="Rectangle 8">
              <a:extLst>
                <a:ext uri="{FF2B5EF4-FFF2-40B4-BE49-F238E27FC236}">
                  <a16:creationId xmlns:a16="http://schemas.microsoft.com/office/drawing/2014/main" id="{9C25941B-CE7B-56C3-A927-D5B0CCDFB32B}"/>
                </a:ext>
              </a:extLst>
            </p:cNvPr>
            <p:cNvSpPr/>
            <p:nvPr/>
          </p:nvSpPr>
          <p:spPr>
            <a:xfrm>
              <a:off x="-10886" y="3843650"/>
              <a:ext cx="17501419" cy="1553007"/>
            </a:xfrm>
            <a:prstGeom prst="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9007FD46-13D0-30CB-7BB7-12C21476E10D}"/>
                </a:ext>
              </a:extLst>
            </p:cNvPr>
            <p:cNvSpPr/>
            <p:nvPr/>
          </p:nvSpPr>
          <p:spPr>
            <a:xfrm>
              <a:off x="17388523" y="4133000"/>
              <a:ext cx="710381" cy="1006895"/>
            </a:xfrm>
            <a:prstGeom prst="rect">
              <a:avLst/>
            </a:prstGeom>
            <a:solidFill>
              <a:schemeClr val="accent6">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3</a:t>
              </a:r>
              <a:endPar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40214647-58D6-85F8-F2CE-8124F02EB9F3}"/>
                </a:ext>
              </a:extLst>
            </p:cNvPr>
            <p:cNvSpPr txBox="1"/>
            <p:nvPr/>
          </p:nvSpPr>
          <p:spPr>
            <a:xfrm>
              <a:off x="29994" y="3921352"/>
              <a:ext cx="17081705"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Tác giả muốn nói điều gì về đất nước, con người Việt Nam qua hai khổ thơ cuối?</a:t>
              </a:r>
            </a:p>
          </p:txBody>
        </p:sp>
      </p:grpSp>
      <p:sp>
        <p:nvSpPr>
          <p:cNvPr id="17" name="TextBox 16">
            <a:extLst>
              <a:ext uri="{FF2B5EF4-FFF2-40B4-BE49-F238E27FC236}">
                <a16:creationId xmlns:a16="http://schemas.microsoft.com/office/drawing/2014/main" id="{FCF35A9B-0B34-6768-9DEE-7BFD700FFD1B}"/>
              </a:ext>
            </a:extLst>
          </p:cNvPr>
          <p:cNvSpPr txBox="1"/>
          <p:nvPr/>
        </p:nvSpPr>
        <p:spPr>
          <a:xfrm>
            <a:off x="1143000" y="3619500"/>
            <a:ext cx="16029844" cy="4524315"/>
          </a:xfrm>
          <a:prstGeom prst="rect">
            <a:avLst/>
          </a:prstGeom>
          <a:noFill/>
        </p:spPr>
        <p:txBody>
          <a:bodyPr wrap="square">
            <a:spAutoFit/>
          </a:bodyPr>
          <a:lstStyle/>
          <a:p>
            <a:pPr lvl="0" algn="just"/>
            <a:r>
              <a:rPr lang="en-US" sz="4800" dirty="0">
                <a:solidFill>
                  <a:srgbClr val="FF0000"/>
                </a:solidFill>
                <a:latin typeface="Cambria" panose="02040503050406030204" pitchFamily="18" charset="0"/>
                <a:ea typeface="Cambria" panose="02040503050406030204" pitchFamily="18" charset="0"/>
              </a:rPr>
              <a:t>   </a:t>
            </a:r>
            <a:r>
              <a:rPr lang="vi-VN" sz="4800" dirty="0">
                <a:solidFill>
                  <a:srgbClr val="FF0000"/>
                </a:solidFill>
                <a:latin typeface="Cambria" panose="02040503050406030204" pitchFamily="18" charset="0"/>
                <a:ea typeface="Cambria" panose="02040503050406030204" pitchFamily="18" charset="0"/>
              </a:rPr>
              <a:t>Qua hai khổ thơ cuối, tác giả muốn nói về đất nước, con người Việt Nam: </a:t>
            </a:r>
            <a:r>
              <a:rPr lang="vi-VN" sz="4800" i="1" dirty="0">
                <a:solidFill>
                  <a:srgbClr val="FF0000"/>
                </a:solidFill>
                <a:latin typeface="Cambria" panose="02040503050406030204" pitchFamily="18" charset="0"/>
                <a:ea typeface="Cambria" panose="02040503050406030204" pitchFamily="18" charset="0"/>
              </a:rPr>
              <a:t>Việt Nam có thời tiết ôn hoà, cây cối phát triển, thiên nhiên thuận lợi cho trồng trọt sản xuất nông nghiệp. Con người Việt Nam tình cảm, chung thuỷ, tài năng, mỗi người một vẻ, mỗi vùng một đặc trưng riêng, làm nên một đất nước tài hoa, xinh đẹp.</a:t>
            </a:r>
            <a:endParaRPr kumimoji="0" lang="en-US" sz="4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984121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71AE6B6D-237B-384E-3B28-E3D580437EEA}"/>
              </a:ext>
            </a:extLst>
          </p:cNvPr>
          <p:cNvGrpSpPr/>
          <p:nvPr/>
        </p:nvGrpSpPr>
        <p:grpSpPr>
          <a:xfrm>
            <a:off x="876300" y="1255798"/>
            <a:ext cx="16878300" cy="1667239"/>
            <a:chOff x="-10886" y="3843650"/>
            <a:chExt cx="18109790" cy="1667239"/>
          </a:xfrm>
        </p:grpSpPr>
        <p:sp>
          <p:nvSpPr>
            <p:cNvPr id="9" name="Rectangle 8">
              <a:extLst>
                <a:ext uri="{FF2B5EF4-FFF2-40B4-BE49-F238E27FC236}">
                  <a16:creationId xmlns:a16="http://schemas.microsoft.com/office/drawing/2014/main" id="{9C25941B-CE7B-56C3-A927-D5B0CCDFB32B}"/>
                </a:ext>
              </a:extLst>
            </p:cNvPr>
            <p:cNvSpPr/>
            <p:nvPr/>
          </p:nvSpPr>
          <p:spPr>
            <a:xfrm>
              <a:off x="-10886" y="3843650"/>
              <a:ext cx="17501419" cy="1553007"/>
            </a:xfrm>
            <a:prstGeom prst="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9007FD46-13D0-30CB-7BB7-12C21476E10D}"/>
                </a:ext>
              </a:extLst>
            </p:cNvPr>
            <p:cNvSpPr/>
            <p:nvPr/>
          </p:nvSpPr>
          <p:spPr>
            <a:xfrm>
              <a:off x="17388523" y="4133000"/>
              <a:ext cx="710381" cy="1006895"/>
            </a:xfrm>
            <a:prstGeom prst="rect">
              <a:avLst/>
            </a:prstGeom>
            <a:solidFill>
              <a:schemeClr val="accent6">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4</a:t>
              </a:r>
              <a:endPar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40214647-58D6-85F8-F2CE-8124F02EB9F3}"/>
                </a:ext>
              </a:extLst>
            </p:cNvPr>
            <p:cNvSpPr txBox="1"/>
            <p:nvPr/>
          </p:nvSpPr>
          <p:spPr>
            <a:xfrm>
              <a:off x="147966" y="3941229"/>
              <a:ext cx="17081705"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Qua bài thơ, tác giả thể hiện những tình cảm gì đối với quê hương, đất nước?</a:t>
              </a:r>
            </a:p>
          </p:txBody>
        </p:sp>
      </p:grpSp>
      <p:sp>
        <p:nvSpPr>
          <p:cNvPr id="17" name="TextBox 16">
            <a:extLst>
              <a:ext uri="{FF2B5EF4-FFF2-40B4-BE49-F238E27FC236}">
                <a16:creationId xmlns:a16="http://schemas.microsoft.com/office/drawing/2014/main" id="{FCF35A9B-0B34-6768-9DEE-7BFD700FFD1B}"/>
              </a:ext>
            </a:extLst>
          </p:cNvPr>
          <p:cNvSpPr txBox="1"/>
          <p:nvPr/>
        </p:nvSpPr>
        <p:spPr>
          <a:xfrm>
            <a:off x="1219200" y="3086100"/>
            <a:ext cx="16029844" cy="6247864"/>
          </a:xfrm>
          <a:prstGeom prst="rect">
            <a:avLst/>
          </a:prstGeom>
          <a:noFill/>
        </p:spPr>
        <p:txBody>
          <a:bodyPr wrap="square">
            <a:spAutoFit/>
          </a:bodyPr>
          <a:lstStyle/>
          <a:p>
            <a:pPr lvl="0" algn="just"/>
            <a:r>
              <a:rPr lang="vi-VN" sz="4000" b="1" dirty="0">
                <a:solidFill>
                  <a:srgbClr val="FF0000"/>
                </a:solidFill>
                <a:latin typeface="Cambria" panose="02040503050406030204" pitchFamily="18" charset="0"/>
                <a:ea typeface="Cambria" panose="02040503050406030204" pitchFamily="18" charset="0"/>
              </a:rPr>
              <a:t>+ Tha thiết, gần gũi, gắn bó </a:t>
            </a:r>
            <a:r>
              <a:rPr lang="vi-VN" sz="4000" dirty="0">
                <a:solidFill>
                  <a:srgbClr val="FF0000"/>
                </a:solidFill>
                <a:latin typeface="Cambria" panose="02040503050406030204" pitchFamily="18" charset="0"/>
                <a:ea typeface="Cambria" panose="02040503050406030204" pitchFamily="18" charset="0"/>
              </a:rPr>
              <a:t>với quê hương, đất nước (thể hiện qua cách gọi tha thiết, trìu mến: Việt Nam đất nước ta ơi). </a:t>
            </a:r>
          </a:p>
          <a:p>
            <a:pPr lvl="0" algn="just"/>
            <a:r>
              <a:rPr lang="vi-VN" sz="4000" b="1" dirty="0">
                <a:solidFill>
                  <a:srgbClr val="FF0000"/>
                </a:solidFill>
                <a:latin typeface="Cambria" panose="02040503050406030204" pitchFamily="18" charset="0"/>
                <a:ea typeface="Cambria" panose="02040503050406030204" pitchFamily="18" charset="0"/>
              </a:rPr>
              <a:t>+ Tự hào </a:t>
            </a:r>
            <a:r>
              <a:rPr lang="vi-VN" sz="4000" dirty="0">
                <a:solidFill>
                  <a:srgbClr val="FF0000"/>
                </a:solidFill>
                <a:latin typeface="Cambria" panose="02040503050406030204" pitchFamily="18" charset="0"/>
                <a:ea typeface="Cambria" panose="02040503050406030204" pitchFamily="18" charset="0"/>
              </a:rPr>
              <a:t>về cảnh đẹp quê hương, đất nước (qua câu thơ: Mênh mông biển lúa đâu trời đẹp hơn). </a:t>
            </a:r>
          </a:p>
          <a:p>
            <a:pPr lvl="0" algn="just"/>
            <a:r>
              <a:rPr lang="vi-VN" sz="4000" b="1" dirty="0">
                <a:solidFill>
                  <a:srgbClr val="FF0000"/>
                </a:solidFill>
                <a:latin typeface="Cambria" panose="02040503050406030204" pitchFamily="18" charset="0"/>
                <a:ea typeface="Cambria" panose="02040503050406030204" pitchFamily="18" charset="0"/>
              </a:rPr>
              <a:t>+ Yêu </a:t>
            </a:r>
            <a:r>
              <a:rPr lang="vi-VN" sz="4000" dirty="0">
                <a:solidFill>
                  <a:srgbClr val="FF0000"/>
                </a:solidFill>
                <a:latin typeface="Cambria" panose="02040503050406030204" pitchFamily="18" charset="0"/>
                <a:ea typeface="Cambria" panose="02040503050406030204" pitchFamily="18" charset="0"/>
              </a:rPr>
              <a:t>(Quê hương biết mấy thân yêu) và </a:t>
            </a:r>
            <a:r>
              <a:rPr lang="vi-VN" sz="4000" b="1" dirty="0">
                <a:solidFill>
                  <a:srgbClr val="FF0000"/>
                </a:solidFill>
                <a:latin typeface="Cambria" panose="02040503050406030204" pitchFamily="18" charset="0"/>
                <a:ea typeface="Cambria" panose="02040503050406030204" pitchFamily="18" charset="0"/>
              </a:rPr>
              <a:t>thương</a:t>
            </a:r>
            <a:r>
              <a:rPr lang="vi-VN" sz="4000" dirty="0">
                <a:solidFill>
                  <a:srgbClr val="FF0000"/>
                </a:solidFill>
                <a:latin typeface="Cambria" panose="02040503050406030204" pitchFamily="18" charset="0"/>
                <a:ea typeface="Cambria" panose="02040503050406030204" pitchFamily="18" charset="0"/>
              </a:rPr>
              <a:t> quê hương (Bao nhiêu đời đã chịu nhiều thương đau), </a:t>
            </a:r>
            <a:r>
              <a:rPr lang="vi-VN" sz="4000" b="1" dirty="0">
                <a:solidFill>
                  <a:srgbClr val="FF0000"/>
                </a:solidFill>
                <a:latin typeface="Cambria" panose="02040503050406030204" pitchFamily="18" charset="0"/>
                <a:ea typeface="Cambria" panose="02040503050406030204" pitchFamily="18" charset="0"/>
              </a:rPr>
              <a:t>đồng cảm </a:t>
            </a:r>
            <a:r>
              <a:rPr lang="vi-VN" sz="4000" dirty="0">
                <a:solidFill>
                  <a:srgbClr val="FF0000"/>
                </a:solidFill>
                <a:latin typeface="Cambria" panose="02040503050406030204" pitchFamily="18" charset="0"/>
                <a:ea typeface="Cambria" panose="02040503050406030204" pitchFamily="18" charset="0"/>
              </a:rPr>
              <a:t>với những vất vả, hi sinh của người dân Việt Nam (Mặt người vất vả in sâu, Gái trai cũng một áo nâu nhuộm bùn). </a:t>
            </a:r>
            <a:endParaRPr lang="en-US" sz="4000" dirty="0">
              <a:solidFill>
                <a:srgbClr val="FF0000"/>
              </a:solidFill>
              <a:latin typeface="Cambria" panose="02040503050406030204" pitchFamily="18" charset="0"/>
              <a:ea typeface="Cambria" panose="02040503050406030204" pitchFamily="18" charset="0"/>
            </a:endParaRPr>
          </a:p>
          <a:p>
            <a:pPr lvl="0" algn="just"/>
            <a:r>
              <a:rPr lang="vi-VN" sz="4000" dirty="0">
                <a:solidFill>
                  <a:srgbClr val="FF0000"/>
                </a:solidFill>
                <a:latin typeface="Cambria" panose="02040503050406030204" pitchFamily="18" charset="0"/>
                <a:ea typeface="Cambria" panose="02040503050406030204" pitchFamily="18" charset="0"/>
              </a:rPr>
              <a:t>+ </a:t>
            </a:r>
            <a:r>
              <a:rPr lang="vi-VN" sz="4000" b="1" dirty="0">
                <a:solidFill>
                  <a:srgbClr val="FF0000"/>
                </a:solidFill>
                <a:latin typeface="Cambria" panose="02040503050406030204" pitchFamily="18" charset="0"/>
                <a:ea typeface="Cambria" panose="02040503050406030204" pitchFamily="18" charset="0"/>
              </a:rPr>
              <a:t>Khâm phục </a:t>
            </a:r>
            <a:r>
              <a:rPr lang="vi-VN" sz="4000" dirty="0">
                <a:solidFill>
                  <a:srgbClr val="FF0000"/>
                </a:solidFill>
                <a:latin typeface="Cambria" panose="02040503050406030204" pitchFamily="18" charset="0"/>
                <a:ea typeface="Cambria" panose="02040503050406030204" pitchFamily="18" charset="0"/>
              </a:rPr>
              <a:t>và </a:t>
            </a:r>
            <a:r>
              <a:rPr lang="vi-VN" sz="4000" b="1" dirty="0">
                <a:solidFill>
                  <a:srgbClr val="FF0000"/>
                </a:solidFill>
                <a:latin typeface="Cambria" panose="02040503050406030204" pitchFamily="18" charset="0"/>
                <a:ea typeface="Cambria" panose="02040503050406030204" pitchFamily="18" charset="0"/>
              </a:rPr>
              <a:t>ngưỡng mộ </a:t>
            </a:r>
            <a:r>
              <a:rPr lang="vi-VN" sz="4000" dirty="0">
                <a:solidFill>
                  <a:srgbClr val="FF0000"/>
                </a:solidFill>
                <a:latin typeface="Cambria" panose="02040503050406030204" pitchFamily="18" charset="0"/>
                <a:ea typeface="Cambria" panose="02040503050406030204" pitchFamily="18" charset="0"/>
              </a:rPr>
              <a:t>con người Việt Nam (qua các chi tiết ca ngợi vẻ  đẹp con người Việt Nam)</a:t>
            </a:r>
            <a:endParaRPr kumimoji="0" lang="en-US"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629160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71AE6B6D-237B-384E-3B28-E3D580437EEA}"/>
              </a:ext>
            </a:extLst>
          </p:cNvPr>
          <p:cNvGrpSpPr/>
          <p:nvPr/>
        </p:nvGrpSpPr>
        <p:grpSpPr>
          <a:xfrm>
            <a:off x="876300" y="1255798"/>
            <a:ext cx="16878300" cy="1553007"/>
            <a:chOff x="-10886" y="3843650"/>
            <a:chExt cx="18109790" cy="1553007"/>
          </a:xfrm>
        </p:grpSpPr>
        <p:sp>
          <p:nvSpPr>
            <p:cNvPr id="9" name="Rectangle 8">
              <a:extLst>
                <a:ext uri="{FF2B5EF4-FFF2-40B4-BE49-F238E27FC236}">
                  <a16:creationId xmlns:a16="http://schemas.microsoft.com/office/drawing/2014/main" id="{9C25941B-CE7B-56C3-A927-D5B0CCDFB32B}"/>
                </a:ext>
              </a:extLst>
            </p:cNvPr>
            <p:cNvSpPr/>
            <p:nvPr/>
          </p:nvSpPr>
          <p:spPr>
            <a:xfrm>
              <a:off x="-10886" y="3843650"/>
              <a:ext cx="17501419" cy="1553007"/>
            </a:xfrm>
            <a:prstGeom prst="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9007FD46-13D0-30CB-7BB7-12C21476E10D}"/>
                </a:ext>
              </a:extLst>
            </p:cNvPr>
            <p:cNvSpPr/>
            <p:nvPr/>
          </p:nvSpPr>
          <p:spPr>
            <a:xfrm>
              <a:off x="17388523" y="4133000"/>
              <a:ext cx="710381" cy="1006895"/>
            </a:xfrm>
            <a:prstGeom prst="rect">
              <a:avLst/>
            </a:prstGeom>
            <a:solidFill>
              <a:schemeClr val="accent6">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5</a:t>
              </a:r>
              <a:endPar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40214647-58D6-85F8-F2CE-8124F02EB9F3}"/>
                </a:ext>
              </a:extLst>
            </p:cNvPr>
            <p:cNvSpPr txBox="1"/>
            <p:nvPr/>
          </p:nvSpPr>
          <p:spPr>
            <a:xfrm>
              <a:off x="649280" y="4133000"/>
              <a:ext cx="17081705" cy="9233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Em thích những câu thơ nào trong bài? Vì sao?</a:t>
              </a:r>
            </a:p>
          </p:txBody>
        </p:sp>
      </p:grpSp>
      <p:sp>
        <p:nvSpPr>
          <p:cNvPr id="17" name="TextBox 16">
            <a:extLst>
              <a:ext uri="{FF2B5EF4-FFF2-40B4-BE49-F238E27FC236}">
                <a16:creationId xmlns:a16="http://schemas.microsoft.com/office/drawing/2014/main" id="{FCF35A9B-0B34-6768-9DEE-7BFD700FFD1B}"/>
              </a:ext>
            </a:extLst>
          </p:cNvPr>
          <p:cNvSpPr txBox="1"/>
          <p:nvPr/>
        </p:nvSpPr>
        <p:spPr>
          <a:xfrm>
            <a:off x="1219200" y="3467100"/>
            <a:ext cx="16029844" cy="5632311"/>
          </a:xfrm>
          <a:prstGeom prst="rect">
            <a:avLst/>
          </a:prstGeom>
          <a:noFill/>
        </p:spPr>
        <p:txBody>
          <a:bodyPr wrap="square">
            <a:spAutoFit/>
          </a:bodyPr>
          <a:lstStyle/>
          <a:p>
            <a:pPr lvl="0" algn="just"/>
            <a:r>
              <a:rPr lang="vi-VN" sz="4000" dirty="0">
                <a:solidFill>
                  <a:srgbClr val="7030A0"/>
                </a:solidFill>
                <a:latin typeface="Cambria" panose="02040503050406030204" pitchFamily="18" charset="0"/>
                <a:ea typeface="Cambria" panose="02040503050406030204" pitchFamily="18" charset="0"/>
              </a:rPr>
              <a:t>Những câu thơ trong bài mà em thích là:</a:t>
            </a:r>
          </a:p>
          <a:p>
            <a:pPr lvl="0" algn="just"/>
            <a:r>
              <a:rPr lang="vi-VN" sz="4000" dirty="0">
                <a:solidFill>
                  <a:srgbClr val="7030A0"/>
                </a:solidFill>
                <a:latin typeface="Cambria" panose="02040503050406030204" pitchFamily="18" charset="0"/>
                <a:ea typeface="Cambria" panose="02040503050406030204" pitchFamily="18" charset="0"/>
              </a:rPr>
              <a:t>Đất nghèo nuôi những anh hùng</a:t>
            </a:r>
          </a:p>
          <a:p>
            <a:pPr lvl="0" algn="just"/>
            <a:r>
              <a:rPr lang="vi-VN" sz="4000" dirty="0">
                <a:solidFill>
                  <a:srgbClr val="7030A0"/>
                </a:solidFill>
                <a:latin typeface="Cambria" panose="02040503050406030204" pitchFamily="18" charset="0"/>
                <a:ea typeface="Cambria" panose="02040503050406030204" pitchFamily="18" charset="0"/>
              </a:rPr>
              <a:t>Chìm trong máu lửa lại vùng đứng lên</a:t>
            </a:r>
          </a:p>
          <a:p>
            <a:pPr lvl="0" algn="just"/>
            <a:r>
              <a:rPr lang="vi-VN" sz="4000" dirty="0">
                <a:solidFill>
                  <a:srgbClr val="7030A0"/>
                </a:solidFill>
                <a:latin typeface="Cambria" panose="02040503050406030204" pitchFamily="18" charset="0"/>
                <a:ea typeface="Cambria" panose="02040503050406030204" pitchFamily="18" charset="0"/>
              </a:rPr>
              <a:t>Đạp quân thù xuống đất đen</a:t>
            </a:r>
          </a:p>
          <a:p>
            <a:pPr lvl="0" algn="just"/>
            <a:r>
              <a:rPr lang="vi-VN" sz="4000" dirty="0">
                <a:solidFill>
                  <a:srgbClr val="7030A0"/>
                </a:solidFill>
                <a:latin typeface="Cambria" panose="02040503050406030204" pitchFamily="18" charset="0"/>
                <a:ea typeface="Cambria" panose="02040503050406030204" pitchFamily="18" charset="0"/>
              </a:rPr>
              <a:t>Súng gươm vứt bỏ lại hiền như xưa.</a:t>
            </a:r>
          </a:p>
          <a:p>
            <a:pPr lvl="0" algn="just"/>
            <a:r>
              <a:rPr lang="en-US" sz="4000" dirty="0">
                <a:solidFill>
                  <a:srgbClr val="7030A0"/>
                </a:solidFill>
                <a:latin typeface="Cambria" panose="02040503050406030204" pitchFamily="18" charset="0"/>
                <a:ea typeface="Cambria" panose="02040503050406030204" pitchFamily="18" charset="0"/>
              </a:rPr>
              <a:t>    </a:t>
            </a:r>
            <a:r>
              <a:rPr lang="vi-VN" sz="4000" i="1" dirty="0">
                <a:solidFill>
                  <a:srgbClr val="FF0000"/>
                </a:solidFill>
                <a:latin typeface="Cambria" panose="02040503050406030204" pitchFamily="18" charset="0"/>
                <a:ea typeface="Cambria" panose="02040503050406030204" pitchFamily="18" charset="0"/>
              </a:rPr>
              <a:t>Vì qua những câu thơ này, em thấy người Việt Nam giản dị, bình thường, cơm trắng rau xanh lại có thể có được sức mạnh đánh đổ quân thù thành công, trở thành người hùng trong thời chiến và hoá thành người hiền lành, chất phác trong thời bình. Người Việt Nam thật linh hoạt và tài năng.</a:t>
            </a:r>
            <a:endParaRPr kumimoji="0" lang="en-US"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755014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BE5"/>
        </a:solidFill>
        <a:effectLst/>
      </p:bgPr>
    </p:bg>
    <p:spTree>
      <p:nvGrpSpPr>
        <p:cNvPr id="1" name=""/>
        <p:cNvGrpSpPr/>
        <p:nvPr/>
      </p:nvGrpSpPr>
      <p:grpSpPr>
        <a:xfrm>
          <a:off x="0" y="0"/>
          <a:ext cx="0" cy="0"/>
          <a:chOff x="0" y="0"/>
          <a:chExt cx="0" cy="0"/>
        </a:xfrm>
      </p:grpSpPr>
      <p:sp>
        <p:nvSpPr>
          <p:cNvPr id="20" name="Freeform 3">
            <a:extLst>
              <a:ext uri="{FF2B5EF4-FFF2-40B4-BE49-F238E27FC236}">
                <a16:creationId xmlns:a16="http://schemas.microsoft.com/office/drawing/2014/main" id="{64C52943-CB02-75A0-E45F-B2D5F703415A}"/>
              </a:ext>
            </a:extLst>
          </p:cNvPr>
          <p:cNvSpPr/>
          <p:nvPr/>
        </p:nvSpPr>
        <p:spPr>
          <a:xfrm>
            <a:off x="4141160" y="683144"/>
            <a:ext cx="12436516" cy="8575156"/>
          </a:xfrm>
          <a:custGeom>
            <a:avLst/>
            <a:gdLst/>
            <a:ahLst/>
            <a:cxnLst/>
            <a:rect l="l" t="t" r="r" b="b"/>
            <a:pathLst>
              <a:path w="5920535" h="4277586">
                <a:moveTo>
                  <a:pt x="0" y="0"/>
                </a:moveTo>
                <a:lnTo>
                  <a:pt x="5920535" y="0"/>
                </a:lnTo>
                <a:lnTo>
                  <a:pt x="5920535" y="4277586"/>
                </a:lnTo>
                <a:lnTo>
                  <a:pt x="0" y="42775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Freeform 2"/>
          <p:cNvSpPr/>
          <p:nvPr/>
        </p:nvSpPr>
        <p:spPr>
          <a:xfrm flipH="1">
            <a:off x="3577662" y="8865126"/>
            <a:ext cx="18839537" cy="3082833"/>
          </a:xfrm>
          <a:custGeom>
            <a:avLst/>
            <a:gdLst/>
            <a:ahLst/>
            <a:cxnLst/>
            <a:rect l="l" t="t" r="r" b="b"/>
            <a:pathLst>
              <a:path w="18839537" h="3082833">
                <a:moveTo>
                  <a:pt x="18839537" y="0"/>
                </a:moveTo>
                <a:lnTo>
                  <a:pt x="0" y="0"/>
                </a:lnTo>
                <a:lnTo>
                  <a:pt x="0" y="3082834"/>
                </a:lnTo>
                <a:lnTo>
                  <a:pt x="18839537" y="3082834"/>
                </a:lnTo>
                <a:lnTo>
                  <a:pt x="1883953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8278457" y="5731299"/>
            <a:ext cx="11063682" cy="5352056"/>
          </a:xfrm>
          <a:custGeom>
            <a:avLst/>
            <a:gdLst/>
            <a:ahLst/>
            <a:cxnLst/>
            <a:rect l="l" t="t" r="r" b="b"/>
            <a:pathLst>
              <a:path w="11063682" h="5352056">
                <a:moveTo>
                  <a:pt x="0" y="0"/>
                </a:moveTo>
                <a:lnTo>
                  <a:pt x="11063682" y="0"/>
                </a:lnTo>
                <a:lnTo>
                  <a:pt x="11063682" y="5352056"/>
                </a:lnTo>
                <a:lnTo>
                  <a:pt x="0" y="5352056"/>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950163">
            <a:off x="-969504" y="9449494"/>
            <a:ext cx="12602239" cy="3686155"/>
          </a:xfrm>
          <a:custGeom>
            <a:avLst/>
            <a:gdLst/>
            <a:ahLst/>
            <a:cxnLst/>
            <a:rect l="l" t="t" r="r" b="b"/>
            <a:pathLst>
              <a:path w="12602239" h="3686155">
                <a:moveTo>
                  <a:pt x="0" y="0"/>
                </a:moveTo>
                <a:lnTo>
                  <a:pt x="12602239" y="0"/>
                </a:lnTo>
                <a:lnTo>
                  <a:pt x="12602239" y="3686155"/>
                </a:lnTo>
                <a:lnTo>
                  <a:pt x="0" y="3686155"/>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4546615" y="8548025"/>
            <a:ext cx="2245930" cy="1420550"/>
          </a:xfrm>
          <a:custGeom>
            <a:avLst/>
            <a:gdLst/>
            <a:ahLst/>
            <a:cxnLst/>
            <a:rect l="l" t="t" r="r" b="b"/>
            <a:pathLst>
              <a:path w="2245930" h="1420550">
                <a:moveTo>
                  <a:pt x="0" y="0"/>
                </a:moveTo>
                <a:lnTo>
                  <a:pt x="2245929" y="0"/>
                </a:lnTo>
                <a:lnTo>
                  <a:pt x="2245929" y="1420550"/>
                </a:lnTo>
                <a:lnTo>
                  <a:pt x="0" y="14205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506606" y="1028700"/>
            <a:ext cx="6460236" cy="8229600"/>
          </a:xfrm>
          <a:custGeom>
            <a:avLst/>
            <a:gdLst/>
            <a:ahLst/>
            <a:cxnLst/>
            <a:rect l="l" t="t" r="r" b="b"/>
            <a:pathLst>
              <a:path w="6460236" h="8229600">
                <a:moveTo>
                  <a:pt x="0" y="0"/>
                </a:moveTo>
                <a:lnTo>
                  <a:pt x="6460236" y="0"/>
                </a:lnTo>
                <a:lnTo>
                  <a:pt x="6460236" y="8229600"/>
                </a:lnTo>
                <a:lnTo>
                  <a:pt x="0" y="8229600"/>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978943" y="7419074"/>
            <a:ext cx="1839226" cy="1839226"/>
          </a:xfrm>
          <a:custGeom>
            <a:avLst/>
            <a:gdLst/>
            <a:ahLst/>
            <a:cxnLst/>
            <a:rect l="l" t="t" r="r" b="b"/>
            <a:pathLst>
              <a:path w="1839226" h="1839226">
                <a:moveTo>
                  <a:pt x="0" y="0"/>
                </a:moveTo>
                <a:lnTo>
                  <a:pt x="1839226" y="0"/>
                </a:lnTo>
                <a:lnTo>
                  <a:pt x="1839226" y="1839226"/>
                </a:lnTo>
                <a:lnTo>
                  <a:pt x="0" y="183922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676887">
            <a:off x="-311929" y="4690232"/>
            <a:ext cx="3812177" cy="4856277"/>
          </a:xfrm>
          <a:custGeom>
            <a:avLst/>
            <a:gdLst/>
            <a:ahLst/>
            <a:cxnLst/>
            <a:rect l="l" t="t" r="r" b="b"/>
            <a:pathLst>
              <a:path w="3812177" h="4856277">
                <a:moveTo>
                  <a:pt x="0" y="0"/>
                </a:moveTo>
                <a:lnTo>
                  <a:pt x="3812177" y="0"/>
                </a:lnTo>
                <a:lnTo>
                  <a:pt x="3812177" y="4856277"/>
                </a:lnTo>
                <a:lnTo>
                  <a:pt x="0" y="4856277"/>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59705D17-F793-59D3-1880-1A72F7043ECE}"/>
              </a:ext>
            </a:extLst>
          </p:cNvPr>
          <p:cNvSpPr txBox="1"/>
          <p:nvPr/>
        </p:nvSpPr>
        <p:spPr>
          <a:xfrm>
            <a:off x="5943600" y="2857500"/>
            <a:ext cx="9265620"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Học</a:t>
            </a:r>
            <a:r>
              <a:rPr kumimoji="0" lang="en-US" sz="8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sz="8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thuộc</a:t>
            </a:r>
            <a:r>
              <a:rPr kumimoji="0" lang="en-US" sz="8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sz="8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lòng</a:t>
            </a:r>
            <a:r>
              <a:rPr kumimoji="0" lang="en-US" sz="8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3 </a:t>
            </a:r>
            <a:r>
              <a:rPr kumimoji="0" lang="en-US" sz="8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khổ</a:t>
            </a:r>
            <a:r>
              <a:rPr kumimoji="0" lang="en-US" sz="8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sz="8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thơ</a:t>
            </a:r>
            <a:r>
              <a:rPr kumimoji="0" lang="en-US" sz="8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sz="8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đầu</a:t>
            </a:r>
            <a:endParaRPr kumimoji="0" lang="vi-VN" sz="8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Tree>
    <p:extLst>
      <p:ext uri="{BB962C8B-B14F-4D97-AF65-F5344CB8AC3E}">
        <p14:creationId xmlns:p14="http://schemas.microsoft.com/office/powerpoint/2010/main" val="20032328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BE5"/>
        </a:solidFill>
        <a:effectLst/>
      </p:bgPr>
    </p:bg>
    <p:spTree>
      <p:nvGrpSpPr>
        <p:cNvPr id="1" name=""/>
        <p:cNvGrpSpPr/>
        <p:nvPr/>
      </p:nvGrpSpPr>
      <p:grpSpPr>
        <a:xfrm>
          <a:off x="0" y="0"/>
          <a:ext cx="0" cy="0"/>
          <a:chOff x="0" y="0"/>
          <a:chExt cx="0" cy="0"/>
        </a:xfrm>
      </p:grpSpPr>
      <p:sp>
        <p:nvSpPr>
          <p:cNvPr id="20" name="Freeform 3">
            <a:extLst>
              <a:ext uri="{FF2B5EF4-FFF2-40B4-BE49-F238E27FC236}">
                <a16:creationId xmlns:a16="http://schemas.microsoft.com/office/drawing/2014/main" id="{64C52943-CB02-75A0-E45F-B2D5F703415A}"/>
              </a:ext>
            </a:extLst>
          </p:cNvPr>
          <p:cNvSpPr/>
          <p:nvPr/>
        </p:nvSpPr>
        <p:spPr>
          <a:xfrm>
            <a:off x="4141160" y="683144"/>
            <a:ext cx="12436516" cy="8575156"/>
          </a:xfrm>
          <a:custGeom>
            <a:avLst/>
            <a:gdLst/>
            <a:ahLst/>
            <a:cxnLst/>
            <a:rect l="l" t="t" r="r" b="b"/>
            <a:pathLst>
              <a:path w="5920535" h="4277586">
                <a:moveTo>
                  <a:pt x="0" y="0"/>
                </a:moveTo>
                <a:lnTo>
                  <a:pt x="5920535" y="0"/>
                </a:lnTo>
                <a:lnTo>
                  <a:pt x="5920535" y="4277586"/>
                </a:lnTo>
                <a:lnTo>
                  <a:pt x="0" y="42775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Freeform 2"/>
          <p:cNvSpPr/>
          <p:nvPr/>
        </p:nvSpPr>
        <p:spPr>
          <a:xfrm flipH="1">
            <a:off x="3577662" y="8865126"/>
            <a:ext cx="18839537" cy="3082833"/>
          </a:xfrm>
          <a:custGeom>
            <a:avLst/>
            <a:gdLst/>
            <a:ahLst/>
            <a:cxnLst/>
            <a:rect l="l" t="t" r="r" b="b"/>
            <a:pathLst>
              <a:path w="18839537" h="3082833">
                <a:moveTo>
                  <a:pt x="18839537" y="0"/>
                </a:moveTo>
                <a:lnTo>
                  <a:pt x="0" y="0"/>
                </a:lnTo>
                <a:lnTo>
                  <a:pt x="0" y="3082834"/>
                </a:lnTo>
                <a:lnTo>
                  <a:pt x="18839537" y="3082834"/>
                </a:lnTo>
                <a:lnTo>
                  <a:pt x="1883953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3" name="Freeform 3"/>
          <p:cNvSpPr/>
          <p:nvPr/>
        </p:nvSpPr>
        <p:spPr>
          <a:xfrm>
            <a:off x="8278457" y="5731299"/>
            <a:ext cx="11063682" cy="5352056"/>
          </a:xfrm>
          <a:custGeom>
            <a:avLst/>
            <a:gdLst/>
            <a:ahLst/>
            <a:cxnLst/>
            <a:rect l="l" t="t" r="r" b="b"/>
            <a:pathLst>
              <a:path w="11063682" h="5352056">
                <a:moveTo>
                  <a:pt x="0" y="0"/>
                </a:moveTo>
                <a:lnTo>
                  <a:pt x="11063682" y="0"/>
                </a:lnTo>
                <a:lnTo>
                  <a:pt x="11063682" y="5352056"/>
                </a:lnTo>
                <a:lnTo>
                  <a:pt x="0" y="5352056"/>
                </a:lnTo>
                <a:lnTo>
                  <a:pt x="0" y="0"/>
                </a:lnTo>
                <a:close/>
              </a:path>
            </a:pathLst>
          </a:custGeom>
          <a:blipFill>
            <a:blip r:embed="rId6"/>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4" name="Freeform 4"/>
          <p:cNvSpPr/>
          <p:nvPr/>
        </p:nvSpPr>
        <p:spPr>
          <a:xfrm rot="950163">
            <a:off x="-969504" y="9449494"/>
            <a:ext cx="12602239" cy="3686155"/>
          </a:xfrm>
          <a:custGeom>
            <a:avLst/>
            <a:gdLst/>
            <a:ahLst/>
            <a:cxnLst/>
            <a:rect l="l" t="t" r="r" b="b"/>
            <a:pathLst>
              <a:path w="12602239" h="3686155">
                <a:moveTo>
                  <a:pt x="0" y="0"/>
                </a:moveTo>
                <a:lnTo>
                  <a:pt x="12602239" y="0"/>
                </a:lnTo>
                <a:lnTo>
                  <a:pt x="12602239" y="3686155"/>
                </a:lnTo>
                <a:lnTo>
                  <a:pt x="0" y="3686155"/>
                </a:lnTo>
                <a:lnTo>
                  <a:pt x="0" y="0"/>
                </a:lnTo>
                <a:close/>
              </a:path>
            </a:pathLst>
          </a:custGeom>
          <a:blipFill>
            <a:blip r:embed="rId7"/>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5" name="Freeform 5"/>
          <p:cNvSpPr/>
          <p:nvPr/>
        </p:nvSpPr>
        <p:spPr>
          <a:xfrm>
            <a:off x="4546615" y="8548025"/>
            <a:ext cx="2245930" cy="1420550"/>
          </a:xfrm>
          <a:custGeom>
            <a:avLst/>
            <a:gdLst/>
            <a:ahLst/>
            <a:cxnLst/>
            <a:rect l="l" t="t" r="r" b="b"/>
            <a:pathLst>
              <a:path w="2245930" h="1420550">
                <a:moveTo>
                  <a:pt x="0" y="0"/>
                </a:moveTo>
                <a:lnTo>
                  <a:pt x="2245929" y="0"/>
                </a:lnTo>
                <a:lnTo>
                  <a:pt x="2245929" y="1420550"/>
                </a:lnTo>
                <a:lnTo>
                  <a:pt x="0" y="14205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6" name="Freeform 6"/>
          <p:cNvSpPr/>
          <p:nvPr/>
        </p:nvSpPr>
        <p:spPr>
          <a:xfrm>
            <a:off x="-1506606" y="1028700"/>
            <a:ext cx="6460236" cy="8229600"/>
          </a:xfrm>
          <a:custGeom>
            <a:avLst/>
            <a:gdLst/>
            <a:ahLst/>
            <a:cxnLst/>
            <a:rect l="l" t="t" r="r" b="b"/>
            <a:pathLst>
              <a:path w="6460236" h="8229600">
                <a:moveTo>
                  <a:pt x="0" y="0"/>
                </a:moveTo>
                <a:lnTo>
                  <a:pt x="6460236" y="0"/>
                </a:lnTo>
                <a:lnTo>
                  <a:pt x="6460236" y="8229600"/>
                </a:lnTo>
                <a:lnTo>
                  <a:pt x="0" y="8229600"/>
                </a:lnTo>
                <a:lnTo>
                  <a:pt x="0" y="0"/>
                </a:lnTo>
                <a:close/>
              </a:path>
            </a:pathLst>
          </a:custGeom>
          <a:blipFill>
            <a:blip r:embed="rId10"/>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7" name="Freeform 7"/>
          <p:cNvSpPr/>
          <p:nvPr/>
        </p:nvSpPr>
        <p:spPr>
          <a:xfrm>
            <a:off x="978943" y="7419074"/>
            <a:ext cx="1839226" cy="1839226"/>
          </a:xfrm>
          <a:custGeom>
            <a:avLst/>
            <a:gdLst/>
            <a:ahLst/>
            <a:cxnLst/>
            <a:rect l="l" t="t" r="r" b="b"/>
            <a:pathLst>
              <a:path w="1839226" h="1839226">
                <a:moveTo>
                  <a:pt x="0" y="0"/>
                </a:moveTo>
                <a:lnTo>
                  <a:pt x="1839226" y="0"/>
                </a:lnTo>
                <a:lnTo>
                  <a:pt x="1839226" y="1839226"/>
                </a:lnTo>
                <a:lnTo>
                  <a:pt x="0" y="183922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9" name="Freeform 9"/>
          <p:cNvSpPr/>
          <p:nvPr/>
        </p:nvSpPr>
        <p:spPr>
          <a:xfrm rot="676887">
            <a:off x="-311929" y="4690232"/>
            <a:ext cx="3812177" cy="4856277"/>
          </a:xfrm>
          <a:custGeom>
            <a:avLst/>
            <a:gdLst/>
            <a:ahLst/>
            <a:cxnLst/>
            <a:rect l="l" t="t" r="r" b="b"/>
            <a:pathLst>
              <a:path w="3812177" h="4856277">
                <a:moveTo>
                  <a:pt x="0" y="0"/>
                </a:moveTo>
                <a:lnTo>
                  <a:pt x="3812177" y="0"/>
                </a:lnTo>
                <a:lnTo>
                  <a:pt x="3812177" y="4856277"/>
                </a:lnTo>
                <a:lnTo>
                  <a:pt x="0" y="4856277"/>
                </a:lnTo>
                <a:lnTo>
                  <a:pt x="0" y="0"/>
                </a:lnTo>
                <a:close/>
              </a:path>
            </a:pathLst>
          </a:custGeom>
          <a:blipFill>
            <a:blip r:embed="rId10"/>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59705D17-F793-59D3-1880-1A72F7043ECE}"/>
              </a:ext>
            </a:extLst>
          </p:cNvPr>
          <p:cNvSpPr txBox="1"/>
          <p:nvPr/>
        </p:nvSpPr>
        <p:spPr>
          <a:xfrm>
            <a:off x="5669580" y="2409388"/>
            <a:ext cx="9265620" cy="5078313"/>
          </a:xfrm>
          <a:prstGeom prst="rect">
            <a:avLst/>
          </a:prstGeom>
          <a:noFill/>
        </p:spPr>
        <p:txBody>
          <a:bodyPr wrap="square">
            <a:spAutoFit/>
          </a:bodyPr>
          <a:lstStyle/>
          <a:p>
            <a:pPr lvl="0" algn="ctr"/>
            <a:r>
              <a:rPr lang="vi-VN" sz="5400" dirty="0">
                <a:solidFill>
                  <a:srgbClr val="000000"/>
                </a:solidFill>
                <a:latin typeface="Cambria" panose="02040503050406030204" pitchFamily="18" charset="0"/>
                <a:ea typeface="Cambria" panose="02040503050406030204" pitchFamily="18" charset="0"/>
                <a:cs typeface="Open Sans" panose="020B0606030504020204" pitchFamily="34" charset="0"/>
              </a:rPr>
              <a:t>Cảnh sắc Việt Nam ta đẹp rạng ngời trong non nước hữu tình, con người Việt đậm tình mà anh dũng, gan dạ. Là người Việt Nam, tự hào biết bao từng giá trị, vẻ đẹp quê hương.</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
        <p:nvSpPr>
          <p:cNvPr id="16" name="TextBox 15">
            <a:extLst>
              <a:ext uri="{FF2B5EF4-FFF2-40B4-BE49-F238E27FC236}">
                <a16:creationId xmlns:a16="http://schemas.microsoft.com/office/drawing/2014/main" id="{84C9A045-28A6-4CF3-A8CC-9B50C0B026BF}"/>
              </a:ext>
            </a:extLst>
          </p:cNvPr>
          <p:cNvSpPr txBox="1"/>
          <p:nvPr/>
        </p:nvSpPr>
        <p:spPr>
          <a:xfrm>
            <a:off x="5726608" y="1149074"/>
            <a:ext cx="9265620" cy="1015663"/>
          </a:xfrm>
          <a:prstGeom prst="rect">
            <a:avLst/>
          </a:prstGeom>
          <a:noFill/>
        </p:spPr>
        <p:txBody>
          <a:bodyPr wrap="square">
            <a:spAutoFit/>
          </a:bodyPr>
          <a:lstStyle/>
          <a:p>
            <a:pPr lvl="0" algn="ctr"/>
            <a:r>
              <a:rPr lang="en-US" sz="6000" b="1">
                <a:solidFill>
                  <a:srgbClr val="FF0000"/>
                </a:solidFill>
                <a:latin typeface="Cambria" panose="02040503050406030204" pitchFamily="18" charset="0"/>
                <a:ea typeface="Cambria" panose="02040503050406030204" pitchFamily="18" charset="0"/>
                <a:cs typeface="Open Sans" panose="020B0606030504020204" pitchFamily="34" charset="0"/>
              </a:rPr>
              <a:t>Nội dung bài đọc</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Tree>
    <p:extLst>
      <p:ext uri="{BB962C8B-B14F-4D97-AF65-F5344CB8AC3E}">
        <p14:creationId xmlns:p14="http://schemas.microsoft.com/office/powerpoint/2010/main" val="10602661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0F7F3-3563-F2FF-781B-452F57D7215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F4C5AB5-0A16-D04F-819A-CD922172DC85}"/>
              </a:ext>
            </a:extLst>
          </p:cNvPr>
          <p:cNvPicPr>
            <a:picLocks noChangeAspect="1"/>
          </p:cNvPicPr>
          <p:nvPr/>
        </p:nvPicPr>
        <p:blipFill>
          <a:blip r:embed="rId2"/>
          <a:stretch>
            <a:fillRect/>
          </a:stretch>
        </p:blipFill>
        <p:spPr>
          <a:xfrm>
            <a:off x="-17585" y="2476500"/>
            <a:ext cx="13339204" cy="4834547"/>
          </a:xfrm>
          <a:prstGeom prst="rect">
            <a:avLst/>
          </a:prstGeom>
        </p:spPr>
      </p:pic>
    </p:spTree>
    <p:extLst>
      <p:ext uri="{BB962C8B-B14F-4D97-AF65-F5344CB8AC3E}">
        <p14:creationId xmlns:p14="http://schemas.microsoft.com/office/powerpoint/2010/main" val="26688820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BE5"/>
        </a:solidFill>
        <a:effectLst/>
      </p:bgPr>
    </p:bg>
    <p:spTree>
      <p:nvGrpSpPr>
        <p:cNvPr id="1" name=""/>
        <p:cNvGrpSpPr/>
        <p:nvPr/>
      </p:nvGrpSpPr>
      <p:grpSpPr>
        <a:xfrm>
          <a:off x="0" y="0"/>
          <a:ext cx="0" cy="0"/>
          <a:chOff x="0" y="0"/>
          <a:chExt cx="0" cy="0"/>
        </a:xfrm>
      </p:grpSpPr>
      <p:sp>
        <p:nvSpPr>
          <p:cNvPr id="20" name="Freeform 3">
            <a:extLst>
              <a:ext uri="{FF2B5EF4-FFF2-40B4-BE49-F238E27FC236}">
                <a16:creationId xmlns:a16="http://schemas.microsoft.com/office/drawing/2014/main" id="{64C52943-CB02-75A0-E45F-B2D5F703415A}"/>
              </a:ext>
            </a:extLst>
          </p:cNvPr>
          <p:cNvSpPr/>
          <p:nvPr/>
        </p:nvSpPr>
        <p:spPr>
          <a:xfrm>
            <a:off x="4141160" y="683144"/>
            <a:ext cx="12436516" cy="8575156"/>
          </a:xfrm>
          <a:custGeom>
            <a:avLst/>
            <a:gdLst/>
            <a:ahLst/>
            <a:cxnLst/>
            <a:rect l="l" t="t" r="r" b="b"/>
            <a:pathLst>
              <a:path w="5920535" h="4277586">
                <a:moveTo>
                  <a:pt x="0" y="0"/>
                </a:moveTo>
                <a:lnTo>
                  <a:pt x="5920535" y="0"/>
                </a:lnTo>
                <a:lnTo>
                  <a:pt x="5920535" y="4277586"/>
                </a:lnTo>
                <a:lnTo>
                  <a:pt x="0" y="42775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2" name="Freeform 2"/>
          <p:cNvSpPr/>
          <p:nvPr/>
        </p:nvSpPr>
        <p:spPr>
          <a:xfrm flipH="1">
            <a:off x="3577662" y="8865126"/>
            <a:ext cx="18839537" cy="3082833"/>
          </a:xfrm>
          <a:custGeom>
            <a:avLst/>
            <a:gdLst/>
            <a:ahLst/>
            <a:cxnLst/>
            <a:rect l="l" t="t" r="r" b="b"/>
            <a:pathLst>
              <a:path w="18839537" h="3082833">
                <a:moveTo>
                  <a:pt x="18839537" y="0"/>
                </a:moveTo>
                <a:lnTo>
                  <a:pt x="0" y="0"/>
                </a:lnTo>
                <a:lnTo>
                  <a:pt x="0" y="3082834"/>
                </a:lnTo>
                <a:lnTo>
                  <a:pt x="18839537" y="3082834"/>
                </a:lnTo>
                <a:lnTo>
                  <a:pt x="1883953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a:off x="8278457" y="5731299"/>
            <a:ext cx="11063682" cy="5352056"/>
          </a:xfrm>
          <a:custGeom>
            <a:avLst/>
            <a:gdLst/>
            <a:ahLst/>
            <a:cxnLst/>
            <a:rect l="l" t="t" r="r" b="b"/>
            <a:pathLst>
              <a:path w="11063682" h="5352056">
                <a:moveTo>
                  <a:pt x="0" y="0"/>
                </a:moveTo>
                <a:lnTo>
                  <a:pt x="11063682" y="0"/>
                </a:lnTo>
                <a:lnTo>
                  <a:pt x="11063682" y="5352056"/>
                </a:lnTo>
                <a:lnTo>
                  <a:pt x="0" y="5352056"/>
                </a:lnTo>
                <a:lnTo>
                  <a:pt x="0" y="0"/>
                </a:lnTo>
                <a:close/>
              </a:path>
            </a:pathLst>
          </a:custGeom>
          <a:blipFill>
            <a:blip r:embed="rId6"/>
            <a:stretch>
              <a:fillRect/>
            </a:stretch>
          </a:blipFill>
        </p:spPr>
        <p:txBody>
          <a:bodyPr/>
          <a:lstStyle/>
          <a:p>
            <a:endParaRPr lang="en-US"/>
          </a:p>
        </p:txBody>
      </p:sp>
      <p:sp>
        <p:nvSpPr>
          <p:cNvPr id="4" name="Freeform 4"/>
          <p:cNvSpPr/>
          <p:nvPr/>
        </p:nvSpPr>
        <p:spPr>
          <a:xfrm rot="950163">
            <a:off x="-969504" y="9449494"/>
            <a:ext cx="12602239" cy="3686155"/>
          </a:xfrm>
          <a:custGeom>
            <a:avLst/>
            <a:gdLst/>
            <a:ahLst/>
            <a:cxnLst/>
            <a:rect l="l" t="t" r="r" b="b"/>
            <a:pathLst>
              <a:path w="12602239" h="3686155">
                <a:moveTo>
                  <a:pt x="0" y="0"/>
                </a:moveTo>
                <a:lnTo>
                  <a:pt x="12602239" y="0"/>
                </a:lnTo>
                <a:lnTo>
                  <a:pt x="12602239" y="3686155"/>
                </a:lnTo>
                <a:lnTo>
                  <a:pt x="0" y="3686155"/>
                </a:lnTo>
                <a:lnTo>
                  <a:pt x="0" y="0"/>
                </a:lnTo>
                <a:close/>
              </a:path>
            </a:pathLst>
          </a:custGeom>
          <a:blipFill>
            <a:blip r:embed="rId7"/>
            <a:stretch>
              <a:fillRect/>
            </a:stretch>
          </a:blipFill>
        </p:spPr>
        <p:txBody>
          <a:bodyPr/>
          <a:lstStyle/>
          <a:p>
            <a:endParaRPr lang="en-US"/>
          </a:p>
        </p:txBody>
      </p:sp>
      <p:sp>
        <p:nvSpPr>
          <p:cNvPr id="5" name="Freeform 5"/>
          <p:cNvSpPr/>
          <p:nvPr/>
        </p:nvSpPr>
        <p:spPr>
          <a:xfrm>
            <a:off x="4546615" y="8548025"/>
            <a:ext cx="2245930" cy="1420550"/>
          </a:xfrm>
          <a:custGeom>
            <a:avLst/>
            <a:gdLst/>
            <a:ahLst/>
            <a:cxnLst/>
            <a:rect l="l" t="t" r="r" b="b"/>
            <a:pathLst>
              <a:path w="2245930" h="1420550">
                <a:moveTo>
                  <a:pt x="0" y="0"/>
                </a:moveTo>
                <a:lnTo>
                  <a:pt x="2245929" y="0"/>
                </a:lnTo>
                <a:lnTo>
                  <a:pt x="2245929" y="1420550"/>
                </a:lnTo>
                <a:lnTo>
                  <a:pt x="0" y="14205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1506606" y="1028700"/>
            <a:ext cx="6460236" cy="8229600"/>
          </a:xfrm>
          <a:custGeom>
            <a:avLst/>
            <a:gdLst/>
            <a:ahLst/>
            <a:cxnLst/>
            <a:rect l="l" t="t" r="r" b="b"/>
            <a:pathLst>
              <a:path w="6460236" h="8229600">
                <a:moveTo>
                  <a:pt x="0" y="0"/>
                </a:moveTo>
                <a:lnTo>
                  <a:pt x="6460236" y="0"/>
                </a:lnTo>
                <a:lnTo>
                  <a:pt x="6460236" y="8229600"/>
                </a:lnTo>
                <a:lnTo>
                  <a:pt x="0" y="8229600"/>
                </a:lnTo>
                <a:lnTo>
                  <a:pt x="0" y="0"/>
                </a:lnTo>
                <a:close/>
              </a:path>
            </a:pathLst>
          </a:custGeom>
          <a:blipFill>
            <a:blip r:embed="rId10"/>
            <a:stretch>
              <a:fillRect/>
            </a:stretch>
          </a:blipFill>
        </p:spPr>
        <p:txBody>
          <a:bodyPr/>
          <a:lstStyle/>
          <a:p>
            <a:endParaRPr lang="en-US"/>
          </a:p>
        </p:txBody>
      </p:sp>
      <p:sp>
        <p:nvSpPr>
          <p:cNvPr id="7" name="Freeform 7"/>
          <p:cNvSpPr/>
          <p:nvPr/>
        </p:nvSpPr>
        <p:spPr>
          <a:xfrm>
            <a:off x="978943" y="7419074"/>
            <a:ext cx="1839226" cy="1839226"/>
          </a:xfrm>
          <a:custGeom>
            <a:avLst/>
            <a:gdLst/>
            <a:ahLst/>
            <a:cxnLst/>
            <a:rect l="l" t="t" r="r" b="b"/>
            <a:pathLst>
              <a:path w="1839226" h="1839226">
                <a:moveTo>
                  <a:pt x="0" y="0"/>
                </a:moveTo>
                <a:lnTo>
                  <a:pt x="1839226" y="0"/>
                </a:lnTo>
                <a:lnTo>
                  <a:pt x="1839226" y="1839226"/>
                </a:lnTo>
                <a:lnTo>
                  <a:pt x="0" y="183922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Freeform 9"/>
          <p:cNvSpPr/>
          <p:nvPr/>
        </p:nvSpPr>
        <p:spPr>
          <a:xfrm rot="676887">
            <a:off x="-311929" y="4690232"/>
            <a:ext cx="3812177" cy="4856277"/>
          </a:xfrm>
          <a:custGeom>
            <a:avLst/>
            <a:gdLst/>
            <a:ahLst/>
            <a:cxnLst/>
            <a:rect l="l" t="t" r="r" b="b"/>
            <a:pathLst>
              <a:path w="3812177" h="4856277">
                <a:moveTo>
                  <a:pt x="0" y="0"/>
                </a:moveTo>
                <a:lnTo>
                  <a:pt x="3812177" y="0"/>
                </a:lnTo>
                <a:lnTo>
                  <a:pt x="3812177" y="4856277"/>
                </a:lnTo>
                <a:lnTo>
                  <a:pt x="0" y="4856277"/>
                </a:lnTo>
                <a:lnTo>
                  <a:pt x="0" y="0"/>
                </a:lnTo>
                <a:close/>
              </a:path>
            </a:pathLst>
          </a:custGeom>
          <a:blipFill>
            <a:blip r:embed="rId10"/>
            <a:stretch>
              <a:fillRect/>
            </a:stretch>
          </a:blipFill>
        </p:spPr>
        <p:txBody>
          <a:bodyPr/>
          <a:lstStyle/>
          <a:p>
            <a:endParaRPr lang="en-US"/>
          </a:p>
        </p:txBody>
      </p:sp>
      <p:grpSp>
        <p:nvGrpSpPr>
          <p:cNvPr id="12" name="Group 12"/>
          <p:cNvGrpSpPr/>
          <p:nvPr/>
        </p:nvGrpSpPr>
        <p:grpSpPr>
          <a:xfrm>
            <a:off x="13174027" y="1984058"/>
            <a:ext cx="390525" cy="228600"/>
            <a:chOff x="0" y="0"/>
            <a:chExt cx="520700" cy="304800"/>
          </a:xfrm>
        </p:grpSpPr>
        <p:sp>
          <p:nvSpPr>
            <p:cNvPr id="13" name="Freeform 13"/>
            <p:cNvSpPr/>
            <p:nvPr/>
          </p:nvSpPr>
          <p:spPr>
            <a:xfrm>
              <a:off x="45720" y="46990"/>
              <a:ext cx="427990" cy="205740"/>
            </a:xfrm>
            <a:custGeom>
              <a:avLst/>
              <a:gdLst/>
              <a:ahLst/>
              <a:cxnLst/>
              <a:rect l="l" t="t" r="r" b="b"/>
              <a:pathLst>
                <a:path w="427990" h="205740">
                  <a:moveTo>
                    <a:pt x="335280" y="205740"/>
                  </a:moveTo>
                  <a:cubicBezTo>
                    <a:pt x="24130" y="137160"/>
                    <a:pt x="16510" y="125730"/>
                    <a:pt x="10160" y="111760"/>
                  </a:cubicBezTo>
                  <a:cubicBezTo>
                    <a:pt x="3810" y="97790"/>
                    <a:pt x="0" y="78740"/>
                    <a:pt x="5080" y="62230"/>
                  </a:cubicBezTo>
                  <a:cubicBezTo>
                    <a:pt x="11430" y="43180"/>
                    <a:pt x="34290" y="16510"/>
                    <a:pt x="52070" y="7620"/>
                  </a:cubicBezTo>
                  <a:cubicBezTo>
                    <a:pt x="67310" y="0"/>
                    <a:pt x="86360" y="1270"/>
                    <a:pt x="101600" y="5080"/>
                  </a:cubicBezTo>
                  <a:cubicBezTo>
                    <a:pt x="116840" y="8890"/>
                    <a:pt x="133350" y="20320"/>
                    <a:pt x="142240" y="33020"/>
                  </a:cubicBezTo>
                  <a:cubicBezTo>
                    <a:pt x="152400" y="45720"/>
                    <a:pt x="158750" y="64770"/>
                    <a:pt x="157480" y="80010"/>
                  </a:cubicBezTo>
                  <a:cubicBezTo>
                    <a:pt x="157480" y="95250"/>
                    <a:pt x="153670" y="114300"/>
                    <a:pt x="142240" y="127000"/>
                  </a:cubicBezTo>
                  <a:cubicBezTo>
                    <a:pt x="128270" y="142240"/>
                    <a:pt x="96520" y="156210"/>
                    <a:pt x="76200" y="157480"/>
                  </a:cubicBezTo>
                  <a:cubicBezTo>
                    <a:pt x="59690" y="157480"/>
                    <a:pt x="41910" y="148590"/>
                    <a:pt x="30480" y="138430"/>
                  </a:cubicBezTo>
                  <a:cubicBezTo>
                    <a:pt x="17780" y="128270"/>
                    <a:pt x="7620" y="111760"/>
                    <a:pt x="5080" y="96520"/>
                  </a:cubicBezTo>
                  <a:cubicBezTo>
                    <a:pt x="1270" y="81280"/>
                    <a:pt x="3810" y="60960"/>
                    <a:pt x="10160" y="46990"/>
                  </a:cubicBezTo>
                  <a:cubicBezTo>
                    <a:pt x="16510" y="33020"/>
                    <a:pt x="30480" y="17780"/>
                    <a:pt x="44450" y="11430"/>
                  </a:cubicBezTo>
                  <a:cubicBezTo>
                    <a:pt x="58420" y="3810"/>
                    <a:pt x="71120" y="2540"/>
                    <a:pt x="93980" y="3810"/>
                  </a:cubicBezTo>
                  <a:cubicBezTo>
                    <a:pt x="147320" y="3810"/>
                    <a:pt x="309880" y="29210"/>
                    <a:pt x="364490" y="53340"/>
                  </a:cubicBezTo>
                  <a:cubicBezTo>
                    <a:pt x="392430" y="66040"/>
                    <a:pt x="411480" y="80010"/>
                    <a:pt x="420370" y="97790"/>
                  </a:cubicBezTo>
                  <a:cubicBezTo>
                    <a:pt x="427990" y="114300"/>
                    <a:pt x="427990" y="137160"/>
                    <a:pt x="422910" y="152400"/>
                  </a:cubicBezTo>
                  <a:cubicBezTo>
                    <a:pt x="417830" y="168910"/>
                    <a:pt x="403860" y="186690"/>
                    <a:pt x="389890" y="195580"/>
                  </a:cubicBezTo>
                  <a:cubicBezTo>
                    <a:pt x="374650" y="204470"/>
                    <a:pt x="335280" y="205740"/>
                    <a:pt x="335280" y="205740"/>
                  </a:cubicBezTo>
                </a:path>
              </a:pathLst>
            </a:custGeom>
            <a:solidFill>
              <a:srgbClr val="ED4932"/>
            </a:solidFill>
            <a:ln cap="sq">
              <a:noFill/>
              <a:prstDash val="solid"/>
              <a:miter/>
            </a:ln>
          </p:spPr>
          <p:txBody>
            <a:bodyPr/>
            <a:lstStyle/>
            <a:p>
              <a:endParaRPr lang="en-US"/>
            </a:p>
          </p:txBody>
        </p:sp>
      </p:grpSp>
      <p:grpSp>
        <p:nvGrpSpPr>
          <p:cNvPr id="14" name="Group 14"/>
          <p:cNvGrpSpPr/>
          <p:nvPr/>
        </p:nvGrpSpPr>
        <p:grpSpPr>
          <a:xfrm>
            <a:off x="13676948" y="1593532"/>
            <a:ext cx="264795" cy="394335"/>
            <a:chOff x="0" y="0"/>
            <a:chExt cx="353060" cy="525780"/>
          </a:xfrm>
        </p:grpSpPr>
        <p:sp>
          <p:nvSpPr>
            <p:cNvPr id="15" name="Freeform 15"/>
            <p:cNvSpPr/>
            <p:nvPr/>
          </p:nvSpPr>
          <p:spPr>
            <a:xfrm>
              <a:off x="45720" y="49530"/>
              <a:ext cx="264160" cy="429260"/>
            </a:xfrm>
            <a:custGeom>
              <a:avLst/>
              <a:gdLst/>
              <a:ahLst/>
              <a:cxnLst/>
              <a:rect l="l" t="t" r="r" b="b"/>
              <a:pathLst>
                <a:path w="264160" h="429260">
                  <a:moveTo>
                    <a:pt x="5080" y="325120"/>
                  </a:moveTo>
                  <a:cubicBezTo>
                    <a:pt x="91440" y="83820"/>
                    <a:pt x="105410" y="39370"/>
                    <a:pt x="127000" y="20320"/>
                  </a:cubicBezTo>
                  <a:cubicBezTo>
                    <a:pt x="140970" y="7620"/>
                    <a:pt x="157480" y="2540"/>
                    <a:pt x="172720" y="1270"/>
                  </a:cubicBezTo>
                  <a:cubicBezTo>
                    <a:pt x="189230" y="0"/>
                    <a:pt x="208280" y="5080"/>
                    <a:pt x="220980" y="13970"/>
                  </a:cubicBezTo>
                  <a:cubicBezTo>
                    <a:pt x="233680" y="22860"/>
                    <a:pt x="246380" y="38100"/>
                    <a:pt x="251460" y="53340"/>
                  </a:cubicBezTo>
                  <a:cubicBezTo>
                    <a:pt x="256540" y="68580"/>
                    <a:pt x="256540" y="88900"/>
                    <a:pt x="252730" y="102870"/>
                  </a:cubicBezTo>
                  <a:cubicBezTo>
                    <a:pt x="247650" y="118110"/>
                    <a:pt x="237490" y="134620"/>
                    <a:pt x="222250" y="143510"/>
                  </a:cubicBezTo>
                  <a:cubicBezTo>
                    <a:pt x="204470" y="153670"/>
                    <a:pt x="170180" y="160020"/>
                    <a:pt x="149860" y="152400"/>
                  </a:cubicBezTo>
                  <a:cubicBezTo>
                    <a:pt x="129540" y="144780"/>
                    <a:pt x="106680" y="118110"/>
                    <a:pt x="101600" y="96520"/>
                  </a:cubicBezTo>
                  <a:cubicBezTo>
                    <a:pt x="97790" y="76200"/>
                    <a:pt x="107950" y="41910"/>
                    <a:pt x="120650" y="26670"/>
                  </a:cubicBezTo>
                  <a:cubicBezTo>
                    <a:pt x="130810" y="12700"/>
                    <a:pt x="148590" y="5080"/>
                    <a:pt x="165100" y="2540"/>
                  </a:cubicBezTo>
                  <a:cubicBezTo>
                    <a:pt x="180340" y="0"/>
                    <a:pt x="199390" y="1270"/>
                    <a:pt x="213360" y="10160"/>
                  </a:cubicBezTo>
                  <a:cubicBezTo>
                    <a:pt x="231140" y="20320"/>
                    <a:pt x="251460" y="40640"/>
                    <a:pt x="255270" y="69850"/>
                  </a:cubicBezTo>
                  <a:cubicBezTo>
                    <a:pt x="264160" y="130810"/>
                    <a:pt x="181610" y="317500"/>
                    <a:pt x="152400" y="372110"/>
                  </a:cubicBezTo>
                  <a:cubicBezTo>
                    <a:pt x="139700" y="393700"/>
                    <a:pt x="133350" y="406400"/>
                    <a:pt x="118110" y="414020"/>
                  </a:cubicBezTo>
                  <a:cubicBezTo>
                    <a:pt x="104140" y="422910"/>
                    <a:pt x="81280" y="429260"/>
                    <a:pt x="64770" y="424180"/>
                  </a:cubicBezTo>
                  <a:cubicBezTo>
                    <a:pt x="44450" y="419100"/>
                    <a:pt x="17780" y="398780"/>
                    <a:pt x="7620" y="379730"/>
                  </a:cubicBezTo>
                  <a:cubicBezTo>
                    <a:pt x="0" y="364490"/>
                    <a:pt x="5080" y="325120"/>
                    <a:pt x="5080" y="325120"/>
                  </a:cubicBezTo>
                </a:path>
              </a:pathLst>
            </a:custGeom>
            <a:solidFill>
              <a:srgbClr val="ED4932"/>
            </a:solidFill>
            <a:ln cap="sq">
              <a:noFill/>
              <a:prstDash val="solid"/>
              <a:miter/>
            </a:ln>
          </p:spPr>
          <p:txBody>
            <a:bodyPr/>
            <a:lstStyle/>
            <a:p>
              <a:endParaRPr lang="en-US"/>
            </a:p>
          </p:txBody>
        </p:sp>
      </p:grpSp>
      <p:sp>
        <p:nvSpPr>
          <p:cNvPr id="19" name="TextBox 18">
            <a:extLst>
              <a:ext uri="{FF2B5EF4-FFF2-40B4-BE49-F238E27FC236}">
                <a16:creationId xmlns:a16="http://schemas.microsoft.com/office/drawing/2014/main" id="{59705D17-F793-59D3-1880-1A72F7043ECE}"/>
              </a:ext>
            </a:extLst>
          </p:cNvPr>
          <p:cNvSpPr txBox="1"/>
          <p:nvPr/>
        </p:nvSpPr>
        <p:spPr>
          <a:xfrm>
            <a:off x="5669580" y="2409388"/>
            <a:ext cx="9265620" cy="2862322"/>
          </a:xfrm>
          <a:prstGeom prst="rect">
            <a:avLst/>
          </a:prstGeom>
          <a:noFill/>
        </p:spPr>
        <p:txBody>
          <a:bodyPr wrap="square">
            <a:spAutoFit/>
          </a:bodyPr>
          <a:lstStyle/>
          <a:p>
            <a:pPr algn="ctr"/>
            <a:r>
              <a:rPr lang="en-US" sz="6000" dirty="0" err="1">
                <a:solidFill>
                  <a:srgbClr val="000000"/>
                </a:solidFill>
                <a:latin typeface="Cambria" panose="02040503050406030204" pitchFamily="18" charset="0"/>
                <a:ea typeface="Cambria" panose="02040503050406030204" pitchFamily="18" charset="0"/>
                <a:cs typeface="Open Sans" panose="020B0606030504020204" pitchFamily="34" charset="0"/>
              </a:rPr>
              <a:t>Nêu</a:t>
            </a:r>
            <a:r>
              <a:rPr lang="en-US" sz="6000" dirty="0">
                <a:solidFill>
                  <a:srgbClr val="000000"/>
                </a:solidFill>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suy</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nghĩ</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cá</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nhân</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và</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nêu</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cảm</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xúc</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của</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mình</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sau</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khi</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học</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xong</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bài</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latin typeface="Cambria" panose="02040503050406030204" pitchFamily="18" charset="0"/>
                <a:ea typeface="Cambria" panose="02040503050406030204" pitchFamily="18" charset="0"/>
                <a:cs typeface="Open Sans" panose="020B0606030504020204" pitchFamily="34" charset="0"/>
              </a:rPr>
              <a:t>thơ</a:t>
            </a:r>
            <a:endParaRPr lang="en-US" sz="6000" dirty="0">
              <a:latin typeface="Cambria" panose="02040503050406030204" pitchFamily="18" charset="0"/>
              <a:ea typeface="Cambria" panose="02040503050406030204" pitchFamily="18" charset="0"/>
              <a:cs typeface="Open Sans" panose="020B0606030504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vòng quê hương cô tuyển sáng tác">
            <a:hlinkClick r:id="" action="ppaction://media"/>
            <a:extLst>
              <a:ext uri="{FF2B5EF4-FFF2-40B4-BE49-F238E27FC236}">
                <a16:creationId xmlns:a16="http://schemas.microsoft.com/office/drawing/2014/main" id="{E1161CAC-0467-D15E-DD20-B467CA9CD03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940800" y="4940300"/>
            <a:ext cx="406400" cy="406400"/>
          </a:xfrm>
          <a:prstGeom prst="rect">
            <a:avLst/>
          </a:prstGeom>
        </p:spPr>
      </p:pic>
    </p:spTree>
    <p:extLst>
      <p:ext uri="{BB962C8B-B14F-4D97-AF65-F5344CB8AC3E}">
        <p14:creationId xmlns:p14="http://schemas.microsoft.com/office/powerpoint/2010/main" val="1117030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8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BE5"/>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670779"/>
          </a:xfrm>
          <a:custGeom>
            <a:avLst/>
            <a:gdLst/>
            <a:ahLst/>
            <a:cxnLst/>
            <a:rect l="l" t="t" r="r" b="b"/>
            <a:pathLst>
              <a:path w="18288000" h="10670779">
                <a:moveTo>
                  <a:pt x="0" y="0"/>
                </a:moveTo>
                <a:lnTo>
                  <a:pt x="18288000" y="0"/>
                </a:lnTo>
                <a:lnTo>
                  <a:pt x="18288000" y="10670779"/>
                </a:lnTo>
                <a:lnTo>
                  <a:pt x="0" y="10670779"/>
                </a:lnTo>
                <a:lnTo>
                  <a:pt x="0" y="0"/>
                </a:lnTo>
                <a:close/>
              </a:path>
            </a:pathLst>
          </a:custGeom>
          <a:blipFill>
            <a:blip r:embed="rId2"/>
            <a:stretch>
              <a:fillRect t="-14268" b="-14268"/>
            </a:stretch>
          </a:blipFill>
        </p:spPr>
        <p:txBody>
          <a:bodyPr/>
          <a:lstStyle/>
          <a:p>
            <a:endParaRPr lang="en-US"/>
          </a:p>
        </p:txBody>
      </p:sp>
      <p:pic>
        <p:nvPicPr>
          <p:cNvPr id="4" name="Picture 3">
            <a:extLst>
              <a:ext uri="{FF2B5EF4-FFF2-40B4-BE49-F238E27FC236}">
                <a16:creationId xmlns:a16="http://schemas.microsoft.com/office/drawing/2014/main" id="{04F382B7-E2D1-3ACE-D8BD-8B9C3064B3D2}"/>
              </a:ext>
            </a:extLst>
          </p:cNvPr>
          <p:cNvPicPr>
            <a:picLocks noChangeAspect="1"/>
          </p:cNvPicPr>
          <p:nvPr/>
        </p:nvPicPr>
        <p:blipFill>
          <a:blip r:embed="rId3"/>
          <a:stretch>
            <a:fillRect/>
          </a:stretch>
        </p:blipFill>
        <p:spPr>
          <a:xfrm>
            <a:off x="0" y="2324100"/>
            <a:ext cx="13339204" cy="4828450"/>
          </a:xfrm>
          <a:prstGeom prst="rect">
            <a:avLst/>
          </a:prstGeom>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299C7D8-B9B3-777E-6487-3EF5E9CD4402}"/>
              </a:ext>
            </a:extLst>
          </p:cNvPr>
          <p:cNvSpPr>
            <a:spLocks noGrp="1"/>
          </p:cNvSpPr>
          <p:nvPr>
            <p:ph type="title"/>
          </p:nvPr>
        </p:nvSpPr>
        <p:spPr>
          <a:xfrm>
            <a:off x="457200" y="274638"/>
            <a:ext cx="8229600" cy="1143000"/>
          </a:xfrm>
        </p:spPr>
        <p:txBody>
          <a:bodyPr/>
          <a:lstStyle/>
          <a:p>
            <a:endParaRPr lang="en-US"/>
          </a:p>
        </p:txBody>
      </p:sp>
      <p:pic>
        <p:nvPicPr>
          <p:cNvPr id="2" name="Cảnh đẹp Việt Nam">
            <a:hlinkClick r:id="" action="ppaction://media"/>
            <a:extLst>
              <a:ext uri="{FF2B5EF4-FFF2-40B4-BE49-F238E27FC236}">
                <a16:creationId xmlns:a16="http://schemas.microsoft.com/office/drawing/2014/main" id="{D44722A9-6F47-033C-588B-CFF3DDF79A1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741" y="0"/>
            <a:ext cx="18288004" cy="10287000"/>
          </a:xfrm>
          <a:prstGeom prst="rect">
            <a:avLst/>
          </a:prstGeom>
          <a:noFill/>
        </p:spPr>
      </p:pic>
    </p:spTree>
    <p:extLst>
      <p:ext uri="{BB962C8B-B14F-4D97-AF65-F5344CB8AC3E}">
        <p14:creationId xmlns:p14="http://schemas.microsoft.com/office/powerpoint/2010/main" val="301111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6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3">
            <a:hlinkClick r:id="" action="ppaction://media"/>
            <a:extLst>
              <a:ext uri="{FF2B5EF4-FFF2-40B4-BE49-F238E27FC236}">
                <a16:creationId xmlns:a16="http://schemas.microsoft.com/office/drawing/2014/main" id="{6F68378A-0477-49BA-858F-A7593B0B136D}"/>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384" b="384"/>
          <a:stretch>
            <a:fillRect/>
          </a:stretch>
        </p:blipFill>
        <p:spPr>
          <a:xfrm>
            <a:off x="0" y="0"/>
            <a:ext cx="18288000" cy="10241516"/>
          </a:xfrm>
          <a:prstGeom prst="rect">
            <a:avLst/>
          </a:prstGeom>
        </p:spPr>
      </p:pic>
      <p:pic>
        <p:nvPicPr>
          <p:cNvPr id="31" name="Picture 30">
            <a:extLst>
              <a:ext uri="{FF2B5EF4-FFF2-40B4-BE49-F238E27FC236}">
                <a16:creationId xmlns:a16="http://schemas.microsoft.com/office/drawing/2014/main" id="{FDA6D7E3-253C-40A1-8E6E-FAC130E91E30}"/>
              </a:ext>
            </a:extLst>
          </p:cNvPr>
          <p:cNvPicPr>
            <a:picLocks noChangeAspect="1"/>
          </p:cNvPicPr>
          <p:nvPr/>
        </p:nvPicPr>
        <p:blipFill>
          <a:blip r:embed="rId5"/>
          <a:stretch>
            <a:fillRect/>
          </a:stretch>
        </p:blipFill>
        <p:spPr>
          <a:xfrm>
            <a:off x="5562600" y="952500"/>
            <a:ext cx="6401355" cy="3868248"/>
          </a:xfrm>
          <a:prstGeom prst="rect">
            <a:avLst/>
          </a:prstGeom>
        </p:spPr>
      </p:pic>
      <p:pic>
        <p:nvPicPr>
          <p:cNvPr id="6" name="Picture 5">
            <a:extLst>
              <a:ext uri="{FF2B5EF4-FFF2-40B4-BE49-F238E27FC236}">
                <a16:creationId xmlns:a16="http://schemas.microsoft.com/office/drawing/2014/main" id="{8C634F02-B745-061F-6B81-6BBC3B3E64CB}"/>
              </a:ext>
            </a:extLst>
          </p:cNvPr>
          <p:cNvPicPr>
            <a:picLocks noChangeAspect="1"/>
          </p:cNvPicPr>
          <p:nvPr/>
        </p:nvPicPr>
        <p:blipFill>
          <a:blip r:embed="rId6"/>
          <a:stretch>
            <a:fillRect/>
          </a:stretch>
        </p:blipFill>
        <p:spPr>
          <a:xfrm>
            <a:off x="2895600" y="3390900"/>
            <a:ext cx="12193057" cy="4413887"/>
          </a:xfrm>
          <a:prstGeom prst="rect">
            <a:avLst/>
          </a:prstGeom>
        </p:spPr>
      </p:pic>
    </p:spTree>
    <p:extLst>
      <p:ext uri="{BB962C8B-B14F-4D97-AF65-F5344CB8AC3E}">
        <p14:creationId xmlns:p14="http://schemas.microsoft.com/office/powerpoint/2010/main" val="18933395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234" fill="hold"/>
                                        <p:tgtEl>
                                          <p:spTgt spid="2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500" fill="hold"/>
                                        <p:tgtEl>
                                          <p:spTgt spid="31"/>
                                        </p:tgtEl>
                                        <p:attrNameLst>
                                          <p:attrName>ppt_x</p:attrName>
                                        </p:attrNameLst>
                                      </p:cBhvr>
                                      <p:tavLst>
                                        <p:tav tm="0">
                                          <p:val>
                                            <p:strVal val="#ppt_x"/>
                                          </p:val>
                                        </p:tav>
                                        <p:tav tm="100000">
                                          <p:val>
                                            <p:strVal val="#ppt_x"/>
                                          </p:val>
                                        </p:tav>
                                      </p:tavLst>
                                    </p:anim>
                                    <p:anim calcmode="lin" valueType="num">
                                      <p:cBhvr additive="base">
                                        <p:cTn id="1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7" fill="hold" display="0">
                  <p:stCondLst>
                    <p:cond delay="indefinite"/>
                  </p:stCondLst>
                </p:cTn>
                <p:tgtEl>
                  <p:spTgt spid="28"/>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794A7974-D63B-460F-A1D5-7ABA71FED408}"/>
              </a:ext>
            </a:extLst>
          </p:cNvPr>
          <p:cNvSpPr/>
          <p:nvPr/>
        </p:nvSpPr>
        <p:spPr>
          <a:xfrm>
            <a:off x="245129" y="949569"/>
            <a:ext cx="17673453" cy="8356209"/>
          </a:xfrm>
          <a:prstGeom prst="roundRect">
            <a:avLst>
              <a:gd name="adj" fmla="val 11589"/>
            </a:avLst>
          </a:prstGeom>
          <a:solidFill>
            <a:sysClr val="window" lastClr="FFFFFF">
              <a:alpha val="91000"/>
            </a:sysClr>
          </a:solidFill>
          <a:ln w="76200" cap="flat" cmpd="sng" algn="ctr">
            <a:solidFill>
              <a:srgbClr val="4472C4">
                <a:lumMod val="50000"/>
              </a:srgbClr>
            </a:solidFill>
            <a:prstDash val="dash"/>
            <a:miter lim="800000"/>
          </a:ln>
          <a:effectLst/>
        </p:spPr>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3" name="Group 38">
            <a:extLst>
              <a:ext uri="{FF2B5EF4-FFF2-40B4-BE49-F238E27FC236}">
                <a16:creationId xmlns:a16="http://schemas.microsoft.com/office/drawing/2014/main" id="{0F3E3C92-2EF4-4C00-99A9-BD809E013F27}"/>
              </a:ext>
            </a:extLst>
          </p:cNvPr>
          <p:cNvGrpSpPr/>
          <p:nvPr/>
        </p:nvGrpSpPr>
        <p:grpSpPr>
          <a:xfrm>
            <a:off x="-388908" y="2016119"/>
            <a:ext cx="17794632" cy="6249963"/>
            <a:chOff x="-259271" y="738317"/>
            <a:chExt cx="11863088" cy="4166642"/>
          </a:xfrm>
        </p:grpSpPr>
        <p:sp>
          <p:nvSpPr>
            <p:cNvPr id="4" name="TextBox 27">
              <a:extLst>
                <a:ext uri="{FF2B5EF4-FFF2-40B4-BE49-F238E27FC236}">
                  <a16:creationId xmlns:a16="http://schemas.microsoft.com/office/drawing/2014/main" id="{678561FC-E39C-414F-9E2C-DDACAC56BFA9}"/>
                </a:ext>
              </a:extLst>
            </p:cNvPr>
            <p:cNvSpPr txBox="1"/>
            <p:nvPr/>
          </p:nvSpPr>
          <p:spPr>
            <a:xfrm>
              <a:off x="1063786" y="1150085"/>
              <a:ext cx="10540031" cy="3754874"/>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Đọc đúng và đọc diễn cảm, học thuộc lòng bài thơ “Việt Nam quê hương ta” biết đọc diễn cảm phù hợp nhấn giọng vào  những từ ngữ thể hiện cảm xúc yêu thương. Tự hào của tác giả đối vói quê hương. </a:t>
              </a: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Đọc hiểu: Nhận biết được các sự việc, cảnh vật qua lời kể tả của tác giả. Hiểu suy nghĩ, cảm xúc của tác giả đối với quê hương, đất nước. Hiểu các giá trị nghệ thuật của bài thơ dựa vào cách sử dụng từ ngữ, các biện pháp nghệ thuật so sánh nhân hóa trong bài thơ, từ đó thấy được hình ảnh đất nước Việt Nam tươi đẹp, thơ mộng và tràn đầy sức sống trong truyền thống và hiện tại. Hình ảnh con người Việt Nam dũng cảm, kiên cường, khéo léo và thủy chung. Nhận biết được hình ảnh thơ, thời gian, không gian được thể hiện trong bài thơ lục bát.</a:t>
              </a:r>
            </a:p>
          </p:txBody>
        </p:sp>
        <p:pic>
          <p:nvPicPr>
            <p:cNvPr id="5" name="Picture 36">
              <a:extLst>
                <a:ext uri="{FF2B5EF4-FFF2-40B4-BE49-F238E27FC236}">
                  <a16:creationId xmlns:a16="http://schemas.microsoft.com/office/drawing/2014/main" id="{0322F4A7-D62A-4E51-A6CA-EBC18C30A88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6220"/>
            <a:stretch/>
          </p:blipFill>
          <p:spPr>
            <a:xfrm>
              <a:off x="-259271" y="738317"/>
              <a:ext cx="1476824" cy="1307695"/>
            </a:xfrm>
            <a:prstGeom prst="rect">
              <a:avLst/>
            </a:prstGeom>
          </p:spPr>
        </p:pic>
      </p:grpSp>
      <p:pic>
        <p:nvPicPr>
          <p:cNvPr id="6" name="Picture 37">
            <a:extLst>
              <a:ext uri="{FF2B5EF4-FFF2-40B4-BE49-F238E27FC236}">
                <a16:creationId xmlns:a16="http://schemas.microsoft.com/office/drawing/2014/main" id="{AC0540DD-0529-4864-9DE6-742DB7FD09B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4290" t="5684" r="-18070" b="-5684"/>
          <a:stretch/>
        </p:blipFill>
        <p:spPr>
          <a:xfrm>
            <a:off x="381000" y="3543300"/>
            <a:ext cx="2215236" cy="1961543"/>
          </a:xfrm>
          <a:prstGeom prst="rect">
            <a:avLst/>
          </a:prstGeom>
        </p:spPr>
      </p:pic>
      <p:pic>
        <p:nvPicPr>
          <p:cNvPr id="7" name="Picture 6">
            <a:extLst>
              <a:ext uri="{FF2B5EF4-FFF2-40B4-BE49-F238E27FC236}">
                <a16:creationId xmlns:a16="http://schemas.microsoft.com/office/drawing/2014/main" id="{E7D38D39-4A99-4A29-B309-3270C7A76E3B}"/>
              </a:ext>
            </a:extLst>
          </p:cNvPr>
          <p:cNvPicPr>
            <a:picLocks noChangeAspect="1"/>
          </p:cNvPicPr>
          <p:nvPr/>
        </p:nvPicPr>
        <p:blipFill>
          <a:blip r:embed="rId3"/>
          <a:stretch>
            <a:fillRect/>
          </a:stretch>
        </p:blipFill>
        <p:spPr>
          <a:xfrm>
            <a:off x="1" y="947695"/>
            <a:ext cx="17731754" cy="1892972"/>
          </a:xfrm>
          <a:prstGeom prst="rect">
            <a:avLst/>
          </a:prstGeom>
        </p:spPr>
      </p:pic>
    </p:spTree>
    <p:extLst>
      <p:ext uri="{BB962C8B-B14F-4D97-AF65-F5344CB8AC3E}">
        <p14:creationId xmlns:p14="http://schemas.microsoft.com/office/powerpoint/2010/main" val="6677232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ture background">
            <a:extLst>
              <a:ext uri="{FF2B5EF4-FFF2-40B4-BE49-F238E27FC236}">
                <a16:creationId xmlns:a16="http://schemas.microsoft.com/office/drawing/2014/main" id="{2324CF71-B8DF-4B82-AA1D-00EBBFB082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F5CB01C-B343-4F4E-8A4C-09F99D23E514}"/>
              </a:ext>
            </a:extLst>
          </p:cNvPr>
          <p:cNvPicPr>
            <a:picLocks noChangeAspect="1"/>
          </p:cNvPicPr>
          <p:nvPr/>
        </p:nvPicPr>
        <p:blipFill>
          <a:blip r:embed="rId3"/>
          <a:stretch>
            <a:fillRect/>
          </a:stretch>
        </p:blipFill>
        <p:spPr>
          <a:xfrm>
            <a:off x="990600" y="4457700"/>
            <a:ext cx="16359756" cy="3352800"/>
          </a:xfrm>
          <a:prstGeom prst="rect">
            <a:avLst/>
          </a:prstGeom>
        </p:spPr>
      </p:pic>
      <p:pic>
        <p:nvPicPr>
          <p:cNvPr id="2" name="Picture 1" descr="A round pink circle with white text and a black background&#10;&#10;Description automatically generated">
            <a:extLst>
              <a:ext uri="{FF2B5EF4-FFF2-40B4-BE49-F238E27FC236}">
                <a16:creationId xmlns:a16="http://schemas.microsoft.com/office/drawing/2014/main" id="{FFA98526-0C56-A5B6-5088-20F8DB43CD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2200" y="342900"/>
            <a:ext cx="2152352" cy="2152352"/>
          </a:xfrm>
          <a:prstGeom prst="rect">
            <a:avLst/>
          </a:prstGeom>
        </p:spPr>
      </p:pic>
    </p:spTree>
    <p:extLst>
      <p:ext uri="{BB962C8B-B14F-4D97-AF65-F5344CB8AC3E}">
        <p14:creationId xmlns:p14="http://schemas.microsoft.com/office/powerpoint/2010/main" val="4163664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0AE6E23-ED37-4605-96C5-59A9FAB1FA16}"/>
              </a:ext>
            </a:extLst>
          </p:cNvPr>
          <p:cNvGrpSpPr/>
          <p:nvPr/>
        </p:nvGrpSpPr>
        <p:grpSpPr>
          <a:xfrm>
            <a:off x="1374669" y="2684389"/>
            <a:ext cx="4758612" cy="2454143"/>
            <a:chOff x="139959" y="1387023"/>
            <a:chExt cx="3172408" cy="1636095"/>
          </a:xfrm>
        </p:grpSpPr>
        <p:sp>
          <p:nvSpPr>
            <p:cNvPr id="9" name="Rectangle: Rounded Corners 14">
              <a:extLst>
                <a:ext uri="{FF2B5EF4-FFF2-40B4-BE49-F238E27FC236}">
                  <a16:creationId xmlns:a16="http://schemas.microsoft.com/office/drawing/2014/main" id="{6AAA5D7D-3769-4AF9-B363-D69AB5B57AB1}"/>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7200" b="1" dirty="0" err="1">
                  <a:solidFill>
                    <a:srgbClr val="002060"/>
                  </a:solidFill>
                  <a:latin typeface="Cambria" panose="02040503050406030204" pitchFamily="18" charset="0"/>
                  <a:ea typeface="Cambria" panose="02040503050406030204" pitchFamily="18" charset="0"/>
                </a:rPr>
                <a:t>Mắt</a:t>
              </a:r>
              <a:r>
                <a:rPr lang="en-US" sz="7200" b="1" dirty="0">
                  <a:solidFill>
                    <a:srgbClr val="002060"/>
                  </a:solidFill>
                  <a:latin typeface="Cambria" panose="02040503050406030204" pitchFamily="18" charset="0"/>
                  <a:ea typeface="Cambria" panose="02040503050406030204" pitchFamily="18" charset="0"/>
                </a:rPr>
                <a:t> </a:t>
              </a:r>
              <a:r>
                <a:rPr lang="en-US" sz="7200" b="1" dirty="0" err="1">
                  <a:solidFill>
                    <a:srgbClr val="002060"/>
                  </a:solidFill>
                  <a:latin typeface="Cambria" panose="02040503050406030204" pitchFamily="18" charset="0"/>
                  <a:ea typeface="Cambria" panose="02040503050406030204" pitchFamily="18" charset="0"/>
                </a:rPr>
                <a:t>dõi</a:t>
              </a:r>
              <a:endParaRPr lang="en-US" sz="7200" b="1" dirty="0">
                <a:solidFill>
                  <a:srgbClr val="002060"/>
                </a:solidFill>
                <a:latin typeface="Cambria" panose="02040503050406030204" pitchFamily="18" charset="0"/>
                <a:ea typeface="Cambria" panose="02040503050406030204" pitchFamily="18" charset="0"/>
              </a:endParaRPr>
            </a:p>
          </p:txBody>
        </p:sp>
        <p:pic>
          <p:nvPicPr>
            <p:cNvPr id="10" name="Picture 10">
              <a:extLst>
                <a:ext uri="{FF2B5EF4-FFF2-40B4-BE49-F238E27FC236}">
                  <a16:creationId xmlns:a16="http://schemas.microsoft.com/office/drawing/2014/main" id="{28E63553-4CD1-42D8-A474-1697F6A6C0FB}"/>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1" name="Group 11">
            <a:extLst>
              <a:ext uri="{FF2B5EF4-FFF2-40B4-BE49-F238E27FC236}">
                <a16:creationId xmlns:a16="http://schemas.microsoft.com/office/drawing/2014/main" id="{F64EC38D-0672-47ED-8702-7294B4A58952}"/>
              </a:ext>
            </a:extLst>
          </p:cNvPr>
          <p:cNvGrpSpPr/>
          <p:nvPr/>
        </p:nvGrpSpPr>
        <p:grpSpPr>
          <a:xfrm>
            <a:off x="6347225" y="2799344"/>
            <a:ext cx="5096151" cy="2339187"/>
            <a:chOff x="4424729" y="3902060"/>
            <a:chExt cx="3397434" cy="1559458"/>
          </a:xfrm>
        </p:grpSpPr>
        <p:sp>
          <p:nvSpPr>
            <p:cNvPr id="12" name="Rectangle: Rounded Corners 20">
              <a:extLst>
                <a:ext uri="{FF2B5EF4-FFF2-40B4-BE49-F238E27FC236}">
                  <a16:creationId xmlns:a16="http://schemas.microsoft.com/office/drawing/2014/main" id="{EE5D6096-28EF-4209-A0E6-26800B16FDE5}"/>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7200" b="1" dirty="0">
                  <a:solidFill>
                    <a:srgbClr val="002060"/>
                  </a:solidFill>
                  <a:latin typeface="Cambria" panose="02040503050406030204" pitchFamily="18" charset="0"/>
                  <a:ea typeface="Cambria" panose="02040503050406030204" pitchFamily="18" charset="0"/>
                </a:rPr>
                <a:t>Tai </a:t>
              </a:r>
              <a:r>
                <a:rPr lang="en-US" sz="7200" b="1" dirty="0" err="1">
                  <a:solidFill>
                    <a:srgbClr val="002060"/>
                  </a:solidFill>
                  <a:latin typeface="Cambria" panose="02040503050406030204" pitchFamily="18" charset="0"/>
                  <a:ea typeface="Cambria" panose="02040503050406030204" pitchFamily="18" charset="0"/>
                </a:rPr>
                <a:t>nghe</a:t>
              </a:r>
              <a:endParaRPr lang="en-US" sz="7200" b="1" dirty="0">
                <a:solidFill>
                  <a:srgbClr val="002060"/>
                </a:solidFill>
                <a:latin typeface="Cambria" panose="02040503050406030204" pitchFamily="18" charset="0"/>
                <a:ea typeface="Cambria" panose="02040503050406030204" pitchFamily="18" charset="0"/>
              </a:endParaRPr>
            </a:p>
          </p:txBody>
        </p:sp>
        <p:pic>
          <p:nvPicPr>
            <p:cNvPr id="13" name="Picture 13">
              <a:extLst>
                <a:ext uri="{FF2B5EF4-FFF2-40B4-BE49-F238E27FC236}">
                  <a16:creationId xmlns:a16="http://schemas.microsoft.com/office/drawing/2014/main" id="{E8430F7D-527C-46AF-A609-690B7A2C106F}"/>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14" name="Group 14">
            <a:extLst>
              <a:ext uri="{FF2B5EF4-FFF2-40B4-BE49-F238E27FC236}">
                <a16:creationId xmlns:a16="http://schemas.microsoft.com/office/drawing/2014/main" id="{0BFA5B4A-3FC8-4ACF-ACD4-8908EFFDF806}"/>
              </a:ext>
            </a:extLst>
          </p:cNvPr>
          <p:cNvGrpSpPr/>
          <p:nvPr/>
        </p:nvGrpSpPr>
        <p:grpSpPr>
          <a:xfrm>
            <a:off x="11747817" y="3076214"/>
            <a:ext cx="4993746" cy="2057519"/>
            <a:chOff x="8110962" y="1828720"/>
            <a:chExt cx="3329164" cy="1371679"/>
          </a:xfrm>
        </p:grpSpPr>
        <p:sp>
          <p:nvSpPr>
            <p:cNvPr id="15" name="Rectangle: Rounded Corners 26">
              <a:extLst>
                <a:ext uri="{FF2B5EF4-FFF2-40B4-BE49-F238E27FC236}">
                  <a16:creationId xmlns:a16="http://schemas.microsoft.com/office/drawing/2014/main" id="{CBBD87D8-168C-430B-A616-B284545B7145}"/>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7200" b="1" dirty="0">
                  <a:solidFill>
                    <a:srgbClr val="002060"/>
                  </a:solidFill>
                  <a:latin typeface="Cambria" panose="02040503050406030204" pitchFamily="18" charset="0"/>
                  <a:ea typeface="Cambria" panose="02040503050406030204" pitchFamily="18" charset="0"/>
                </a:rPr>
                <a:t>Tay </a:t>
              </a:r>
              <a:r>
                <a:rPr lang="en-US" sz="7200" b="1" dirty="0" err="1">
                  <a:solidFill>
                    <a:srgbClr val="002060"/>
                  </a:solidFill>
                  <a:latin typeface="Cambria" panose="02040503050406030204" pitchFamily="18" charset="0"/>
                  <a:ea typeface="Cambria" panose="02040503050406030204" pitchFamily="18" charset="0"/>
                </a:rPr>
                <a:t>dò</a:t>
              </a:r>
              <a:endParaRPr lang="en-US" sz="7200" b="1" dirty="0">
                <a:solidFill>
                  <a:srgbClr val="002060"/>
                </a:solidFill>
                <a:latin typeface="Cambria" panose="02040503050406030204" pitchFamily="18" charset="0"/>
                <a:ea typeface="Cambria" panose="02040503050406030204" pitchFamily="18" charset="0"/>
              </a:endParaRPr>
            </a:p>
          </p:txBody>
        </p:sp>
        <p:pic>
          <p:nvPicPr>
            <p:cNvPr id="16" name="Picture 16">
              <a:extLst>
                <a:ext uri="{FF2B5EF4-FFF2-40B4-BE49-F238E27FC236}">
                  <a16:creationId xmlns:a16="http://schemas.microsoft.com/office/drawing/2014/main" id="{F7C9599E-D875-4A76-8EAD-AAA67973E48C}"/>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17" name="Picture 18">
            <a:extLst>
              <a:ext uri="{FF2B5EF4-FFF2-40B4-BE49-F238E27FC236}">
                <a16:creationId xmlns:a16="http://schemas.microsoft.com/office/drawing/2014/main" id="{C27DE95A-DE64-43D4-816C-20E7459F59BB}"/>
              </a:ext>
            </a:extLst>
          </p:cNvPr>
          <p:cNvPicPr>
            <a:picLocks noChangeAspect="1"/>
          </p:cNvPicPr>
          <p:nvPr/>
        </p:nvPicPr>
        <p:blipFill>
          <a:blip r:embed="rId6"/>
          <a:stretch>
            <a:fillRect/>
          </a:stretch>
        </p:blipFill>
        <p:spPr>
          <a:xfrm>
            <a:off x="976064" y="652922"/>
            <a:ext cx="4876800" cy="1879601"/>
          </a:xfrm>
          <a:prstGeom prst="rect">
            <a:avLst/>
          </a:prstGeom>
        </p:spPr>
      </p:pic>
      <p:pic>
        <p:nvPicPr>
          <p:cNvPr id="18" name="Picture 19">
            <a:extLst>
              <a:ext uri="{FF2B5EF4-FFF2-40B4-BE49-F238E27FC236}">
                <a16:creationId xmlns:a16="http://schemas.microsoft.com/office/drawing/2014/main" id="{43B73F27-4CC0-4192-8C88-310DF25D9CC7}"/>
              </a:ext>
            </a:extLst>
          </p:cNvPr>
          <p:cNvPicPr>
            <a:picLocks noChangeAspect="1"/>
          </p:cNvPicPr>
          <p:nvPr/>
        </p:nvPicPr>
        <p:blipFill>
          <a:blip r:embed="rId6"/>
          <a:stretch>
            <a:fillRect/>
          </a:stretch>
        </p:blipFill>
        <p:spPr>
          <a:xfrm flipH="1" flipV="1">
            <a:off x="12484857" y="1122697"/>
            <a:ext cx="4876800" cy="1879601"/>
          </a:xfrm>
          <a:prstGeom prst="rect">
            <a:avLst/>
          </a:prstGeom>
        </p:spPr>
      </p:pic>
      <p:grpSp>
        <p:nvGrpSpPr>
          <p:cNvPr id="19" name="Group 35">
            <a:extLst>
              <a:ext uri="{FF2B5EF4-FFF2-40B4-BE49-F238E27FC236}">
                <a16:creationId xmlns:a16="http://schemas.microsoft.com/office/drawing/2014/main" id="{2EFFB478-1000-4040-98A1-85F80E137FBC}"/>
              </a:ext>
            </a:extLst>
          </p:cNvPr>
          <p:cNvGrpSpPr/>
          <p:nvPr/>
        </p:nvGrpSpPr>
        <p:grpSpPr>
          <a:xfrm>
            <a:off x="5905685" y="5058473"/>
            <a:ext cx="6900321" cy="5193543"/>
            <a:chOff x="3853543" y="4366486"/>
            <a:chExt cx="3728365" cy="2664818"/>
          </a:xfrm>
        </p:grpSpPr>
        <p:pic>
          <p:nvPicPr>
            <p:cNvPr id="20" name="Picture 23">
              <a:extLst>
                <a:ext uri="{FF2B5EF4-FFF2-40B4-BE49-F238E27FC236}">
                  <a16:creationId xmlns:a16="http://schemas.microsoft.com/office/drawing/2014/main" id="{B08170DD-7AB8-4271-AF4D-CDEA3302FD1B}"/>
                </a:ext>
              </a:extLst>
            </p:cNvPr>
            <p:cNvPicPr>
              <a:picLocks noChangeAspect="1"/>
            </p:cNvPicPr>
            <p:nvPr/>
          </p:nvPicPr>
          <p:blipFill>
            <a:blip r:embed="rId7"/>
            <a:srcRect/>
            <a:stretch>
              <a:fillRect/>
            </a:stretch>
          </p:blipFill>
          <p:spPr>
            <a:xfrm>
              <a:off x="5564497" y="4453584"/>
              <a:ext cx="2017411" cy="2557225"/>
            </a:xfrm>
            <a:prstGeom prst="rect">
              <a:avLst/>
            </a:prstGeom>
          </p:spPr>
        </p:pic>
        <p:pic>
          <p:nvPicPr>
            <p:cNvPr id="21" name="Picture 2">
              <a:extLst>
                <a:ext uri="{FF2B5EF4-FFF2-40B4-BE49-F238E27FC236}">
                  <a16:creationId xmlns:a16="http://schemas.microsoft.com/office/drawing/2014/main" id="{A955FA71-D2D8-4725-9ACB-683F4B101D52}"/>
                </a:ext>
              </a:extLst>
            </p:cNvPr>
            <p:cNvPicPr>
              <a:picLocks noChangeAspect="1"/>
            </p:cNvPicPr>
            <p:nvPr/>
          </p:nvPicPr>
          <p:blipFill>
            <a:blip r:embed="rId8"/>
            <a:srcRect/>
            <a:stretch>
              <a:fillRect/>
            </a:stretch>
          </p:blipFill>
          <p:spPr>
            <a:xfrm>
              <a:off x="3853543" y="4366486"/>
              <a:ext cx="1604865" cy="2664818"/>
            </a:xfrm>
            <a:prstGeom prst="rect">
              <a:avLst/>
            </a:prstGeom>
          </p:spPr>
        </p:pic>
      </p:grpSp>
      <p:pic>
        <p:nvPicPr>
          <p:cNvPr id="22" name="Picture 21">
            <a:extLst>
              <a:ext uri="{FF2B5EF4-FFF2-40B4-BE49-F238E27FC236}">
                <a16:creationId xmlns:a16="http://schemas.microsoft.com/office/drawing/2014/main" id="{C78051D1-72FB-4D48-B340-27E5896B4555}"/>
              </a:ext>
            </a:extLst>
          </p:cNvPr>
          <p:cNvPicPr>
            <a:picLocks noChangeAspect="1"/>
          </p:cNvPicPr>
          <p:nvPr/>
        </p:nvPicPr>
        <p:blipFill>
          <a:blip r:embed="rId9"/>
          <a:stretch>
            <a:fillRect/>
          </a:stretch>
        </p:blipFill>
        <p:spPr>
          <a:xfrm>
            <a:off x="5808392" y="632486"/>
            <a:ext cx="6383066" cy="3520745"/>
          </a:xfrm>
          <a:prstGeom prst="rect">
            <a:avLst/>
          </a:prstGeom>
        </p:spPr>
      </p:pic>
    </p:spTree>
    <p:extLst>
      <p:ext uri="{BB962C8B-B14F-4D97-AF65-F5344CB8AC3E}">
        <p14:creationId xmlns:p14="http://schemas.microsoft.com/office/powerpoint/2010/main" val="1049416137"/>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6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14:bounceEnd="66000">
                                          <p:cBhvr additive="base">
                                            <p:cTn id="12"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14:bounceEnd="66000">
                                          <p:cBhvr additive="base">
                                            <p:cTn id="17"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par>
                              <p:cTn id="19" fill="hold">
                                <p:stCondLst>
                                  <p:cond delay="3000"/>
                                </p:stCondLst>
                                <p:childTnLst>
                                  <p:par>
                                    <p:cTn id="20" presetID="2" presetClass="entr" presetSubtype="4" fill="hold" nodeType="afterEffect" p14:presetBounceEnd="72000">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14:bounceEnd="72000">
                                          <p:cBhvr additive="base">
                                            <p:cTn id="22" dur="1000" fill="hold"/>
                                            <p:tgtEl>
                                              <p:spTgt spid="19"/>
                                            </p:tgtEl>
                                            <p:attrNameLst>
                                              <p:attrName>ppt_x</p:attrName>
                                            </p:attrNameLst>
                                          </p:cBhvr>
                                          <p:tavLst>
                                            <p:tav tm="0">
                                              <p:val>
                                                <p:strVal val="#ppt_x"/>
                                              </p:val>
                                            </p:tav>
                                            <p:tav tm="100000">
                                              <p:val>
                                                <p:strVal val="#ppt_x"/>
                                              </p:val>
                                            </p:tav>
                                          </p:tavLst>
                                        </p:anim>
                                        <p:anim calcmode="lin" valueType="num" p14:bounceEnd="72000">
                                          <p:cBhvr additive="base">
                                            <p:cTn id="23"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0" name="click.wav"/>
                                            </p:tgtEl>
                                          </p:cMediaNode>
                                        </p:audio>
                                      </p:sub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fill="hold"/>
                                            <p:tgtEl>
                                              <p:spTgt spid="11"/>
                                            </p:tgtEl>
                                            <p:attrNameLst>
                                              <p:attrName>ppt_x</p:attrName>
                                            </p:attrNameLst>
                                          </p:cBhvr>
                                          <p:tavLst>
                                            <p:tav tm="0">
                                              <p:val>
                                                <p:strVal val="#ppt_x"/>
                                              </p:val>
                                            </p:tav>
                                            <p:tav tm="100000">
                                              <p:val>
                                                <p:strVal val="#ppt_x"/>
                                              </p:val>
                                            </p:tav>
                                          </p:tavLst>
                                        </p:anim>
                                        <p:anim calcmode="lin" valueType="num">
                                          <p:cBhvr additive="base">
                                            <p:cTn id="13"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0" name="click.wav"/>
                                            </p:tgtEl>
                                          </p:cMediaNode>
                                        </p:audio>
                                      </p:sub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1000" fill="hold"/>
                                            <p:tgtEl>
                                              <p:spTgt spid="14"/>
                                            </p:tgtEl>
                                            <p:attrNameLst>
                                              <p:attrName>ppt_x</p:attrName>
                                            </p:attrNameLst>
                                          </p:cBhvr>
                                          <p:tavLst>
                                            <p:tav tm="0">
                                              <p:val>
                                                <p:strVal val="#ppt_x"/>
                                              </p:val>
                                            </p:tav>
                                            <p:tav tm="100000">
                                              <p:val>
                                                <p:strVal val="#ppt_x"/>
                                              </p:val>
                                            </p:tav>
                                          </p:tavLst>
                                        </p:anim>
                                        <p:anim calcmode="lin" valueType="num">
                                          <p:cBhvr additive="base">
                                            <p:cTn id="18" dur="10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10" name="click.wav"/>
                                            </p:tgtEl>
                                          </p:cMediaNode>
                                        </p:audio>
                                      </p:subTnLst>
                                    </p:cTn>
                                  </p:par>
                                </p:childTnLst>
                              </p:cTn>
                            </p:par>
                            <p:par>
                              <p:cTn id="19" fill="hold">
                                <p:stCondLst>
                                  <p:cond delay="3000"/>
                                </p:stCondLst>
                                <p:childTnLst>
                                  <p:par>
                                    <p:cTn id="20" presetID="2" presetClass="entr" presetSubtype="4"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1000" fill="hold"/>
                                            <p:tgtEl>
                                              <p:spTgt spid="19"/>
                                            </p:tgtEl>
                                            <p:attrNameLst>
                                              <p:attrName>ppt_x</p:attrName>
                                            </p:attrNameLst>
                                          </p:cBhvr>
                                          <p:tavLst>
                                            <p:tav tm="0">
                                              <p:val>
                                                <p:strVal val="#ppt_x"/>
                                              </p:val>
                                            </p:tav>
                                            <p:tav tm="100000">
                                              <p:val>
                                                <p:strVal val="#ppt_x"/>
                                              </p:val>
                                            </p:tav>
                                          </p:tavLst>
                                        </p:anim>
                                        <p:anim calcmode="lin" valueType="num">
                                          <p:cBhvr additive="base">
                                            <p:cTn id="23"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3">
            <a:extLst>
              <a:ext uri="{FF2B5EF4-FFF2-40B4-BE49-F238E27FC236}">
                <a16:creationId xmlns:a16="http://schemas.microsoft.com/office/drawing/2014/main" id="{5A7A6FF7-23CB-4106-AC94-9837B762C275}"/>
              </a:ext>
            </a:extLst>
          </p:cNvPr>
          <p:cNvGrpSpPr/>
          <p:nvPr/>
        </p:nvGrpSpPr>
        <p:grpSpPr>
          <a:xfrm>
            <a:off x="703771" y="2497189"/>
            <a:ext cx="16880459" cy="7023800"/>
            <a:chOff x="315950" y="1664792"/>
            <a:chExt cx="11253639" cy="4682533"/>
          </a:xfrm>
        </p:grpSpPr>
        <p:sp>
          <p:nvSpPr>
            <p:cNvPr id="9" name="Rectangle: Rounded Corners 15">
              <a:extLst>
                <a:ext uri="{FF2B5EF4-FFF2-40B4-BE49-F238E27FC236}">
                  <a16:creationId xmlns:a16="http://schemas.microsoft.com/office/drawing/2014/main" id="{B26507EE-A7F0-47CB-AF5B-D69ECFC1D3F5}"/>
                </a:ext>
              </a:extLst>
            </p:cNvPr>
            <p:cNvSpPr/>
            <p:nvPr/>
          </p:nvSpPr>
          <p:spPr>
            <a:xfrm>
              <a:off x="315950" y="1664792"/>
              <a:ext cx="11253639" cy="4682533"/>
            </a:xfrm>
            <a:prstGeom prst="roundRect">
              <a:avLst/>
            </a:prstGeom>
            <a:solidFill>
              <a:schemeClr val="bg1"/>
            </a:solidFill>
            <a:ln w="38100">
              <a:solidFill>
                <a:srgbClr val="F74F6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grpSp>
          <p:nvGrpSpPr>
            <p:cNvPr id="10" name="Group 34">
              <a:extLst>
                <a:ext uri="{FF2B5EF4-FFF2-40B4-BE49-F238E27FC236}">
                  <a16:creationId xmlns:a16="http://schemas.microsoft.com/office/drawing/2014/main" id="{F3C344DD-5AB4-48CF-A12D-3F74BBA5686E}"/>
                </a:ext>
              </a:extLst>
            </p:cNvPr>
            <p:cNvGrpSpPr/>
            <p:nvPr/>
          </p:nvGrpSpPr>
          <p:grpSpPr>
            <a:xfrm>
              <a:off x="659569" y="1988146"/>
              <a:ext cx="10742791" cy="1908215"/>
              <a:chOff x="-96562" y="2106384"/>
              <a:chExt cx="10742791" cy="1908215"/>
            </a:xfrm>
          </p:grpSpPr>
          <p:sp>
            <p:nvSpPr>
              <p:cNvPr id="11" name="TextBox 6">
                <a:extLst>
                  <a:ext uri="{FF2B5EF4-FFF2-40B4-BE49-F238E27FC236}">
                    <a16:creationId xmlns:a16="http://schemas.microsoft.com/office/drawing/2014/main" id="{3159A017-AEC4-4E05-943B-4D953FC21751}"/>
                  </a:ext>
                </a:extLst>
              </p:cNvPr>
              <p:cNvSpPr txBox="1"/>
              <p:nvPr/>
            </p:nvSpPr>
            <p:spPr>
              <a:xfrm>
                <a:off x="666818" y="2106384"/>
                <a:ext cx="9979411" cy="1908215"/>
              </a:xfrm>
              <a:prstGeom prst="rect">
                <a:avLst/>
              </a:prstGeom>
              <a:noFill/>
            </p:spPr>
            <p:txBody>
              <a:bodyPr wrap="square" rtlCol="0">
                <a:spAutoFit/>
              </a:bodyPr>
              <a:lstStyle/>
              <a:p>
                <a:pPr algn="just" defTabSz="1371600">
                  <a:defRPr/>
                </a:pPr>
                <a:r>
                  <a:rPr lang="vi-VN" sz="6000" dirty="0">
                    <a:solidFill>
                      <a:prstClr val="black"/>
                    </a:solidFill>
                    <a:latin typeface="Calibri" panose="020F0502020204030204"/>
                  </a:rPr>
                  <a:t>Đọc diễn cảm cả bài, cần biết đọc phù hợp thể hiện nhẹ nhàng, trièu mến, dũng cảm, xót xa, mạnh mẽ ,yêu quý, tự hào… </a:t>
                </a:r>
                <a:endParaRPr lang="vi-VN" sz="6000" dirty="0">
                  <a:solidFill>
                    <a:prstClr val="black"/>
                  </a:solidFill>
                  <a:latin typeface="Arial" panose="020B0604020202020204" pitchFamily="34" charset="0"/>
                </a:endParaRPr>
              </a:p>
            </p:txBody>
          </p:sp>
          <p:pic>
            <p:nvPicPr>
              <p:cNvPr id="12" name="Picture 19">
                <a:extLst>
                  <a:ext uri="{FF2B5EF4-FFF2-40B4-BE49-F238E27FC236}">
                    <a16:creationId xmlns:a16="http://schemas.microsoft.com/office/drawing/2014/main" id="{836BBF9C-6A14-4F90-8A4E-8AD168019BEF}"/>
                  </a:ext>
                </a:extLst>
              </p:cNvPr>
              <p:cNvPicPr>
                <a:picLocks noChangeAspect="1"/>
              </p:cNvPicPr>
              <p:nvPr/>
            </p:nvPicPr>
            <p:blipFill>
              <a:blip r:embed="rId2"/>
              <a:stretch>
                <a:fillRect/>
              </a:stretch>
            </p:blipFill>
            <p:spPr>
              <a:xfrm>
                <a:off x="-96562" y="2175637"/>
                <a:ext cx="701083" cy="701083"/>
              </a:xfrm>
              <a:prstGeom prst="rect">
                <a:avLst/>
              </a:prstGeom>
            </p:spPr>
          </p:pic>
        </p:grpSp>
      </p:grpSp>
      <p:grpSp>
        <p:nvGrpSpPr>
          <p:cNvPr id="13" name="Group 35">
            <a:extLst>
              <a:ext uri="{FF2B5EF4-FFF2-40B4-BE49-F238E27FC236}">
                <a16:creationId xmlns:a16="http://schemas.microsoft.com/office/drawing/2014/main" id="{7CE0AA24-A226-437E-912F-D5B244E38CE8}"/>
              </a:ext>
            </a:extLst>
          </p:cNvPr>
          <p:cNvGrpSpPr/>
          <p:nvPr/>
        </p:nvGrpSpPr>
        <p:grpSpPr>
          <a:xfrm>
            <a:off x="6347725" y="5707235"/>
            <a:ext cx="5592548" cy="3997227"/>
            <a:chOff x="3853543" y="4366486"/>
            <a:chExt cx="3728365" cy="2664818"/>
          </a:xfrm>
        </p:grpSpPr>
        <p:pic>
          <p:nvPicPr>
            <p:cNvPr id="14" name="Picture 23">
              <a:extLst>
                <a:ext uri="{FF2B5EF4-FFF2-40B4-BE49-F238E27FC236}">
                  <a16:creationId xmlns:a16="http://schemas.microsoft.com/office/drawing/2014/main" id="{DA51F8C4-60CA-4A00-A6B8-63BE7A545EE1}"/>
                </a:ext>
              </a:extLst>
            </p:cNvPr>
            <p:cNvPicPr>
              <a:picLocks noChangeAspect="1"/>
            </p:cNvPicPr>
            <p:nvPr/>
          </p:nvPicPr>
          <p:blipFill>
            <a:blip r:embed="rId3"/>
            <a:srcRect/>
            <a:stretch>
              <a:fillRect/>
            </a:stretch>
          </p:blipFill>
          <p:spPr>
            <a:xfrm>
              <a:off x="5564497" y="4453584"/>
              <a:ext cx="2017411" cy="2557225"/>
            </a:xfrm>
            <a:prstGeom prst="rect">
              <a:avLst/>
            </a:prstGeom>
          </p:spPr>
        </p:pic>
        <p:pic>
          <p:nvPicPr>
            <p:cNvPr id="15" name="Picture 2">
              <a:extLst>
                <a:ext uri="{FF2B5EF4-FFF2-40B4-BE49-F238E27FC236}">
                  <a16:creationId xmlns:a16="http://schemas.microsoft.com/office/drawing/2014/main" id="{5498A4D4-C4F0-4504-9D84-A166DC5A784D}"/>
                </a:ext>
              </a:extLst>
            </p:cNvPr>
            <p:cNvPicPr>
              <a:picLocks noChangeAspect="1"/>
            </p:cNvPicPr>
            <p:nvPr/>
          </p:nvPicPr>
          <p:blipFill>
            <a:blip r:embed="rId4"/>
            <a:srcRect/>
            <a:stretch>
              <a:fillRect/>
            </a:stretch>
          </p:blipFill>
          <p:spPr>
            <a:xfrm>
              <a:off x="3853543" y="4366486"/>
              <a:ext cx="1604865" cy="2664818"/>
            </a:xfrm>
            <a:prstGeom prst="rect">
              <a:avLst/>
            </a:prstGeom>
          </p:spPr>
        </p:pic>
      </p:grpSp>
      <p:pic>
        <p:nvPicPr>
          <p:cNvPr id="16" name="Picture 15">
            <a:extLst>
              <a:ext uri="{FF2B5EF4-FFF2-40B4-BE49-F238E27FC236}">
                <a16:creationId xmlns:a16="http://schemas.microsoft.com/office/drawing/2014/main" id="{3AE04E81-6F04-490B-8443-F267641348CC}"/>
              </a:ext>
            </a:extLst>
          </p:cNvPr>
          <p:cNvPicPr>
            <a:picLocks noChangeAspect="1"/>
          </p:cNvPicPr>
          <p:nvPr/>
        </p:nvPicPr>
        <p:blipFill>
          <a:blip r:embed="rId5"/>
          <a:stretch>
            <a:fillRect/>
          </a:stretch>
        </p:blipFill>
        <p:spPr>
          <a:xfrm>
            <a:off x="1725351" y="-237184"/>
            <a:ext cx="16158849" cy="3209822"/>
          </a:xfrm>
          <a:prstGeom prst="rect">
            <a:avLst/>
          </a:prstGeom>
        </p:spPr>
      </p:pic>
    </p:spTree>
    <p:extLst>
      <p:ext uri="{BB962C8B-B14F-4D97-AF65-F5344CB8AC3E}">
        <p14:creationId xmlns:p14="http://schemas.microsoft.com/office/powerpoint/2010/main" val="226696143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 presetClass="entr" presetSubtype="4" fill="hold" nodeType="afterEffect" p14:presetBounceEnd="72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72000">
                                          <p:cBhvr additive="base">
                                            <p:cTn id="12" dur="1000" fill="hold"/>
                                            <p:tgtEl>
                                              <p:spTgt spid="13"/>
                                            </p:tgtEl>
                                            <p:attrNameLst>
                                              <p:attrName>ppt_x</p:attrName>
                                            </p:attrNameLst>
                                          </p:cBhvr>
                                          <p:tavLst>
                                            <p:tav tm="0">
                                              <p:val>
                                                <p:strVal val="#ppt_x"/>
                                              </p:val>
                                            </p:tav>
                                            <p:tav tm="100000">
                                              <p:val>
                                                <p:strVal val="#ppt_x"/>
                                              </p:val>
                                            </p:tav>
                                          </p:tavLst>
                                        </p:anim>
                                        <p:anim calcmode="lin" valueType="num" p14:bounceEnd="72000">
                                          <p:cBhvr additive="base">
                                            <p:cTn id="13"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000" fill="hold"/>
                                            <p:tgtEl>
                                              <p:spTgt spid="13"/>
                                            </p:tgtEl>
                                            <p:attrNameLst>
                                              <p:attrName>ppt_x</p:attrName>
                                            </p:attrNameLst>
                                          </p:cBhvr>
                                          <p:tavLst>
                                            <p:tav tm="0">
                                              <p:val>
                                                <p:strVal val="#ppt_x"/>
                                              </p:val>
                                            </p:tav>
                                            <p:tav tm="100000">
                                              <p:val>
                                                <p:strVal val="#ppt_x"/>
                                              </p:val>
                                            </p:tav>
                                          </p:tavLst>
                                        </p:anim>
                                        <p:anim calcmode="lin" valueType="num">
                                          <p:cBhvr additive="base">
                                            <p:cTn id="13"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D774DE5-F2A9-8691-51E6-AAF9286EFDF0}"/>
              </a:ext>
            </a:extLst>
          </p:cNvPr>
          <p:cNvSpPr txBox="1"/>
          <p:nvPr/>
        </p:nvSpPr>
        <p:spPr>
          <a:xfrm>
            <a:off x="762000" y="902761"/>
            <a:ext cx="16764000" cy="769441"/>
          </a:xfrm>
          <a:prstGeom prst="rect">
            <a:avLst/>
          </a:prstGeom>
          <a:noFill/>
        </p:spPr>
        <p:txBody>
          <a:bodyPr wrap="square">
            <a:spAutoFit/>
          </a:bodyPr>
          <a:lstStyle/>
          <a:p>
            <a:pPr algn="ctr"/>
            <a:r>
              <a:rPr lang="en-US" sz="4400" dirty="0">
                <a:solidFill>
                  <a:srgbClr val="DC224A"/>
                </a:solidFill>
                <a:latin typeface="#9Slide03 AllRoundGothic" panose="020B0703020202020104" pitchFamily="34" charset="0"/>
              </a:rPr>
              <a:t>VIỆT NAM QUÊ HƯƠNG TA</a:t>
            </a:r>
            <a:endParaRPr lang="vi-VN" sz="4400" b="0" i="0" dirty="0">
              <a:solidFill>
                <a:srgbClr val="DC224A"/>
              </a:solidFill>
              <a:effectLst/>
              <a:latin typeface="#9Slide03 AllRoundGothic" panose="020B0703020202020104" pitchFamily="34" charset="0"/>
            </a:endParaRPr>
          </a:p>
        </p:txBody>
      </p:sp>
      <p:sp>
        <p:nvSpPr>
          <p:cNvPr id="2" name="TextBox 1">
            <a:extLst>
              <a:ext uri="{FF2B5EF4-FFF2-40B4-BE49-F238E27FC236}">
                <a16:creationId xmlns:a16="http://schemas.microsoft.com/office/drawing/2014/main" id="{5DCC32A2-5286-4FC4-BC96-B350B7751388}"/>
              </a:ext>
            </a:extLst>
          </p:cNvPr>
          <p:cNvSpPr txBox="1"/>
          <p:nvPr/>
        </p:nvSpPr>
        <p:spPr>
          <a:xfrm>
            <a:off x="762000" y="1714500"/>
            <a:ext cx="16764000" cy="707886"/>
          </a:xfrm>
          <a:prstGeom prst="rect">
            <a:avLst/>
          </a:prstGeom>
          <a:noFill/>
        </p:spPr>
        <p:txBody>
          <a:bodyPr wrap="square">
            <a:spAutoFit/>
          </a:bodyPr>
          <a:lstStyle/>
          <a:p>
            <a:pPr algn="ctr"/>
            <a:r>
              <a:rPr lang="en-US" sz="4000" dirty="0">
                <a:latin typeface="Cambria" panose="02040503050406030204" pitchFamily="18" charset="0"/>
                <a:ea typeface="Cambria" panose="02040503050406030204" pitchFamily="18" charset="0"/>
              </a:rPr>
              <a:t>(</a:t>
            </a:r>
            <a:r>
              <a:rPr lang="en-US" sz="4000" dirty="0" err="1">
                <a:latin typeface="Cambria" panose="02040503050406030204" pitchFamily="18" charset="0"/>
                <a:ea typeface="Cambria" panose="02040503050406030204" pitchFamily="18" charset="0"/>
              </a:rPr>
              <a:t>Trích</a:t>
            </a:r>
            <a:r>
              <a:rPr lang="en-US" sz="4000" dirty="0">
                <a:latin typeface="Cambria" panose="02040503050406030204" pitchFamily="18" charset="0"/>
                <a:ea typeface="Cambria" panose="02040503050406030204" pitchFamily="18" charset="0"/>
              </a:rPr>
              <a:t>)</a:t>
            </a:r>
            <a:endParaRPr lang="vi-VN" sz="8000" b="0" i="0" dirty="0">
              <a:solidFill>
                <a:srgbClr val="DC224A"/>
              </a:solidFill>
              <a:effectLst/>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33F466F9-EBA4-DC71-60F0-A9F3E0DA9C60}"/>
              </a:ext>
            </a:extLst>
          </p:cNvPr>
          <p:cNvSpPr txBox="1"/>
          <p:nvPr/>
        </p:nvSpPr>
        <p:spPr>
          <a:xfrm>
            <a:off x="533400" y="2476500"/>
            <a:ext cx="8458200" cy="7478970"/>
          </a:xfrm>
          <a:prstGeom prst="rect">
            <a:avLst/>
          </a:prstGeom>
          <a:noFill/>
        </p:spPr>
        <p:txBody>
          <a:bodyPr wrap="square">
            <a:spAutoFit/>
          </a:bodyPr>
          <a:lstStyle/>
          <a:p>
            <a:pPr algn="ctr"/>
            <a:r>
              <a:rPr lang="vi-VN" sz="3200" dirty="0">
                <a:latin typeface="Cambria" panose="02040503050406030204" pitchFamily="18" charset="0"/>
                <a:ea typeface="Cambria" panose="02040503050406030204" pitchFamily="18" charset="0"/>
              </a:rPr>
              <a:t>Việt Nam đất nước ta ơi</a:t>
            </a:r>
          </a:p>
          <a:p>
            <a:pPr algn="ctr"/>
            <a:r>
              <a:rPr lang="vi-VN" sz="3200" dirty="0">
                <a:latin typeface="Cambria" panose="02040503050406030204" pitchFamily="18" charset="0"/>
                <a:ea typeface="Cambria" panose="02040503050406030204" pitchFamily="18" charset="0"/>
              </a:rPr>
              <a:t>Mênh mông biển lúa đâu trời đẹp hơn</a:t>
            </a:r>
          </a:p>
          <a:p>
            <a:pPr algn="ctr"/>
            <a:r>
              <a:rPr lang="vi-VN" sz="3200" dirty="0">
                <a:latin typeface="Cambria" panose="02040503050406030204" pitchFamily="18" charset="0"/>
                <a:ea typeface="Cambria" panose="02040503050406030204" pitchFamily="18" charset="0"/>
              </a:rPr>
              <a:t>Cánh cò bay lả rập rờn</a:t>
            </a:r>
          </a:p>
          <a:p>
            <a:pPr algn="ctr"/>
            <a:r>
              <a:rPr lang="vi-VN" sz="3200" dirty="0">
                <a:latin typeface="Cambria" panose="02040503050406030204" pitchFamily="18" charset="0"/>
                <a:ea typeface="Cambria" panose="02040503050406030204" pitchFamily="18" charset="0"/>
              </a:rPr>
              <a:t>Mây mờ che đỉnh Trường Sơn sớm chiều.</a:t>
            </a:r>
          </a:p>
          <a:p>
            <a:pPr algn="ctr"/>
            <a:r>
              <a:rPr lang="vi-VN" sz="3200" dirty="0">
                <a:latin typeface="Cambria" panose="02040503050406030204" pitchFamily="18" charset="0"/>
                <a:ea typeface="Cambria" panose="02040503050406030204" pitchFamily="18" charset="0"/>
              </a:rPr>
              <a:t> </a:t>
            </a:r>
          </a:p>
          <a:p>
            <a:pPr algn="ctr"/>
            <a:r>
              <a:rPr lang="vi-VN" sz="3200" dirty="0">
                <a:latin typeface="Cambria" panose="02040503050406030204" pitchFamily="18" charset="0"/>
                <a:ea typeface="Cambria" panose="02040503050406030204" pitchFamily="18" charset="0"/>
              </a:rPr>
              <a:t>Quê hương biết mấy thân yêu</a:t>
            </a:r>
          </a:p>
          <a:p>
            <a:pPr algn="ctr"/>
            <a:r>
              <a:rPr lang="vi-VN" sz="3200" dirty="0">
                <a:latin typeface="Cambria" panose="02040503050406030204" pitchFamily="18" charset="0"/>
                <a:ea typeface="Cambria" panose="02040503050406030204" pitchFamily="18" charset="0"/>
              </a:rPr>
              <a:t>Bao nhiêu đời đã chịu nhiều thương đau</a:t>
            </a:r>
          </a:p>
          <a:p>
            <a:pPr algn="ctr"/>
            <a:r>
              <a:rPr lang="vi-VN" sz="3200" dirty="0">
                <a:latin typeface="Cambria" panose="02040503050406030204" pitchFamily="18" charset="0"/>
                <a:ea typeface="Cambria" panose="02040503050406030204" pitchFamily="18" charset="0"/>
              </a:rPr>
              <a:t>Mặt người vất vả in sâu</a:t>
            </a:r>
          </a:p>
          <a:p>
            <a:pPr algn="ctr"/>
            <a:r>
              <a:rPr lang="vi-VN" sz="3200" dirty="0">
                <a:latin typeface="Cambria" panose="02040503050406030204" pitchFamily="18" charset="0"/>
                <a:ea typeface="Cambria" panose="02040503050406030204" pitchFamily="18" charset="0"/>
              </a:rPr>
              <a:t>Gái trai cũng một áo nâu nhuộm bùn.</a:t>
            </a:r>
            <a:endParaRPr lang="en-US" sz="3200" dirty="0">
              <a:latin typeface="Cambria" panose="02040503050406030204" pitchFamily="18" charset="0"/>
              <a:ea typeface="Cambria" panose="02040503050406030204" pitchFamily="18" charset="0"/>
            </a:endParaRPr>
          </a:p>
          <a:p>
            <a:pPr algn="ctr"/>
            <a:endParaRPr lang="en-US" sz="3200" dirty="0">
              <a:latin typeface="Cambria" panose="02040503050406030204" pitchFamily="18" charset="0"/>
              <a:ea typeface="Cambria" panose="02040503050406030204" pitchFamily="18" charset="0"/>
            </a:endParaRPr>
          </a:p>
          <a:p>
            <a:pPr algn="ctr"/>
            <a:r>
              <a:rPr lang="vi-VN" sz="3200" dirty="0">
                <a:latin typeface="Cambria" panose="02040503050406030204" pitchFamily="18" charset="0"/>
                <a:ea typeface="Cambria" panose="02040503050406030204" pitchFamily="18" charset="0"/>
              </a:rPr>
              <a:t>Đất nghèo nuôi những anh hùng</a:t>
            </a:r>
          </a:p>
          <a:p>
            <a:pPr algn="ctr"/>
            <a:r>
              <a:rPr lang="vi-VN" sz="3200" dirty="0">
                <a:latin typeface="Cambria" panose="02040503050406030204" pitchFamily="18" charset="0"/>
                <a:ea typeface="Cambria" panose="02040503050406030204" pitchFamily="18" charset="0"/>
              </a:rPr>
              <a:t>Chìm trong máu lửa lại vùng đứng lên</a:t>
            </a:r>
          </a:p>
          <a:p>
            <a:pPr algn="ctr"/>
            <a:r>
              <a:rPr lang="vi-VN" sz="3200" dirty="0">
                <a:latin typeface="Cambria" panose="02040503050406030204" pitchFamily="18" charset="0"/>
                <a:ea typeface="Cambria" panose="02040503050406030204" pitchFamily="18" charset="0"/>
              </a:rPr>
              <a:t>Đạp quân thù xuống đất đen</a:t>
            </a:r>
          </a:p>
          <a:p>
            <a:pPr algn="ctr"/>
            <a:r>
              <a:rPr lang="vi-VN" sz="3200" dirty="0">
                <a:latin typeface="Cambria" panose="02040503050406030204" pitchFamily="18" charset="0"/>
                <a:ea typeface="Cambria" panose="02040503050406030204" pitchFamily="18" charset="0"/>
              </a:rPr>
              <a:t>Súng gươm vứt bỏ lại hiền như xưa.</a:t>
            </a:r>
          </a:p>
          <a:p>
            <a:pPr algn="ctr"/>
            <a:endParaRPr lang="vi-VN" sz="32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0CFFE2FC-9E6E-0DC9-39F0-40FD6E29A5B6}"/>
              </a:ext>
            </a:extLst>
          </p:cNvPr>
          <p:cNvSpPr txBox="1"/>
          <p:nvPr/>
        </p:nvSpPr>
        <p:spPr>
          <a:xfrm>
            <a:off x="9296400" y="3009900"/>
            <a:ext cx="8001000" cy="5016758"/>
          </a:xfrm>
          <a:prstGeom prst="rect">
            <a:avLst/>
          </a:prstGeom>
          <a:noFill/>
        </p:spPr>
        <p:txBody>
          <a:bodyPr wrap="square">
            <a:spAutoFit/>
          </a:bodyPr>
          <a:lstStyle/>
          <a:p>
            <a:pPr algn="ctr"/>
            <a:r>
              <a:rPr lang="vi-VN" sz="3200" dirty="0">
                <a:latin typeface="Cambria" panose="02040503050406030204" pitchFamily="18" charset="0"/>
                <a:ea typeface="Cambria" panose="02040503050406030204" pitchFamily="18" charset="0"/>
              </a:rPr>
              <a:t>Việt Nam đất nắng chan hoà</a:t>
            </a:r>
          </a:p>
          <a:p>
            <a:pPr algn="ctr"/>
            <a:r>
              <a:rPr lang="vi-VN" sz="3200" dirty="0">
                <a:latin typeface="Cambria" panose="02040503050406030204" pitchFamily="18" charset="0"/>
                <a:ea typeface="Cambria" panose="02040503050406030204" pitchFamily="18" charset="0"/>
              </a:rPr>
              <a:t>Hoa thơm quả ngọt bốn mùa trời xanh</a:t>
            </a:r>
          </a:p>
          <a:p>
            <a:pPr algn="ctr"/>
            <a:r>
              <a:rPr lang="vi-VN" sz="3200" dirty="0">
                <a:latin typeface="Cambria" panose="02040503050406030204" pitchFamily="18" charset="0"/>
                <a:ea typeface="Cambria" panose="02040503050406030204" pitchFamily="18" charset="0"/>
              </a:rPr>
              <a:t>Mắt đen cô gái long lanh</a:t>
            </a:r>
          </a:p>
          <a:p>
            <a:pPr algn="ctr"/>
            <a:r>
              <a:rPr lang="vi-VN" sz="3200" dirty="0">
                <a:latin typeface="Cambria" panose="02040503050406030204" pitchFamily="18" charset="0"/>
                <a:ea typeface="Cambria" panose="02040503050406030204" pitchFamily="18" charset="0"/>
              </a:rPr>
              <a:t>Yêu ai yêu trọn tấm tình thuỷ chung.</a:t>
            </a:r>
            <a:endParaRPr lang="en-US" sz="3200" dirty="0">
              <a:latin typeface="Cambria" panose="02040503050406030204" pitchFamily="18" charset="0"/>
              <a:ea typeface="Cambria" panose="02040503050406030204" pitchFamily="18" charset="0"/>
            </a:endParaRPr>
          </a:p>
          <a:p>
            <a:pPr algn="ctr"/>
            <a:endParaRPr lang="vi-VN" sz="3200" dirty="0">
              <a:latin typeface="Cambria" panose="02040503050406030204" pitchFamily="18" charset="0"/>
              <a:ea typeface="Cambria" panose="02040503050406030204" pitchFamily="18" charset="0"/>
            </a:endParaRPr>
          </a:p>
          <a:p>
            <a:pPr algn="ctr"/>
            <a:r>
              <a:rPr lang="vi-VN" sz="3200" dirty="0">
                <a:latin typeface="Cambria" panose="02040503050406030204" pitchFamily="18" charset="0"/>
                <a:ea typeface="Cambria" panose="02040503050406030204" pitchFamily="18" charset="0"/>
              </a:rPr>
              <a:t>Đất trăm nghề của trăm vùng</a:t>
            </a:r>
          </a:p>
          <a:p>
            <a:pPr algn="ctr"/>
            <a:r>
              <a:rPr lang="vi-VN" sz="3200" dirty="0">
                <a:latin typeface="Cambria" panose="02040503050406030204" pitchFamily="18" charset="0"/>
                <a:ea typeface="Cambria" panose="02040503050406030204" pitchFamily="18" charset="0"/>
              </a:rPr>
              <a:t>Khách phương xa tới lạ lùng tìm xem</a:t>
            </a:r>
          </a:p>
          <a:p>
            <a:pPr algn="ctr"/>
            <a:r>
              <a:rPr lang="vi-VN" sz="3200" dirty="0">
                <a:latin typeface="Cambria" panose="02040503050406030204" pitchFamily="18" charset="0"/>
                <a:ea typeface="Cambria" panose="02040503050406030204" pitchFamily="18" charset="0"/>
              </a:rPr>
              <a:t>Tay người như có phép tiên</a:t>
            </a:r>
          </a:p>
          <a:p>
            <a:pPr algn="ctr"/>
            <a:r>
              <a:rPr lang="vi-VN" sz="3200" dirty="0">
                <a:latin typeface="Cambria" panose="02040503050406030204" pitchFamily="18" charset="0"/>
                <a:ea typeface="Cambria" panose="02040503050406030204" pitchFamily="18" charset="0"/>
              </a:rPr>
              <a:t>Trên tre lá cũng dệt nghìn bài thơ.</a:t>
            </a:r>
          </a:p>
          <a:p>
            <a:pPr algn="r"/>
            <a:r>
              <a:rPr lang="vi-VN" sz="3200" dirty="0">
                <a:latin typeface="Cambria" panose="02040503050406030204" pitchFamily="18" charset="0"/>
                <a:ea typeface="Cambria" panose="02040503050406030204" pitchFamily="18" charset="0"/>
              </a:rPr>
              <a:t>(Nguyễn Đình Thi)</a:t>
            </a:r>
          </a:p>
        </p:txBody>
      </p:sp>
    </p:spTree>
    <p:extLst>
      <p:ext uri="{BB962C8B-B14F-4D97-AF65-F5344CB8AC3E}">
        <p14:creationId xmlns:p14="http://schemas.microsoft.com/office/powerpoint/2010/main" val="35350548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2" grpId="0"/>
      <p:bldP spid="6"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1765</TotalTime>
  <Words>1260</Words>
  <Application>Microsoft Office PowerPoint</Application>
  <PresentationFormat>Custom</PresentationFormat>
  <Paragraphs>85</Paragraphs>
  <Slides>29</Slides>
  <Notes>1</Notes>
  <HiddenSlides>0</HiddenSlides>
  <MMClips>3</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29</vt:i4>
      </vt:variant>
    </vt:vector>
  </HeadingPairs>
  <TitlesOfParts>
    <vt:vector size="38" baseType="lpstr">
      <vt:lpstr>#9Slide03 AllRoundGothic</vt:lpstr>
      <vt:lpstr>Arial</vt:lpstr>
      <vt:lpstr>Calibri</vt:lpstr>
      <vt:lpstr>Cambria</vt:lpstr>
      <vt:lpstr>Office Theme</vt:lpstr>
      <vt:lpstr>1_Office Theme</vt:lpstr>
      <vt:lpstr>Office 主题</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T6_Doc</dc:title>
  <dc:subject>9Slide.vn</dc:subject>
  <dc:creator>huong</dc:creator>
  <dc:description>9Slide.vn</dc:description>
  <cp:lastModifiedBy>anh nguyễn</cp:lastModifiedBy>
  <cp:revision>41</cp:revision>
  <dcterms:created xsi:type="dcterms:W3CDTF">2006-08-16T00:00:00Z</dcterms:created>
  <dcterms:modified xsi:type="dcterms:W3CDTF">2025-04-07T05:11:09Z</dcterms:modified>
  <cp:category>9Slide.vn</cp:category>
  <dc:identifier>DAGPVnf4NPg</dc:identifier>
</cp:coreProperties>
</file>