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notesMasterIdLst>
    <p:notesMasterId r:id="rId14"/>
  </p:notesMasterIdLst>
  <p:sldIdLst>
    <p:sldId id="327" r:id="rId3"/>
    <p:sldId id="430" r:id="rId4"/>
    <p:sldId id="330" r:id="rId5"/>
    <p:sldId id="432" r:id="rId6"/>
    <p:sldId id="450" r:id="rId7"/>
    <p:sldId id="451" r:id="rId8"/>
    <p:sldId id="452" r:id="rId9"/>
    <p:sldId id="420" r:id="rId10"/>
    <p:sldId id="431" r:id="rId11"/>
    <p:sldId id="338" r:id="rId12"/>
    <p:sldId id="340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52E3042-B761-417C-8316-A2A78B47240E}" v="357" dt="2022-05-08T16:54:57.16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81768" autoAdjust="0"/>
  </p:normalViewPr>
  <p:slideViewPr>
    <p:cSldViewPr snapToGrid="0">
      <p:cViewPr varScale="1">
        <p:scale>
          <a:sx n="59" d="100"/>
          <a:sy n="59" d="100"/>
        </p:scale>
        <p:origin x="11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microsoft.com/office/2016/11/relationships/changesInfo" Target="changesInfos/changesInfo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an ngan" userId="53bcb93868f6791d" providerId="LiveId" clId="{D52E3042-B761-417C-8316-A2A78B47240E}"/>
    <pc:docChg chg="undo custSel addSld delSld modSld sldOrd">
      <pc:chgData name="tran ngan" userId="53bcb93868f6791d" providerId="LiveId" clId="{D52E3042-B761-417C-8316-A2A78B47240E}" dt="2022-05-08T16:54:58.879" v="909" actId="47"/>
      <pc:docMkLst>
        <pc:docMk/>
      </pc:docMkLst>
      <pc:sldChg chg="delSp modSp add mod delAnim modAnim">
        <pc:chgData name="tran ngan" userId="53bcb93868f6791d" providerId="LiveId" clId="{D52E3042-B761-417C-8316-A2A78B47240E}" dt="2022-05-08T16:10:42.919" v="275" actId="1076"/>
        <pc:sldMkLst>
          <pc:docMk/>
          <pc:sldMk cId="0" sldId="257"/>
        </pc:sldMkLst>
        <pc:spChg chg="mod">
          <ac:chgData name="tran ngan" userId="53bcb93868f6791d" providerId="LiveId" clId="{D52E3042-B761-417C-8316-A2A78B47240E}" dt="2022-05-08T16:10:00.810" v="252" actId="404"/>
          <ac:spMkLst>
            <pc:docMk/>
            <pc:sldMk cId="0" sldId="257"/>
            <ac:spMk id="3089" creationId="{B62F3F6B-E008-E8E5-3478-A1E04AAB5E43}"/>
          </ac:spMkLst>
        </pc:spChg>
        <pc:spChg chg="mod">
          <ac:chgData name="tran ngan" userId="53bcb93868f6791d" providerId="LiveId" clId="{D52E3042-B761-417C-8316-A2A78B47240E}" dt="2022-05-08T16:10:34.806" v="274" actId="404"/>
          <ac:spMkLst>
            <pc:docMk/>
            <pc:sldMk cId="0" sldId="257"/>
            <ac:spMk id="3090" creationId="{B273A45F-BFAC-F883-3E48-E44CF64581B8}"/>
          </ac:spMkLst>
        </pc:spChg>
        <pc:spChg chg="mod">
          <ac:chgData name="tran ngan" userId="53bcb93868f6791d" providerId="LiveId" clId="{D52E3042-B761-417C-8316-A2A78B47240E}" dt="2022-05-08T16:09:12.775" v="222" actId="20577"/>
          <ac:spMkLst>
            <pc:docMk/>
            <pc:sldMk cId="0" sldId="257"/>
            <ac:spMk id="3091" creationId="{3D5C5163-3482-C77E-9741-37FDE914B435}"/>
          </ac:spMkLst>
        </pc:spChg>
        <pc:spChg chg="mod">
          <ac:chgData name="tran ngan" userId="53bcb93868f6791d" providerId="LiveId" clId="{D52E3042-B761-417C-8316-A2A78B47240E}" dt="2022-05-08T16:07:57.028" v="172" actId="20577"/>
          <ac:spMkLst>
            <pc:docMk/>
            <pc:sldMk cId="0" sldId="257"/>
            <ac:spMk id="3092" creationId="{A676F28E-A427-50BE-37E9-861E3784AA62}"/>
          </ac:spMkLst>
        </pc:spChg>
        <pc:spChg chg="mod">
          <ac:chgData name="tran ngan" userId="53bcb93868f6791d" providerId="LiveId" clId="{D52E3042-B761-417C-8316-A2A78B47240E}" dt="2022-05-08T16:07:30.271" v="161" actId="20577"/>
          <ac:spMkLst>
            <pc:docMk/>
            <pc:sldMk cId="0" sldId="257"/>
            <ac:spMk id="3093" creationId="{E7089CC9-DCB7-2FCE-1F65-DD9E0F66F935}"/>
          </ac:spMkLst>
        </pc:spChg>
        <pc:spChg chg="mod">
          <ac:chgData name="tran ngan" userId="53bcb93868f6791d" providerId="LiveId" clId="{D52E3042-B761-417C-8316-A2A78B47240E}" dt="2022-05-08T16:08:20.185" v="185" actId="404"/>
          <ac:spMkLst>
            <pc:docMk/>
            <pc:sldMk cId="0" sldId="257"/>
            <ac:spMk id="3094" creationId="{33E07A85-B01A-AC3D-A376-9E6F7D2ECE10}"/>
          </ac:spMkLst>
        </pc:spChg>
        <pc:spChg chg="mod">
          <ac:chgData name="tran ngan" userId="53bcb93868f6791d" providerId="LiveId" clId="{D52E3042-B761-417C-8316-A2A78B47240E}" dt="2022-05-08T16:04:18.864" v="101" actId="1076"/>
          <ac:spMkLst>
            <pc:docMk/>
            <pc:sldMk cId="0" sldId="257"/>
            <ac:spMk id="3095" creationId="{08B2FC9E-098F-A11D-03E9-3D0D015E2032}"/>
          </ac:spMkLst>
        </pc:spChg>
        <pc:spChg chg="mod">
          <ac:chgData name="tran ngan" userId="53bcb93868f6791d" providerId="LiveId" clId="{D52E3042-B761-417C-8316-A2A78B47240E}" dt="2022-05-08T16:08:26.216" v="186" actId="1076"/>
          <ac:spMkLst>
            <pc:docMk/>
            <pc:sldMk cId="0" sldId="257"/>
            <ac:spMk id="3096" creationId="{65EC773B-DE91-B878-430E-7364D31C590E}"/>
          </ac:spMkLst>
        </pc:spChg>
        <pc:spChg chg="mod">
          <ac:chgData name="tran ngan" userId="53bcb93868f6791d" providerId="LiveId" clId="{D52E3042-B761-417C-8316-A2A78B47240E}" dt="2022-05-08T16:09:38.095" v="227" actId="1076"/>
          <ac:spMkLst>
            <pc:docMk/>
            <pc:sldMk cId="0" sldId="257"/>
            <ac:spMk id="3097" creationId="{CD0AE934-4C19-5BB8-A7D3-4C25220A4F44}"/>
          </ac:spMkLst>
        </pc:spChg>
        <pc:spChg chg="mod">
          <ac:chgData name="tran ngan" userId="53bcb93868f6791d" providerId="LiveId" clId="{D52E3042-B761-417C-8316-A2A78B47240E}" dt="2022-05-08T16:08:36.994" v="188" actId="1076"/>
          <ac:spMkLst>
            <pc:docMk/>
            <pc:sldMk cId="0" sldId="257"/>
            <ac:spMk id="3098" creationId="{0A6688DE-20E7-2A59-C5A3-2DDAACC03EA9}"/>
          </ac:spMkLst>
        </pc:spChg>
        <pc:spChg chg="mod">
          <ac:chgData name="tran ngan" userId="53bcb93868f6791d" providerId="LiveId" clId="{D52E3042-B761-417C-8316-A2A78B47240E}" dt="2022-05-08T16:08:49.169" v="191" actId="1076"/>
          <ac:spMkLst>
            <pc:docMk/>
            <pc:sldMk cId="0" sldId="257"/>
            <ac:spMk id="3099" creationId="{E2CC2D74-2AA8-B116-8798-3A9F986FBA9E}"/>
          </ac:spMkLst>
        </pc:spChg>
        <pc:spChg chg="mod">
          <ac:chgData name="tran ngan" userId="53bcb93868f6791d" providerId="LiveId" clId="{D52E3042-B761-417C-8316-A2A78B47240E}" dt="2022-05-08T16:10:16.754" v="253" actId="1076"/>
          <ac:spMkLst>
            <pc:docMk/>
            <pc:sldMk cId="0" sldId="257"/>
            <ac:spMk id="3100" creationId="{E4726C08-3214-14A7-8B8B-E12F8269134D}"/>
          </ac:spMkLst>
        </pc:spChg>
        <pc:spChg chg="mod">
          <ac:chgData name="tran ngan" userId="53bcb93868f6791d" providerId="LiveId" clId="{D52E3042-B761-417C-8316-A2A78B47240E}" dt="2022-05-08T16:07:40.549" v="164" actId="1076"/>
          <ac:spMkLst>
            <pc:docMk/>
            <pc:sldMk cId="0" sldId="257"/>
            <ac:spMk id="3101" creationId="{F64B7C31-CE88-5BB1-FD9A-2A4438350EAF}"/>
          </ac:spMkLst>
        </pc:spChg>
        <pc:spChg chg="mod">
          <ac:chgData name="tran ngan" userId="53bcb93868f6791d" providerId="LiveId" clId="{D52E3042-B761-417C-8316-A2A78B47240E}" dt="2022-05-08T16:09:22.274" v="223" actId="1076"/>
          <ac:spMkLst>
            <pc:docMk/>
            <pc:sldMk cId="0" sldId="257"/>
            <ac:spMk id="3102" creationId="{EAD1745C-E071-9A68-FF32-09709288BA19}"/>
          </ac:spMkLst>
        </pc:spChg>
        <pc:spChg chg="mod">
          <ac:chgData name="tran ngan" userId="53bcb93868f6791d" providerId="LiveId" clId="{D52E3042-B761-417C-8316-A2A78B47240E}" dt="2022-05-08T16:10:42.919" v="275" actId="1076"/>
          <ac:spMkLst>
            <pc:docMk/>
            <pc:sldMk cId="0" sldId="257"/>
            <ac:spMk id="3103" creationId="{D2E0D972-936C-B378-0289-A811BE10D5DD}"/>
          </ac:spMkLst>
        </pc:spChg>
        <pc:spChg chg="mod">
          <ac:chgData name="tran ngan" userId="53bcb93868f6791d" providerId="LiveId" clId="{D52E3042-B761-417C-8316-A2A78B47240E}" dt="2022-05-08T16:08:05.964" v="173" actId="1076"/>
          <ac:spMkLst>
            <pc:docMk/>
            <pc:sldMk cId="0" sldId="257"/>
            <ac:spMk id="3104" creationId="{C5F0BA5D-8833-D197-1FB4-EBC595C63734}"/>
          </ac:spMkLst>
        </pc:spChg>
        <pc:spChg chg="mod">
          <ac:chgData name="tran ngan" userId="53bcb93868f6791d" providerId="LiveId" clId="{D52E3042-B761-417C-8316-A2A78B47240E}" dt="2022-05-08T16:09:34.911" v="225" actId="1076"/>
          <ac:spMkLst>
            <pc:docMk/>
            <pc:sldMk cId="0" sldId="257"/>
            <ac:spMk id="3105" creationId="{FB2D8609-5B79-0E1C-8B12-22326CF60ED9}"/>
          </ac:spMkLst>
        </pc:spChg>
        <pc:spChg chg="mod">
          <ac:chgData name="tran ngan" userId="53bcb93868f6791d" providerId="LiveId" clId="{D52E3042-B761-417C-8316-A2A78B47240E}" dt="2022-05-08T16:06:54.318" v="131" actId="1076"/>
          <ac:spMkLst>
            <pc:docMk/>
            <pc:sldMk cId="0" sldId="257"/>
            <ac:spMk id="3106" creationId="{4827975A-26E3-E02A-9F69-8AAE79FE4A68}"/>
          </ac:spMkLst>
        </pc:spChg>
        <pc:spChg chg="del">
          <ac:chgData name="tran ngan" userId="53bcb93868f6791d" providerId="LiveId" clId="{D52E3042-B761-417C-8316-A2A78B47240E}" dt="2022-05-08T16:03:29.759" v="97" actId="478"/>
          <ac:spMkLst>
            <pc:docMk/>
            <pc:sldMk cId="0" sldId="257"/>
            <ac:spMk id="3107" creationId="{46C8ADA3-3D20-B5E1-D9AD-1002CDB040A7}"/>
          </ac:spMkLst>
        </pc:spChg>
        <pc:spChg chg="del">
          <ac:chgData name="tran ngan" userId="53bcb93868f6791d" providerId="LiveId" clId="{D52E3042-B761-417C-8316-A2A78B47240E}" dt="2022-05-08T16:03:25.828" v="96" actId="478"/>
          <ac:spMkLst>
            <pc:docMk/>
            <pc:sldMk cId="0" sldId="257"/>
            <ac:spMk id="3108" creationId="{EC487DAB-D54F-4205-3804-6273D3EFA552}"/>
          </ac:spMkLst>
        </pc:spChg>
        <pc:picChg chg="mod">
          <ac:chgData name="tran ngan" userId="53bcb93868f6791d" providerId="LiveId" clId="{D52E3042-B761-417C-8316-A2A78B47240E}" dt="2022-05-08T16:04:05.275" v="100" actId="14826"/>
          <ac:picMkLst>
            <pc:docMk/>
            <pc:sldMk cId="0" sldId="257"/>
            <ac:picMk id="3075" creationId="{924D2812-421E-735A-865F-9FB2A5C37C6A}"/>
          </ac:picMkLst>
        </pc:picChg>
        <pc:picChg chg="mod">
          <ac:chgData name="tran ngan" userId="53bcb93868f6791d" providerId="LiveId" clId="{D52E3042-B761-417C-8316-A2A78B47240E}" dt="2022-05-08T16:05:19.538" v="112" actId="14826"/>
          <ac:picMkLst>
            <pc:docMk/>
            <pc:sldMk cId="0" sldId="257"/>
            <ac:picMk id="3076" creationId="{9784892A-67C1-210E-54D5-A6EE5529A95C}"/>
          </ac:picMkLst>
        </pc:picChg>
        <pc:picChg chg="mod">
          <ac:chgData name="tran ngan" userId="53bcb93868f6791d" providerId="LiveId" clId="{D52E3042-B761-417C-8316-A2A78B47240E}" dt="2022-05-08T16:04:48.003" v="105" actId="14826"/>
          <ac:picMkLst>
            <pc:docMk/>
            <pc:sldMk cId="0" sldId="257"/>
            <ac:picMk id="3077" creationId="{E3CB2836-4108-6A0E-CC4B-A0F856846BDD}"/>
          </ac:picMkLst>
        </pc:picChg>
        <pc:picChg chg="mod">
          <ac:chgData name="tran ngan" userId="53bcb93868f6791d" providerId="LiveId" clId="{D52E3042-B761-417C-8316-A2A78B47240E}" dt="2022-05-08T16:06:49.817" v="130" actId="14826"/>
          <ac:picMkLst>
            <pc:docMk/>
            <pc:sldMk cId="0" sldId="257"/>
            <ac:picMk id="3079" creationId="{612AC376-E2FD-E096-3253-93E5DF058060}"/>
          </ac:picMkLst>
        </pc:picChg>
        <pc:picChg chg="mod">
          <ac:chgData name="tran ngan" userId="53bcb93868f6791d" providerId="LiveId" clId="{D52E3042-B761-417C-8316-A2A78B47240E}" dt="2022-05-08T16:06:25.478" v="123" actId="14826"/>
          <ac:picMkLst>
            <pc:docMk/>
            <pc:sldMk cId="0" sldId="257"/>
            <ac:picMk id="3080" creationId="{29040576-51C6-5FC0-A48D-885F9541069F}"/>
          </ac:picMkLst>
        </pc:picChg>
        <pc:picChg chg="mod">
          <ac:chgData name="tran ngan" userId="53bcb93868f6791d" providerId="LiveId" clId="{D52E3042-B761-417C-8316-A2A78B47240E}" dt="2022-05-08T16:05:51.353" v="119" actId="14826"/>
          <ac:picMkLst>
            <pc:docMk/>
            <pc:sldMk cId="0" sldId="257"/>
            <ac:picMk id="3082" creationId="{53BA3679-2A11-B5F6-7ED5-B644F7706685}"/>
          </ac:picMkLst>
        </pc:picChg>
      </pc:sldChg>
      <pc:sldChg chg="modSp mod">
        <pc:chgData name="tran ngan" userId="53bcb93868f6791d" providerId="LiveId" clId="{D52E3042-B761-417C-8316-A2A78B47240E}" dt="2022-05-08T15:55:44.957" v="0" actId="20577"/>
        <pc:sldMkLst>
          <pc:docMk/>
          <pc:sldMk cId="0" sldId="327"/>
        </pc:sldMkLst>
        <pc:spChg chg="mod">
          <ac:chgData name="tran ngan" userId="53bcb93868f6791d" providerId="LiveId" clId="{D52E3042-B761-417C-8316-A2A78B47240E}" dt="2022-05-08T15:55:44.957" v="0" actId="20577"/>
          <ac:spMkLst>
            <pc:docMk/>
            <pc:sldMk cId="0" sldId="327"/>
            <ac:spMk id="16" creationId="{5D693C76-818D-4E0F-BF7D-75BE862F19C9}"/>
          </ac:spMkLst>
        </pc:spChg>
      </pc:sldChg>
      <pc:sldChg chg="modSp mod">
        <pc:chgData name="tran ngan" userId="53bcb93868f6791d" providerId="LiveId" clId="{D52E3042-B761-417C-8316-A2A78B47240E}" dt="2022-05-08T15:57:36.521" v="44" actId="20577"/>
        <pc:sldMkLst>
          <pc:docMk/>
          <pc:sldMk cId="0" sldId="328"/>
        </pc:sldMkLst>
        <pc:spChg chg="mod">
          <ac:chgData name="tran ngan" userId="53bcb93868f6791d" providerId="LiveId" clId="{D52E3042-B761-417C-8316-A2A78B47240E}" dt="2022-05-08T15:57:20.134" v="40" actId="20577"/>
          <ac:spMkLst>
            <pc:docMk/>
            <pc:sldMk cId="0" sldId="328"/>
            <ac:spMk id="31" creationId="{30EB0A3A-608C-4ABF-ABAC-B69FAA0103DC}"/>
          </ac:spMkLst>
        </pc:spChg>
        <pc:spChg chg="mod">
          <ac:chgData name="tran ngan" userId="53bcb93868f6791d" providerId="LiveId" clId="{D52E3042-B761-417C-8316-A2A78B47240E}" dt="2022-05-08T15:57:02.331" v="17" actId="20577"/>
          <ac:spMkLst>
            <pc:docMk/>
            <pc:sldMk cId="0" sldId="328"/>
            <ac:spMk id="32" creationId="{3626116B-BB15-4516-A2E3-08572304629D}"/>
          </ac:spMkLst>
        </pc:spChg>
        <pc:spChg chg="mod">
          <ac:chgData name="tran ngan" userId="53bcb93868f6791d" providerId="LiveId" clId="{D52E3042-B761-417C-8316-A2A78B47240E}" dt="2022-05-08T15:57:36.521" v="44" actId="20577"/>
          <ac:spMkLst>
            <pc:docMk/>
            <pc:sldMk cId="0" sldId="328"/>
            <ac:spMk id="41" creationId="{4803BF08-B556-463F-98EB-4213838D84E3}"/>
          </ac:spMkLst>
        </pc:spChg>
      </pc:sldChg>
      <pc:sldChg chg="modSp mod">
        <pc:chgData name="tran ngan" userId="53bcb93868f6791d" providerId="LiveId" clId="{D52E3042-B761-417C-8316-A2A78B47240E}" dt="2022-05-08T15:57:53.494" v="61" actId="20577"/>
        <pc:sldMkLst>
          <pc:docMk/>
          <pc:sldMk cId="744880996" sldId="330"/>
        </pc:sldMkLst>
        <pc:spChg chg="mod">
          <ac:chgData name="tran ngan" userId="53bcb93868f6791d" providerId="LiveId" clId="{D52E3042-B761-417C-8316-A2A78B47240E}" dt="2022-05-08T15:57:53.494" v="61" actId="20577"/>
          <ac:spMkLst>
            <pc:docMk/>
            <pc:sldMk cId="744880996" sldId="330"/>
            <ac:spMk id="1134" creationId="{00000000-0000-0000-0000-000000000000}"/>
          </ac:spMkLst>
        </pc:spChg>
      </pc:sldChg>
      <pc:sldChg chg="modSp mod">
        <pc:chgData name="tran ngan" userId="53bcb93868f6791d" providerId="LiveId" clId="{D52E3042-B761-417C-8316-A2A78B47240E}" dt="2022-05-08T15:58:21.612" v="88" actId="20577"/>
        <pc:sldMkLst>
          <pc:docMk/>
          <pc:sldMk cId="3921789508" sldId="338"/>
        </pc:sldMkLst>
        <pc:spChg chg="mod">
          <ac:chgData name="tran ngan" userId="53bcb93868f6791d" providerId="LiveId" clId="{D52E3042-B761-417C-8316-A2A78B47240E}" dt="2022-05-08T15:58:21.612" v="88" actId="20577"/>
          <ac:spMkLst>
            <pc:docMk/>
            <pc:sldMk cId="3921789508" sldId="338"/>
            <ac:spMk id="1134" creationId="{00000000-0000-0000-0000-000000000000}"/>
          </ac:spMkLst>
        </pc:spChg>
      </pc:sldChg>
      <pc:sldChg chg="addSp delSp modSp add mod">
        <pc:chgData name="tran ngan" userId="53bcb93868f6791d" providerId="LiveId" clId="{D52E3042-B761-417C-8316-A2A78B47240E}" dt="2022-05-08T16:31:59.625" v="582" actId="20577"/>
        <pc:sldMkLst>
          <pc:docMk/>
          <pc:sldMk cId="868278140" sldId="416"/>
        </pc:sldMkLst>
        <pc:spChg chg="mod">
          <ac:chgData name="tran ngan" userId="53bcb93868f6791d" providerId="LiveId" clId="{D52E3042-B761-417C-8316-A2A78B47240E}" dt="2022-05-08T16:31:17.754" v="564" actId="1076"/>
          <ac:spMkLst>
            <pc:docMk/>
            <pc:sldMk cId="868278140" sldId="416"/>
            <ac:spMk id="21" creationId="{D3D20201-8348-4D3C-B850-BC24AA56C28E}"/>
          </ac:spMkLst>
        </pc:spChg>
        <pc:spChg chg="mod">
          <ac:chgData name="tran ngan" userId="53bcb93868f6791d" providerId="LiveId" clId="{D52E3042-B761-417C-8316-A2A78B47240E}" dt="2022-05-08T16:31:59.625" v="582" actId="20577"/>
          <ac:spMkLst>
            <pc:docMk/>
            <pc:sldMk cId="868278140" sldId="416"/>
            <ac:spMk id="22" creationId="{0CB63EAB-FA3A-40CD-A42A-004DA5E1F69C}"/>
          </ac:spMkLst>
        </pc:spChg>
        <pc:spChg chg="mod">
          <ac:chgData name="tran ngan" userId="53bcb93868f6791d" providerId="LiveId" clId="{D52E3042-B761-417C-8316-A2A78B47240E}" dt="2022-05-08T16:31:30.545" v="569" actId="20577"/>
          <ac:spMkLst>
            <pc:docMk/>
            <pc:sldMk cId="868278140" sldId="416"/>
            <ac:spMk id="23" creationId="{337BEB71-648F-4AEA-9872-12E1FDE455C8}"/>
          </ac:spMkLst>
        </pc:spChg>
        <pc:spChg chg="mod">
          <ac:chgData name="tran ngan" userId="53bcb93868f6791d" providerId="LiveId" clId="{D52E3042-B761-417C-8316-A2A78B47240E}" dt="2022-05-08T16:31:53.583" v="579" actId="1076"/>
          <ac:spMkLst>
            <pc:docMk/>
            <pc:sldMk cId="868278140" sldId="416"/>
            <ac:spMk id="24" creationId="{982C19BE-91C0-4826-8EE5-7109C5BBAC56}"/>
          </ac:spMkLst>
        </pc:spChg>
        <pc:spChg chg="mod">
          <ac:chgData name="tran ngan" userId="53bcb93868f6791d" providerId="LiveId" clId="{D52E3042-B761-417C-8316-A2A78B47240E}" dt="2022-05-08T16:31:49.672" v="578" actId="14100"/>
          <ac:spMkLst>
            <pc:docMk/>
            <pc:sldMk cId="868278140" sldId="416"/>
            <ac:spMk id="26" creationId="{63C8D07E-F312-4DCE-BFBB-90C0C15178C0}"/>
          </ac:spMkLst>
        </pc:spChg>
        <pc:picChg chg="add mod">
          <ac:chgData name="tran ngan" userId="53bcb93868f6791d" providerId="LiveId" clId="{D52E3042-B761-417C-8316-A2A78B47240E}" dt="2022-05-08T16:30:45.633" v="554" actId="1076"/>
          <ac:picMkLst>
            <pc:docMk/>
            <pc:sldMk cId="868278140" sldId="416"/>
            <ac:picMk id="3" creationId="{B6FC9BE5-19E0-43B8-60A1-6504F03C7B77}"/>
          </ac:picMkLst>
        </pc:picChg>
        <pc:picChg chg="del">
          <ac:chgData name="tran ngan" userId="53bcb93868f6791d" providerId="LiveId" clId="{D52E3042-B761-417C-8316-A2A78B47240E}" dt="2022-05-08T16:30:36.024" v="550" actId="478"/>
          <ac:picMkLst>
            <pc:docMk/>
            <pc:sldMk cId="868278140" sldId="416"/>
            <ac:picMk id="14" creationId="{50F4DD65-8694-4A68-A66C-7879044F5C09}"/>
          </ac:picMkLst>
        </pc:picChg>
      </pc:sldChg>
      <pc:sldChg chg="modSp mod">
        <pc:chgData name="tran ngan" userId="53bcb93868f6791d" providerId="LiveId" clId="{D52E3042-B761-417C-8316-A2A78B47240E}" dt="2022-05-08T15:58:12.262" v="84" actId="20577"/>
        <pc:sldMkLst>
          <pc:docMk/>
          <pc:sldMk cId="3876255601" sldId="420"/>
        </pc:sldMkLst>
        <pc:spChg chg="mod">
          <ac:chgData name="tran ngan" userId="53bcb93868f6791d" providerId="LiveId" clId="{D52E3042-B761-417C-8316-A2A78B47240E}" dt="2022-05-08T15:58:12.262" v="84" actId="20577"/>
          <ac:spMkLst>
            <pc:docMk/>
            <pc:sldMk cId="3876255601" sldId="420"/>
            <ac:spMk id="1134" creationId="{00000000-0000-0000-0000-000000000000}"/>
          </ac:spMkLst>
        </pc:spChg>
      </pc:sldChg>
      <pc:sldChg chg="addSp delSp modSp add mod">
        <pc:chgData name="tran ngan" userId="53bcb93868f6791d" providerId="LiveId" clId="{D52E3042-B761-417C-8316-A2A78B47240E}" dt="2022-05-08T16:50:58.604" v="871" actId="478"/>
        <pc:sldMkLst>
          <pc:docMk/>
          <pc:sldMk cId="3932624256" sldId="423"/>
        </pc:sldMkLst>
        <pc:spChg chg="del mod">
          <ac:chgData name="tran ngan" userId="53bcb93868f6791d" providerId="LiveId" clId="{D52E3042-B761-417C-8316-A2A78B47240E}" dt="2022-05-08T16:50:58.604" v="871" actId="478"/>
          <ac:spMkLst>
            <pc:docMk/>
            <pc:sldMk cId="3932624256" sldId="423"/>
            <ac:spMk id="2" creationId="{45FC08BA-B0B4-4BF8-AFE9-780E53611C84}"/>
          </ac:spMkLst>
        </pc:spChg>
        <pc:picChg chg="del">
          <ac:chgData name="tran ngan" userId="53bcb93868f6791d" providerId="LiveId" clId="{D52E3042-B761-417C-8316-A2A78B47240E}" dt="2022-05-08T16:50:42.879" v="865" actId="478"/>
          <ac:picMkLst>
            <pc:docMk/>
            <pc:sldMk cId="3932624256" sldId="423"/>
            <ac:picMk id="4" creationId="{5281FA75-C624-4F8E-AE7E-7BF576D6F420}"/>
          </ac:picMkLst>
        </pc:picChg>
        <pc:picChg chg="add">
          <ac:chgData name="tran ngan" userId="53bcb93868f6791d" providerId="LiveId" clId="{D52E3042-B761-417C-8316-A2A78B47240E}" dt="2022-05-08T16:50:44.407" v="866" actId="22"/>
          <ac:picMkLst>
            <pc:docMk/>
            <pc:sldMk cId="3932624256" sldId="423"/>
            <ac:picMk id="5" creationId="{2A836170-26B9-E7B1-D646-FEC04F0FB2DF}"/>
          </ac:picMkLst>
        </pc:picChg>
      </pc:sldChg>
      <pc:sldChg chg="addSp delSp modSp add mod modAnim modNotesTx">
        <pc:chgData name="tran ngan" userId="53bcb93868f6791d" providerId="LiveId" clId="{D52E3042-B761-417C-8316-A2A78B47240E}" dt="2022-05-08T16:15:55.768" v="387" actId="2711"/>
        <pc:sldMkLst>
          <pc:docMk/>
          <pc:sldMk cId="1834775108" sldId="426"/>
        </pc:sldMkLst>
        <pc:spChg chg="del">
          <ac:chgData name="tran ngan" userId="53bcb93868f6791d" providerId="LiveId" clId="{D52E3042-B761-417C-8316-A2A78B47240E}" dt="2022-05-08T16:13:38.634" v="378" actId="478"/>
          <ac:spMkLst>
            <pc:docMk/>
            <pc:sldMk cId="1834775108" sldId="426"/>
            <ac:spMk id="2" creationId="{80D299DD-4B55-19C0-C11B-0D53B97615FC}"/>
          </ac:spMkLst>
        </pc:spChg>
        <pc:spChg chg="del">
          <ac:chgData name="tran ngan" userId="53bcb93868f6791d" providerId="LiveId" clId="{D52E3042-B761-417C-8316-A2A78B47240E}" dt="2022-05-08T16:13:41.742" v="379" actId="478"/>
          <ac:spMkLst>
            <pc:docMk/>
            <pc:sldMk cId="1834775108" sldId="426"/>
            <ac:spMk id="3" creationId="{38DF8317-4C1A-90AB-D6D3-E5F947E400EB}"/>
          </ac:spMkLst>
        </pc:spChg>
        <pc:picChg chg="add mod">
          <ac:chgData name="tran ngan" userId="53bcb93868f6791d" providerId="LiveId" clId="{D52E3042-B761-417C-8316-A2A78B47240E}" dt="2022-05-08T16:13:36.820" v="377" actId="14100"/>
          <ac:picMkLst>
            <pc:docMk/>
            <pc:sldMk cId="1834775108" sldId="426"/>
            <ac:picMk id="5" creationId="{4C06CC27-9B7D-8FDB-AC81-690CF16D5B1D}"/>
          </ac:picMkLst>
        </pc:picChg>
        <pc:picChg chg="add mod">
          <ac:chgData name="tran ngan" userId="53bcb93868f6791d" providerId="LiveId" clId="{D52E3042-B761-417C-8316-A2A78B47240E}" dt="2022-05-08T16:14:20.038" v="381" actId="1076"/>
          <ac:picMkLst>
            <pc:docMk/>
            <pc:sldMk cId="1834775108" sldId="426"/>
            <ac:picMk id="6" creationId="{E66669F2-763F-14FB-6D14-31140EBC344B}"/>
          </ac:picMkLst>
        </pc:picChg>
      </pc:sldChg>
      <pc:sldChg chg="modSp add mod">
        <pc:chgData name="tran ngan" userId="53bcb93868f6791d" providerId="LiveId" clId="{D52E3042-B761-417C-8316-A2A78B47240E}" dt="2022-05-08T16:54:15.849" v="896" actId="1076"/>
        <pc:sldMkLst>
          <pc:docMk/>
          <pc:sldMk cId="1516095628" sldId="427"/>
        </pc:sldMkLst>
        <pc:spChg chg="mod">
          <ac:chgData name="tran ngan" userId="53bcb93868f6791d" providerId="LiveId" clId="{D52E3042-B761-417C-8316-A2A78B47240E}" dt="2022-05-08T16:53:11.884" v="884" actId="1076"/>
          <ac:spMkLst>
            <pc:docMk/>
            <pc:sldMk cId="1516095628" sldId="427"/>
            <ac:spMk id="29" creationId="{02D25ADB-E6A7-4AB0-9FC1-A967C880D827}"/>
          </ac:spMkLst>
        </pc:spChg>
        <pc:spChg chg="mod">
          <ac:chgData name="tran ngan" userId="53bcb93868f6791d" providerId="LiveId" clId="{D52E3042-B761-417C-8316-A2A78B47240E}" dt="2022-05-08T16:52:56.583" v="881" actId="1076"/>
          <ac:spMkLst>
            <pc:docMk/>
            <pc:sldMk cId="1516095628" sldId="427"/>
            <ac:spMk id="30" creationId="{CE47D31B-7E57-40BF-860F-38501EB2FA4E}"/>
          </ac:spMkLst>
        </pc:spChg>
        <pc:spChg chg="mod">
          <ac:chgData name="tran ngan" userId="53bcb93868f6791d" providerId="LiveId" clId="{D52E3042-B761-417C-8316-A2A78B47240E}" dt="2022-05-08T16:52:37.356" v="878" actId="1076"/>
          <ac:spMkLst>
            <pc:docMk/>
            <pc:sldMk cId="1516095628" sldId="427"/>
            <ac:spMk id="31" creationId="{6B948113-30B5-49A5-BE4A-4ABC831F9177}"/>
          </ac:spMkLst>
        </pc:spChg>
        <pc:spChg chg="mod">
          <ac:chgData name="tran ngan" userId="53bcb93868f6791d" providerId="LiveId" clId="{D52E3042-B761-417C-8316-A2A78B47240E}" dt="2022-05-08T16:52:10.720" v="875" actId="1076"/>
          <ac:spMkLst>
            <pc:docMk/>
            <pc:sldMk cId="1516095628" sldId="427"/>
            <ac:spMk id="32" creationId="{DB01DA5C-3192-416B-B3DC-9705BA19163A}"/>
          </ac:spMkLst>
        </pc:spChg>
        <pc:spChg chg="mod">
          <ac:chgData name="tran ngan" userId="53bcb93868f6791d" providerId="LiveId" clId="{D52E3042-B761-417C-8316-A2A78B47240E}" dt="2022-05-08T16:53:25.761" v="887" actId="1076"/>
          <ac:spMkLst>
            <pc:docMk/>
            <pc:sldMk cId="1516095628" sldId="427"/>
            <ac:spMk id="33" creationId="{72FBA72A-6406-4CFA-A937-6271629B5F6D}"/>
          </ac:spMkLst>
        </pc:spChg>
        <pc:spChg chg="mod">
          <ac:chgData name="tran ngan" userId="53bcb93868f6791d" providerId="LiveId" clId="{D52E3042-B761-417C-8316-A2A78B47240E}" dt="2022-05-08T16:53:42.054" v="890" actId="1076"/>
          <ac:spMkLst>
            <pc:docMk/>
            <pc:sldMk cId="1516095628" sldId="427"/>
            <ac:spMk id="34" creationId="{61E1B517-3D78-48F9-81C4-1A8086B70123}"/>
          </ac:spMkLst>
        </pc:spChg>
        <pc:spChg chg="mod">
          <ac:chgData name="tran ngan" userId="53bcb93868f6791d" providerId="LiveId" clId="{D52E3042-B761-417C-8316-A2A78B47240E}" dt="2022-05-08T16:53:59.459" v="893" actId="1076"/>
          <ac:spMkLst>
            <pc:docMk/>
            <pc:sldMk cId="1516095628" sldId="427"/>
            <ac:spMk id="35" creationId="{3900EFFE-53D6-4AC2-9886-556D7564A25F}"/>
          </ac:spMkLst>
        </pc:spChg>
        <pc:spChg chg="mod">
          <ac:chgData name="tran ngan" userId="53bcb93868f6791d" providerId="LiveId" clId="{D52E3042-B761-417C-8316-A2A78B47240E}" dt="2022-05-08T16:54:15.849" v="896" actId="1076"/>
          <ac:spMkLst>
            <pc:docMk/>
            <pc:sldMk cId="1516095628" sldId="427"/>
            <ac:spMk id="36" creationId="{D83FCEED-C6B7-4E27-83BF-50488736D584}"/>
          </ac:spMkLst>
        </pc:spChg>
        <pc:picChg chg="mod">
          <ac:chgData name="tran ngan" userId="53bcb93868f6791d" providerId="LiveId" clId="{D52E3042-B761-417C-8316-A2A78B47240E}" dt="2022-05-08T16:53:37.637" v="889" actId="14826"/>
          <ac:picMkLst>
            <pc:docMk/>
            <pc:sldMk cId="1516095628" sldId="427"/>
            <ac:picMk id="13" creationId="{2A5DD4A5-5FC8-47C9-976A-EFCE79F7B284}"/>
          </ac:picMkLst>
        </pc:picChg>
        <pc:picChg chg="mod">
          <ac:chgData name="tran ngan" userId="53bcb93868f6791d" providerId="LiveId" clId="{D52E3042-B761-417C-8316-A2A78B47240E}" dt="2022-05-08T16:51:59.993" v="874" actId="14826"/>
          <ac:picMkLst>
            <pc:docMk/>
            <pc:sldMk cId="1516095628" sldId="427"/>
            <ac:picMk id="15" creationId="{D292CD0F-34E4-4DE2-9212-358ECFF6C3D6}"/>
          </ac:picMkLst>
        </pc:picChg>
        <pc:picChg chg="mod">
          <ac:chgData name="tran ngan" userId="53bcb93868f6791d" providerId="LiveId" clId="{D52E3042-B761-417C-8316-A2A78B47240E}" dt="2022-05-08T16:52:31.286" v="877" actId="14826"/>
          <ac:picMkLst>
            <pc:docMk/>
            <pc:sldMk cId="1516095628" sldId="427"/>
            <ac:picMk id="17" creationId="{C62F1470-66A6-4ECE-B37A-DA461DF859D1}"/>
          </ac:picMkLst>
        </pc:picChg>
        <pc:picChg chg="mod">
          <ac:chgData name="tran ngan" userId="53bcb93868f6791d" providerId="LiveId" clId="{D52E3042-B761-417C-8316-A2A78B47240E}" dt="2022-05-08T16:52:50.100" v="880" actId="14826"/>
          <ac:picMkLst>
            <pc:docMk/>
            <pc:sldMk cId="1516095628" sldId="427"/>
            <ac:picMk id="19" creationId="{10FD4A1D-2A67-4721-ADBC-95653518B4AE}"/>
          </ac:picMkLst>
        </pc:picChg>
        <pc:picChg chg="mod">
          <ac:chgData name="tran ngan" userId="53bcb93868f6791d" providerId="LiveId" clId="{D52E3042-B761-417C-8316-A2A78B47240E}" dt="2022-05-08T16:53:07.739" v="883" actId="14826"/>
          <ac:picMkLst>
            <pc:docMk/>
            <pc:sldMk cId="1516095628" sldId="427"/>
            <ac:picMk id="21" creationId="{918E4B64-72E5-426D-B482-456CCA0FD2F8}"/>
          </ac:picMkLst>
        </pc:picChg>
        <pc:picChg chg="mod">
          <ac:chgData name="tran ngan" userId="53bcb93868f6791d" providerId="LiveId" clId="{D52E3042-B761-417C-8316-A2A78B47240E}" dt="2022-05-08T16:53:22.041" v="886" actId="14826"/>
          <ac:picMkLst>
            <pc:docMk/>
            <pc:sldMk cId="1516095628" sldId="427"/>
            <ac:picMk id="23" creationId="{9F138167-65EA-42AB-8771-2248CCAFB4AB}"/>
          </ac:picMkLst>
        </pc:picChg>
        <pc:picChg chg="mod">
          <ac:chgData name="tran ngan" userId="53bcb93868f6791d" providerId="LiveId" clId="{D52E3042-B761-417C-8316-A2A78B47240E}" dt="2022-05-08T16:53:55.308" v="892" actId="14826"/>
          <ac:picMkLst>
            <pc:docMk/>
            <pc:sldMk cId="1516095628" sldId="427"/>
            <ac:picMk id="1026" creationId="{F71E3F7E-CD0B-4296-9473-E9ED7B296B03}"/>
          </ac:picMkLst>
        </pc:picChg>
        <pc:picChg chg="mod">
          <ac:chgData name="tran ngan" userId="53bcb93868f6791d" providerId="LiveId" clId="{D52E3042-B761-417C-8316-A2A78B47240E}" dt="2022-05-08T16:54:10.300" v="895" actId="14826"/>
          <ac:picMkLst>
            <pc:docMk/>
            <pc:sldMk cId="1516095628" sldId="427"/>
            <ac:picMk id="1028" creationId="{4AB8BD3E-73F7-4D79-9409-59AA3B6C465A}"/>
          </ac:picMkLst>
        </pc:picChg>
      </pc:sldChg>
      <pc:sldChg chg="addSp delSp modSp add mod">
        <pc:chgData name="tran ngan" userId="53bcb93868f6791d" providerId="LiveId" clId="{D52E3042-B761-417C-8316-A2A78B47240E}" dt="2022-05-08T16:33:59.873" v="641" actId="20577"/>
        <pc:sldMkLst>
          <pc:docMk/>
          <pc:sldMk cId="982957369" sldId="428"/>
        </pc:sldMkLst>
        <pc:spChg chg="mod">
          <ac:chgData name="tran ngan" userId="53bcb93868f6791d" providerId="LiveId" clId="{D52E3042-B761-417C-8316-A2A78B47240E}" dt="2022-05-08T16:33:59.873" v="641" actId="20577"/>
          <ac:spMkLst>
            <pc:docMk/>
            <pc:sldMk cId="982957369" sldId="428"/>
            <ac:spMk id="21" creationId="{D3D20201-8348-4D3C-B850-BC24AA56C28E}"/>
          </ac:spMkLst>
        </pc:spChg>
        <pc:spChg chg="mod">
          <ac:chgData name="tran ngan" userId="53bcb93868f6791d" providerId="LiveId" clId="{D52E3042-B761-417C-8316-A2A78B47240E}" dt="2022-05-08T16:33:06.365" v="604" actId="1076"/>
          <ac:spMkLst>
            <pc:docMk/>
            <pc:sldMk cId="982957369" sldId="428"/>
            <ac:spMk id="22" creationId="{0CB63EAB-FA3A-40CD-A42A-004DA5E1F69C}"/>
          </ac:spMkLst>
        </pc:spChg>
        <pc:spChg chg="mod">
          <ac:chgData name="tran ngan" userId="53bcb93868f6791d" providerId="LiveId" clId="{D52E3042-B761-417C-8316-A2A78B47240E}" dt="2022-05-08T16:33:12.939" v="611" actId="20577"/>
          <ac:spMkLst>
            <pc:docMk/>
            <pc:sldMk cId="982957369" sldId="428"/>
            <ac:spMk id="23" creationId="{337BEB71-648F-4AEA-9872-12E1FDE455C8}"/>
          </ac:spMkLst>
        </pc:spChg>
        <pc:spChg chg="mod">
          <ac:chgData name="tran ngan" userId="53bcb93868f6791d" providerId="LiveId" clId="{D52E3042-B761-417C-8316-A2A78B47240E}" dt="2022-05-08T16:32:59.319" v="598" actId="14100"/>
          <ac:spMkLst>
            <pc:docMk/>
            <pc:sldMk cId="982957369" sldId="428"/>
            <ac:spMk id="24" creationId="{982C19BE-91C0-4826-8EE5-7109C5BBAC56}"/>
          </ac:spMkLst>
        </pc:spChg>
        <pc:spChg chg="mod">
          <ac:chgData name="tran ngan" userId="53bcb93868f6791d" providerId="LiveId" clId="{D52E3042-B761-417C-8316-A2A78B47240E}" dt="2022-05-08T16:32:47.842" v="588" actId="14100"/>
          <ac:spMkLst>
            <pc:docMk/>
            <pc:sldMk cId="982957369" sldId="428"/>
            <ac:spMk id="26" creationId="{63C8D07E-F312-4DCE-BFBB-90C0C15178C0}"/>
          </ac:spMkLst>
        </pc:spChg>
        <pc:spChg chg="mod">
          <ac:chgData name="tran ngan" userId="53bcb93868f6791d" providerId="LiveId" clId="{D52E3042-B761-417C-8316-A2A78B47240E}" dt="2022-05-08T16:33:47.480" v="638" actId="14100"/>
          <ac:spMkLst>
            <pc:docMk/>
            <pc:sldMk cId="982957369" sldId="428"/>
            <ac:spMk id="27" creationId="{3687D333-EA09-4552-90BC-3174E5925891}"/>
          </ac:spMkLst>
        </pc:spChg>
        <pc:picChg chg="del">
          <ac:chgData name="tran ngan" userId="53bcb93868f6791d" providerId="LiveId" clId="{D52E3042-B761-417C-8316-A2A78B47240E}" dt="2022-05-08T16:32:04.454" v="583" actId="478"/>
          <ac:picMkLst>
            <pc:docMk/>
            <pc:sldMk cId="982957369" sldId="428"/>
            <ac:picMk id="3" creationId="{8327A7C1-3B86-4C5C-B976-B2D937F54C3E}"/>
          </ac:picMkLst>
        </pc:picChg>
        <pc:picChg chg="add mod">
          <ac:chgData name="tran ngan" userId="53bcb93868f6791d" providerId="LiveId" clId="{D52E3042-B761-417C-8316-A2A78B47240E}" dt="2022-05-08T16:32:31.377" v="587" actId="1076"/>
          <ac:picMkLst>
            <pc:docMk/>
            <pc:sldMk cId="982957369" sldId="428"/>
            <ac:picMk id="4" creationId="{F84EF9F2-EBF4-19E3-CDC7-A618D04D283C}"/>
          </ac:picMkLst>
        </pc:picChg>
      </pc:sldChg>
      <pc:sldChg chg="addSp delSp new mod modNotesTx">
        <pc:chgData name="tran ngan" userId="53bcb93868f6791d" providerId="LiveId" clId="{D52E3042-B761-417C-8316-A2A78B47240E}" dt="2022-05-08T16:12:01.746" v="368" actId="403"/>
        <pc:sldMkLst>
          <pc:docMk/>
          <pc:sldMk cId="1361133013" sldId="430"/>
        </pc:sldMkLst>
        <pc:spChg chg="del">
          <ac:chgData name="tran ngan" userId="53bcb93868f6791d" providerId="LiveId" clId="{D52E3042-B761-417C-8316-A2A78B47240E}" dt="2022-05-08T16:02:59.691" v="92" actId="478"/>
          <ac:spMkLst>
            <pc:docMk/>
            <pc:sldMk cId="1361133013" sldId="430"/>
            <ac:spMk id="2" creationId="{B0718AAB-8104-FC0C-2BB0-A3F46CE34A28}"/>
          </ac:spMkLst>
        </pc:spChg>
        <pc:spChg chg="del">
          <ac:chgData name="tran ngan" userId="53bcb93868f6791d" providerId="LiveId" clId="{D52E3042-B761-417C-8316-A2A78B47240E}" dt="2022-05-08T16:03:01.771" v="93" actId="478"/>
          <ac:spMkLst>
            <pc:docMk/>
            <pc:sldMk cId="1361133013" sldId="430"/>
            <ac:spMk id="3" creationId="{B931D98D-24DF-7D85-3B8B-FFB2B8A50FC5}"/>
          </ac:spMkLst>
        </pc:spChg>
        <pc:picChg chg="add del">
          <ac:chgData name="tran ngan" userId="53bcb93868f6791d" providerId="LiveId" clId="{D52E3042-B761-417C-8316-A2A78B47240E}" dt="2022-05-08T16:02:56.627" v="91" actId="22"/>
          <ac:picMkLst>
            <pc:docMk/>
            <pc:sldMk cId="1361133013" sldId="430"/>
            <ac:picMk id="5" creationId="{CD3BF5FD-A138-99AC-921D-556568CBE22A}"/>
          </ac:picMkLst>
        </pc:picChg>
        <pc:picChg chg="add">
          <ac:chgData name="tran ngan" userId="53bcb93868f6791d" providerId="LiveId" clId="{D52E3042-B761-417C-8316-A2A78B47240E}" dt="2022-05-08T16:03:02.660" v="94" actId="22"/>
          <ac:picMkLst>
            <pc:docMk/>
            <pc:sldMk cId="1361133013" sldId="430"/>
            <ac:picMk id="7" creationId="{815EA1A7-49F4-9B52-DBD5-42BC55B174C2}"/>
          </ac:picMkLst>
        </pc:picChg>
      </pc:sldChg>
      <pc:sldChg chg="addSp delSp modSp add mod ord modNotesTx">
        <pc:chgData name="tran ngan" userId="53bcb93868f6791d" providerId="LiveId" clId="{D52E3042-B761-417C-8316-A2A78B47240E}" dt="2022-05-08T16:24:45.076" v="507" actId="2711"/>
        <pc:sldMkLst>
          <pc:docMk/>
          <pc:sldMk cId="2790346901" sldId="431"/>
        </pc:sldMkLst>
        <pc:spChg chg="del">
          <ac:chgData name="tran ngan" userId="53bcb93868f6791d" providerId="LiveId" clId="{D52E3042-B761-417C-8316-A2A78B47240E}" dt="2022-05-08T16:19:37.548" v="398" actId="478"/>
          <ac:spMkLst>
            <pc:docMk/>
            <pc:sldMk cId="2790346901" sldId="431"/>
            <ac:spMk id="2" creationId="{80D299DD-4B55-19C0-C11B-0D53B97615FC}"/>
          </ac:spMkLst>
        </pc:spChg>
        <pc:spChg chg="del">
          <ac:chgData name="tran ngan" userId="53bcb93868f6791d" providerId="LiveId" clId="{D52E3042-B761-417C-8316-A2A78B47240E}" dt="2022-05-08T16:19:37.548" v="398" actId="478"/>
          <ac:spMkLst>
            <pc:docMk/>
            <pc:sldMk cId="2790346901" sldId="431"/>
            <ac:spMk id="3" creationId="{38DF8317-4C1A-90AB-D6D3-E5F947E400EB}"/>
          </ac:spMkLst>
        </pc:spChg>
        <pc:picChg chg="add mod">
          <ac:chgData name="tran ngan" userId="53bcb93868f6791d" providerId="LiveId" clId="{D52E3042-B761-417C-8316-A2A78B47240E}" dt="2022-05-08T16:19:43.568" v="400" actId="14100"/>
          <ac:picMkLst>
            <pc:docMk/>
            <pc:sldMk cId="2790346901" sldId="431"/>
            <ac:picMk id="5" creationId="{1C5FC040-6A8E-D51F-581C-C4588EE60EF5}"/>
          </ac:picMkLst>
        </pc:picChg>
      </pc:sldChg>
      <pc:sldChg chg="addSp delSp modSp add mod delAnim modAnim modNotesTx">
        <pc:chgData name="tran ngan" userId="53bcb93868f6791d" providerId="LiveId" clId="{D52E3042-B761-417C-8316-A2A78B47240E}" dt="2022-05-08T16:18:21.400" v="397" actId="1076"/>
        <pc:sldMkLst>
          <pc:docMk/>
          <pc:sldMk cId="3711922936" sldId="432"/>
        </pc:sldMkLst>
        <pc:spChg chg="add mod">
          <ac:chgData name="tran ngan" userId="53bcb93868f6791d" providerId="LiveId" clId="{D52E3042-B761-417C-8316-A2A78B47240E}" dt="2022-05-08T16:17:24.462" v="391" actId="1076"/>
          <ac:spMkLst>
            <pc:docMk/>
            <pc:sldMk cId="3711922936" sldId="432"/>
            <ac:spMk id="4" creationId="{92795F9D-5CBD-7921-4F87-CA7157C2D377}"/>
          </ac:spMkLst>
        </pc:spChg>
        <pc:spChg chg="add mod">
          <ac:chgData name="tran ngan" userId="53bcb93868f6791d" providerId="LiveId" clId="{D52E3042-B761-417C-8316-A2A78B47240E}" dt="2022-05-08T16:17:47.635" v="393" actId="1076"/>
          <ac:spMkLst>
            <pc:docMk/>
            <pc:sldMk cId="3711922936" sldId="432"/>
            <ac:spMk id="7" creationId="{3ABAB22B-AF3C-C1B8-00B4-99BF61083334}"/>
          </ac:spMkLst>
        </pc:spChg>
        <pc:spChg chg="add mod">
          <ac:chgData name="tran ngan" userId="53bcb93868f6791d" providerId="LiveId" clId="{D52E3042-B761-417C-8316-A2A78B47240E}" dt="2022-05-08T16:18:03.094" v="395" actId="1076"/>
          <ac:spMkLst>
            <pc:docMk/>
            <pc:sldMk cId="3711922936" sldId="432"/>
            <ac:spMk id="8" creationId="{04941CA2-4674-34A3-8DD4-20A60A3D6CA7}"/>
          </ac:spMkLst>
        </pc:spChg>
        <pc:spChg chg="add mod">
          <ac:chgData name="tran ngan" userId="53bcb93868f6791d" providerId="LiveId" clId="{D52E3042-B761-417C-8316-A2A78B47240E}" dt="2022-05-08T16:18:21.400" v="397" actId="1076"/>
          <ac:spMkLst>
            <pc:docMk/>
            <pc:sldMk cId="3711922936" sldId="432"/>
            <ac:spMk id="9" creationId="{989365D1-F45D-1028-8CEB-7B1FC61714A3}"/>
          </ac:spMkLst>
        </pc:spChg>
        <pc:picChg chg="del">
          <ac:chgData name="tran ngan" userId="53bcb93868f6791d" providerId="LiveId" clId="{D52E3042-B761-417C-8316-A2A78B47240E}" dt="2022-05-08T16:14:29.881" v="383" actId="478"/>
          <ac:picMkLst>
            <pc:docMk/>
            <pc:sldMk cId="3711922936" sldId="432"/>
            <ac:picMk id="6" creationId="{E66669F2-763F-14FB-6D14-31140EBC344B}"/>
          </ac:picMkLst>
        </pc:picChg>
      </pc:sldChg>
      <pc:sldChg chg="addSp delSp modSp add mod delAnim modAnim modNotesTx">
        <pc:chgData name="tran ngan" userId="53bcb93868f6791d" providerId="LiveId" clId="{D52E3042-B761-417C-8316-A2A78B47240E}" dt="2022-05-08T16:26:51.583" v="512" actId="255"/>
        <pc:sldMkLst>
          <pc:docMk/>
          <pc:sldMk cId="2217226147" sldId="433"/>
        </pc:sldMkLst>
        <pc:spChg chg="add mod">
          <ac:chgData name="tran ngan" userId="53bcb93868f6791d" providerId="LiveId" clId="{D52E3042-B761-417C-8316-A2A78B47240E}" dt="2022-05-08T16:21:08.516" v="431" actId="404"/>
          <ac:spMkLst>
            <pc:docMk/>
            <pc:sldMk cId="2217226147" sldId="433"/>
            <ac:spMk id="3" creationId="{69C5E700-8AB3-47EC-DD2A-84BF1598DF8B}"/>
          </ac:spMkLst>
        </pc:spChg>
        <pc:spChg chg="add mod">
          <ac:chgData name="tran ngan" userId="53bcb93868f6791d" providerId="LiveId" clId="{D52E3042-B761-417C-8316-A2A78B47240E}" dt="2022-05-08T16:21:50.335" v="447" actId="1076"/>
          <ac:spMkLst>
            <pc:docMk/>
            <pc:sldMk cId="2217226147" sldId="433"/>
            <ac:spMk id="4" creationId="{ECFAC5E0-96DC-BEB0-1231-5B4CB93DF1EF}"/>
          </ac:spMkLst>
        </pc:spChg>
        <pc:spChg chg="add mod">
          <ac:chgData name="tran ngan" userId="53bcb93868f6791d" providerId="LiveId" clId="{D52E3042-B761-417C-8316-A2A78B47240E}" dt="2022-05-08T16:22:38.984" v="468" actId="1076"/>
          <ac:spMkLst>
            <pc:docMk/>
            <pc:sldMk cId="2217226147" sldId="433"/>
            <ac:spMk id="6" creationId="{AA46965E-B995-1C11-4516-7BB036E5EDE3}"/>
          </ac:spMkLst>
        </pc:spChg>
        <pc:spChg chg="add del mod">
          <ac:chgData name="tran ngan" userId="53bcb93868f6791d" providerId="LiveId" clId="{D52E3042-B761-417C-8316-A2A78B47240E}" dt="2022-05-08T16:23:00.011" v="474" actId="478"/>
          <ac:spMkLst>
            <pc:docMk/>
            <pc:sldMk cId="2217226147" sldId="433"/>
            <ac:spMk id="7" creationId="{DB188D2D-9387-304A-1A32-538EC6EC028B}"/>
          </ac:spMkLst>
        </pc:spChg>
        <pc:spChg chg="add mod">
          <ac:chgData name="tran ngan" userId="53bcb93868f6791d" providerId="LiveId" clId="{D52E3042-B761-417C-8316-A2A78B47240E}" dt="2022-05-08T16:22:21.026" v="457" actId="1076"/>
          <ac:spMkLst>
            <pc:docMk/>
            <pc:sldMk cId="2217226147" sldId="433"/>
            <ac:spMk id="8" creationId="{6DCAE32D-77AF-2A1C-D721-072E6A30E5BD}"/>
          </ac:spMkLst>
        </pc:spChg>
        <pc:spChg chg="add mod">
          <ac:chgData name="tran ngan" userId="53bcb93868f6791d" providerId="LiveId" clId="{D52E3042-B761-417C-8316-A2A78B47240E}" dt="2022-05-08T16:24:55.954" v="510" actId="20577"/>
          <ac:spMkLst>
            <pc:docMk/>
            <pc:sldMk cId="2217226147" sldId="433"/>
            <ac:spMk id="9" creationId="{253B46A8-A3CD-8744-ADCC-2A714F25CCC9}"/>
          </ac:spMkLst>
        </pc:spChg>
        <pc:spChg chg="add del mod">
          <ac:chgData name="tran ngan" userId="53bcb93868f6791d" providerId="LiveId" clId="{D52E3042-B761-417C-8316-A2A78B47240E}" dt="2022-05-08T16:23:25.557" v="502" actId="478"/>
          <ac:spMkLst>
            <pc:docMk/>
            <pc:sldMk cId="2217226147" sldId="433"/>
            <ac:spMk id="10" creationId="{C7225901-BD23-6CAF-BDB8-361506CE369C}"/>
          </ac:spMkLst>
        </pc:spChg>
        <pc:spChg chg="add mod">
          <ac:chgData name="tran ngan" userId="53bcb93868f6791d" providerId="LiveId" clId="{D52E3042-B761-417C-8316-A2A78B47240E}" dt="2022-05-08T16:23:13.220" v="499" actId="1076"/>
          <ac:spMkLst>
            <pc:docMk/>
            <pc:sldMk cId="2217226147" sldId="433"/>
            <ac:spMk id="11" creationId="{FEEFDAC7-8610-F5F3-7B23-71E59A71552F}"/>
          </ac:spMkLst>
        </pc:spChg>
        <pc:picChg chg="mod">
          <ac:chgData name="tran ngan" userId="53bcb93868f6791d" providerId="LiveId" clId="{D52E3042-B761-417C-8316-A2A78B47240E}" dt="2022-05-08T16:21:40.784" v="446" actId="1076"/>
          <ac:picMkLst>
            <pc:docMk/>
            <pc:sldMk cId="2217226147" sldId="433"/>
            <ac:picMk id="5" creationId="{1C5FC040-6A8E-D51F-581C-C4588EE60EF5}"/>
          </ac:picMkLst>
        </pc:picChg>
      </pc:sldChg>
      <pc:sldChg chg="modSp add mod">
        <pc:chgData name="tran ngan" userId="53bcb93868f6791d" providerId="LiveId" clId="{D52E3042-B761-417C-8316-A2A78B47240E}" dt="2022-05-08T16:29:42.553" v="549" actId="14100"/>
        <pc:sldMkLst>
          <pc:docMk/>
          <pc:sldMk cId="3938605739" sldId="434"/>
        </pc:sldMkLst>
        <pc:spChg chg="mod">
          <ac:chgData name="tran ngan" userId="53bcb93868f6791d" providerId="LiveId" clId="{D52E3042-B761-417C-8316-A2A78B47240E}" dt="2022-05-08T16:29:20.913" v="543" actId="20577"/>
          <ac:spMkLst>
            <pc:docMk/>
            <pc:sldMk cId="3938605739" sldId="434"/>
            <ac:spMk id="21" creationId="{D3D20201-8348-4D3C-B850-BC24AA56C28E}"/>
          </ac:spMkLst>
        </pc:spChg>
        <pc:spChg chg="mod">
          <ac:chgData name="tran ngan" userId="53bcb93868f6791d" providerId="LiveId" clId="{D52E3042-B761-417C-8316-A2A78B47240E}" dt="2022-05-08T16:28:48.838" v="517" actId="14100"/>
          <ac:spMkLst>
            <pc:docMk/>
            <pc:sldMk cId="3938605739" sldId="434"/>
            <ac:spMk id="22" creationId="{0CB63EAB-FA3A-40CD-A42A-004DA5E1F69C}"/>
          </ac:spMkLst>
        </pc:spChg>
        <pc:spChg chg="mod">
          <ac:chgData name="tran ngan" userId="53bcb93868f6791d" providerId="LiveId" clId="{D52E3042-B761-417C-8316-A2A78B47240E}" dt="2022-05-08T16:29:42.553" v="549" actId="14100"/>
          <ac:spMkLst>
            <pc:docMk/>
            <pc:sldMk cId="3938605739" sldId="434"/>
            <ac:spMk id="23" creationId="{337BEB71-648F-4AEA-9872-12E1FDE455C8}"/>
          </ac:spMkLst>
        </pc:spChg>
        <pc:spChg chg="mod">
          <ac:chgData name="tran ngan" userId="53bcb93868f6791d" providerId="LiveId" clId="{D52E3042-B761-417C-8316-A2A78B47240E}" dt="2022-05-08T16:28:57.551" v="523" actId="14100"/>
          <ac:spMkLst>
            <pc:docMk/>
            <pc:sldMk cId="3938605739" sldId="434"/>
            <ac:spMk id="24" creationId="{982C19BE-91C0-4826-8EE5-7109C5BBAC56}"/>
          </ac:spMkLst>
        </pc:spChg>
      </pc:sldChg>
      <pc:sldChg chg="addSp delSp modSp add mod modAnim">
        <pc:chgData name="tran ngan" userId="53bcb93868f6791d" providerId="LiveId" clId="{D52E3042-B761-417C-8316-A2A78B47240E}" dt="2022-05-08T16:36:32.348" v="706" actId="1076"/>
        <pc:sldMkLst>
          <pc:docMk/>
          <pc:sldMk cId="1406963393" sldId="435"/>
        </pc:sldMkLst>
        <pc:spChg chg="mod">
          <ac:chgData name="tran ngan" userId="53bcb93868f6791d" providerId="LiveId" clId="{D52E3042-B761-417C-8316-A2A78B47240E}" dt="2022-05-08T16:36:08.947" v="689" actId="14100"/>
          <ac:spMkLst>
            <pc:docMk/>
            <pc:sldMk cId="1406963393" sldId="435"/>
            <ac:spMk id="20" creationId="{46937DC5-D0C8-48A3-98C2-A186121D7762}"/>
          </ac:spMkLst>
        </pc:spChg>
        <pc:spChg chg="mod">
          <ac:chgData name="tran ngan" userId="53bcb93868f6791d" providerId="LiveId" clId="{D52E3042-B761-417C-8316-A2A78B47240E}" dt="2022-05-08T16:35:38.442" v="683" actId="1076"/>
          <ac:spMkLst>
            <pc:docMk/>
            <pc:sldMk cId="1406963393" sldId="435"/>
            <ac:spMk id="21" creationId="{D3D20201-8348-4D3C-B850-BC24AA56C28E}"/>
          </ac:spMkLst>
        </pc:spChg>
        <pc:spChg chg="mod">
          <ac:chgData name="tran ngan" userId="53bcb93868f6791d" providerId="LiveId" clId="{D52E3042-B761-417C-8316-A2A78B47240E}" dt="2022-05-08T16:36:32.348" v="706" actId="1076"/>
          <ac:spMkLst>
            <pc:docMk/>
            <pc:sldMk cId="1406963393" sldId="435"/>
            <ac:spMk id="22" creationId="{0CB63EAB-FA3A-40CD-A42A-004DA5E1F69C}"/>
          </ac:spMkLst>
        </pc:spChg>
        <pc:spChg chg="del mod">
          <ac:chgData name="tran ngan" userId="53bcb93868f6791d" providerId="LiveId" clId="{D52E3042-B761-417C-8316-A2A78B47240E}" dt="2022-05-08T16:35:55.992" v="687" actId="478"/>
          <ac:spMkLst>
            <pc:docMk/>
            <pc:sldMk cId="1406963393" sldId="435"/>
            <ac:spMk id="23" creationId="{337BEB71-648F-4AEA-9872-12E1FDE455C8}"/>
          </ac:spMkLst>
        </pc:spChg>
        <pc:spChg chg="mod">
          <ac:chgData name="tran ngan" userId="53bcb93868f6791d" providerId="LiveId" clId="{D52E3042-B761-417C-8316-A2A78B47240E}" dt="2022-05-08T16:35:09.718" v="668" actId="1076"/>
          <ac:spMkLst>
            <pc:docMk/>
            <pc:sldMk cId="1406963393" sldId="435"/>
            <ac:spMk id="24" creationId="{982C19BE-91C0-4826-8EE5-7109C5BBAC56}"/>
          </ac:spMkLst>
        </pc:spChg>
        <pc:spChg chg="mod">
          <ac:chgData name="tran ngan" userId="53bcb93868f6791d" providerId="LiveId" clId="{D52E3042-B761-417C-8316-A2A78B47240E}" dt="2022-05-08T16:35:15.591" v="669" actId="14100"/>
          <ac:spMkLst>
            <pc:docMk/>
            <pc:sldMk cId="1406963393" sldId="435"/>
            <ac:spMk id="26" creationId="{63C8D07E-F312-4DCE-BFBB-90C0C15178C0}"/>
          </ac:spMkLst>
        </pc:spChg>
        <pc:spChg chg="del">
          <ac:chgData name="tran ngan" userId="53bcb93868f6791d" providerId="LiveId" clId="{D52E3042-B761-417C-8316-A2A78B47240E}" dt="2022-05-08T16:36:00.801" v="688" actId="478"/>
          <ac:spMkLst>
            <pc:docMk/>
            <pc:sldMk cId="1406963393" sldId="435"/>
            <ac:spMk id="29" creationId="{415879D9-E9D1-4B40-893D-3099B45F593B}"/>
          </ac:spMkLst>
        </pc:spChg>
        <pc:picChg chg="add mod">
          <ac:chgData name="tran ngan" userId="53bcb93868f6791d" providerId="LiveId" clId="{D52E3042-B761-417C-8316-A2A78B47240E}" dt="2022-05-08T16:34:28.621" v="646" actId="1076"/>
          <ac:picMkLst>
            <pc:docMk/>
            <pc:sldMk cId="1406963393" sldId="435"/>
            <ac:picMk id="3" creationId="{463BDB11-75CC-5CDD-7BF1-169E7835950E}"/>
          </ac:picMkLst>
        </pc:picChg>
        <pc:picChg chg="del">
          <ac:chgData name="tran ngan" userId="53bcb93868f6791d" providerId="LiveId" clId="{D52E3042-B761-417C-8316-A2A78B47240E}" dt="2022-05-08T16:34:07.867" v="642" actId="478"/>
          <ac:picMkLst>
            <pc:docMk/>
            <pc:sldMk cId="1406963393" sldId="435"/>
            <ac:picMk id="4" creationId="{418735A7-0B70-4E37-BE7E-8286DA9F0E12}"/>
          </ac:picMkLst>
        </pc:picChg>
        <pc:picChg chg="add del">
          <ac:chgData name="tran ngan" userId="53bcb93868f6791d" providerId="LiveId" clId="{D52E3042-B761-417C-8316-A2A78B47240E}" dt="2022-05-08T16:35:48.755" v="686" actId="478"/>
          <ac:picMkLst>
            <pc:docMk/>
            <pc:sldMk cId="1406963393" sldId="435"/>
            <ac:picMk id="19" creationId="{A66B7A4B-51E6-4A77-93CF-FA08B300F5B9}"/>
          </ac:picMkLst>
        </pc:picChg>
      </pc:sldChg>
      <pc:sldChg chg="addSp delSp modSp add mod delAnim modAnim">
        <pc:chgData name="tran ngan" userId="53bcb93868f6791d" providerId="LiveId" clId="{D52E3042-B761-417C-8316-A2A78B47240E}" dt="2022-05-08T16:39:28.967" v="780" actId="1076"/>
        <pc:sldMkLst>
          <pc:docMk/>
          <pc:sldMk cId="2406539697" sldId="436"/>
        </pc:sldMkLst>
        <pc:spChg chg="add mod">
          <ac:chgData name="tran ngan" userId="53bcb93868f6791d" providerId="LiveId" clId="{D52E3042-B761-417C-8316-A2A78B47240E}" dt="2022-05-08T16:38:28.270" v="722"/>
          <ac:spMkLst>
            <pc:docMk/>
            <pc:sldMk cId="2406539697" sldId="436"/>
            <ac:spMk id="14" creationId="{12DAE468-B94B-1A8D-D90A-042C567BAF24}"/>
          </ac:spMkLst>
        </pc:spChg>
        <pc:spChg chg="add mod">
          <ac:chgData name="tran ngan" userId="53bcb93868f6791d" providerId="LiveId" clId="{D52E3042-B761-417C-8316-A2A78B47240E}" dt="2022-05-08T16:39:22.063" v="778" actId="1076"/>
          <ac:spMkLst>
            <pc:docMk/>
            <pc:sldMk cId="2406539697" sldId="436"/>
            <ac:spMk id="15" creationId="{29C0C915-886A-B7DA-234A-973EB1537D18}"/>
          </ac:spMkLst>
        </pc:spChg>
        <pc:spChg chg="add mod">
          <ac:chgData name="tran ngan" userId="53bcb93868f6791d" providerId="LiveId" clId="{D52E3042-B761-417C-8316-A2A78B47240E}" dt="2022-05-08T16:39:28.967" v="780" actId="1076"/>
          <ac:spMkLst>
            <pc:docMk/>
            <pc:sldMk cId="2406539697" sldId="436"/>
            <ac:spMk id="16" creationId="{84D06185-B5D6-8480-C28C-8341D606B4DC}"/>
          </ac:spMkLst>
        </pc:spChg>
        <pc:spChg chg="add mod">
          <ac:chgData name="tran ngan" userId="53bcb93868f6791d" providerId="LiveId" clId="{D52E3042-B761-417C-8316-A2A78B47240E}" dt="2022-05-08T16:38:47.229" v="736" actId="1076"/>
          <ac:spMkLst>
            <pc:docMk/>
            <pc:sldMk cId="2406539697" sldId="436"/>
            <ac:spMk id="17" creationId="{44885E8E-3DCF-F05D-6788-4073ECBBC331}"/>
          </ac:spMkLst>
        </pc:spChg>
        <pc:spChg chg="add mod">
          <ac:chgData name="tran ngan" userId="53bcb93868f6791d" providerId="LiveId" clId="{D52E3042-B761-417C-8316-A2A78B47240E}" dt="2022-05-08T16:38:54.751" v="738" actId="14100"/>
          <ac:spMkLst>
            <pc:docMk/>
            <pc:sldMk cId="2406539697" sldId="436"/>
            <ac:spMk id="18" creationId="{A502765E-2644-8D31-3055-9271E25C07E4}"/>
          </ac:spMkLst>
        </pc:spChg>
        <pc:spChg chg="del">
          <ac:chgData name="tran ngan" userId="53bcb93868f6791d" providerId="LiveId" clId="{D52E3042-B761-417C-8316-A2A78B47240E}" dt="2022-05-08T16:37:33.230" v="714" actId="478"/>
          <ac:spMkLst>
            <pc:docMk/>
            <pc:sldMk cId="2406539697" sldId="436"/>
            <ac:spMk id="20" creationId="{46937DC5-D0C8-48A3-98C2-A186121D7762}"/>
          </ac:spMkLst>
        </pc:spChg>
        <pc:spChg chg="del">
          <ac:chgData name="tran ngan" userId="53bcb93868f6791d" providerId="LiveId" clId="{D52E3042-B761-417C-8316-A2A78B47240E}" dt="2022-05-08T16:37:52.329" v="721" actId="478"/>
          <ac:spMkLst>
            <pc:docMk/>
            <pc:sldMk cId="2406539697" sldId="436"/>
            <ac:spMk id="21" creationId="{D3D20201-8348-4D3C-B850-BC24AA56C28E}"/>
          </ac:spMkLst>
        </pc:spChg>
        <pc:spChg chg="del">
          <ac:chgData name="tran ngan" userId="53bcb93868f6791d" providerId="LiveId" clId="{D52E3042-B761-417C-8316-A2A78B47240E}" dt="2022-05-08T16:37:36.472" v="715" actId="478"/>
          <ac:spMkLst>
            <pc:docMk/>
            <pc:sldMk cId="2406539697" sldId="436"/>
            <ac:spMk id="22" creationId="{0CB63EAB-FA3A-40CD-A42A-004DA5E1F69C}"/>
          </ac:spMkLst>
        </pc:spChg>
        <pc:spChg chg="del">
          <ac:chgData name="tran ngan" userId="53bcb93868f6791d" providerId="LiveId" clId="{D52E3042-B761-417C-8316-A2A78B47240E}" dt="2022-05-08T16:37:41.843" v="717" actId="478"/>
          <ac:spMkLst>
            <pc:docMk/>
            <pc:sldMk cId="2406539697" sldId="436"/>
            <ac:spMk id="23" creationId="{337BEB71-648F-4AEA-9872-12E1FDE455C8}"/>
          </ac:spMkLst>
        </pc:spChg>
        <pc:spChg chg="del">
          <ac:chgData name="tran ngan" userId="53bcb93868f6791d" providerId="LiveId" clId="{D52E3042-B761-417C-8316-A2A78B47240E}" dt="2022-05-08T16:37:30.125" v="713" actId="478"/>
          <ac:spMkLst>
            <pc:docMk/>
            <pc:sldMk cId="2406539697" sldId="436"/>
            <ac:spMk id="24" creationId="{982C19BE-91C0-4826-8EE5-7109C5BBAC56}"/>
          </ac:spMkLst>
        </pc:spChg>
        <pc:spChg chg="add mod">
          <ac:chgData name="tran ngan" userId="53bcb93868f6791d" providerId="LiveId" clId="{D52E3042-B761-417C-8316-A2A78B47240E}" dt="2022-05-08T16:38:28.270" v="722"/>
          <ac:spMkLst>
            <pc:docMk/>
            <pc:sldMk cId="2406539697" sldId="436"/>
            <ac:spMk id="25" creationId="{B2505972-EE06-3FAD-EEFA-8732FCADCC0D}"/>
          </ac:spMkLst>
        </pc:spChg>
        <pc:spChg chg="del">
          <ac:chgData name="tran ngan" userId="53bcb93868f6791d" providerId="LiveId" clId="{D52E3042-B761-417C-8316-A2A78B47240E}" dt="2022-05-08T16:37:28.392" v="712" actId="478"/>
          <ac:spMkLst>
            <pc:docMk/>
            <pc:sldMk cId="2406539697" sldId="436"/>
            <ac:spMk id="26" creationId="{63C8D07E-F312-4DCE-BFBB-90C0C15178C0}"/>
          </ac:spMkLst>
        </pc:spChg>
        <pc:spChg chg="del">
          <ac:chgData name="tran ngan" userId="53bcb93868f6791d" providerId="LiveId" clId="{D52E3042-B761-417C-8316-A2A78B47240E}" dt="2022-05-08T16:37:44.198" v="718" actId="478"/>
          <ac:spMkLst>
            <pc:docMk/>
            <pc:sldMk cId="2406539697" sldId="436"/>
            <ac:spMk id="27" creationId="{3687D333-EA09-4552-90BC-3174E5925891}"/>
          </ac:spMkLst>
        </pc:spChg>
        <pc:spChg chg="add mod">
          <ac:chgData name="tran ngan" userId="53bcb93868f6791d" providerId="LiveId" clId="{D52E3042-B761-417C-8316-A2A78B47240E}" dt="2022-05-08T16:38:28.270" v="722"/>
          <ac:spMkLst>
            <pc:docMk/>
            <pc:sldMk cId="2406539697" sldId="436"/>
            <ac:spMk id="28" creationId="{197FF8EE-4214-548C-5820-F14C319B007D}"/>
          </ac:spMkLst>
        </pc:spChg>
        <pc:spChg chg="del">
          <ac:chgData name="tran ngan" userId="53bcb93868f6791d" providerId="LiveId" clId="{D52E3042-B761-417C-8316-A2A78B47240E}" dt="2022-05-08T16:37:38.945" v="716" actId="478"/>
          <ac:spMkLst>
            <pc:docMk/>
            <pc:sldMk cId="2406539697" sldId="436"/>
            <ac:spMk id="29" creationId="{415879D9-E9D1-4B40-893D-3099B45F593B}"/>
          </ac:spMkLst>
        </pc:spChg>
        <pc:spChg chg="add mod">
          <ac:chgData name="tran ngan" userId="53bcb93868f6791d" providerId="LiveId" clId="{D52E3042-B761-417C-8316-A2A78B47240E}" dt="2022-05-08T16:39:25.057" v="779" actId="1076"/>
          <ac:spMkLst>
            <pc:docMk/>
            <pc:sldMk cId="2406539697" sldId="436"/>
            <ac:spMk id="30" creationId="{4AF246E1-CF2E-C3E1-40A9-006D9CEE2039}"/>
          </ac:spMkLst>
        </pc:spChg>
        <pc:picChg chg="del">
          <ac:chgData name="tran ngan" userId="53bcb93868f6791d" providerId="LiveId" clId="{D52E3042-B761-417C-8316-A2A78B47240E}" dt="2022-05-08T16:36:39.555" v="707" actId="478"/>
          <ac:picMkLst>
            <pc:docMk/>
            <pc:sldMk cId="2406539697" sldId="436"/>
            <ac:picMk id="3" creationId="{AD04225F-F9CB-4273-878A-FACEF858EF6C}"/>
          </ac:picMkLst>
        </pc:picChg>
        <pc:picChg chg="add mod">
          <ac:chgData name="tran ngan" userId="53bcb93868f6791d" providerId="LiveId" clId="{D52E3042-B761-417C-8316-A2A78B47240E}" dt="2022-05-08T16:37:02.410" v="711" actId="1076"/>
          <ac:picMkLst>
            <pc:docMk/>
            <pc:sldMk cId="2406539697" sldId="436"/>
            <ac:picMk id="4" creationId="{BAA180E1-D08A-AD0D-2377-8ACD94E21849}"/>
          </ac:picMkLst>
        </pc:picChg>
        <pc:picChg chg="add del">
          <ac:chgData name="tran ngan" userId="53bcb93868f6791d" providerId="LiveId" clId="{D52E3042-B761-417C-8316-A2A78B47240E}" dt="2022-05-08T16:37:48.984" v="720" actId="478"/>
          <ac:picMkLst>
            <pc:docMk/>
            <pc:sldMk cId="2406539697" sldId="436"/>
            <ac:picMk id="19" creationId="{A66B7A4B-51E6-4A77-93CF-FA08B300F5B9}"/>
          </ac:picMkLst>
        </pc:picChg>
      </pc:sldChg>
      <pc:sldChg chg="delSp add del mod">
        <pc:chgData name="tran ngan" userId="53bcb93868f6791d" providerId="LiveId" clId="{D52E3042-B761-417C-8316-A2A78B47240E}" dt="2022-05-08T16:39:56.020" v="785" actId="47"/>
        <pc:sldMkLst>
          <pc:docMk/>
          <pc:sldMk cId="3890947137" sldId="437"/>
        </pc:sldMkLst>
        <pc:picChg chg="del">
          <ac:chgData name="tran ngan" userId="53bcb93868f6791d" providerId="LiveId" clId="{D52E3042-B761-417C-8316-A2A78B47240E}" dt="2022-05-08T16:39:53.464" v="784" actId="478"/>
          <ac:picMkLst>
            <pc:docMk/>
            <pc:sldMk cId="3890947137" sldId="437"/>
            <ac:picMk id="4" creationId="{C86F2243-33DE-4339-86A1-2C6D32938CFB}"/>
          </ac:picMkLst>
        </pc:picChg>
      </pc:sldChg>
      <pc:sldChg chg="add del">
        <pc:chgData name="tran ngan" userId="53bcb93868f6791d" providerId="LiveId" clId="{D52E3042-B761-417C-8316-A2A78B47240E}" dt="2022-05-08T16:40:02.443" v="787" actId="47"/>
        <pc:sldMkLst>
          <pc:docMk/>
          <pc:sldMk cId="116157679" sldId="438"/>
        </pc:sldMkLst>
      </pc:sldChg>
      <pc:sldChg chg="add del">
        <pc:chgData name="tran ngan" userId="53bcb93868f6791d" providerId="LiveId" clId="{D52E3042-B761-417C-8316-A2A78B47240E}" dt="2022-05-08T16:40:06.474" v="788" actId="47"/>
        <pc:sldMkLst>
          <pc:docMk/>
          <pc:sldMk cId="1783937947" sldId="439"/>
        </pc:sldMkLst>
      </pc:sldChg>
      <pc:sldChg chg="add del">
        <pc:chgData name="tran ngan" userId="53bcb93868f6791d" providerId="LiveId" clId="{D52E3042-B761-417C-8316-A2A78B47240E}" dt="2022-05-08T16:40:07.438" v="789" actId="47"/>
        <pc:sldMkLst>
          <pc:docMk/>
          <pc:sldMk cId="507004628" sldId="440"/>
        </pc:sldMkLst>
      </pc:sldChg>
      <pc:sldChg chg="addSp delSp modSp add mod ord">
        <pc:chgData name="tran ngan" userId="53bcb93868f6791d" providerId="LiveId" clId="{D52E3042-B761-417C-8316-A2A78B47240E}" dt="2022-05-08T16:44:05.374" v="836" actId="1076"/>
        <pc:sldMkLst>
          <pc:docMk/>
          <pc:sldMk cId="4058992289" sldId="441"/>
        </pc:sldMkLst>
        <pc:spChg chg="mod">
          <ac:chgData name="tran ngan" userId="53bcb93868f6791d" providerId="LiveId" clId="{D52E3042-B761-417C-8316-A2A78B47240E}" dt="2022-05-08T16:43:53.857" v="832" actId="1076"/>
          <ac:spMkLst>
            <pc:docMk/>
            <pc:sldMk cId="4058992289" sldId="441"/>
            <ac:spMk id="21" creationId="{D3D20201-8348-4D3C-B850-BC24AA56C28E}"/>
          </ac:spMkLst>
        </pc:spChg>
        <pc:spChg chg="mod">
          <ac:chgData name="tran ngan" userId="53bcb93868f6791d" providerId="LiveId" clId="{D52E3042-B761-417C-8316-A2A78B47240E}" dt="2022-05-08T16:44:05.374" v="836" actId="1076"/>
          <ac:spMkLst>
            <pc:docMk/>
            <pc:sldMk cId="4058992289" sldId="441"/>
            <ac:spMk id="22" creationId="{0CB63EAB-FA3A-40CD-A42A-004DA5E1F69C}"/>
          </ac:spMkLst>
        </pc:spChg>
        <pc:picChg chg="del">
          <ac:chgData name="tran ngan" userId="53bcb93868f6791d" providerId="LiveId" clId="{D52E3042-B761-417C-8316-A2A78B47240E}" dt="2022-05-08T16:40:00.562" v="786" actId="478"/>
          <ac:picMkLst>
            <pc:docMk/>
            <pc:sldMk cId="4058992289" sldId="441"/>
            <ac:picMk id="3" creationId="{B6FC9BE5-19E0-43B8-60A1-6504F03C7B77}"/>
          </ac:picMkLst>
        </pc:picChg>
        <pc:picChg chg="add del mod">
          <ac:chgData name="tran ngan" userId="53bcb93868f6791d" providerId="LiveId" clId="{D52E3042-B761-417C-8316-A2A78B47240E}" dt="2022-05-08T16:43:06.002" v="804" actId="478"/>
          <ac:picMkLst>
            <pc:docMk/>
            <pc:sldMk cId="4058992289" sldId="441"/>
            <ac:picMk id="4" creationId="{C98799D4-2BCB-0518-B10F-FC1F35C758BB}"/>
          </ac:picMkLst>
        </pc:picChg>
        <pc:picChg chg="add del mod">
          <ac:chgData name="tran ngan" userId="53bcb93868f6791d" providerId="LiveId" clId="{D52E3042-B761-417C-8316-A2A78B47240E}" dt="2022-05-08T16:41:25.092" v="800" actId="21"/>
          <ac:picMkLst>
            <pc:docMk/>
            <pc:sldMk cId="4058992289" sldId="441"/>
            <ac:picMk id="6" creationId="{62A2A9AC-885E-41A7-99E0-68745274058F}"/>
          </ac:picMkLst>
        </pc:picChg>
        <pc:picChg chg="add mod">
          <ac:chgData name="tran ngan" userId="53bcb93868f6791d" providerId="LiveId" clId="{D52E3042-B761-417C-8316-A2A78B47240E}" dt="2022-05-08T16:43:11.714" v="807" actId="14100"/>
          <ac:picMkLst>
            <pc:docMk/>
            <pc:sldMk cId="4058992289" sldId="441"/>
            <ac:picMk id="8" creationId="{8AC9BC85-F095-FAF1-CB2A-E8F517A82A7E}"/>
          </ac:picMkLst>
        </pc:picChg>
      </pc:sldChg>
      <pc:sldChg chg="addSp delSp modSp add mod ord">
        <pc:chgData name="tran ngan" userId="53bcb93868f6791d" providerId="LiveId" clId="{D52E3042-B761-417C-8316-A2A78B47240E}" dt="2022-05-08T16:45:58.163" v="848" actId="1076"/>
        <pc:sldMkLst>
          <pc:docMk/>
          <pc:sldMk cId="2707469444" sldId="442"/>
        </pc:sldMkLst>
        <pc:spChg chg="mod">
          <ac:chgData name="tran ngan" userId="53bcb93868f6791d" providerId="LiveId" clId="{D52E3042-B761-417C-8316-A2A78B47240E}" dt="2022-05-08T16:45:58.163" v="848" actId="1076"/>
          <ac:spMkLst>
            <pc:docMk/>
            <pc:sldMk cId="2707469444" sldId="442"/>
            <ac:spMk id="24" creationId="{982C19BE-91C0-4826-8EE5-7109C5BBAC56}"/>
          </ac:spMkLst>
        </pc:spChg>
        <pc:picChg chg="add mod">
          <ac:chgData name="tran ngan" userId="53bcb93868f6791d" providerId="LiveId" clId="{D52E3042-B761-417C-8316-A2A78B47240E}" dt="2022-05-08T16:45:45.161" v="840" actId="1076"/>
          <ac:picMkLst>
            <pc:docMk/>
            <pc:sldMk cId="2707469444" sldId="442"/>
            <ac:picMk id="3" creationId="{ADB18B68-C44C-6FCF-397D-0B5898969D4E}"/>
          </ac:picMkLst>
        </pc:picChg>
        <pc:picChg chg="del">
          <ac:chgData name="tran ngan" userId="53bcb93868f6791d" providerId="LiveId" clId="{D52E3042-B761-417C-8316-A2A78B47240E}" dt="2022-05-08T16:40:18.143" v="793" actId="478"/>
          <ac:picMkLst>
            <pc:docMk/>
            <pc:sldMk cId="2707469444" sldId="442"/>
            <ac:picMk id="4" creationId="{F84EF9F2-EBF4-19E3-CDC7-A618D04D283C}"/>
          </ac:picMkLst>
        </pc:picChg>
        <pc:picChg chg="add del mod">
          <ac:chgData name="tran ngan" userId="53bcb93868f6791d" providerId="LiveId" clId="{D52E3042-B761-417C-8316-A2A78B47240E}" dt="2022-05-08T16:44:20.013" v="837" actId="21"/>
          <ac:picMkLst>
            <pc:docMk/>
            <pc:sldMk cId="2707469444" sldId="442"/>
            <ac:picMk id="12" creationId="{EA51623B-A144-8E05-3B6F-4715664AE793}"/>
          </ac:picMkLst>
        </pc:picChg>
      </pc:sldChg>
      <pc:sldChg chg="addSp delSp modSp new mod ord modAnim modNotesTx">
        <pc:chgData name="tran ngan" userId="53bcb93868f6791d" providerId="LiveId" clId="{D52E3042-B761-417C-8316-A2A78B47240E}" dt="2022-05-08T16:48:17.094" v="863" actId="2711"/>
        <pc:sldMkLst>
          <pc:docMk/>
          <pc:sldMk cId="3672260010" sldId="443"/>
        </pc:sldMkLst>
        <pc:spChg chg="del">
          <ac:chgData name="tran ngan" userId="53bcb93868f6791d" providerId="LiveId" clId="{D52E3042-B761-417C-8316-A2A78B47240E}" dt="2022-05-08T16:47:13.277" v="853"/>
          <ac:spMkLst>
            <pc:docMk/>
            <pc:sldMk cId="3672260010" sldId="443"/>
            <ac:spMk id="3" creationId="{39EF7B35-0FCC-8503-AAD8-05126596ABB4}"/>
          </ac:spMkLst>
        </pc:spChg>
        <pc:picChg chg="add mod">
          <ac:chgData name="tran ngan" userId="53bcb93868f6791d" providerId="LiveId" clId="{D52E3042-B761-417C-8316-A2A78B47240E}" dt="2022-05-08T16:47:41.050" v="857" actId="1076"/>
          <ac:picMkLst>
            <pc:docMk/>
            <pc:sldMk cId="3672260010" sldId="443"/>
            <ac:picMk id="5" creationId="{112C62CC-590C-9431-6F1D-3CBC6C267780}"/>
          </ac:picMkLst>
        </pc:picChg>
        <pc:picChg chg="add mod ord">
          <ac:chgData name="tran ngan" userId="53bcb93868f6791d" providerId="LiveId" clId="{D52E3042-B761-417C-8316-A2A78B47240E}" dt="2022-05-08T16:47:45.523" v="859" actId="1076"/>
          <ac:picMkLst>
            <pc:docMk/>
            <pc:sldMk cId="3672260010" sldId="443"/>
            <ac:picMk id="6" creationId="{1564FE7C-24FF-026D-A0DE-AC52C84BFD7D}"/>
          </ac:picMkLst>
        </pc:picChg>
      </pc:sldChg>
      <pc:sldChg chg="delSp add del modAnim">
        <pc:chgData name="tran ngan" userId="53bcb93868f6791d" providerId="LiveId" clId="{D52E3042-B761-417C-8316-A2A78B47240E}" dt="2022-05-08T16:54:58.879" v="909" actId="47"/>
        <pc:sldMkLst>
          <pc:docMk/>
          <pc:sldMk cId="2207474035" sldId="444"/>
        </pc:sldMkLst>
        <pc:picChg chg="del">
          <ac:chgData name="tran ngan" userId="53bcb93868f6791d" providerId="LiveId" clId="{D52E3042-B761-417C-8316-A2A78B47240E}" dt="2022-05-08T16:54:55.470" v="907" actId="21"/>
          <ac:picMkLst>
            <pc:docMk/>
            <pc:sldMk cId="2207474035" sldId="444"/>
            <ac:picMk id="27" creationId="{C3DCF1CA-5CC2-40C0-9E3A-DAE0F3FAF56E}"/>
          </ac:picMkLst>
        </pc:picChg>
      </pc:sldChg>
      <pc:sldChg chg="new del ord">
        <pc:chgData name="tran ngan" userId="53bcb93868f6791d" providerId="LiveId" clId="{D52E3042-B761-417C-8316-A2A78B47240E}" dt="2022-05-08T16:51:18.884" v="872" actId="47"/>
        <pc:sldMkLst>
          <pc:docMk/>
          <pc:sldMk cId="1758604050" sldId="445"/>
        </pc:sldMkLst>
      </pc:sldChg>
      <pc:sldChg chg="addSp delSp modSp add mod modAnim">
        <pc:chgData name="tran ngan" userId="53bcb93868f6791d" providerId="LiveId" clId="{D52E3042-B761-417C-8316-A2A78B47240E}" dt="2022-05-08T16:54:57.161" v="908"/>
        <pc:sldMkLst>
          <pc:docMk/>
          <pc:sldMk cId="3630691686" sldId="445"/>
        </pc:sldMkLst>
        <pc:spChg chg="del">
          <ac:chgData name="tran ngan" userId="53bcb93868f6791d" providerId="LiveId" clId="{D52E3042-B761-417C-8316-A2A78B47240E}" dt="2022-05-08T16:54:41.757" v="902" actId="478"/>
          <ac:spMkLst>
            <pc:docMk/>
            <pc:sldMk cId="3630691686" sldId="445"/>
            <ac:spMk id="29" creationId="{02D25ADB-E6A7-4AB0-9FC1-A967C880D827}"/>
          </ac:spMkLst>
        </pc:spChg>
        <pc:spChg chg="del">
          <ac:chgData name="tran ngan" userId="53bcb93868f6791d" providerId="LiveId" clId="{D52E3042-B761-417C-8316-A2A78B47240E}" dt="2022-05-08T16:54:40.145" v="901" actId="478"/>
          <ac:spMkLst>
            <pc:docMk/>
            <pc:sldMk cId="3630691686" sldId="445"/>
            <ac:spMk id="30" creationId="{CE47D31B-7E57-40BF-860F-38501EB2FA4E}"/>
          </ac:spMkLst>
        </pc:spChg>
        <pc:spChg chg="del">
          <ac:chgData name="tran ngan" userId="53bcb93868f6791d" providerId="LiveId" clId="{D52E3042-B761-417C-8316-A2A78B47240E}" dt="2022-05-08T16:54:38.598" v="900" actId="478"/>
          <ac:spMkLst>
            <pc:docMk/>
            <pc:sldMk cId="3630691686" sldId="445"/>
            <ac:spMk id="31" creationId="{6B948113-30B5-49A5-BE4A-4ABC831F9177}"/>
          </ac:spMkLst>
        </pc:spChg>
        <pc:spChg chg="del">
          <ac:chgData name="tran ngan" userId="53bcb93868f6791d" providerId="LiveId" clId="{D52E3042-B761-417C-8316-A2A78B47240E}" dt="2022-05-08T16:54:36.449" v="899" actId="478"/>
          <ac:spMkLst>
            <pc:docMk/>
            <pc:sldMk cId="3630691686" sldId="445"/>
            <ac:spMk id="32" creationId="{DB01DA5C-3192-416B-B3DC-9705BA19163A}"/>
          </ac:spMkLst>
        </pc:spChg>
        <pc:spChg chg="del">
          <ac:chgData name="tran ngan" userId="53bcb93868f6791d" providerId="LiveId" clId="{D52E3042-B761-417C-8316-A2A78B47240E}" dt="2022-05-08T16:54:43.458" v="903" actId="478"/>
          <ac:spMkLst>
            <pc:docMk/>
            <pc:sldMk cId="3630691686" sldId="445"/>
            <ac:spMk id="33" creationId="{72FBA72A-6406-4CFA-A937-6271629B5F6D}"/>
          </ac:spMkLst>
        </pc:spChg>
        <pc:spChg chg="del">
          <ac:chgData name="tran ngan" userId="53bcb93868f6791d" providerId="LiveId" clId="{D52E3042-B761-417C-8316-A2A78B47240E}" dt="2022-05-08T16:54:44.886" v="904" actId="478"/>
          <ac:spMkLst>
            <pc:docMk/>
            <pc:sldMk cId="3630691686" sldId="445"/>
            <ac:spMk id="34" creationId="{61E1B517-3D78-48F9-81C4-1A8086B70123}"/>
          </ac:spMkLst>
        </pc:spChg>
        <pc:spChg chg="del">
          <ac:chgData name="tran ngan" userId="53bcb93868f6791d" providerId="LiveId" clId="{D52E3042-B761-417C-8316-A2A78B47240E}" dt="2022-05-08T16:54:46.451" v="905" actId="478"/>
          <ac:spMkLst>
            <pc:docMk/>
            <pc:sldMk cId="3630691686" sldId="445"/>
            <ac:spMk id="35" creationId="{3900EFFE-53D6-4AC2-9886-556D7564A25F}"/>
          </ac:spMkLst>
        </pc:spChg>
        <pc:spChg chg="del">
          <ac:chgData name="tran ngan" userId="53bcb93868f6791d" providerId="LiveId" clId="{D52E3042-B761-417C-8316-A2A78B47240E}" dt="2022-05-08T16:54:47.950" v="906" actId="478"/>
          <ac:spMkLst>
            <pc:docMk/>
            <pc:sldMk cId="3630691686" sldId="445"/>
            <ac:spMk id="36" creationId="{D83FCEED-C6B7-4E27-83BF-50488736D584}"/>
          </ac:spMkLst>
        </pc:spChg>
        <pc:picChg chg="add mod">
          <ac:chgData name="tran ngan" userId="53bcb93868f6791d" providerId="LiveId" clId="{D52E3042-B761-417C-8316-A2A78B47240E}" dt="2022-05-08T16:54:57.161" v="908"/>
          <ac:picMkLst>
            <pc:docMk/>
            <pc:sldMk cId="3630691686" sldId="445"/>
            <ac:picMk id="27" creationId="{EC2F79CA-B0FA-8388-7ED9-B7586F78F8ED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818051-4350-475A-A3DC-684C8DA58C46}" type="datetimeFigureOut">
              <a:rPr lang="en-US" smtClean="0"/>
              <a:t>27/4/2025</a:t>
            </a:fld>
            <a:endParaRPr lang="en-US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AE859F-8AD2-4EE9-8BBA-71F1D186F2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4510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0" name="Google Shape;1090;ge1771e2feb_0_2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1" name="Google Shape;1091;ge1771e2feb_0_2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92047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/>
              <a:t>Game: Matching pairs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Divide the class into two teams. (Boys and Girls)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Ask pupils to choose the matching pairs. (words with pictures)</a:t>
            </a:r>
          </a:p>
          <a:p>
            <a:pPr marL="171450" lvl="0" indent="-171450" eaLnBrk="0" hangingPunct="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Pupils come to the front and choose the pictures in order to match with the words. Who can make it will have points for the team.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Give points for the pupils. Encourage the pupils to join the activity.</a:t>
            </a:r>
            <a:endParaRPr lang="en-US" sz="1400" b="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E859F-8AD2-4EE9-8BBA-71F1D186F2D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9631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88059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/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E859F-8AD2-4EE9-8BBA-71F1D186F2D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483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104653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Hình ảnh của Bản chiế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Chỗ dành sẵn cho Ghi chú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050" dirty="0">
              <a:latin typeface="+mn-lt"/>
            </a:endParaRPr>
          </a:p>
        </p:txBody>
      </p:sp>
      <p:sp>
        <p:nvSpPr>
          <p:cNvPr id="4" name="Chỗ dành sẵn cho Số hiệu Bản chiế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AE859F-8AD2-4EE9-8BBA-71F1D186F2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462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85093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e1725a29ca_0_6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1" name="Google Shape;1131;ge1725a29ca_0_6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1965751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D437F-CB41-44C7-97D5-2DC7EE0A0E5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7BA80C-1AA5-4291-B489-60E06B5A82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3097BF-AF8F-4E71-A3DA-257C2D676E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A920D8-C8BA-42D3-A5B9-1E366E701F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AF31EB-2081-4961-9B93-D4790EBE7F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9089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9B6AC-5B65-469C-BD4F-0A56041794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1352FE-D3C5-45B0-9749-DC7FFF60B5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67A332-D8C5-4CD1-92B9-AC2490DA6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712E59-7E39-4887-BDAE-035B2C282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D22D5C-0594-4A8D-9F32-B955DFB892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15245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2DBED43-7CC1-4145-98FA-7526B94EB8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8FF74D-CD79-4F41-A01B-B59BF3FE4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A86C97-EB0B-4E2D-9A0C-06A4710B7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C81E91-01CB-4D7B-8A2F-1D3F99EAB9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6F92C4-FE69-470D-A0B1-BF99312778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94137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60000" y="1957484"/>
            <a:ext cx="1027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Barriecito"/>
              <a:buNone/>
              <a:defRPr sz="7333"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688133" y="4973717"/>
            <a:ext cx="6815600" cy="5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400">
                <a:solidFill>
                  <a:srgbClr val="FF496C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1" y="-397567"/>
            <a:ext cx="776100" cy="842467"/>
            <a:chOff x="1189975" y="353200"/>
            <a:chExt cx="582075" cy="631850"/>
          </a:xfrm>
        </p:grpSpPr>
        <p:sp>
          <p:nvSpPr>
            <p:cNvPr id="12" name="Google Shape;12;p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4" name="Google Shape;14;p2"/>
          <p:cNvSpPr/>
          <p:nvPr/>
        </p:nvSpPr>
        <p:spPr>
          <a:xfrm>
            <a:off x="860501" y="-126500"/>
            <a:ext cx="481233" cy="484367"/>
          </a:xfrm>
          <a:custGeom>
            <a:avLst/>
            <a:gdLst/>
            <a:ahLst/>
            <a:cxnLst/>
            <a:rect l="l" t="t" r="r" b="b"/>
            <a:pathLst>
              <a:path w="14437" h="14531" extrusionOk="0">
                <a:moveTo>
                  <a:pt x="7695" y="4724"/>
                </a:moveTo>
                <a:cubicBezTo>
                  <a:pt x="9174" y="4724"/>
                  <a:pt x="10001" y="5602"/>
                  <a:pt x="10753" y="6554"/>
                </a:cubicBezTo>
                <a:cubicBezTo>
                  <a:pt x="11028" y="6930"/>
                  <a:pt x="10953" y="7381"/>
                  <a:pt x="10652" y="7782"/>
                </a:cubicBezTo>
                <a:cubicBezTo>
                  <a:pt x="9951" y="8760"/>
                  <a:pt x="9023" y="9436"/>
                  <a:pt x="7820" y="9687"/>
                </a:cubicBezTo>
                <a:cubicBezTo>
                  <a:pt x="7722" y="9707"/>
                  <a:pt x="7615" y="9716"/>
                  <a:pt x="7502" y="9716"/>
                </a:cubicBezTo>
                <a:cubicBezTo>
                  <a:pt x="6484" y="9716"/>
                  <a:pt x="4938" y="8952"/>
                  <a:pt x="4487" y="8208"/>
                </a:cubicBezTo>
                <a:cubicBezTo>
                  <a:pt x="4362" y="7958"/>
                  <a:pt x="4311" y="7707"/>
                  <a:pt x="4336" y="7431"/>
                </a:cubicBezTo>
                <a:cubicBezTo>
                  <a:pt x="4487" y="6003"/>
                  <a:pt x="5389" y="5025"/>
                  <a:pt x="6818" y="4825"/>
                </a:cubicBezTo>
                <a:cubicBezTo>
                  <a:pt x="7144" y="4775"/>
                  <a:pt x="7469" y="4749"/>
                  <a:pt x="7695" y="4724"/>
                </a:cubicBezTo>
                <a:close/>
                <a:moveTo>
                  <a:pt x="7923" y="1"/>
                </a:moveTo>
                <a:cubicBezTo>
                  <a:pt x="7695" y="1"/>
                  <a:pt x="7460" y="21"/>
                  <a:pt x="7219" y="63"/>
                </a:cubicBezTo>
                <a:cubicBezTo>
                  <a:pt x="7152" y="71"/>
                  <a:pt x="7085" y="74"/>
                  <a:pt x="7018" y="74"/>
                </a:cubicBezTo>
                <a:cubicBezTo>
                  <a:pt x="6885" y="74"/>
                  <a:pt x="6751" y="63"/>
                  <a:pt x="6617" y="63"/>
                </a:cubicBezTo>
                <a:cubicBezTo>
                  <a:pt x="6469" y="47"/>
                  <a:pt x="6322" y="39"/>
                  <a:pt x="6176" y="39"/>
                </a:cubicBezTo>
                <a:cubicBezTo>
                  <a:pt x="4976" y="39"/>
                  <a:pt x="3900" y="570"/>
                  <a:pt x="2983" y="1241"/>
                </a:cubicBezTo>
                <a:cubicBezTo>
                  <a:pt x="1053" y="2694"/>
                  <a:pt x="51" y="4724"/>
                  <a:pt x="26" y="7181"/>
                </a:cubicBezTo>
                <a:cubicBezTo>
                  <a:pt x="1" y="9461"/>
                  <a:pt x="953" y="11341"/>
                  <a:pt x="2657" y="12845"/>
                </a:cubicBezTo>
                <a:cubicBezTo>
                  <a:pt x="2808" y="12845"/>
                  <a:pt x="2958" y="12920"/>
                  <a:pt x="3058" y="13045"/>
                </a:cubicBezTo>
                <a:cubicBezTo>
                  <a:pt x="3209" y="13120"/>
                  <a:pt x="3384" y="13171"/>
                  <a:pt x="3509" y="13271"/>
                </a:cubicBezTo>
                <a:cubicBezTo>
                  <a:pt x="4678" y="14132"/>
                  <a:pt x="5904" y="14531"/>
                  <a:pt x="7186" y="14531"/>
                </a:cubicBezTo>
                <a:cubicBezTo>
                  <a:pt x="7993" y="14531"/>
                  <a:pt x="8823" y="14373"/>
                  <a:pt x="9675" y="14073"/>
                </a:cubicBezTo>
                <a:cubicBezTo>
                  <a:pt x="10176" y="13597"/>
                  <a:pt x="10778" y="13196"/>
                  <a:pt x="11204" y="12644"/>
                </a:cubicBezTo>
                <a:cubicBezTo>
                  <a:pt x="11454" y="12293"/>
                  <a:pt x="11680" y="11917"/>
                  <a:pt x="11981" y="11592"/>
                </a:cubicBezTo>
                <a:cubicBezTo>
                  <a:pt x="12707" y="10765"/>
                  <a:pt x="13334" y="9862"/>
                  <a:pt x="13710" y="8810"/>
                </a:cubicBezTo>
                <a:cubicBezTo>
                  <a:pt x="14286" y="7130"/>
                  <a:pt x="14437" y="5476"/>
                  <a:pt x="13459" y="3822"/>
                </a:cubicBezTo>
                <a:cubicBezTo>
                  <a:pt x="12858" y="2845"/>
                  <a:pt x="12106" y="2093"/>
                  <a:pt x="11254" y="1416"/>
                </a:cubicBezTo>
                <a:cubicBezTo>
                  <a:pt x="10256" y="610"/>
                  <a:pt x="9187" y="1"/>
                  <a:pt x="792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5" name="Google Shape;15;p2"/>
          <p:cNvSpPr/>
          <p:nvPr/>
        </p:nvSpPr>
        <p:spPr>
          <a:xfrm>
            <a:off x="1240634" y="897377"/>
            <a:ext cx="134533" cy="104267"/>
          </a:xfrm>
          <a:custGeom>
            <a:avLst/>
            <a:gdLst/>
            <a:ahLst/>
            <a:cxnLst/>
            <a:rect l="l" t="t" r="r" b="b"/>
            <a:pathLst>
              <a:path w="4036" h="3128" extrusionOk="0">
                <a:moveTo>
                  <a:pt x="2242" y="1"/>
                </a:moveTo>
                <a:cubicBezTo>
                  <a:pt x="1456" y="1"/>
                  <a:pt x="470" y="623"/>
                  <a:pt x="301" y="1298"/>
                </a:cubicBezTo>
                <a:cubicBezTo>
                  <a:pt x="0" y="2401"/>
                  <a:pt x="552" y="3128"/>
                  <a:pt x="1604" y="3128"/>
                </a:cubicBezTo>
                <a:cubicBezTo>
                  <a:pt x="2231" y="3128"/>
                  <a:pt x="2782" y="2852"/>
                  <a:pt x="3208" y="2426"/>
                </a:cubicBezTo>
                <a:cubicBezTo>
                  <a:pt x="4035" y="1674"/>
                  <a:pt x="3735" y="446"/>
                  <a:pt x="2657" y="70"/>
                </a:cubicBezTo>
                <a:cubicBezTo>
                  <a:pt x="2530" y="22"/>
                  <a:pt x="2390" y="1"/>
                  <a:pt x="224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6" name="Google Shape;16;p2"/>
          <p:cNvSpPr/>
          <p:nvPr/>
        </p:nvSpPr>
        <p:spPr>
          <a:xfrm>
            <a:off x="1551400" y="807344"/>
            <a:ext cx="109467" cy="93867"/>
          </a:xfrm>
          <a:custGeom>
            <a:avLst/>
            <a:gdLst/>
            <a:ahLst/>
            <a:cxnLst/>
            <a:rect l="l" t="t" r="r" b="b"/>
            <a:pathLst>
              <a:path w="3284" h="2816" extrusionOk="0">
                <a:moveTo>
                  <a:pt x="1821" y="0"/>
                </a:moveTo>
                <a:cubicBezTo>
                  <a:pt x="1214" y="0"/>
                  <a:pt x="453" y="415"/>
                  <a:pt x="226" y="891"/>
                </a:cubicBezTo>
                <a:cubicBezTo>
                  <a:pt x="1" y="1393"/>
                  <a:pt x="201" y="2195"/>
                  <a:pt x="627" y="2520"/>
                </a:cubicBezTo>
                <a:cubicBezTo>
                  <a:pt x="883" y="2715"/>
                  <a:pt x="1221" y="2815"/>
                  <a:pt x="1564" y="2815"/>
                </a:cubicBezTo>
                <a:cubicBezTo>
                  <a:pt x="1928" y="2815"/>
                  <a:pt x="2298" y="2702"/>
                  <a:pt x="2582" y="2470"/>
                </a:cubicBezTo>
                <a:cubicBezTo>
                  <a:pt x="2858" y="2270"/>
                  <a:pt x="3058" y="1994"/>
                  <a:pt x="3284" y="1768"/>
                </a:cubicBezTo>
                <a:cubicBezTo>
                  <a:pt x="3284" y="1267"/>
                  <a:pt x="3158" y="841"/>
                  <a:pt x="2958" y="390"/>
                </a:cubicBezTo>
                <a:cubicBezTo>
                  <a:pt x="2883" y="340"/>
                  <a:pt x="2833" y="265"/>
                  <a:pt x="2783" y="189"/>
                </a:cubicBezTo>
                <a:cubicBezTo>
                  <a:pt x="2507" y="189"/>
                  <a:pt x="2256" y="64"/>
                  <a:pt x="2006" y="14"/>
                </a:cubicBezTo>
                <a:cubicBezTo>
                  <a:pt x="1946" y="5"/>
                  <a:pt x="1884" y="0"/>
                  <a:pt x="182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7" name="Google Shape;17;p2"/>
          <p:cNvSpPr/>
          <p:nvPr/>
        </p:nvSpPr>
        <p:spPr>
          <a:xfrm>
            <a:off x="1455433" y="527611"/>
            <a:ext cx="86800" cy="83267"/>
          </a:xfrm>
          <a:custGeom>
            <a:avLst/>
            <a:gdLst/>
            <a:ahLst/>
            <a:cxnLst/>
            <a:rect l="l" t="t" r="r" b="b"/>
            <a:pathLst>
              <a:path w="2604" h="2498" extrusionOk="0">
                <a:moveTo>
                  <a:pt x="1398" y="0"/>
                </a:moveTo>
                <a:cubicBezTo>
                  <a:pt x="1128" y="0"/>
                  <a:pt x="838" y="119"/>
                  <a:pt x="549" y="361"/>
                </a:cubicBezTo>
                <a:cubicBezTo>
                  <a:pt x="423" y="486"/>
                  <a:pt x="323" y="612"/>
                  <a:pt x="223" y="762"/>
                </a:cubicBezTo>
                <a:cubicBezTo>
                  <a:pt x="148" y="962"/>
                  <a:pt x="47" y="1188"/>
                  <a:pt x="22" y="1414"/>
                </a:cubicBezTo>
                <a:cubicBezTo>
                  <a:pt x="1" y="2104"/>
                  <a:pt x="351" y="2497"/>
                  <a:pt x="960" y="2497"/>
                </a:cubicBezTo>
                <a:cubicBezTo>
                  <a:pt x="1059" y="2497"/>
                  <a:pt x="1164" y="2487"/>
                  <a:pt x="1276" y="2466"/>
                </a:cubicBezTo>
                <a:cubicBezTo>
                  <a:pt x="1401" y="2441"/>
                  <a:pt x="1551" y="2416"/>
                  <a:pt x="1677" y="2391"/>
                </a:cubicBezTo>
                <a:cubicBezTo>
                  <a:pt x="1727" y="2241"/>
                  <a:pt x="1877" y="2241"/>
                  <a:pt x="1977" y="2165"/>
                </a:cubicBezTo>
                <a:cubicBezTo>
                  <a:pt x="2529" y="1739"/>
                  <a:pt x="2604" y="987"/>
                  <a:pt x="2178" y="411"/>
                </a:cubicBezTo>
                <a:cubicBezTo>
                  <a:pt x="1957" y="138"/>
                  <a:pt x="1689" y="0"/>
                  <a:pt x="139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8" name="Google Shape;18;p2"/>
          <p:cNvSpPr/>
          <p:nvPr/>
        </p:nvSpPr>
        <p:spPr>
          <a:xfrm>
            <a:off x="1568933" y="618145"/>
            <a:ext cx="86867" cy="77767"/>
          </a:xfrm>
          <a:custGeom>
            <a:avLst/>
            <a:gdLst/>
            <a:ahLst/>
            <a:cxnLst/>
            <a:rect l="l" t="t" r="r" b="b"/>
            <a:pathLst>
              <a:path w="2606" h="2333" extrusionOk="0">
                <a:moveTo>
                  <a:pt x="1580" y="1"/>
                </a:moveTo>
                <a:cubicBezTo>
                  <a:pt x="552" y="1"/>
                  <a:pt x="1" y="703"/>
                  <a:pt x="101" y="1855"/>
                </a:cubicBezTo>
                <a:cubicBezTo>
                  <a:pt x="251" y="1931"/>
                  <a:pt x="352" y="2031"/>
                  <a:pt x="427" y="2181"/>
                </a:cubicBezTo>
                <a:cubicBezTo>
                  <a:pt x="652" y="2231"/>
                  <a:pt x="878" y="2307"/>
                  <a:pt x="1104" y="2332"/>
                </a:cubicBezTo>
                <a:cubicBezTo>
                  <a:pt x="1122" y="2332"/>
                  <a:pt x="1139" y="2332"/>
                  <a:pt x="1157" y="2332"/>
                </a:cubicBezTo>
                <a:cubicBezTo>
                  <a:pt x="2053" y="2332"/>
                  <a:pt x="2605" y="1712"/>
                  <a:pt x="2507" y="803"/>
                </a:cubicBezTo>
                <a:cubicBezTo>
                  <a:pt x="2432" y="226"/>
                  <a:pt x="2156" y="1"/>
                  <a:pt x="1580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9" name="Google Shape;19;p2"/>
          <p:cNvGrpSpPr/>
          <p:nvPr/>
        </p:nvGrpSpPr>
        <p:grpSpPr>
          <a:xfrm>
            <a:off x="0" y="291511"/>
            <a:ext cx="1857200" cy="1951200"/>
            <a:chOff x="0" y="218633"/>
            <a:chExt cx="1392900" cy="1463400"/>
          </a:xfrm>
        </p:grpSpPr>
        <p:sp>
          <p:nvSpPr>
            <p:cNvPr id="20" name="Google Shape;20;p2"/>
            <p:cNvSpPr/>
            <p:nvPr/>
          </p:nvSpPr>
          <p:spPr>
            <a:xfrm>
              <a:off x="0" y="218633"/>
              <a:ext cx="1392900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0" y="1095033"/>
              <a:ext cx="176100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0" y="584533"/>
              <a:ext cx="112825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150400" y="719858"/>
              <a:ext cx="17732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330225" y="323883"/>
              <a:ext cx="182975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1158550" y="1181858"/>
              <a:ext cx="146000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703650" y="1421308"/>
              <a:ext cx="17860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45250" y="1544883"/>
              <a:ext cx="147275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07650" y="415583"/>
              <a:ext cx="165450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247275" y="1312083"/>
              <a:ext cx="155650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704900" y="228658"/>
              <a:ext cx="182350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78450" y="860333"/>
              <a:ext cx="118450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85225" y="601358"/>
              <a:ext cx="127225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1006275" y="1131383"/>
              <a:ext cx="108425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775150" y="990358"/>
              <a:ext cx="112100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01275" y="1217358"/>
              <a:ext cx="99650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204300" y="755533"/>
              <a:ext cx="102125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1416067" y="860411"/>
            <a:ext cx="88600" cy="86967"/>
          </a:xfrm>
          <a:custGeom>
            <a:avLst/>
            <a:gdLst/>
            <a:ahLst/>
            <a:cxnLst/>
            <a:rect l="l" t="t" r="r" b="b"/>
            <a:pathLst>
              <a:path w="2658" h="2609" extrusionOk="0">
                <a:moveTo>
                  <a:pt x="1628" y="0"/>
                </a:moveTo>
                <a:cubicBezTo>
                  <a:pt x="1024" y="0"/>
                  <a:pt x="50" y="836"/>
                  <a:pt x="25" y="1379"/>
                </a:cubicBezTo>
                <a:cubicBezTo>
                  <a:pt x="1" y="2042"/>
                  <a:pt x="697" y="2608"/>
                  <a:pt x="1502" y="2608"/>
                </a:cubicBezTo>
                <a:cubicBezTo>
                  <a:pt x="1520" y="2608"/>
                  <a:pt x="1537" y="2608"/>
                  <a:pt x="1554" y="2608"/>
                </a:cubicBezTo>
                <a:cubicBezTo>
                  <a:pt x="2306" y="2582"/>
                  <a:pt x="2657" y="2207"/>
                  <a:pt x="2657" y="1379"/>
                </a:cubicBezTo>
                <a:cubicBezTo>
                  <a:pt x="2657" y="653"/>
                  <a:pt x="2206" y="26"/>
                  <a:pt x="1655" y="1"/>
                </a:cubicBezTo>
                <a:cubicBezTo>
                  <a:pt x="1646" y="1"/>
                  <a:pt x="1637" y="0"/>
                  <a:pt x="16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8" name="Google Shape;38;p2"/>
          <p:cNvSpPr/>
          <p:nvPr/>
        </p:nvSpPr>
        <p:spPr>
          <a:xfrm>
            <a:off x="1395167" y="713378"/>
            <a:ext cx="82767" cy="74433"/>
          </a:xfrm>
          <a:custGeom>
            <a:avLst/>
            <a:gdLst/>
            <a:ahLst/>
            <a:cxnLst/>
            <a:rect l="l" t="t" r="r" b="b"/>
            <a:pathLst>
              <a:path w="2483" h="2233" extrusionOk="0">
                <a:moveTo>
                  <a:pt x="1344" y="0"/>
                </a:moveTo>
                <a:cubicBezTo>
                  <a:pt x="1331" y="0"/>
                  <a:pt x="1317" y="0"/>
                  <a:pt x="1304" y="1"/>
                </a:cubicBezTo>
                <a:cubicBezTo>
                  <a:pt x="552" y="1"/>
                  <a:pt x="26" y="527"/>
                  <a:pt x="1" y="1229"/>
                </a:cubicBezTo>
                <a:cubicBezTo>
                  <a:pt x="1" y="1883"/>
                  <a:pt x="352" y="2233"/>
                  <a:pt x="1009" y="2233"/>
                </a:cubicBezTo>
                <a:cubicBezTo>
                  <a:pt x="1032" y="2233"/>
                  <a:pt x="1055" y="2232"/>
                  <a:pt x="1079" y="2232"/>
                </a:cubicBezTo>
                <a:cubicBezTo>
                  <a:pt x="1855" y="2232"/>
                  <a:pt x="2482" y="1655"/>
                  <a:pt x="2457" y="978"/>
                </a:cubicBezTo>
                <a:cubicBezTo>
                  <a:pt x="2432" y="489"/>
                  <a:pt x="1883" y="0"/>
                  <a:pt x="134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" name="Google Shape;39;p2"/>
          <p:cNvSpPr/>
          <p:nvPr/>
        </p:nvSpPr>
        <p:spPr>
          <a:xfrm>
            <a:off x="1966904" y="-472795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0" name="Google Shape;40;p2"/>
          <p:cNvGrpSpPr/>
          <p:nvPr/>
        </p:nvGrpSpPr>
        <p:grpSpPr>
          <a:xfrm>
            <a:off x="11091317" y="2817351"/>
            <a:ext cx="1100683" cy="1607633"/>
            <a:chOff x="8318488" y="2113013"/>
            <a:chExt cx="825512" cy="1205725"/>
          </a:xfrm>
        </p:grpSpPr>
        <p:sp>
          <p:nvSpPr>
            <p:cNvPr id="41" name="Google Shape;41;p2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4" name="Google Shape;44;p2"/>
          <p:cNvGrpSpPr/>
          <p:nvPr/>
        </p:nvGrpSpPr>
        <p:grpSpPr>
          <a:xfrm>
            <a:off x="3" y="4729760"/>
            <a:ext cx="1403268" cy="2092112"/>
            <a:chOff x="2" y="3547320"/>
            <a:chExt cx="1052451" cy="1569084"/>
          </a:xfrm>
        </p:grpSpPr>
        <p:sp>
          <p:nvSpPr>
            <p:cNvPr id="45" name="Google Shape;45;p2"/>
            <p:cNvSpPr/>
            <p:nvPr/>
          </p:nvSpPr>
          <p:spPr>
            <a:xfrm>
              <a:off x="2" y="3547320"/>
              <a:ext cx="1052451" cy="1569084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614465" y="3852914"/>
              <a:ext cx="313844" cy="249966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63636" y="3904180"/>
              <a:ext cx="199395" cy="183513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8" name="Google Shape;48;p2"/>
          <p:cNvGrpSpPr/>
          <p:nvPr/>
        </p:nvGrpSpPr>
        <p:grpSpPr>
          <a:xfrm>
            <a:off x="215427" y="5595991"/>
            <a:ext cx="904240" cy="787364"/>
            <a:chOff x="161570" y="4196993"/>
            <a:chExt cx="678180" cy="590523"/>
          </a:xfrm>
        </p:grpSpPr>
        <p:sp>
          <p:nvSpPr>
            <p:cNvPr id="49" name="Google Shape;49;p2"/>
            <p:cNvSpPr/>
            <p:nvPr/>
          </p:nvSpPr>
          <p:spPr>
            <a:xfrm>
              <a:off x="479446" y="4349506"/>
              <a:ext cx="167663" cy="125849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161570" y="4216475"/>
              <a:ext cx="114991" cy="91091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162844" y="4473619"/>
              <a:ext cx="112953" cy="93996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72634" y="4196993"/>
              <a:ext cx="114990" cy="108932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1243" y="4524783"/>
              <a:ext cx="99015" cy="955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15469" y="4366884"/>
              <a:ext cx="97741" cy="91983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528533" y="4591694"/>
              <a:ext cx="96060" cy="92136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02331" y="4683626"/>
              <a:ext cx="72822" cy="7218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60647" y="4289701"/>
              <a:ext cx="136697" cy="111021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655908" y="4671690"/>
              <a:ext cx="112950" cy="115826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703046" y="4454607"/>
              <a:ext cx="136705" cy="125858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0" name="Google Shape;60;p2"/>
          <p:cNvSpPr/>
          <p:nvPr/>
        </p:nvSpPr>
        <p:spPr>
          <a:xfrm>
            <a:off x="3042567" y="6335529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1" name="Google Shape;61;p2"/>
          <p:cNvSpPr/>
          <p:nvPr/>
        </p:nvSpPr>
        <p:spPr>
          <a:xfrm>
            <a:off x="10517517" y="180900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2" name="Google Shape;62;p2"/>
          <p:cNvSpPr/>
          <p:nvPr/>
        </p:nvSpPr>
        <p:spPr>
          <a:xfrm>
            <a:off x="10270218" y="1088434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" name="Google Shape;63;p2"/>
          <p:cNvSpPr/>
          <p:nvPr/>
        </p:nvSpPr>
        <p:spPr>
          <a:xfrm>
            <a:off x="11557617" y="119863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" name="Google Shape;64;p2"/>
          <p:cNvSpPr/>
          <p:nvPr/>
        </p:nvSpPr>
        <p:spPr>
          <a:xfrm>
            <a:off x="11275251" y="876767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" name="Google Shape;65;p2"/>
          <p:cNvSpPr/>
          <p:nvPr/>
        </p:nvSpPr>
        <p:spPr>
          <a:xfrm>
            <a:off x="11210085" y="1258233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6" name="Google Shape;66;p2"/>
          <p:cNvSpPr/>
          <p:nvPr/>
        </p:nvSpPr>
        <p:spPr>
          <a:xfrm>
            <a:off x="11014585" y="1695233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" name="Google Shape;67;p2"/>
          <p:cNvSpPr/>
          <p:nvPr/>
        </p:nvSpPr>
        <p:spPr>
          <a:xfrm>
            <a:off x="10959218" y="5920284"/>
            <a:ext cx="766967" cy="1341800"/>
          </a:xfrm>
          <a:custGeom>
            <a:avLst/>
            <a:gdLst/>
            <a:ahLst/>
            <a:cxnLst/>
            <a:rect l="l" t="t" r="r" b="b"/>
            <a:pathLst>
              <a:path w="23009" h="40254" extrusionOk="0">
                <a:moveTo>
                  <a:pt x="12534" y="15239"/>
                </a:moveTo>
                <a:cubicBezTo>
                  <a:pt x="12570" y="15239"/>
                  <a:pt x="12611" y="15247"/>
                  <a:pt x="12657" y="15265"/>
                </a:cubicBezTo>
                <a:cubicBezTo>
                  <a:pt x="12858" y="15316"/>
                  <a:pt x="12908" y="15516"/>
                  <a:pt x="12833" y="15666"/>
                </a:cubicBezTo>
                <a:cubicBezTo>
                  <a:pt x="12432" y="16569"/>
                  <a:pt x="12381" y="17621"/>
                  <a:pt x="11655" y="18373"/>
                </a:cubicBezTo>
                <a:cubicBezTo>
                  <a:pt x="11855" y="17446"/>
                  <a:pt x="12056" y="16519"/>
                  <a:pt x="12256" y="15566"/>
                </a:cubicBezTo>
                <a:cubicBezTo>
                  <a:pt x="12297" y="15403"/>
                  <a:pt x="12371" y="15239"/>
                  <a:pt x="12534" y="15239"/>
                </a:cubicBezTo>
                <a:close/>
                <a:moveTo>
                  <a:pt x="21003" y="21230"/>
                </a:moveTo>
                <a:cubicBezTo>
                  <a:pt x="20727" y="23336"/>
                  <a:pt x="20427" y="25416"/>
                  <a:pt x="19725" y="27421"/>
                </a:cubicBezTo>
                <a:cubicBezTo>
                  <a:pt x="20051" y="25341"/>
                  <a:pt x="20226" y="23235"/>
                  <a:pt x="21003" y="21230"/>
                </a:cubicBezTo>
                <a:close/>
                <a:moveTo>
                  <a:pt x="17068" y="26544"/>
                </a:moveTo>
                <a:lnTo>
                  <a:pt x="17068" y="26544"/>
                </a:lnTo>
                <a:cubicBezTo>
                  <a:pt x="17469" y="27070"/>
                  <a:pt x="17168" y="27521"/>
                  <a:pt x="16843" y="28173"/>
                </a:cubicBezTo>
                <a:cubicBezTo>
                  <a:pt x="16567" y="27396"/>
                  <a:pt x="16943" y="26995"/>
                  <a:pt x="17068" y="26544"/>
                </a:cubicBezTo>
                <a:close/>
                <a:moveTo>
                  <a:pt x="14737" y="27321"/>
                </a:moveTo>
                <a:cubicBezTo>
                  <a:pt x="14988" y="27747"/>
                  <a:pt x="14662" y="28022"/>
                  <a:pt x="14562" y="28423"/>
                </a:cubicBezTo>
                <a:cubicBezTo>
                  <a:pt x="14236" y="27847"/>
                  <a:pt x="14236" y="27847"/>
                  <a:pt x="14737" y="27321"/>
                </a:cubicBezTo>
                <a:close/>
                <a:moveTo>
                  <a:pt x="7544" y="27246"/>
                </a:moveTo>
                <a:cubicBezTo>
                  <a:pt x="7695" y="27847"/>
                  <a:pt x="7369" y="28323"/>
                  <a:pt x="7244" y="28875"/>
                </a:cubicBezTo>
                <a:cubicBezTo>
                  <a:pt x="7093" y="29601"/>
                  <a:pt x="6843" y="30328"/>
                  <a:pt x="6617" y="31055"/>
                </a:cubicBezTo>
                <a:cubicBezTo>
                  <a:pt x="6596" y="31181"/>
                  <a:pt x="6523" y="31324"/>
                  <a:pt x="6382" y="31324"/>
                </a:cubicBezTo>
                <a:cubicBezTo>
                  <a:pt x="6355" y="31324"/>
                  <a:pt x="6324" y="31318"/>
                  <a:pt x="6291" y="31306"/>
                </a:cubicBezTo>
                <a:cubicBezTo>
                  <a:pt x="6116" y="31256"/>
                  <a:pt x="6066" y="31080"/>
                  <a:pt x="6091" y="30905"/>
                </a:cubicBezTo>
                <a:cubicBezTo>
                  <a:pt x="6091" y="30804"/>
                  <a:pt x="6141" y="30729"/>
                  <a:pt x="6166" y="30629"/>
                </a:cubicBezTo>
                <a:cubicBezTo>
                  <a:pt x="6567" y="29476"/>
                  <a:pt x="6968" y="28323"/>
                  <a:pt x="7544" y="27246"/>
                </a:cubicBezTo>
                <a:close/>
                <a:moveTo>
                  <a:pt x="6066" y="31682"/>
                </a:moveTo>
                <a:cubicBezTo>
                  <a:pt x="6291" y="31682"/>
                  <a:pt x="6442" y="31782"/>
                  <a:pt x="6341" y="32032"/>
                </a:cubicBezTo>
                <a:cubicBezTo>
                  <a:pt x="6241" y="32283"/>
                  <a:pt x="6266" y="32634"/>
                  <a:pt x="5865" y="32659"/>
                </a:cubicBezTo>
                <a:cubicBezTo>
                  <a:pt x="5815" y="32433"/>
                  <a:pt x="5715" y="32233"/>
                  <a:pt x="5690" y="32007"/>
                </a:cubicBezTo>
                <a:cubicBezTo>
                  <a:pt x="5665" y="31757"/>
                  <a:pt x="5840" y="31682"/>
                  <a:pt x="6066" y="31682"/>
                </a:cubicBezTo>
                <a:close/>
                <a:moveTo>
                  <a:pt x="5865" y="32659"/>
                </a:moveTo>
                <a:lnTo>
                  <a:pt x="5865" y="32659"/>
                </a:lnTo>
                <a:cubicBezTo>
                  <a:pt x="5840" y="32684"/>
                  <a:pt x="5815" y="32734"/>
                  <a:pt x="5815" y="32734"/>
                </a:cubicBezTo>
                <a:cubicBezTo>
                  <a:pt x="5740" y="32734"/>
                  <a:pt x="5765" y="32684"/>
                  <a:pt x="5865" y="32659"/>
                </a:cubicBezTo>
                <a:close/>
                <a:moveTo>
                  <a:pt x="2431" y="34489"/>
                </a:moveTo>
                <a:lnTo>
                  <a:pt x="2431" y="34489"/>
                </a:lnTo>
                <a:cubicBezTo>
                  <a:pt x="2782" y="34940"/>
                  <a:pt x="2757" y="35291"/>
                  <a:pt x="2381" y="35591"/>
                </a:cubicBezTo>
                <a:cubicBezTo>
                  <a:pt x="2352" y="35611"/>
                  <a:pt x="2316" y="35623"/>
                  <a:pt x="2279" y="35623"/>
                </a:cubicBezTo>
                <a:cubicBezTo>
                  <a:pt x="2220" y="35623"/>
                  <a:pt x="2161" y="35593"/>
                  <a:pt x="2131" y="35516"/>
                </a:cubicBezTo>
                <a:cubicBezTo>
                  <a:pt x="1955" y="35115"/>
                  <a:pt x="2106" y="34814"/>
                  <a:pt x="2431" y="34489"/>
                </a:cubicBezTo>
                <a:close/>
                <a:moveTo>
                  <a:pt x="7917" y="1"/>
                </a:moveTo>
                <a:cubicBezTo>
                  <a:pt x="7902" y="1"/>
                  <a:pt x="7886" y="1"/>
                  <a:pt x="7870" y="2"/>
                </a:cubicBezTo>
                <a:cubicBezTo>
                  <a:pt x="7594" y="52"/>
                  <a:pt x="7469" y="253"/>
                  <a:pt x="7469" y="504"/>
                </a:cubicBezTo>
                <a:cubicBezTo>
                  <a:pt x="7494" y="1255"/>
                  <a:pt x="7294" y="1957"/>
                  <a:pt x="7269" y="2684"/>
                </a:cubicBezTo>
                <a:cubicBezTo>
                  <a:pt x="7244" y="3661"/>
                  <a:pt x="7043" y="4614"/>
                  <a:pt x="6943" y="5566"/>
                </a:cubicBezTo>
                <a:cubicBezTo>
                  <a:pt x="6767" y="6995"/>
                  <a:pt x="6467" y="8373"/>
                  <a:pt x="6216" y="9777"/>
                </a:cubicBezTo>
                <a:cubicBezTo>
                  <a:pt x="6091" y="10378"/>
                  <a:pt x="5965" y="10980"/>
                  <a:pt x="5840" y="11581"/>
                </a:cubicBezTo>
                <a:cubicBezTo>
                  <a:pt x="5464" y="13586"/>
                  <a:pt x="4938" y="15541"/>
                  <a:pt x="4512" y="17521"/>
                </a:cubicBezTo>
                <a:cubicBezTo>
                  <a:pt x="3835" y="20629"/>
                  <a:pt x="3033" y="23737"/>
                  <a:pt x="2331" y="26844"/>
                </a:cubicBezTo>
                <a:cubicBezTo>
                  <a:pt x="1730" y="29501"/>
                  <a:pt x="1053" y="32133"/>
                  <a:pt x="502" y="34814"/>
                </a:cubicBezTo>
                <a:cubicBezTo>
                  <a:pt x="226" y="36143"/>
                  <a:pt x="0" y="37496"/>
                  <a:pt x="25" y="38850"/>
                </a:cubicBezTo>
                <a:cubicBezTo>
                  <a:pt x="51" y="39351"/>
                  <a:pt x="176" y="39802"/>
                  <a:pt x="702" y="40002"/>
                </a:cubicBezTo>
                <a:cubicBezTo>
                  <a:pt x="880" y="40065"/>
                  <a:pt x="1051" y="40098"/>
                  <a:pt x="1217" y="40098"/>
                </a:cubicBezTo>
                <a:cubicBezTo>
                  <a:pt x="1520" y="40098"/>
                  <a:pt x="1805" y="39986"/>
                  <a:pt x="2081" y="39727"/>
                </a:cubicBezTo>
                <a:cubicBezTo>
                  <a:pt x="2457" y="39376"/>
                  <a:pt x="2707" y="39000"/>
                  <a:pt x="2933" y="38524"/>
                </a:cubicBezTo>
                <a:cubicBezTo>
                  <a:pt x="3434" y="37421"/>
                  <a:pt x="4086" y="36343"/>
                  <a:pt x="4662" y="35266"/>
                </a:cubicBezTo>
                <a:cubicBezTo>
                  <a:pt x="4913" y="34564"/>
                  <a:pt x="5163" y="33862"/>
                  <a:pt x="5464" y="33010"/>
                </a:cubicBezTo>
                <a:lnTo>
                  <a:pt x="5464" y="33010"/>
                </a:lnTo>
                <a:cubicBezTo>
                  <a:pt x="5564" y="33737"/>
                  <a:pt x="5414" y="34413"/>
                  <a:pt x="4988" y="35215"/>
                </a:cubicBezTo>
                <a:cubicBezTo>
                  <a:pt x="4637" y="36920"/>
                  <a:pt x="4311" y="38599"/>
                  <a:pt x="3810" y="40253"/>
                </a:cubicBezTo>
                <a:cubicBezTo>
                  <a:pt x="4537" y="39952"/>
                  <a:pt x="5339" y="39852"/>
                  <a:pt x="6066" y="39501"/>
                </a:cubicBezTo>
                <a:cubicBezTo>
                  <a:pt x="6239" y="39436"/>
                  <a:pt x="6450" y="39371"/>
                  <a:pt x="6650" y="39371"/>
                </a:cubicBezTo>
                <a:cubicBezTo>
                  <a:pt x="6681" y="39371"/>
                  <a:pt x="6712" y="39373"/>
                  <a:pt x="6742" y="39376"/>
                </a:cubicBezTo>
                <a:cubicBezTo>
                  <a:pt x="7066" y="39435"/>
                  <a:pt x="7388" y="39457"/>
                  <a:pt x="7708" y="39457"/>
                </a:cubicBezTo>
                <a:cubicBezTo>
                  <a:pt x="8478" y="39457"/>
                  <a:pt x="9239" y="39329"/>
                  <a:pt x="10000" y="39276"/>
                </a:cubicBezTo>
                <a:cubicBezTo>
                  <a:pt x="10702" y="37697"/>
                  <a:pt x="11404" y="36118"/>
                  <a:pt x="12056" y="34539"/>
                </a:cubicBezTo>
                <a:cubicBezTo>
                  <a:pt x="12607" y="33210"/>
                  <a:pt x="13058" y="31882"/>
                  <a:pt x="13885" y="30504"/>
                </a:cubicBezTo>
                <a:lnTo>
                  <a:pt x="13885" y="30504"/>
                </a:lnTo>
                <a:cubicBezTo>
                  <a:pt x="13885" y="31456"/>
                  <a:pt x="13860" y="32233"/>
                  <a:pt x="13885" y="33035"/>
                </a:cubicBezTo>
                <a:cubicBezTo>
                  <a:pt x="13910" y="33862"/>
                  <a:pt x="14136" y="34589"/>
                  <a:pt x="15063" y="34890"/>
                </a:cubicBezTo>
                <a:cubicBezTo>
                  <a:pt x="16291" y="34639"/>
                  <a:pt x="17394" y="33361"/>
                  <a:pt x="17444" y="32083"/>
                </a:cubicBezTo>
                <a:cubicBezTo>
                  <a:pt x="17469" y="31631"/>
                  <a:pt x="17444" y="31180"/>
                  <a:pt x="18121" y="30829"/>
                </a:cubicBezTo>
                <a:lnTo>
                  <a:pt x="18121" y="30829"/>
                </a:lnTo>
                <a:cubicBezTo>
                  <a:pt x="17770" y="31657"/>
                  <a:pt x="18071" y="32408"/>
                  <a:pt x="17569" y="33060"/>
                </a:cubicBezTo>
                <a:cubicBezTo>
                  <a:pt x="17219" y="33486"/>
                  <a:pt x="17569" y="34238"/>
                  <a:pt x="18021" y="34413"/>
                </a:cubicBezTo>
                <a:cubicBezTo>
                  <a:pt x="18113" y="34446"/>
                  <a:pt x="18196" y="34463"/>
                  <a:pt x="18272" y="34463"/>
                </a:cubicBezTo>
                <a:cubicBezTo>
                  <a:pt x="18548" y="34463"/>
                  <a:pt x="18737" y="34237"/>
                  <a:pt x="18973" y="33687"/>
                </a:cubicBezTo>
                <a:cubicBezTo>
                  <a:pt x="19474" y="32534"/>
                  <a:pt x="19599" y="31256"/>
                  <a:pt x="20026" y="30078"/>
                </a:cubicBezTo>
                <a:cubicBezTo>
                  <a:pt x="20602" y="27546"/>
                  <a:pt x="21204" y="25015"/>
                  <a:pt x="21579" y="22459"/>
                </a:cubicBezTo>
                <a:cubicBezTo>
                  <a:pt x="21855" y="20754"/>
                  <a:pt x="22306" y="19050"/>
                  <a:pt x="21930" y="17321"/>
                </a:cubicBezTo>
                <a:cubicBezTo>
                  <a:pt x="21905" y="17170"/>
                  <a:pt x="21955" y="16970"/>
                  <a:pt x="22006" y="16819"/>
                </a:cubicBezTo>
                <a:cubicBezTo>
                  <a:pt x="22407" y="15591"/>
                  <a:pt x="22432" y="14263"/>
                  <a:pt x="22833" y="13010"/>
                </a:cubicBezTo>
                <a:cubicBezTo>
                  <a:pt x="23008" y="12484"/>
                  <a:pt x="22883" y="11907"/>
                  <a:pt x="22707" y="11356"/>
                </a:cubicBezTo>
                <a:cubicBezTo>
                  <a:pt x="22657" y="11155"/>
                  <a:pt x="22582" y="10980"/>
                  <a:pt x="22381" y="10854"/>
                </a:cubicBezTo>
                <a:cubicBezTo>
                  <a:pt x="22217" y="10745"/>
                  <a:pt x="22045" y="10691"/>
                  <a:pt x="21882" y="10691"/>
                </a:cubicBezTo>
                <a:cubicBezTo>
                  <a:pt x="21525" y="10691"/>
                  <a:pt x="21214" y="10949"/>
                  <a:pt x="21128" y="11431"/>
                </a:cubicBezTo>
                <a:cubicBezTo>
                  <a:pt x="20878" y="12734"/>
                  <a:pt x="20402" y="13937"/>
                  <a:pt x="20126" y="15215"/>
                </a:cubicBezTo>
                <a:cubicBezTo>
                  <a:pt x="19725" y="16819"/>
                  <a:pt x="19424" y="18474"/>
                  <a:pt x="19023" y="20078"/>
                </a:cubicBezTo>
                <a:cubicBezTo>
                  <a:pt x="18823" y="20880"/>
                  <a:pt x="18772" y="21732"/>
                  <a:pt x="18296" y="22433"/>
                </a:cubicBezTo>
                <a:cubicBezTo>
                  <a:pt x="18296" y="22659"/>
                  <a:pt x="18346" y="22885"/>
                  <a:pt x="18196" y="23110"/>
                </a:cubicBezTo>
                <a:cubicBezTo>
                  <a:pt x="18046" y="22834"/>
                  <a:pt x="18046" y="22609"/>
                  <a:pt x="18271" y="22433"/>
                </a:cubicBezTo>
                <a:cubicBezTo>
                  <a:pt x="18296" y="20930"/>
                  <a:pt x="18722" y="19476"/>
                  <a:pt x="18998" y="18022"/>
                </a:cubicBezTo>
                <a:cubicBezTo>
                  <a:pt x="19374" y="15917"/>
                  <a:pt x="19875" y="13862"/>
                  <a:pt x="19900" y="11732"/>
                </a:cubicBezTo>
                <a:cubicBezTo>
                  <a:pt x="19925" y="10930"/>
                  <a:pt x="19700" y="10579"/>
                  <a:pt x="19023" y="10353"/>
                </a:cubicBezTo>
                <a:cubicBezTo>
                  <a:pt x="18846" y="10296"/>
                  <a:pt x="18694" y="10266"/>
                  <a:pt x="18558" y="10266"/>
                </a:cubicBezTo>
                <a:cubicBezTo>
                  <a:pt x="18212" y="10266"/>
                  <a:pt x="17961" y="10462"/>
                  <a:pt x="17620" y="10930"/>
                </a:cubicBezTo>
                <a:cubicBezTo>
                  <a:pt x="17344" y="11281"/>
                  <a:pt x="17193" y="11757"/>
                  <a:pt x="16818" y="12057"/>
                </a:cubicBezTo>
                <a:cubicBezTo>
                  <a:pt x="16364" y="11356"/>
                  <a:pt x="15842" y="10977"/>
                  <a:pt x="15266" y="10977"/>
                </a:cubicBezTo>
                <a:cubicBezTo>
                  <a:pt x="15142" y="10977"/>
                  <a:pt x="15016" y="10994"/>
                  <a:pt x="14888" y="11030"/>
                </a:cubicBezTo>
                <a:cubicBezTo>
                  <a:pt x="14361" y="11180"/>
                  <a:pt x="13960" y="11556"/>
                  <a:pt x="13685" y="12032"/>
                </a:cubicBezTo>
                <a:cubicBezTo>
                  <a:pt x="13635" y="12559"/>
                  <a:pt x="13484" y="13035"/>
                  <a:pt x="13133" y="13586"/>
                </a:cubicBezTo>
                <a:cubicBezTo>
                  <a:pt x="13058" y="12960"/>
                  <a:pt x="13259" y="12509"/>
                  <a:pt x="13359" y="12057"/>
                </a:cubicBezTo>
                <a:cubicBezTo>
                  <a:pt x="13484" y="11080"/>
                  <a:pt x="13559" y="10128"/>
                  <a:pt x="13710" y="9175"/>
                </a:cubicBezTo>
                <a:cubicBezTo>
                  <a:pt x="13810" y="8624"/>
                  <a:pt x="13885" y="8047"/>
                  <a:pt x="13860" y="7496"/>
                </a:cubicBezTo>
                <a:cubicBezTo>
                  <a:pt x="13835" y="6869"/>
                  <a:pt x="13660" y="6669"/>
                  <a:pt x="13083" y="6494"/>
                </a:cubicBezTo>
                <a:cubicBezTo>
                  <a:pt x="12979" y="6459"/>
                  <a:pt x="12883" y="6443"/>
                  <a:pt x="12795" y="6443"/>
                </a:cubicBezTo>
                <a:cubicBezTo>
                  <a:pt x="12441" y="6443"/>
                  <a:pt x="12216" y="6704"/>
                  <a:pt x="12056" y="7045"/>
                </a:cubicBezTo>
                <a:cubicBezTo>
                  <a:pt x="11880" y="7371"/>
                  <a:pt x="11755" y="7697"/>
                  <a:pt x="11630" y="8047"/>
                </a:cubicBezTo>
                <a:cubicBezTo>
                  <a:pt x="10878" y="10504"/>
                  <a:pt x="10151" y="12935"/>
                  <a:pt x="9374" y="15391"/>
                </a:cubicBezTo>
                <a:cubicBezTo>
                  <a:pt x="8447" y="18423"/>
                  <a:pt x="7494" y="21481"/>
                  <a:pt x="6517" y="24514"/>
                </a:cubicBezTo>
                <a:cubicBezTo>
                  <a:pt x="5815" y="26794"/>
                  <a:pt x="4963" y="29050"/>
                  <a:pt x="4111" y="31281"/>
                </a:cubicBezTo>
                <a:cubicBezTo>
                  <a:pt x="3860" y="31932"/>
                  <a:pt x="3559" y="32559"/>
                  <a:pt x="3058" y="33060"/>
                </a:cubicBezTo>
                <a:cubicBezTo>
                  <a:pt x="3058" y="33135"/>
                  <a:pt x="3058" y="33185"/>
                  <a:pt x="3058" y="33261"/>
                </a:cubicBezTo>
                <a:cubicBezTo>
                  <a:pt x="3033" y="33336"/>
                  <a:pt x="3008" y="33411"/>
                  <a:pt x="2958" y="33511"/>
                </a:cubicBezTo>
                <a:cubicBezTo>
                  <a:pt x="2832" y="33411"/>
                  <a:pt x="2883" y="33286"/>
                  <a:pt x="2908" y="33185"/>
                </a:cubicBezTo>
                <a:cubicBezTo>
                  <a:pt x="2933" y="33135"/>
                  <a:pt x="3008" y="33085"/>
                  <a:pt x="3033" y="33060"/>
                </a:cubicBezTo>
                <a:cubicBezTo>
                  <a:pt x="3008" y="32333"/>
                  <a:pt x="3058" y="31606"/>
                  <a:pt x="3158" y="30880"/>
                </a:cubicBezTo>
                <a:cubicBezTo>
                  <a:pt x="3309" y="29852"/>
                  <a:pt x="3634" y="28875"/>
                  <a:pt x="3835" y="27872"/>
                </a:cubicBezTo>
                <a:cubicBezTo>
                  <a:pt x="4386" y="25065"/>
                  <a:pt x="4988" y="22283"/>
                  <a:pt x="5539" y="19476"/>
                </a:cubicBezTo>
                <a:cubicBezTo>
                  <a:pt x="5940" y="17596"/>
                  <a:pt x="6366" y="15717"/>
                  <a:pt x="6692" y="13837"/>
                </a:cubicBezTo>
                <a:cubicBezTo>
                  <a:pt x="6918" y="12484"/>
                  <a:pt x="7143" y="11155"/>
                  <a:pt x="7544" y="9852"/>
                </a:cubicBezTo>
                <a:cubicBezTo>
                  <a:pt x="7444" y="9250"/>
                  <a:pt x="7670" y="8724"/>
                  <a:pt x="7845" y="8173"/>
                </a:cubicBezTo>
                <a:cubicBezTo>
                  <a:pt x="7795" y="6719"/>
                  <a:pt x="8196" y="5290"/>
                  <a:pt x="8221" y="3837"/>
                </a:cubicBezTo>
                <a:cubicBezTo>
                  <a:pt x="8221" y="2709"/>
                  <a:pt x="8572" y="1581"/>
                  <a:pt x="8271" y="453"/>
                </a:cubicBezTo>
                <a:cubicBezTo>
                  <a:pt x="8223" y="238"/>
                  <a:pt x="8221" y="1"/>
                  <a:pt x="791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8" name="Google Shape;68;p2"/>
          <p:cNvGrpSpPr/>
          <p:nvPr/>
        </p:nvGrpSpPr>
        <p:grpSpPr>
          <a:xfrm>
            <a:off x="10164718" y="5217118"/>
            <a:ext cx="1378500" cy="1262733"/>
            <a:chOff x="7623538" y="3912838"/>
            <a:chExt cx="1033875" cy="947050"/>
          </a:xfrm>
        </p:grpSpPr>
        <p:sp>
          <p:nvSpPr>
            <p:cNvPr id="69" name="Google Shape;69;p2"/>
            <p:cNvSpPr/>
            <p:nvPr/>
          </p:nvSpPr>
          <p:spPr>
            <a:xfrm>
              <a:off x="8405513" y="4309138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7640463" y="3912838"/>
              <a:ext cx="875975" cy="947050"/>
            </a:xfrm>
            <a:custGeom>
              <a:avLst/>
              <a:gdLst/>
              <a:ahLst/>
              <a:cxnLst/>
              <a:rect l="l" t="t" r="r" b="b"/>
              <a:pathLst>
                <a:path w="35039" h="37882" extrusionOk="0">
                  <a:moveTo>
                    <a:pt x="10477" y="6009"/>
                  </a:moveTo>
                  <a:cubicBezTo>
                    <a:pt x="11780" y="6009"/>
                    <a:pt x="12833" y="7438"/>
                    <a:pt x="12507" y="8766"/>
                  </a:cubicBezTo>
                  <a:cubicBezTo>
                    <a:pt x="12457" y="8992"/>
                    <a:pt x="12381" y="9217"/>
                    <a:pt x="12281" y="9418"/>
                  </a:cubicBezTo>
                  <a:cubicBezTo>
                    <a:pt x="11979" y="10152"/>
                    <a:pt x="11305" y="10607"/>
                    <a:pt x="10611" y="10607"/>
                  </a:cubicBezTo>
                  <a:cubicBezTo>
                    <a:pt x="10500" y="10607"/>
                    <a:pt x="10387" y="10595"/>
                    <a:pt x="10276" y="10571"/>
                  </a:cubicBezTo>
                  <a:cubicBezTo>
                    <a:pt x="9574" y="10420"/>
                    <a:pt x="8772" y="9493"/>
                    <a:pt x="8747" y="8766"/>
                  </a:cubicBezTo>
                  <a:cubicBezTo>
                    <a:pt x="8697" y="7814"/>
                    <a:pt x="9098" y="7012"/>
                    <a:pt x="9650" y="6285"/>
                  </a:cubicBezTo>
                  <a:cubicBezTo>
                    <a:pt x="9875" y="6009"/>
                    <a:pt x="10176" y="6009"/>
                    <a:pt x="10477" y="6009"/>
                  </a:cubicBezTo>
                  <a:close/>
                  <a:moveTo>
                    <a:pt x="13378" y="27070"/>
                  </a:moveTo>
                  <a:cubicBezTo>
                    <a:pt x="13453" y="27070"/>
                    <a:pt x="13522" y="27076"/>
                    <a:pt x="13584" y="27087"/>
                  </a:cubicBezTo>
                  <a:cubicBezTo>
                    <a:pt x="13697" y="27087"/>
                    <a:pt x="13801" y="27086"/>
                    <a:pt x="13897" y="27086"/>
                  </a:cubicBezTo>
                  <a:cubicBezTo>
                    <a:pt x="14184" y="27086"/>
                    <a:pt x="14405" y="27100"/>
                    <a:pt x="14612" y="27213"/>
                  </a:cubicBezTo>
                  <a:cubicBezTo>
                    <a:pt x="15037" y="27468"/>
                    <a:pt x="15462" y="27630"/>
                    <a:pt x="15919" y="27630"/>
                  </a:cubicBezTo>
                  <a:cubicBezTo>
                    <a:pt x="16135" y="27630"/>
                    <a:pt x="16358" y="27594"/>
                    <a:pt x="16592" y="27513"/>
                  </a:cubicBezTo>
                  <a:cubicBezTo>
                    <a:pt x="16681" y="27485"/>
                    <a:pt x="16773" y="27470"/>
                    <a:pt x="16860" y="27470"/>
                  </a:cubicBezTo>
                  <a:cubicBezTo>
                    <a:pt x="17163" y="27470"/>
                    <a:pt x="17405" y="27658"/>
                    <a:pt x="17269" y="28165"/>
                  </a:cubicBezTo>
                  <a:cubicBezTo>
                    <a:pt x="17193" y="28441"/>
                    <a:pt x="17369" y="28591"/>
                    <a:pt x="17620" y="28666"/>
                  </a:cubicBezTo>
                  <a:cubicBezTo>
                    <a:pt x="17945" y="28775"/>
                    <a:pt x="18270" y="28902"/>
                    <a:pt x="18611" y="28902"/>
                  </a:cubicBezTo>
                  <a:cubicBezTo>
                    <a:pt x="18664" y="28902"/>
                    <a:pt x="18718" y="28899"/>
                    <a:pt x="18772" y="28892"/>
                  </a:cubicBezTo>
                  <a:cubicBezTo>
                    <a:pt x="18887" y="28876"/>
                    <a:pt x="19001" y="28870"/>
                    <a:pt x="19114" y="28870"/>
                  </a:cubicBezTo>
                  <a:cubicBezTo>
                    <a:pt x="19739" y="28870"/>
                    <a:pt x="20337" y="29071"/>
                    <a:pt x="20953" y="29092"/>
                  </a:cubicBezTo>
                  <a:cubicBezTo>
                    <a:pt x="21053" y="29092"/>
                    <a:pt x="21178" y="29117"/>
                    <a:pt x="21229" y="29167"/>
                  </a:cubicBezTo>
                  <a:cubicBezTo>
                    <a:pt x="21855" y="30095"/>
                    <a:pt x="22983" y="30396"/>
                    <a:pt x="23735" y="31172"/>
                  </a:cubicBezTo>
                  <a:cubicBezTo>
                    <a:pt x="24061" y="31498"/>
                    <a:pt x="24286" y="31874"/>
                    <a:pt x="24161" y="32325"/>
                  </a:cubicBezTo>
                  <a:cubicBezTo>
                    <a:pt x="23935" y="33102"/>
                    <a:pt x="23960" y="34030"/>
                    <a:pt x="22983" y="34381"/>
                  </a:cubicBezTo>
                  <a:cubicBezTo>
                    <a:pt x="22908" y="34406"/>
                    <a:pt x="22833" y="34531"/>
                    <a:pt x="22833" y="34606"/>
                  </a:cubicBezTo>
                  <a:cubicBezTo>
                    <a:pt x="22871" y="35306"/>
                    <a:pt x="22397" y="35463"/>
                    <a:pt x="21984" y="35463"/>
                  </a:cubicBezTo>
                  <a:cubicBezTo>
                    <a:pt x="21864" y="35463"/>
                    <a:pt x="21750" y="35450"/>
                    <a:pt x="21655" y="35433"/>
                  </a:cubicBezTo>
                  <a:cubicBezTo>
                    <a:pt x="20351" y="35208"/>
                    <a:pt x="19023" y="35233"/>
                    <a:pt x="17720" y="34907"/>
                  </a:cubicBezTo>
                  <a:cubicBezTo>
                    <a:pt x="16517" y="34581"/>
                    <a:pt x="15289" y="34280"/>
                    <a:pt x="14061" y="34080"/>
                  </a:cubicBezTo>
                  <a:cubicBezTo>
                    <a:pt x="13409" y="33980"/>
                    <a:pt x="13033" y="33478"/>
                    <a:pt x="12557" y="33127"/>
                  </a:cubicBezTo>
                  <a:cubicBezTo>
                    <a:pt x="12056" y="32802"/>
                    <a:pt x="11454" y="32501"/>
                    <a:pt x="11504" y="31699"/>
                  </a:cubicBezTo>
                  <a:cubicBezTo>
                    <a:pt x="11529" y="31373"/>
                    <a:pt x="11128" y="31172"/>
                    <a:pt x="10903" y="30947"/>
                  </a:cubicBezTo>
                  <a:cubicBezTo>
                    <a:pt x="10276" y="30345"/>
                    <a:pt x="10226" y="30170"/>
                    <a:pt x="10527" y="29393"/>
                  </a:cubicBezTo>
                  <a:cubicBezTo>
                    <a:pt x="10602" y="29167"/>
                    <a:pt x="10752" y="28967"/>
                    <a:pt x="10752" y="28741"/>
                  </a:cubicBezTo>
                  <a:cubicBezTo>
                    <a:pt x="10777" y="28062"/>
                    <a:pt x="11060" y="27688"/>
                    <a:pt x="11715" y="27688"/>
                  </a:cubicBezTo>
                  <a:cubicBezTo>
                    <a:pt x="11736" y="27688"/>
                    <a:pt x="11758" y="27688"/>
                    <a:pt x="11780" y="27689"/>
                  </a:cubicBezTo>
                  <a:cubicBezTo>
                    <a:pt x="12081" y="27689"/>
                    <a:pt x="12256" y="27463"/>
                    <a:pt x="12482" y="27338"/>
                  </a:cubicBezTo>
                  <a:cubicBezTo>
                    <a:pt x="12793" y="27144"/>
                    <a:pt x="13118" y="27070"/>
                    <a:pt x="13378" y="27070"/>
                  </a:cubicBezTo>
                  <a:close/>
                  <a:moveTo>
                    <a:pt x="9920" y="0"/>
                  </a:moveTo>
                  <a:cubicBezTo>
                    <a:pt x="9183" y="0"/>
                    <a:pt x="8466" y="354"/>
                    <a:pt x="7945" y="997"/>
                  </a:cubicBezTo>
                  <a:cubicBezTo>
                    <a:pt x="7143" y="1999"/>
                    <a:pt x="6742" y="3202"/>
                    <a:pt x="6041" y="4255"/>
                  </a:cubicBezTo>
                  <a:cubicBezTo>
                    <a:pt x="5439" y="5182"/>
                    <a:pt x="4988" y="6185"/>
                    <a:pt x="4562" y="7187"/>
                  </a:cubicBezTo>
                  <a:cubicBezTo>
                    <a:pt x="4863" y="7130"/>
                    <a:pt x="5092" y="7095"/>
                    <a:pt x="5279" y="7095"/>
                  </a:cubicBezTo>
                  <a:cubicBezTo>
                    <a:pt x="5747" y="7095"/>
                    <a:pt x="5955" y="7313"/>
                    <a:pt x="6366" y="7939"/>
                  </a:cubicBezTo>
                  <a:cubicBezTo>
                    <a:pt x="6717" y="8466"/>
                    <a:pt x="6918" y="9042"/>
                    <a:pt x="6993" y="9694"/>
                  </a:cubicBezTo>
                  <a:cubicBezTo>
                    <a:pt x="7294" y="12551"/>
                    <a:pt x="6692" y="15308"/>
                    <a:pt x="6091" y="18040"/>
                  </a:cubicBezTo>
                  <a:cubicBezTo>
                    <a:pt x="5640" y="20095"/>
                    <a:pt x="4988" y="22100"/>
                    <a:pt x="4161" y="24030"/>
                  </a:cubicBezTo>
                  <a:cubicBezTo>
                    <a:pt x="4086" y="24180"/>
                    <a:pt x="4035" y="24330"/>
                    <a:pt x="3960" y="24481"/>
                  </a:cubicBezTo>
                  <a:cubicBezTo>
                    <a:pt x="3254" y="25971"/>
                    <a:pt x="2472" y="26602"/>
                    <a:pt x="1192" y="26602"/>
                  </a:cubicBezTo>
                  <a:cubicBezTo>
                    <a:pt x="836" y="26602"/>
                    <a:pt x="442" y="26553"/>
                    <a:pt x="0" y="26461"/>
                  </a:cubicBezTo>
                  <a:lnTo>
                    <a:pt x="0" y="26461"/>
                  </a:lnTo>
                  <a:cubicBezTo>
                    <a:pt x="0" y="27413"/>
                    <a:pt x="677" y="28040"/>
                    <a:pt x="1028" y="28842"/>
                  </a:cubicBezTo>
                  <a:cubicBezTo>
                    <a:pt x="2557" y="29443"/>
                    <a:pt x="3860" y="30521"/>
                    <a:pt x="5364" y="31223"/>
                  </a:cubicBezTo>
                  <a:cubicBezTo>
                    <a:pt x="6040" y="31561"/>
                    <a:pt x="6670" y="31876"/>
                    <a:pt x="7432" y="31876"/>
                  </a:cubicBezTo>
                  <a:cubicBezTo>
                    <a:pt x="7461" y="31876"/>
                    <a:pt x="7490" y="31875"/>
                    <a:pt x="7519" y="31874"/>
                  </a:cubicBezTo>
                  <a:cubicBezTo>
                    <a:pt x="7582" y="31871"/>
                    <a:pt x="7645" y="31869"/>
                    <a:pt x="7707" y="31869"/>
                  </a:cubicBezTo>
                  <a:cubicBezTo>
                    <a:pt x="8558" y="31869"/>
                    <a:pt x="9325" y="32184"/>
                    <a:pt x="10025" y="32651"/>
                  </a:cubicBezTo>
                  <a:cubicBezTo>
                    <a:pt x="10477" y="32952"/>
                    <a:pt x="10978" y="33127"/>
                    <a:pt x="11354" y="33553"/>
                  </a:cubicBezTo>
                  <a:cubicBezTo>
                    <a:pt x="11630" y="33854"/>
                    <a:pt x="11579" y="34330"/>
                    <a:pt x="11880" y="34606"/>
                  </a:cubicBezTo>
                  <a:cubicBezTo>
                    <a:pt x="12507" y="35258"/>
                    <a:pt x="12757" y="36060"/>
                    <a:pt x="13008" y="36912"/>
                  </a:cubicBezTo>
                  <a:cubicBezTo>
                    <a:pt x="14086" y="37112"/>
                    <a:pt x="15163" y="37338"/>
                    <a:pt x="16216" y="37564"/>
                  </a:cubicBezTo>
                  <a:cubicBezTo>
                    <a:pt x="17143" y="37746"/>
                    <a:pt x="18062" y="37881"/>
                    <a:pt x="18977" y="37881"/>
                  </a:cubicBezTo>
                  <a:cubicBezTo>
                    <a:pt x="19695" y="37881"/>
                    <a:pt x="20412" y="37798"/>
                    <a:pt x="21128" y="37589"/>
                  </a:cubicBezTo>
                  <a:cubicBezTo>
                    <a:pt x="21705" y="37413"/>
                    <a:pt x="22306" y="37313"/>
                    <a:pt x="22808" y="36987"/>
                  </a:cubicBezTo>
                  <a:cubicBezTo>
                    <a:pt x="24787" y="35709"/>
                    <a:pt x="26843" y="34556"/>
                    <a:pt x="28547" y="32902"/>
                  </a:cubicBezTo>
                  <a:cubicBezTo>
                    <a:pt x="28672" y="32777"/>
                    <a:pt x="28848" y="32751"/>
                    <a:pt x="28998" y="32676"/>
                  </a:cubicBezTo>
                  <a:cubicBezTo>
                    <a:pt x="29123" y="32075"/>
                    <a:pt x="29249" y="31473"/>
                    <a:pt x="29374" y="30872"/>
                  </a:cubicBezTo>
                  <a:lnTo>
                    <a:pt x="29374" y="30872"/>
                  </a:lnTo>
                  <a:cubicBezTo>
                    <a:pt x="28447" y="31097"/>
                    <a:pt x="27770" y="31749"/>
                    <a:pt x="26968" y="32225"/>
                  </a:cubicBezTo>
                  <a:cubicBezTo>
                    <a:pt x="26517" y="32501"/>
                    <a:pt x="26116" y="32952"/>
                    <a:pt x="25564" y="33052"/>
                  </a:cubicBezTo>
                  <a:cubicBezTo>
                    <a:pt x="25339" y="32751"/>
                    <a:pt x="25389" y="32476"/>
                    <a:pt x="25414" y="32225"/>
                  </a:cubicBezTo>
                  <a:cubicBezTo>
                    <a:pt x="25439" y="31423"/>
                    <a:pt x="25063" y="30872"/>
                    <a:pt x="24412" y="30521"/>
                  </a:cubicBezTo>
                  <a:cubicBezTo>
                    <a:pt x="23785" y="30195"/>
                    <a:pt x="23284" y="29794"/>
                    <a:pt x="23008" y="29142"/>
                  </a:cubicBezTo>
                  <a:cubicBezTo>
                    <a:pt x="22883" y="28817"/>
                    <a:pt x="22607" y="28641"/>
                    <a:pt x="22331" y="28441"/>
                  </a:cubicBezTo>
                  <a:cubicBezTo>
                    <a:pt x="21880" y="28115"/>
                    <a:pt x="21880" y="27839"/>
                    <a:pt x="22356" y="27513"/>
                  </a:cubicBezTo>
                  <a:cubicBezTo>
                    <a:pt x="23960" y="26486"/>
                    <a:pt x="25289" y="25132"/>
                    <a:pt x="26818" y="24030"/>
                  </a:cubicBezTo>
                  <a:cubicBezTo>
                    <a:pt x="27970" y="23177"/>
                    <a:pt x="28973" y="22150"/>
                    <a:pt x="30051" y="21223"/>
                  </a:cubicBezTo>
                  <a:cubicBezTo>
                    <a:pt x="31304" y="20145"/>
                    <a:pt x="32507" y="18992"/>
                    <a:pt x="33885" y="18065"/>
                  </a:cubicBezTo>
                  <a:cubicBezTo>
                    <a:pt x="34261" y="17814"/>
                    <a:pt x="34788" y="17839"/>
                    <a:pt x="35038" y="17363"/>
                  </a:cubicBezTo>
                  <a:cubicBezTo>
                    <a:pt x="35013" y="17112"/>
                    <a:pt x="34838" y="16962"/>
                    <a:pt x="34612" y="16862"/>
                  </a:cubicBezTo>
                  <a:cubicBezTo>
                    <a:pt x="34240" y="16650"/>
                    <a:pt x="33867" y="16544"/>
                    <a:pt x="33503" y="16544"/>
                  </a:cubicBezTo>
                  <a:cubicBezTo>
                    <a:pt x="32790" y="16544"/>
                    <a:pt x="32110" y="16951"/>
                    <a:pt x="31529" y="17764"/>
                  </a:cubicBezTo>
                  <a:cubicBezTo>
                    <a:pt x="30351" y="19393"/>
                    <a:pt x="28823" y="20571"/>
                    <a:pt x="27369" y="21899"/>
                  </a:cubicBezTo>
                  <a:cubicBezTo>
                    <a:pt x="26316" y="22852"/>
                    <a:pt x="25113" y="23629"/>
                    <a:pt x="23960" y="24456"/>
                  </a:cubicBezTo>
                  <a:cubicBezTo>
                    <a:pt x="22732" y="25333"/>
                    <a:pt x="21579" y="26260"/>
                    <a:pt x="20201" y="26862"/>
                  </a:cubicBezTo>
                  <a:cubicBezTo>
                    <a:pt x="20022" y="26931"/>
                    <a:pt x="19873" y="26969"/>
                    <a:pt x="19730" y="26969"/>
                  </a:cubicBezTo>
                  <a:cubicBezTo>
                    <a:pt x="19612" y="26969"/>
                    <a:pt x="19498" y="26943"/>
                    <a:pt x="19374" y="26887"/>
                  </a:cubicBezTo>
                  <a:cubicBezTo>
                    <a:pt x="18951" y="26686"/>
                    <a:pt x="18529" y="26468"/>
                    <a:pt x="18080" y="26468"/>
                  </a:cubicBezTo>
                  <a:cubicBezTo>
                    <a:pt x="17970" y="26468"/>
                    <a:pt x="17858" y="26481"/>
                    <a:pt x="17745" y="26511"/>
                  </a:cubicBezTo>
                  <a:cubicBezTo>
                    <a:pt x="17589" y="26547"/>
                    <a:pt x="17442" y="26563"/>
                    <a:pt x="17301" y="26563"/>
                  </a:cubicBezTo>
                  <a:cubicBezTo>
                    <a:pt x="16851" y="26563"/>
                    <a:pt x="16460" y="26401"/>
                    <a:pt x="16041" y="26210"/>
                  </a:cubicBezTo>
                  <a:cubicBezTo>
                    <a:pt x="15163" y="25784"/>
                    <a:pt x="14311" y="25383"/>
                    <a:pt x="13384" y="25082"/>
                  </a:cubicBezTo>
                  <a:cubicBezTo>
                    <a:pt x="13115" y="25190"/>
                    <a:pt x="12991" y="25240"/>
                    <a:pt x="12836" y="25240"/>
                  </a:cubicBezTo>
                  <a:cubicBezTo>
                    <a:pt x="12703" y="25240"/>
                    <a:pt x="12547" y="25202"/>
                    <a:pt x="12256" y="25132"/>
                  </a:cubicBezTo>
                  <a:cubicBezTo>
                    <a:pt x="12349" y="24886"/>
                    <a:pt x="12527" y="24876"/>
                    <a:pt x="12702" y="24876"/>
                  </a:cubicBezTo>
                  <a:cubicBezTo>
                    <a:pt x="12717" y="24876"/>
                    <a:pt x="12732" y="24876"/>
                    <a:pt x="12746" y="24876"/>
                  </a:cubicBezTo>
                  <a:cubicBezTo>
                    <a:pt x="12841" y="24876"/>
                    <a:pt x="12933" y="24873"/>
                    <a:pt x="13008" y="24832"/>
                  </a:cubicBezTo>
                  <a:cubicBezTo>
                    <a:pt x="13008" y="24205"/>
                    <a:pt x="12782" y="23654"/>
                    <a:pt x="12682" y="23052"/>
                  </a:cubicBezTo>
                  <a:cubicBezTo>
                    <a:pt x="12507" y="22075"/>
                    <a:pt x="12381" y="21072"/>
                    <a:pt x="12782" y="20095"/>
                  </a:cubicBezTo>
                  <a:cubicBezTo>
                    <a:pt x="13284" y="18842"/>
                    <a:pt x="13860" y="17588"/>
                    <a:pt x="14437" y="16360"/>
                  </a:cubicBezTo>
                  <a:cubicBezTo>
                    <a:pt x="15715" y="13654"/>
                    <a:pt x="16893" y="10897"/>
                    <a:pt x="18021" y="8115"/>
                  </a:cubicBezTo>
                  <a:cubicBezTo>
                    <a:pt x="18572" y="6786"/>
                    <a:pt x="19073" y="5408"/>
                    <a:pt x="17745" y="4130"/>
                  </a:cubicBezTo>
                  <a:cubicBezTo>
                    <a:pt x="17469" y="3854"/>
                    <a:pt x="17168" y="3603"/>
                    <a:pt x="16792" y="3428"/>
                  </a:cubicBezTo>
                  <a:cubicBezTo>
                    <a:pt x="16467" y="3278"/>
                    <a:pt x="16166" y="3102"/>
                    <a:pt x="16015" y="2726"/>
                  </a:cubicBezTo>
                  <a:cubicBezTo>
                    <a:pt x="15517" y="1424"/>
                    <a:pt x="14191" y="611"/>
                    <a:pt x="12755" y="611"/>
                  </a:cubicBezTo>
                  <a:cubicBezTo>
                    <a:pt x="12532" y="611"/>
                    <a:pt x="12306" y="631"/>
                    <a:pt x="12081" y="671"/>
                  </a:cubicBezTo>
                  <a:cubicBezTo>
                    <a:pt x="12009" y="686"/>
                    <a:pt x="11945" y="693"/>
                    <a:pt x="11887" y="693"/>
                  </a:cubicBezTo>
                  <a:cubicBezTo>
                    <a:pt x="11655" y="693"/>
                    <a:pt x="11503" y="585"/>
                    <a:pt x="11304" y="446"/>
                  </a:cubicBezTo>
                  <a:cubicBezTo>
                    <a:pt x="10865" y="143"/>
                    <a:pt x="10389" y="0"/>
                    <a:pt x="992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8187463" y="4346888"/>
              <a:ext cx="424200" cy="392275"/>
            </a:xfrm>
            <a:custGeom>
              <a:avLst/>
              <a:gdLst/>
              <a:ahLst/>
              <a:cxnLst/>
              <a:rect l="l" t="t" r="r" b="b"/>
              <a:pathLst>
                <a:path w="16968" h="15691" extrusionOk="0">
                  <a:moveTo>
                    <a:pt x="13158" y="1"/>
                  </a:moveTo>
                  <a:cubicBezTo>
                    <a:pt x="12908" y="477"/>
                    <a:pt x="12381" y="452"/>
                    <a:pt x="12005" y="703"/>
                  </a:cubicBezTo>
                  <a:cubicBezTo>
                    <a:pt x="10627" y="1630"/>
                    <a:pt x="9424" y="2783"/>
                    <a:pt x="8171" y="3861"/>
                  </a:cubicBezTo>
                  <a:cubicBezTo>
                    <a:pt x="7093" y="4788"/>
                    <a:pt x="6090" y="5815"/>
                    <a:pt x="4938" y="6668"/>
                  </a:cubicBezTo>
                  <a:cubicBezTo>
                    <a:pt x="3409" y="7770"/>
                    <a:pt x="2080" y="9124"/>
                    <a:pt x="476" y="10151"/>
                  </a:cubicBezTo>
                  <a:cubicBezTo>
                    <a:pt x="0" y="10477"/>
                    <a:pt x="0" y="10753"/>
                    <a:pt x="451" y="11079"/>
                  </a:cubicBezTo>
                  <a:cubicBezTo>
                    <a:pt x="727" y="11279"/>
                    <a:pt x="1003" y="11455"/>
                    <a:pt x="1128" y="11780"/>
                  </a:cubicBezTo>
                  <a:cubicBezTo>
                    <a:pt x="1404" y="12432"/>
                    <a:pt x="1905" y="12833"/>
                    <a:pt x="2532" y="13159"/>
                  </a:cubicBezTo>
                  <a:cubicBezTo>
                    <a:pt x="3183" y="13510"/>
                    <a:pt x="3559" y="14061"/>
                    <a:pt x="3534" y="14863"/>
                  </a:cubicBezTo>
                  <a:cubicBezTo>
                    <a:pt x="3509" y="15114"/>
                    <a:pt x="3459" y="15389"/>
                    <a:pt x="3684" y="15690"/>
                  </a:cubicBezTo>
                  <a:cubicBezTo>
                    <a:pt x="4236" y="15590"/>
                    <a:pt x="4637" y="15139"/>
                    <a:pt x="5088" y="14863"/>
                  </a:cubicBezTo>
                  <a:cubicBezTo>
                    <a:pt x="5890" y="14387"/>
                    <a:pt x="6567" y="13735"/>
                    <a:pt x="7494" y="13510"/>
                  </a:cubicBezTo>
                  <a:cubicBezTo>
                    <a:pt x="7745" y="12106"/>
                    <a:pt x="8045" y="10728"/>
                    <a:pt x="8221" y="9299"/>
                  </a:cubicBezTo>
                  <a:cubicBezTo>
                    <a:pt x="8321" y="8347"/>
                    <a:pt x="8522" y="7394"/>
                    <a:pt x="8547" y="6417"/>
                  </a:cubicBezTo>
                  <a:cubicBezTo>
                    <a:pt x="8572" y="5690"/>
                    <a:pt x="8772" y="4988"/>
                    <a:pt x="8747" y="4237"/>
                  </a:cubicBezTo>
                  <a:cubicBezTo>
                    <a:pt x="8747" y="3986"/>
                    <a:pt x="8897" y="3785"/>
                    <a:pt x="9148" y="3735"/>
                  </a:cubicBezTo>
                  <a:cubicBezTo>
                    <a:pt x="9164" y="3734"/>
                    <a:pt x="9180" y="3734"/>
                    <a:pt x="9195" y="3734"/>
                  </a:cubicBezTo>
                  <a:cubicBezTo>
                    <a:pt x="9499" y="3734"/>
                    <a:pt x="9501" y="3971"/>
                    <a:pt x="9549" y="4186"/>
                  </a:cubicBezTo>
                  <a:cubicBezTo>
                    <a:pt x="9850" y="5314"/>
                    <a:pt x="9499" y="6442"/>
                    <a:pt x="9499" y="7570"/>
                  </a:cubicBezTo>
                  <a:cubicBezTo>
                    <a:pt x="9474" y="9023"/>
                    <a:pt x="9073" y="10452"/>
                    <a:pt x="9123" y="11906"/>
                  </a:cubicBezTo>
                  <a:cubicBezTo>
                    <a:pt x="9800" y="11780"/>
                    <a:pt x="10100" y="11154"/>
                    <a:pt x="10577" y="10778"/>
                  </a:cubicBezTo>
                  <a:cubicBezTo>
                    <a:pt x="11554" y="9976"/>
                    <a:pt x="12532" y="9174"/>
                    <a:pt x="13409" y="8272"/>
                  </a:cubicBezTo>
                  <a:cubicBezTo>
                    <a:pt x="14286" y="7344"/>
                    <a:pt x="15414" y="6718"/>
                    <a:pt x="16191" y="5640"/>
                  </a:cubicBezTo>
                  <a:cubicBezTo>
                    <a:pt x="16842" y="4713"/>
                    <a:pt x="16968" y="3861"/>
                    <a:pt x="16617" y="2883"/>
                  </a:cubicBezTo>
                  <a:cubicBezTo>
                    <a:pt x="16391" y="2181"/>
                    <a:pt x="15915" y="1605"/>
                    <a:pt x="15614" y="928"/>
                  </a:cubicBezTo>
                  <a:cubicBezTo>
                    <a:pt x="15389" y="402"/>
                    <a:pt x="14737" y="252"/>
                    <a:pt x="14186" y="126"/>
                  </a:cubicBezTo>
                  <a:cubicBezTo>
                    <a:pt x="13960" y="51"/>
                    <a:pt x="13735" y="76"/>
                    <a:pt x="13484" y="51"/>
                  </a:cubicBezTo>
                  <a:cubicBezTo>
                    <a:pt x="13384" y="26"/>
                    <a:pt x="13283" y="26"/>
                    <a:pt x="131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7623538" y="4090213"/>
              <a:ext cx="199275" cy="487700"/>
            </a:xfrm>
            <a:custGeom>
              <a:avLst/>
              <a:gdLst/>
              <a:ahLst/>
              <a:cxnLst/>
              <a:rect l="l" t="t" r="r" b="b"/>
              <a:pathLst>
                <a:path w="7971" h="19508" extrusionOk="0">
                  <a:moveTo>
                    <a:pt x="5956" y="0"/>
                  </a:moveTo>
                  <a:cubicBezTo>
                    <a:pt x="5769" y="0"/>
                    <a:pt x="5540" y="35"/>
                    <a:pt x="5239" y="92"/>
                  </a:cubicBezTo>
                  <a:cubicBezTo>
                    <a:pt x="4888" y="293"/>
                    <a:pt x="4763" y="644"/>
                    <a:pt x="4637" y="995"/>
                  </a:cubicBezTo>
                  <a:cubicBezTo>
                    <a:pt x="4186" y="2398"/>
                    <a:pt x="3484" y="3727"/>
                    <a:pt x="2908" y="5105"/>
                  </a:cubicBezTo>
                  <a:cubicBezTo>
                    <a:pt x="1905" y="7436"/>
                    <a:pt x="1003" y="9792"/>
                    <a:pt x="502" y="12273"/>
                  </a:cubicBezTo>
                  <a:cubicBezTo>
                    <a:pt x="276" y="13376"/>
                    <a:pt x="1" y="14504"/>
                    <a:pt x="76" y="15631"/>
                  </a:cubicBezTo>
                  <a:cubicBezTo>
                    <a:pt x="151" y="16884"/>
                    <a:pt x="301" y="18163"/>
                    <a:pt x="677" y="19366"/>
                  </a:cubicBezTo>
                  <a:cubicBezTo>
                    <a:pt x="1119" y="19458"/>
                    <a:pt x="1513" y="19507"/>
                    <a:pt x="1869" y="19507"/>
                  </a:cubicBezTo>
                  <a:cubicBezTo>
                    <a:pt x="3149" y="19507"/>
                    <a:pt x="3931" y="18876"/>
                    <a:pt x="4637" y="17386"/>
                  </a:cubicBezTo>
                  <a:cubicBezTo>
                    <a:pt x="4712" y="17235"/>
                    <a:pt x="4763" y="17085"/>
                    <a:pt x="4838" y="16935"/>
                  </a:cubicBezTo>
                  <a:cubicBezTo>
                    <a:pt x="5665" y="15005"/>
                    <a:pt x="6317" y="13000"/>
                    <a:pt x="6768" y="10945"/>
                  </a:cubicBezTo>
                  <a:cubicBezTo>
                    <a:pt x="7369" y="8213"/>
                    <a:pt x="7971" y="5456"/>
                    <a:pt x="7670" y="2599"/>
                  </a:cubicBezTo>
                  <a:cubicBezTo>
                    <a:pt x="7595" y="1947"/>
                    <a:pt x="7394" y="1371"/>
                    <a:pt x="7043" y="844"/>
                  </a:cubicBezTo>
                  <a:cubicBezTo>
                    <a:pt x="6632" y="218"/>
                    <a:pt x="6424" y="0"/>
                    <a:pt x="59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7896088" y="4589563"/>
              <a:ext cx="351550" cy="209875"/>
            </a:xfrm>
            <a:custGeom>
              <a:avLst/>
              <a:gdLst/>
              <a:ahLst/>
              <a:cxnLst/>
              <a:rect l="l" t="t" r="r" b="b"/>
              <a:pathLst>
                <a:path w="14062" h="8395" extrusionOk="0">
                  <a:moveTo>
                    <a:pt x="3153" y="1"/>
                  </a:moveTo>
                  <a:cubicBezTo>
                    <a:pt x="2893" y="1"/>
                    <a:pt x="2568" y="75"/>
                    <a:pt x="2257" y="269"/>
                  </a:cubicBezTo>
                  <a:cubicBezTo>
                    <a:pt x="2031" y="394"/>
                    <a:pt x="1856" y="620"/>
                    <a:pt x="1555" y="620"/>
                  </a:cubicBezTo>
                  <a:cubicBezTo>
                    <a:pt x="1533" y="619"/>
                    <a:pt x="1511" y="619"/>
                    <a:pt x="1490" y="619"/>
                  </a:cubicBezTo>
                  <a:cubicBezTo>
                    <a:pt x="835" y="619"/>
                    <a:pt x="552" y="993"/>
                    <a:pt x="527" y="1672"/>
                  </a:cubicBezTo>
                  <a:cubicBezTo>
                    <a:pt x="527" y="1898"/>
                    <a:pt x="377" y="2098"/>
                    <a:pt x="302" y="2324"/>
                  </a:cubicBezTo>
                  <a:cubicBezTo>
                    <a:pt x="1" y="3101"/>
                    <a:pt x="51" y="3276"/>
                    <a:pt x="678" y="3878"/>
                  </a:cubicBezTo>
                  <a:cubicBezTo>
                    <a:pt x="903" y="4103"/>
                    <a:pt x="1304" y="4304"/>
                    <a:pt x="1279" y="4630"/>
                  </a:cubicBezTo>
                  <a:cubicBezTo>
                    <a:pt x="1229" y="5432"/>
                    <a:pt x="1831" y="5733"/>
                    <a:pt x="2332" y="6058"/>
                  </a:cubicBezTo>
                  <a:cubicBezTo>
                    <a:pt x="2808" y="6409"/>
                    <a:pt x="3184" y="6911"/>
                    <a:pt x="3836" y="7011"/>
                  </a:cubicBezTo>
                  <a:cubicBezTo>
                    <a:pt x="5064" y="7211"/>
                    <a:pt x="6292" y="7512"/>
                    <a:pt x="7495" y="7838"/>
                  </a:cubicBezTo>
                  <a:cubicBezTo>
                    <a:pt x="8798" y="8164"/>
                    <a:pt x="10126" y="8139"/>
                    <a:pt x="11430" y="8364"/>
                  </a:cubicBezTo>
                  <a:cubicBezTo>
                    <a:pt x="11525" y="8381"/>
                    <a:pt x="11639" y="8394"/>
                    <a:pt x="11759" y="8394"/>
                  </a:cubicBezTo>
                  <a:cubicBezTo>
                    <a:pt x="12172" y="8394"/>
                    <a:pt x="12646" y="8237"/>
                    <a:pt x="12608" y="7537"/>
                  </a:cubicBezTo>
                  <a:cubicBezTo>
                    <a:pt x="12608" y="7462"/>
                    <a:pt x="12683" y="7337"/>
                    <a:pt x="12758" y="7312"/>
                  </a:cubicBezTo>
                  <a:cubicBezTo>
                    <a:pt x="13735" y="6961"/>
                    <a:pt x="13710" y="6033"/>
                    <a:pt x="13936" y="5256"/>
                  </a:cubicBezTo>
                  <a:cubicBezTo>
                    <a:pt x="14061" y="4805"/>
                    <a:pt x="13836" y="4429"/>
                    <a:pt x="13510" y="4103"/>
                  </a:cubicBezTo>
                  <a:cubicBezTo>
                    <a:pt x="12758" y="3327"/>
                    <a:pt x="11630" y="3026"/>
                    <a:pt x="11004" y="2098"/>
                  </a:cubicBezTo>
                  <a:cubicBezTo>
                    <a:pt x="10953" y="2048"/>
                    <a:pt x="10828" y="2023"/>
                    <a:pt x="10728" y="2023"/>
                  </a:cubicBezTo>
                  <a:cubicBezTo>
                    <a:pt x="10112" y="2002"/>
                    <a:pt x="9514" y="1801"/>
                    <a:pt x="8889" y="1801"/>
                  </a:cubicBezTo>
                  <a:cubicBezTo>
                    <a:pt x="8776" y="1801"/>
                    <a:pt x="8662" y="1807"/>
                    <a:pt x="8547" y="1823"/>
                  </a:cubicBezTo>
                  <a:cubicBezTo>
                    <a:pt x="8493" y="1830"/>
                    <a:pt x="8439" y="1833"/>
                    <a:pt x="8386" y="1833"/>
                  </a:cubicBezTo>
                  <a:cubicBezTo>
                    <a:pt x="8045" y="1833"/>
                    <a:pt x="7720" y="1706"/>
                    <a:pt x="7395" y="1597"/>
                  </a:cubicBezTo>
                  <a:cubicBezTo>
                    <a:pt x="7144" y="1522"/>
                    <a:pt x="6968" y="1372"/>
                    <a:pt x="7044" y="1096"/>
                  </a:cubicBezTo>
                  <a:cubicBezTo>
                    <a:pt x="7180" y="589"/>
                    <a:pt x="6938" y="401"/>
                    <a:pt x="6635" y="401"/>
                  </a:cubicBezTo>
                  <a:cubicBezTo>
                    <a:pt x="6548" y="401"/>
                    <a:pt x="6456" y="416"/>
                    <a:pt x="6367" y="444"/>
                  </a:cubicBezTo>
                  <a:cubicBezTo>
                    <a:pt x="6133" y="525"/>
                    <a:pt x="5910" y="561"/>
                    <a:pt x="5694" y="561"/>
                  </a:cubicBezTo>
                  <a:cubicBezTo>
                    <a:pt x="5237" y="561"/>
                    <a:pt x="4812" y="399"/>
                    <a:pt x="4387" y="144"/>
                  </a:cubicBezTo>
                  <a:cubicBezTo>
                    <a:pt x="4180" y="31"/>
                    <a:pt x="3959" y="17"/>
                    <a:pt x="3672" y="17"/>
                  </a:cubicBezTo>
                  <a:cubicBezTo>
                    <a:pt x="3576" y="17"/>
                    <a:pt x="3472" y="18"/>
                    <a:pt x="3359" y="18"/>
                  </a:cubicBezTo>
                  <a:cubicBezTo>
                    <a:pt x="3297" y="7"/>
                    <a:pt x="3228" y="1"/>
                    <a:pt x="31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7857888" y="4063063"/>
              <a:ext cx="103400" cy="114950"/>
            </a:xfrm>
            <a:custGeom>
              <a:avLst/>
              <a:gdLst/>
              <a:ahLst/>
              <a:cxnLst/>
              <a:rect l="l" t="t" r="r" b="b"/>
              <a:pathLst>
                <a:path w="4136" h="4598" extrusionOk="0">
                  <a:moveTo>
                    <a:pt x="1780" y="0"/>
                  </a:moveTo>
                  <a:cubicBezTo>
                    <a:pt x="1479" y="0"/>
                    <a:pt x="1178" y="0"/>
                    <a:pt x="953" y="276"/>
                  </a:cubicBezTo>
                  <a:cubicBezTo>
                    <a:pt x="401" y="1003"/>
                    <a:pt x="0" y="1805"/>
                    <a:pt x="50" y="2757"/>
                  </a:cubicBezTo>
                  <a:cubicBezTo>
                    <a:pt x="75" y="3484"/>
                    <a:pt x="877" y="4411"/>
                    <a:pt x="1579" y="4562"/>
                  </a:cubicBezTo>
                  <a:cubicBezTo>
                    <a:pt x="1690" y="4586"/>
                    <a:pt x="1803" y="4598"/>
                    <a:pt x="1914" y="4598"/>
                  </a:cubicBezTo>
                  <a:cubicBezTo>
                    <a:pt x="2608" y="4598"/>
                    <a:pt x="3282" y="4143"/>
                    <a:pt x="3584" y="3409"/>
                  </a:cubicBezTo>
                  <a:cubicBezTo>
                    <a:pt x="3684" y="3208"/>
                    <a:pt x="3760" y="2983"/>
                    <a:pt x="3810" y="2757"/>
                  </a:cubicBezTo>
                  <a:cubicBezTo>
                    <a:pt x="4136" y="1429"/>
                    <a:pt x="3083" y="0"/>
                    <a:pt x="17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5" name="Google Shape;75;p2"/>
          <p:cNvSpPr/>
          <p:nvPr/>
        </p:nvSpPr>
        <p:spPr>
          <a:xfrm rot="10800000">
            <a:off x="7327122" y="-6483"/>
            <a:ext cx="1222375" cy="413552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6" name="Google Shape;76;p2"/>
          <p:cNvSpPr/>
          <p:nvPr/>
        </p:nvSpPr>
        <p:spPr>
          <a:xfrm>
            <a:off x="137033" y="32668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" name="Google Shape;77;p2"/>
          <p:cNvSpPr/>
          <p:nvPr/>
        </p:nvSpPr>
        <p:spPr>
          <a:xfrm>
            <a:off x="-465367" y="259610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677137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9"/>
          <p:cNvSpPr/>
          <p:nvPr/>
        </p:nvSpPr>
        <p:spPr>
          <a:xfrm>
            <a:off x="492433" y="-12225"/>
            <a:ext cx="1848208" cy="636796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7" name="Google Shape;297;p9"/>
          <p:cNvSpPr/>
          <p:nvPr/>
        </p:nvSpPr>
        <p:spPr>
          <a:xfrm rot="10800000">
            <a:off x="10319634" y="-12252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98" name="Google Shape;298;p9"/>
          <p:cNvSpPr txBox="1">
            <a:spLocks noGrp="1"/>
          </p:cNvSpPr>
          <p:nvPr>
            <p:ph type="title"/>
          </p:nvPr>
        </p:nvSpPr>
        <p:spPr>
          <a:xfrm>
            <a:off x="1297300" y="2184200"/>
            <a:ext cx="5042800" cy="78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 sz="7333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299" name="Google Shape;299;p9"/>
          <p:cNvSpPr txBox="1">
            <a:spLocks noGrp="1"/>
          </p:cNvSpPr>
          <p:nvPr>
            <p:ph type="subTitle" idx="1"/>
          </p:nvPr>
        </p:nvSpPr>
        <p:spPr>
          <a:xfrm>
            <a:off x="1297300" y="3403400"/>
            <a:ext cx="4421600" cy="1722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1867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grpSp>
        <p:nvGrpSpPr>
          <p:cNvPr id="300" name="Google Shape;300;p9"/>
          <p:cNvGrpSpPr/>
          <p:nvPr/>
        </p:nvGrpSpPr>
        <p:grpSpPr>
          <a:xfrm>
            <a:off x="408957" y="6254141"/>
            <a:ext cx="1698464" cy="604039"/>
            <a:chOff x="4606675" y="5059775"/>
            <a:chExt cx="1142875" cy="406450"/>
          </a:xfrm>
        </p:grpSpPr>
        <p:sp>
          <p:nvSpPr>
            <p:cNvPr id="301" name="Google Shape;301;p9"/>
            <p:cNvSpPr/>
            <p:nvPr/>
          </p:nvSpPr>
          <p:spPr>
            <a:xfrm>
              <a:off x="4954425" y="5059775"/>
              <a:ext cx="795125" cy="406450"/>
            </a:xfrm>
            <a:custGeom>
              <a:avLst/>
              <a:gdLst/>
              <a:ahLst/>
              <a:cxnLst/>
              <a:rect l="l" t="t" r="r" b="b"/>
              <a:pathLst>
                <a:path w="31805" h="16258" extrusionOk="0">
                  <a:moveTo>
                    <a:pt x="9970" y="1"/>
                  </a:moveTo>
                  <a:cubicBezTo>
                    <a:pt x="9688" y="1"/>
                    <a:pt x="9407" y="9"/>
                    <a:pt x="9123" y="17"/>
                  </a:cubicBezTo>
                  <a:cubicBezTo>
                    <a:pt x="7218" y="42"/>
                    <a:pt x="5464" y="594"/>
                    <a:pt x="3810" y="1496"/>
                  </a:cubicBezTo>
                  <a:cubicBezTo>
                    <a:pt x="3308" y="1772"/>
                    <a:pt x="2807" y="2022"/>
                    <a:pt x="2206" y="2047"/>
                  </a:cubicBezTo>
                  <a:cubicBezTo>
                    <a:pt x="2055" y="3551"/>
                    <a:pt x="1103" y="4704"/>
                    <a:pt x="326" y="5932"/>
                  </a:cubicBezTo>
                  <a:cubicBezTo>
                    <a:pt x="226" y="6108"/>
                    <a:pt x="50" y="6233"/>
                    <a:pt x="0" y="6433"/>
                  </a:cubicBezTo>
                  <a:cubicBezTo>
                    <a:pt x="577" y="7561"/>
                    <a:pt x="877" y="8789"/>
                    <a:pt x="1278" y="9992"/>
                  </a:cubicBezTo>
                  <a:cubicBezTo>
                    <a:pt x="1930" y="12072"/>
                    <a:pt x="2557" y="14178"/>
                    <a:pt x="3208" y="16258"/>
                  </a:cubicBezTo>
                  <a:lnTo>
                    <a:pt x="31680" y="16258"/>
                  </a:lnTo>
                  <a:cubicBezTo>
                    <a:pt x="31805" y="15581"/>
                    <a:pt x="31579" y="14930"/>
                    <a:pt x="31429" y="14303"/>
                  </a:cubicBezTo>
                  <a:cubicBezTo>
                    <a:pt x="31128" y="13125"/>
                    <a:pt x="31203" y="11822"/>
                    <a:pt x="30226" y="10895"/>
                  </a:cubicBezTo>
                  <a:cubicBezTo>
                    <a:pt x="30151" y="10819"/>
                    <a:pt x="30101" y="10719"/>
                    <a:pt x="30076" y="10619"/>
                  </a:cubicBezTo>
                  <a:cubicBezTo>
                    <a:pt x="30000" y="9817"/>
                    <a:pt x="29499" y="9391"/>
                    <a:pt x="28747" y="9240"/>
                  </a:cubicBezTo>
                  <a:cubicBezTo>
                    <a:pt x="28647" y="9215"/>
                    <a:pt x="28522" y="9190"/>
                    <a:pt x="28472" y="9115"/>
                  </a:cubicBezTo>
                  <a:cubicBezTo>
                    <a:pt x="27544" y="8113"/>
                    <a:pt x="26241" y="7336"/>
                    <a:pt x="25990" y="5857"/>
                  </a:cubicBezTo>
                  <a:cubicBezTo>
                    <a:pt x="25740" y="4428"/>
                    <a:pt x="24411" y="3576"/>
                    <a:pt x="24086" y="2173"/>
                  </a:cubicBezTo>
                  <a:cubicBezTo>
                    <a:pt x="24086" y="2123"/>
                    <a:pt x="24010" y="2072"/>
                    <a:pt x="23960" y="2047"/>
                  </a:cubicBezTo>
                  <a:cubicBezTo>
                    <a:pt x="22773" y="1173"/>
                    <a:pt x="21505" y="620"/>
                    <a:pt x="20032" y="620"/>
                  </a:cubicBezTo>
                  <a:cubicBezTo>
                    <a:pt x="19857" y="620"/>
                    <a:pt x="19680" y="628"/>
                    <a:pt x="19499" y="644"/>
                  </a:cubicBezTo>
                  <a:cubicBezTo>
                    <a:pt x="17945" y="769"/>
                    <a:pt x="16692" y="1722"/>
                    <a:pt x="15238" y="2072"/>
                  </a:cubicBezTo>
                  <a:cubicBezTo>
                    <a:pt x="15188" y="2097"/>
                    <a:pt x="15138" y="2148"/>
                    <a:pt x="15088" y="2198"/>
                  </a:cubicBezTo>
                  <a:cubicBezTo>
                    <a:pt x="14816" y="2390"/>
                    <a:pt x="14657" y="2496"/>
                    <a:pt x="14536" y="2496"/>
                  </a:cubicBezTo>
                  <a:cubicBezTo>
                    <a:pt x="14390" y="2496"/>
                    <a:pt x="14300" y="2341"/>
                    <a:pt x="14136" y="1997"/>
                  </a:cubicBezTo>
                  <a:cubicBezTo>
                    <a:pt x="13609" y="970"/>
                    <a:pt x="12832" y="418"/>
                    <a:pt x="11679" y="168"/>
                  </a:cubicBezTo>
                  <a:cubicBezTo>
                    <a:pt x="11095" y="34"/>
                    <a:pt x="10532" y="1"/>
                    <a:pt x="99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9"/>
            <p:cNvSpPr/>
            <p:nvPr/>
          </p:nvSpPr>
          <p:spPr>
            <a:xfrm>
              <a:off x="4606675" y="5275725"/>
              <a:ext cx="202400" cy="190500"/>
            </a:xfrm>
            <a:custGeom>
              <a:avLst/>
              <a:gdLst/>
              <a:ahLst/>
              <a:cxnLst/>
              <a:rect l="l" t="t" r="r" b="b"/>
              <a:pathLst>
                <a:path w="8096" h="7620" extrusionOk="0">
                  <a:moveTo>
                    <a:pt x="3735" y="1"/>
                  </a:moveTo>
                  <a:cubicBezTo>
                    <a:pt x="3158" y="753"/>
                    <a:pt x="2657" y="1580"/>
                    <a:pt x="2055" y="2357"/>
                  </a:cubicBezTo>
                  <a:cubicBezTo>
                    <a:pt x="1529" y="3059"/>
                    <a:pt x="1078" y="3886"/>
                    <a:pt x="827" y="4738"/>
                  </a:cubicBezTo>
                  <a:cubicBezTo>
                    <a:pt x="552" y="5665"/>
                    <a:pt x="0" y="6567"/>
                    <a:pt x="276" y="7620"/>
                  </a:cubicBezTo>
                  <a:lnTo>
                    <a:pt x="8096" y="7620"/>
                  </a:lnTo>
                  <a:cubicBezTo>
                    <a:pt x="7870" y="6091"/>
                    <a:pt x="7619" y="4562"/>
                    <a:pt x="7419" y="3033"/>
                  </a:cubicBezTo>
                  <a:cubicBezTo>
                    <a:pt x="7294" y="2181"/>
                    <a:pt x="7093" y="1354"/>
                    <a:pt x="7068" y="477"/>
                  </a:cubicBezTo>
                  <a:cubicBezTo>
                    <a:pt x="5965" y="377"/>
                    <a:pt x="4837" y="302"/>
                    <a:pt x="373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9"/>
            <p:cNvSpPr/>
            <p:nvPr/>
          </p:nvSpPr>
          <p:spPr>
            <a:xfrm>
              <a:off x="4783375" y="5256300"/>
              <a:ext cx="181100" cy="209925"/>
            </a:xfrm>
            <a:custGeom>
              <a:avLst/>
              <a:gdLst/>
              <a:ahLst/>
              <a:cxnLst/>
              <a:rect l="l" t="t" r="r" b="b"/>
              <a:pathLst>
                <a:path w="7244" h="8397" extrusionOk="0">
                  <a:moveTo>
                    <a:pt x="4837" y="1"/>
                  </a:moveTo>
                  <a:cubicBezTo>
                    <a:pt x="4612" y="26"/>
                    <a:pt x="4461" y="176"/>
                    <a:pt x="4311" y="277"/>
                  </a:cubicBezTo>
                  <a:cubicBezTo>
                    <a:pt x="3449" y="928"/>
                    <a:pt x="2502" y="1234"/>
                    <a:pt x="1447" y="1234"/>
                  </a:cubicBezTo>
                  <a:cubicBezTo>
                    <a:pt x="1366" y="1234"/>
                    <a:pt x="1285" y="1233"/>
                    <a:pt x="1203" y="1229"/>
                  </a:cubicBezTo>
                  <a:cubicBezTo>
                    <a:pt x="973" y="1215"/>
                    <a:pt x="743" y="1184"/>
                    <a:pt x="512" y="1184"/>
                  </a:cubicBezTo>
                  <a:cubicBezTo>
                    <a:pt x="342" y="1184"/>
                    <a:pt x="171" y="1201"/>
                    <a:pt x="0" y="1254"/>
                  </a:cubicBezTo>
                  <a:cubicBezTo>
                    <a:pt x="25" y="2131"/>
                    <a:pt x="226" y="2958"/>
                    <a:pt x="351" y="3810"/>
                  </a:cubicBezTo>
                  <a:cubicBezTo>
                    <a:pt x="551" y="5339"/>
                    <a:pt x="802" y="6868"/>
                    <a:pt x="1028" y="8397"/>
                  </a:cubicBezTo>
                  <a:lnTo>
                    <a:pt x="7243" y="8397"/>
                  </a:lnTo>
                  <a:cubicBezTo>
                    <a:pt x="7018" y="7294"/>
                    <a:pt x="6742" y="6191"/>
                    <a:pt x="6391" y="5139"/>
                  </a:cubicBezTo>
                  <a:cubicBezTo>
                    <a:pt x="5815" y="3435"/>
                    <a:pt x="5263" y="1755"/>
                    <a:pt x="48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9"/>
            <p:cNvSpPr/>
            <p:nvPr/>
          </p:nvSpPr>
          <p:spPr>
            <a:xfrm>
              <a:off x="4904300" y="5220600"/>
              <a:ext cx="130350" cy="245625"/>
            </a:xfrm>
            <a:custGeom>
              <a:avLst/>
              <a:gdLst/>
              <a:ahLst/>
              <a:cxnLst/>
              <a:rect l="l" t="t" r="r" b="b"/>
              <a:pathLst>
                <a:path w="5214" h="9825" extrusionOk="0">
                  <a:moveTo>
                    <a:pt x="2005" y="0"/>
                  </a:moveTo>
                  <a:cubicBezTo>
                    <a:pt x="1329" y="451"/>
                    <a:pt x="552" y="777"/>
                    <a:pt x="0" y="1429"/>
                  </a:cubicBezTo>
                  <a:cubicBezTo>
                    <a:pt x="426" y="3183"/>
                    <a:pt x="978" y="4863"/>
                    <a:pt x="1554" y="6567"/>
                  </a:cubicBezTo>
                  <a:cubicBezTo>
                    <a:pt x="1905" y="7619"/>
                    <a:pt x="2181" y="8722"/>
                    <a:pt x="2406" y="9825"/>
                  </a:cubicBezTo>
                  <a:lnTo>
                    <a:pt x="5213" y="9825"/>
                  </a:lnTo>
                  <a:cubicBezTo>
                    <a:pt x="4562" y="7745"/>
                    <a:pt x="3935" y="5639"/>
                    <a:pt x="3283" y="3559"/>
                  </a:cubicBezTo>
                  <a:cubicBezTo>
                    <a:pt x="2882" y="2356"/>
                    <a:pt x="2582" y="1128"/>
                    <a:pt x="200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05" name="Google Shape;305;p9"/>
          <p:cNvSpPr/>
          <p:nvPr/>
        </p:nvSpPr>
        <p:spPr>
          <a:xfrm>
            <a:off x="352150" y="5904639"/>
            <a:ext cx="669540" cy="688191"/>
          </a:xfrm>
          <a:custGeom>
            <a:avLst/>
            <a:gdLst/>
            <a:ahLst/>
            <a:cxnLst/>
            <a:rect l="l" t="t" r="r" b="b"/>
            <a:pathLst>
              <a:path w="18021" h="18523" extrusionOk="0">
                <a:moveTo>
                  <a:pt x="9324" y="6066"/>
                </a:moveTo>
                <a:cubicBezTo>
                  <a:pt x="10828" y="6091"/>
                  <a:pt x="11254" y="6417"/>
                  <a:pt x="11680" y="7870"/>
                </a:cubicBezTo>
                <a:cubicBezTo>
                  <a:pt x="12081" y="9174"/>
                  <a:pt x="11855" y="10352"/>
                  <a:pt x="10853" y="11354"/>
                </a:cubicBezTo>
                <a:cubicBezTo>
                  <a:pt x="10427" y="11780"/>
                  <a:pt x="9976" y="12156"/>
                  <a:pt x="9474" y="12482"/>
                </a:cubicBezTo>
                <a:cubicBezTo>
                  <a:pt x="8947" y="12840"/>
                  <a:pt x="8367" y="13057"/>
                  <a:pt x="7748" y="13057"/>
                </a:cubicBezTo>
                <a:cubicBezTo>
                  <a:pt x="7631" y="13057"/>
                  <a:pt x="7513" y="13049"/>
                  <a:pt x="7394" y="13033"/>
                </a:cubicBezTo>
                <a:cubicBezTo>
                  <a:pt x="6868" y="12983"/>
                  <a:pt x="6341" y="12933"/>
                  <a:pt x="5815" y="12833"/>
                </a:cubicBezTo>
                <a:cubicBezTo>
                  <a:pt x="4762" y="12657"/>
                  <a:pt x="4311" y="12106"/>
                  <a:pt x="4361" y="11053"/>
                </a:cubicBezTo>
                <a:cubicBezTo>
                  <a:pt x="4361" y="10552"/>
                  <a:pt x="4412" y="10051"/>
                  <a:pt x="4587" y="9575"/>
                </a:cubicBezTo>
                <a:cubicBezTo>
                  <a:pt x="5590" y="6667"/>
                  <a:pt x="6793" y="6091"/>
                  <a:pt x="9324" y="6066"/>
                </a:cubicBezTo>
                <a:close/>
                <a:moveTo>
                  <a:pt x="9950" y="1"/>
                </a:moveTo>
                <a:cubicBezTo>
                  <a:pt x="9189" y="54"/>
                  <a:pt x="8428" y="182"/>
                  <a:pt x="7658" y="182"/>
                </a:cubicBezTo>
                <a:cubicBezTo>
                  <a:pt x="7338" y="182"/>
                  <a:pt x="7016" y="160"/>
                  <a:pt x="6692" y="101"/>
                </a:cubicBezTo>
                <a:cubicBezTo>
                  <a:pt x="6662" y="98"/>
                  <a:pt x="6631" y="96"/>
                  <a:pt x="6600" y="96"/>
                </a:cubicBezTo>
                <a:cubicBezTo>
                  <a:pt x="6400" y="96"/>
                  <a:pt x="6189" y="161"/>
                  <a:pt x="6016" y="226"/>
                </a:cubicBezTo>
                <a:cubicBezTo>
                  <a:pt x="5289" y="577"/>
                  <a:pt x="4487" y="677"/>
                  <a:pt x="3760" y="978"/>
                </a:cubicBezTo>
                <a:cubicBezTo>
                  <a:pt x="3434" y="1229"/>
                  <a:pt x="3158" y="1504"/>
                  <a:pt x="2808" y="1705"/>
                </a:cubicBezTo>
                <a:cubicBezTo>
                  <a:pt x="1103" y="2682"/>
                  <a:pt x="502" y="4286"/>
                  <a:pt x="301" y="6091"/>
                </a:cubicBezTo>
                <a:cubicBezTo>
                  <a:pt x="151" y="7219"/>
                  <a:pt x="151" y="8347"/>
                  <a:pt x="51" y="9474"/>
                </a:cubicBezTo>
                <a:cubicBezTo>
                  <a:pt x="1" y="9951"/>
                  <a:pt x="51" y="10452"/>
                  <a:pt x="101" y="10953"/>
                </a:cubicBezTo>
                <a:cubicBezTo>
                  <a:pt x="226" y="12081"/>
                  <a:pt x="477" y="13184"/>
                  <a:pt x="928" y="14211"/>
                </a:cubicBezTo>
                <a:cubicBezTo>
                  <a:pt x="1229" y="14738"/>
                  <a:pt x="1680" y="15189"/>
                  <a:pt x="1805" y="15790"/>
                </a:cubicBezTo>
                <a:cubicBezTo>
                  <a:pt x="2707" y="16642"/>
                  <a:pt x="3735" y="17294"/>
                  <a:pt x="4863" y="17770"/>
                </a:cubicBezTo>
                <a:cubicBezTo>
                  <a:pt x="5013" y="17820"/>
                  <a:pt x="5138" y="17946"/>
                  <a:pt x="5264" y="18046"/>
                </a:cubicBezTo>
                <a:cubicBezTo>
                  <a:pt x="6366" y="18347"/>
                  <a:pt x="7494" y="18422"/>
                  <a:pt x="8597" y="18522"/>
                </a:cubicBezTo>
                <a:cubicBezTo>
                  <a:pt x="8768" y="18469"/>
                  <a:pt x="8939" y="18452"/>
                  <a:pt x="9109" y="18452"/>
                </a:cubicBezTo>
                <a:cubicBezTo>
                  <a:pt x="9340" y="18452"/>
                  <a:pt x="9570" y="18483"/>
                  <a:pt x="9800" y="18497"/>
                </a:cubicBezTo>
                <a:cubicBezTo>
                  <a:pt x="9882" y="18501"/>
                  <a:pt x="9963" y="18502"/>
                  <a:pt x="10044" y="18502"/>
                </a:cubicBezTo>
                <a:cubicBezTo>
                  <a:pt x="11099" y="18502"/>
                  <a:pt x="12046" y="18196"/>
                  <a:pt x="12908" y="17545"/>
                </a:cubicBezTo>
                <a:cubicBezTo>
                  <a:pt x="13058" y="17444"/>
                  <a:pt x="13209" y="17294"/>
                  <a:pt x="13434" y="17269"/>
                </a:cubicBezTo>
                <a:cubicBezTo>
                  <a:pt x="13986" y="16617"/>
                  <a:pt x="14763" y="16291"/>
                  <a:pt x="15439" y="15840"/>
                </a:cubicBezTo>
                <a:cubicBezTo>
                  <a:pt x="15489" y="15640"/>
                  <a:pt x="15665" y="15515"/>
                  <a:pt x="15765" y="15339"/>
                </a:cubicBezTo>
                <a:cubicBezTo>
                  <a:pt x="16542" y="14111"/>
                  <a:pt x="17494" y="12958"/>
                  <a:pt x="17645" y="11454"/>
                </a:cubicBezTo>
                <a:cubicBezTo>
                  <a:pt x="17670" y="11254"/>
                  <a:pt x="17695" y="11053"/>
                  <a:pt x="17695" y="10853"/>
                </a:cubicBezTo>
                <a:cubicBezTo>
                  <a:pt x="17845" y="9424"/>
                  <a:pt x="18021" y="7996"/>
                  <a:pt x="17344" y="6642"/>
                </a:cubicBezTo>
                <a:cubicBezTo>
                  <a:pt x="16943" y="5765"/>
                  <a:pt x="16742" y="4788"/>
                  <a:pt x="16141" y="4036"/>
                </a:cubicBezTo>
                <a:cubicBezTo>
                  <a:pt x="15514" y="3284"/>
                  <a:pt x="14838" y="2582"/>
                  <a:pt x="14136" y="1930"/>
                </a:cubicBezTo>
                <a:cubicBezTo>
                  <a:pt x="13710" y="1580"/>
                  <a:pt x="13359" y="1103"/>
                  <a:pt x="12757" y="978"/>
                </a:cubicBezTo>
                <a:cubicBezTo>
                  <a:pt x="11780" y="753"/>
                  <a:pt x="10878" y="352"/>
                  <a:pt x="995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6" name="Google Shape;306;p9"/>
          <p:cNvSpPr/>
          <p:nvPr/>
        </p:nvSpPr>
        <p:spPr>
          <a:xfrm rot="6299960">
            <a:off x="10181608" y="1495308"/>
            <a:ext cx="1171265" cy="1216097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07" name="Google Shape;307;p9"/>
          <p:cNvSpPr/>
          <p:nvPr/>
        </p:nvSpPr>
        <p:spPr>
          <a:xfrm rot="4499895">
            <a:off x="7055268" y="4163236"/>
            <a:ext cx="1010881" cy="1546251"/>
          </a:xfrm>
          <a:custGeom>
            <a:avLst/>
            <a:gdLst/>
            <a:ahLst/>
            <a:cxnLst/>
            <a:rect l="l" t="t" r="r" b="b"/>
            <a:pathLst>
              <a:path w="25916" h="29796" extrusionOk="0">
                <a:moveTo>
                  <a:pt x="4562" y="2331"/>
                </a:moveTo>
                <a:cubicBezTo>
                  <a:pt x="4587" y="2356"/>
                  <a:pt x="4587" y="2381"/>
                  <a:pt x="4612" y="2381"/>
                </a:cubicBezTo>
                <a:cubicBezTo>
                  <a:pt x="4587" y="2407"/>
                  <a:pt x="4587" y="2432"/>
                  <a:pt x="4587" y="2457"/>
                </a:cubicBezTo>
                <a:cubicBezTo>
                  <a:pt x="4562" y="2432"/>
                  <a:pt x="4537" y="2407"/>
                  <a:pt x="4512" y="2381"/>
                </a:cubicBezTo>
                <a:cubicBezTo>
                  <a:pt x="4512" y="2381"/>
                  <a:pt x="4537" y="2356"/>
                  <a:pt x="4562" y="2331"/>
                </a:cubicBezTo>
                <a:close/>
                <a:moveTo>
                  <a:pt x="18146" y="1605"/>
                </a:moveTo>
                <a:lnTo>
                  <a:pt x="18146" y="1605"/>
                </a:lnTo>
                <a:cubicBezTo>
                  <a:pt x="18096" y="2457"/>
                  <a:pt x="17745" y="3234"/>
                  <a:pt x="17445" y="4011"/>
                </a:cubicBezTo>
                <a:cubicBezTo>
                  <a:pt x="17169" y="4762"/>
                  <a:pt x="17019" y="5640"/>
                  <a:pt x="15891" y="5965"/>
                </a:cubicBezTo>
                <a:cubicBezTo>
                  <a:pt x="16693" y="4412"/>
                  <a:pt x="17420" y="3008"/>
                  <a:pt x="18146" y="1605"/>
                </a:cubicBezTo>
                <a:close/>
                <a:moveTo>
                  <a:pt x="12582" y="6341"/>
                </a:moveTo>
                <a:cubicBezTo>
                  <a:pt x="12582" y="6366"/>
                  <a:pt x="12607" y="6392"/>
                  <a:pt x="12607" y="6417"/>
                </a:cubicBezTo>
                <a:cubicBezTo>
                  <a:pt x="12607" y="6442"/>
                  <a:pt x="12582" y="6467"/>
                  <a:pt x="12557" y="6492"/>
                </a:cubicBezTo>
                <a:cubicBezTo>
                  <a:pt x="12557" y="6467"/>
                  <a:pt x="12532" y="6442"/>
                  <a:pt x="12532" y="6417"/>
                </a:cubicBezTo>
                <a:cubicBezTo>
                  <a:pt x="12532" y="6392"/>
                  <a:pt x="12557" y="6366"/>
                  <a:pt x="12582" y="6341"/>
                </a:cubicBezTo>
                <a:close/>
                <a:moveTo>
                  <a:pt x="15415" y="7770"/>
                </a:moveTo>
                <a:cubicBezTo>
                  <a:pt x="15415" y="7795"/>
                  <a:pt x="15415" y="7820"/>
                  <a:pt x="15415" y="7845"/>
                </a:cubicBezTo>
                <a:cubicBezTo>
                  <a:pt x="15415" y="7870"/>
                  <a:pt x="15389" y="7870"/>
                  <a:pt x="15364" y="7870"/>
                </a:cubicBezTo>
                <a:cubicBezTo>
                  <a:pt x="15364" y="7845"/>
                  <a:pt x="15339" y="7820"/>
                  <a:pt x="15339" y="7795"/>
                </a:cubicBezTo>
                <a:cubicBezTo>
                  <a:pt x="15339" y="7795"/>
                  <a:pt x="15389" y="7795"/>
                  <a:pt x="15415" y="7770"/>
                </a:cubicBezTo>
                <a:close/>
                <a:moveTo>
                  <a:pt x="10878" y="2958"/>
                </a:moveTo>
                <a:lnTo>
                  <a:pt x="10878" y="2958"/>
                </a:lnTo>
                <a:cubicBezTo>
                  <a:pt x="10953" y="3559"/>
                  <a:pt x="10653" y="4036"/>
                  <a:pt x="10477" y="4512"/>
                </a:cubicBezTo>
                <a:cubicBezTo>
                  <a:pt x="10051" y="5615"/>
                  <a:pt x="9525" y="6717"/>
                  <a:pt x="9099" y="7820"/>
                </a:cubicBezTo>
                <a:cubicBezTo>
                  <a:pt x="8923" y="8246"/>
                  <a:pt x="8673" y="8472"/>
                  <a:pt x="8121" y="8572"/>
                </a:cubicBezTo>
                <a:cubicBezTo>
                  <a:pt x="9074" y="6617"/>
                  <a:pt x="9976" y="4787"/>
                  <a:pt x="10878" y="2958"/>
                </a:cubicBezTo>
                <a:close/>
                <a:moveTo>
                  <a:pt x="11304" y="9349"/>
                </a:moveTo>
                <a:lnTo>
                  <a:pt x="11304" y="9349"/>
                </a:lnTo>
                <a:cubicBezTo>
                  <a:pt x="11373" y="9372"/>
                  <a:pt x="11358" y="9394"/>
                  <a:pt x="11280" y="9417"/>
                </a:cubicBezTo>
                <a:lnTo>
                  <a:pt x="11280" y="9417"/>
                </a:lnTo>
                <a:cubicBezTo>
                  <a:pt x="11283" y="9391"/>
                  <a:pt x="11304" y="9349"/>
                  <a:pt x="11304" y="9349"/>
                </a:cubicBezTo>
                <a:close/>
                <a:moveTo>
                  <a:pt x="17770" y="10978"/>
                </a:moveTo>
                <a:cubicBezTo>
                  <a:pt x="17795" y="10978"/>
                  <a:pt x="17821" y="11003"/>
                  <a:pt x="17821" y="11003"/>
                </a:cubicBezTo>
                <a:cubicBezTo>
                  <a:pt x="17821" y="11028"/>
                  <a:pt x="17821" y="11053"/>
                  <a:pt x="17795" y="11103"/>
                </a:cubicBezTo>
                <a:cubicBezTo>
                  <a:pt x="17795" y="11078"/>
                  <a:pt x="17745" y="11078"/>
                  <a:pt x="17745" y="11053"/>
                </a:cubicBezTo>
                <a:cubicBezTo>
                  <a:pt x="17745" y="11028"/>
                  <a:pt x="17770" y="11003"/>
                  <a:pt x="17770" y="10978"/>
                </a:cubicBezTo>
                <a:close/>
                <a:moveTo>
                  <a:pt x="11252" y="9435"/>
                </a:moveTo>
                <a:cubicBezTo>
                  <a:pt x="11103" y="10227"/>
                  <a:pt x="11074" y="10306"/>
                  <a:pt x="10151" y="11429"/>
                </a:cubicBezTo>
                <a:cubicBezTo>
                  <a:pt x="10375" y="10684"/>
                  <a:pt x="10328" y="9817"/>
                  <a:pt x="11252" y="9435"/>
                </a:cubicBezTo>
                <a:close/>
                <a:moveTo>
                  <a:pt x="6116" y="13559"/>
                </a:moveTo>
                <a:lnTo>
                  <a:pt x="6116" y="13559"/>
                </a:lnTo>
                <a:cubicBezTo>
                  <a:pt x="6296" y="13695"/>
                  <a:pt x="6173" y="13749"/>
                  <a:pt x="6073" y="13813"/>
                </a:cubicBezTo>
                <a:lnTo>
                  <a:pt x="6073" y="13813"/>
                </a:lnTo>
                <a:cubicBezTo>
                  <a:pt x="6096" y="13741"/>
                  <a:pt x="6116" y="13650"/>
                  <a:pt x="6116" y="13559"/>
                </a:cubicBezTo>
                <a:close/>
                <a:moveTo>
                  <a:pt x="2858" y="1"/>
                </a:moveTo>
                <a:cubicBezTo>
                  <a:pt x="2633" y="853"/>
                  <a:pt x="2206" y="1605"/>
                  <a:pt x="1956" y="2432"/>
                </a:cubicBezTo>
                <a:cubicBezTo>
                  <a:pt x="1279" y="4662"/>
                  <a:pt x="477" y="6843"/>
                  <a:pt x="101" y="9148"/>
                </a:cubicBezTo>
                <a:cubicBezTo>
                  <a:pt x="1" y="9725"/>
                  <a:pt x="1" y="10251"/>
                  <a:pt x="302" y="10778"/>
                </a:cubicBezTo>
                <a:cubicBezTo>
                  <a:pt x="537" y="11197"/>
                  <a:pt x="761" y="11381"/>
                  <a:pt x="1079" y="11381"/>
                </a:cubicBezTo>
                <a:cubicBezTo>
                  <a:pt x="1235" y="11381"/>
                  <a:pt x="1415" y="11336"/>
                  <a:pt x="1630" y="11254"/>
                </a:cubicBezTo>
                <a:cubicBezTo>
                  <a:pt x="1896" y="11143"/>
                  <a:pt x="2122" y="10915"/>
                  <a:pt x="2430" y="10915"/>
                </a:cubicBezTo>
                <a:cubicBezTo>
                  <a:pt x="2471" y="10915"/>
                  <a:pt x="2513" y="10919"/>
                  <a:pt x="2557" y="10928"/>
                </a:cubicBezTo>
                <a:cubicBezTo>
                  <a:pt x="2733" y="11304"/>
                  <a:pt x="2633" y="11630"/>
                  <a:pt x="2482" y="11981"/>
                </a:cubicBezTo>
                <a:cubicBezTo>
                  <a:pt x="1881" y="13259"/>
                  <a:pt x="1555" y="14612"/>
                  <a:pt x="1129" y="15940"/>
                </a:cubicBezTo>
                <a:cubicBezTo>
                  <a:pt x="953" y="16442"/>
                  <a:pt x="803" y="16968"/>
                  <a:pt x="828" y="17494"/>
                </a:cubicBezTo>
                <a:cubicBezTo>
                  <a:pt x="853" y="18271"/>
                  <a:pt x="1079" y="18547"/>
                  <a:pt x="1856" y="18747"/>
                </a:cubicBezTo>
                <a:cubicBezTo>
                  <a:pt x="1969" y="18778"/>
                  <a:pt x="2083" y="18793"/>
                  <a:pt x="2196" y="18793"/>
                </a:cubicBezTo>
                <a:cubicBezTo>
                  <a:pt x="2632" y="18793"/>
                  <a:pt x="3045" y="18569"/>
                  <a:pt x="3284" y="18171"/>
                </a:cubicBezTo>
                <a:cubicBezTo>
                  <a:pt x="3460" y="17920"/>
                  <a:pt x="3510" y="17595"/>
                  <a:pt x="3810" y="17444"/>
                </a:cubicBezTo>
                <a:cubicBezTo>
                  <a:pt x="4377" y="16164"/>
                  <a:pt x="5185" y="15029"/>
                  <a:pt x="6021" y="13897"/>
                </a:cubicBezTo>
                <a:lnTo>
                  <a:pt x="6021" y="13897"/>
                </a:lnTo>
                <a:cubicBezTo>
                  <a:pt x="5608" y="15157"/>
                  <a:pt x="5378" y="16486"/>
                  <a:pt x="4663" y="17645"/>
                </a:cubicBezTo>
                <a:cubicBezTo>
                  <a:pt x="4362" y="18146"/>
                  <a:pt x="4136" y="18697"/>
                  <a:pt x="3861" y="19224"/>
                </a:cubicBezTo>
                <a:cubicBezTo>
                  <a:pt x="3861" y="19600"/>
                  <a:pt x="3785" y="19925"/>
                  <a:pt x="3635" y="20276"/>
                </a:cubicBezTo>
                <a:cubicBezTo>
                  <a:pt x="3159" y="21379"/>
                  <a:pt x="2658" y="22457"/>
                  <a:pt x="2231" y="23585"/>
                </a:cubicBezTo>
                <a:cubicBezTo>
                  <a:pt x="1830" y="24662"/>
                  <a:pt x="2282" y="25389"/>
                  <a:pt x="3460" y="25690"/>
                </a:cubicBezTo>
                <a:cubicBezTo>
                  <a:pt x="4136" y="25565"/>
                  <a:pt x="4587" y="25138"/>
                  <a:pt x="4963" y="24612"/>
                </a:cubicBezTo>
                <a:cubicBezTo>
                  <a:pt x="5540" y="23735"/>
                  <a:pt x="6066" y="22858"/>
                  <a:pt x="6592" y="21981"/>
                </a:cubicBezTo>
                <a:cubicBezTo>
                  <a:pt x="7169" y="21003"/>
                  <a:pt x="7821" y="20076"/>
                  <a:pt x="8397" y="19098"/>
                </a:cubicBezTo>
                <a:cubicBezTo>
                  <a:pt x="9124" y="17870"/>
                  <a:pt x="9976" y="16717"/>
                  <a:pt x="10678" y="15464"/>
                </a:cubicBezTo>
                <a:cubicBezTo>
                  <a:pt x="11254" y="14412"/>
                  <a:pt x="11856" y="13384"/>
                  <a:pt x="12532" y="12382"/>
                </a:cubicBezTo>
                <a:cubicBezTo>
                  <a:pt x="13259" y="11329"/>
                  <a:pt x="14011" y="10276"/>
                  <a:pt x="14638" y="9123"/>
                </a:cubicBezTo>
                <a:cubicBezTo>
                  <a:pt x="14705" y="8988"/>
                  <a:pt x="14733" y="8790"/>
                  <a:pt x="15014" y="8790"/>
                </a:cubicBezTo>
                <a:cubicBezTo>
                  <a:pt x="15044" y="8790"/>
                  <a:pt x="15077" y="8793"/>
                  <a:pt x="15114" y="8798"/>
                </a:cubicBezTo>
                <a:cubicBezTo>
                  <a:pt x="14462" y="10276"/>
                  <a:pt x="13961" y="11755"/>
                  <a:pt x="13410" y="13184"/>
                </a:cubicBezTo>
                <a:cubicBezTo>
                  <a:pt x="12532" y="15514"/>
                  <a:pt x="11404" y="17745"/>
                  <a:pt x="10377" y="20026"/>
                </a:cubicBezTo>
                <a:cubicBezTo>
                  <a:pt x="9625" y="21680"/>
                  <a:pt x="8848" y="23359"/>
                  <a:pt x="8046" y="24988"/>
                </a:cubicBezTo>
                <a:cubicBezTo>
                  <a:pt x="7745" y="25590"/>
                  <a:pt x="7344" y="26141"/>
                  <a:pt x="7044" y="26717"/>
                </a:cubicBezTo>
                <a:cubicBezTo>
                  <a:pt x="6517" y="27745"/>
                  <a:pt x="6868" y="28647"/>
                  <a:pt x="7821" y="28823"/>
                </a:cubicBezTo>
                <a:cubicBezTo>
                  <a:pt x="7896" y="28837"/>
                  <a:pt x="7973" y="28844"/>
                  <a:pt x="8051" y="28844"/>
                </a:cubicBezTo>
                <a:cubicBezTo>
                  <a:pt x="8513" y="28844"/>
                  <a:pt x="8988" y="28590"/>
                  <a:pt x="9224" y="28096"/>
                </a:cubicBezTo>
                <a:cubicBezTo>
                  <a:pt x="10051" y="26517"/>
                  <a:pt x="11029" y="25013"/>
                  <a:pt x="11730" y="23359"/>
                </a:cubicBezTo>
                <a:cubicBezTo>
                  <a:pt x="12858" y="20803"/>
                  <a:pt x="14061" y="18296"/>
                  <a:pt x="15314" y="15815"/>
                </a:cubicBezTo>
                <a:cubicBezTo>
                  <a:pt x="15941" y="14612"/>
                  <a:pt x="16492" y="13334"/>
                  <a:pt x="17269" y="12231"/>
                </a:cubicBezTo>
                <a:cubicBezTo>
                  <a:pt x="17294" y="11955"/>
                  <a:pt x="17269" y="11705"/>
                  <a:pt x="17595" y="11529"/>
                </a:cubicBezTo>
                <a:lnTo>
                  <a:pt x="17595" y="11529"/>
                </a:lnTo>
                <a:cubicBezTo>
                  <a:pt x="17720" y="11880"/>
                  <a:pt x="17570" y="12081"/>
                  <a:pt x="17294" y="12231"/>
                </a:cubicBezTo>
                <a:cubicBezTo>
                  <a:pt x="17344" y="12607"/>
                  <a:pt x="17194" y="12958"/>
                  <a:pt x="17069" y="13284"/>
                </a:cubicBezTo>
                <a:cubicBezTo>
                  <a:pt x="16693" y="14211"/>
                  <a:pt x="16217" y="15138"/>
                  <a:pt x="16016" y="16091"/>
                </a:cubicBezTo>
                <a:cubicBezTo>
                  <a:pt x="15690" y="17544"/>
                  <a:pt x="15039" y="18848"/>
                  <a:pt x="14487" y="20201"/>
                </a:cubicBezTo>
                <a:cubicBezTo>
                  <a:pt x="13535" y="22657"/>
                  <a:pt x="12532" y="25088"/>
                  <a:pt x="11580" y="27519"/>
                </a:cubicBezTo>
                <a:cubicBezTo>
                  <a:pt x="11430" y="27895"/>
                  <a:pt x="11354" y="28296"/>
                  <a:pt x="11279" y="28672"/>
                </a:cubicBezTo>
                <a:cubicBezTo>
                  <a:pt x="11204" y="29174"/>
                  <a:pt x="11480" y="29499"/>
                  <a:pt x="11906" y="29700"/>
                </a:cubicBezTo>
                <a:cubicBezTo>
                  <a:pt x="12045" y="29766"/>
                  <a:pt x="12167" y="29795"/>
                  <a:pt x="12277" y="29795"/>
                </a:cubicBezTo>
                <a:cubicBezTo>
                  <a:pt x="12543" y="29795"/>
                  <a:pt x="12738" y="29622"/>
                  <a:pt x="12933" y="29374"/>
                </a:cubicBezTo>
                <a:cubicBezTo>
                  <a:pt x="13284" y="28923"/>
                  <a:pt x="13635" y="28497"/>
                  <a:pt x="13911" y="27996"/>
                </a:cubicBezTo>
                <a:cubicBezTo>
                  <a:pt x="14863" y="26241"/>
                  <a:pt x="15916" y="24537"/>
                  <a:pt x="16768" y="22732"/>
                </a:cubicBezTo>
                <a:cubicBezTo>
                  <a:pt x="17720" y="20677"/>
                  <a:pt x="18723" y="18647"/>
                  <a:pt x="19650" y="16592"/>
                </a:cubicBezTo>
                <a:cubicBezTo>
                  <a:pt x="19851" y="16191"/>
                  <a:pt x="20126" y="15915"/>
                  <a:pt x="20427" y="15514"/>
                </a:cubicBezTo>
                <a:cubicBezTo>
                  <a:pt x="20552" y="16016"/>
                  <a:pt x="20577" y="16442"/>
                  <a:pt x="20452" y="16793"/>
                </a:cubicBezTo>
                <a:cubicBezTo>
                  <a:pt x="19926" y="18572"/>
                  <a:pt x="19901" y="20402"/>
                  <a:pt x="19450" y="22181"/>
                </a:cubicBezTo>
                <a:cubicBezTo>
                  <a:pt x="19349" y="22607"/>
                  <a:pt x="19374" y="23058"/>
                  <a:pt x="19249" y="23459"/>
                </a:cubicBezTo>
                <a:cubicBezTo>
                  <a:pt x="18948" y="24612"/>
                  <a:pt x="19124" y="25840"/>
                  <a:pt x="18422" y="26918"/>
                </a:cubicBezTo>
                <a:cubicBezTo>
                  <a:pt x="18146" y="27319"/>
                  <a:pt x="18472" y="28146"/>
                  <a:pt x="18923" y="28372"/>
                </a:cubicBezTo>
                <a:cubicBezTo>
                  <a:pt x="19041" y="28434"/>
                  <a:pt x="19160" y="28464"/>
                  <a:pt x="19273" y="28464"/>
                </a:cubicBezTo>
                <a:cubicBezTo>
                  <a:pt x="19570" y="28464"/>
                  <a:pt x="19821" y="28258"/>
                  <a:pt x="19876" y="27895"/>
                </a:cubicBezTo>
                <a:cubicBezTo>
                  <a:pt x="19926" y="27519"/>
                  <a:pt x="19951" y="27169"/>
                  <a:pt x="20001" y="26793"/>
                </a:cubicBezTo>
                <a:cubicBezTo>
                  <a:pt x="20377" y="24813"/>
                  <a:pt x="20928" y="22858"/>
                  <a:pt x="21179" y="20828"/>
                </a:cubicBezTo>
                <a:cubicBezTo>
                  <a:pt x="21530" y="18271"/>
                  <a:pt x="22181" y="15765"/>
                  <a:pt x="22708" y="13209"/>
                </a:cubicBezTo>
                <a:cubicBezTo>
                  <a:pt x="22983" y="11780"/>
                  <a:pt x="23284" y="10351"/>
                  <a:pt x="23585" y="8923"/>
                </a:cubicBezTo>
                <a:cubicBezTo>
                  <a:pt x="23836" y="7670"/>
                  <a:pt x="24161" y="6417"/>
                  <a:pt x="24437" y="5138"/>
                </a:cubicBezTo>
                <a:cubicBezTo>
                  <a:pt x="24713" y="3835"/>
                  <a:pt x="25114" y="2582"/>
                  <a:pt x="25640" y="1354"/>
                </a:cubicBezTo>
                <a:cubicBezTo>
                  <a:pt x="25841" y="903"/>
                  <a:pt x="25916" y="477"/>
                  <a:pt x="25916" y="1"/>
                </a:cubicBezTo>
                <a:lnTo>
                  <a:pt x="24111" y="1"/>
                </a:lnTo>
                <a:cubicBezTo>
                  <a:pt x="23384" y="3359"/>
                  <a:pt x="22031" y="6517"/>
                  <a:pt x="20828" y="9725"/>
                </a:cubicBezTo>
                <a:cubicBezTo>
                  <a:pt x="20778" y="9800"/>
                  <a:pt x="20678" y="9850"/>
                  <a:pt x="20603" y="9900"/>
                </a:cubicBezTo>
                <a:cubicBezTo>
                  <a:pt x="20352" y="9499"/>
                  <a:pt x="20628" y="9173"/>
                  <a:pt x="20728" y="8848"/>
                </a:cubicBezTo>
                <a:cubicBezTo>
                  <a:pt x="21505" y="6542"/>
                  <a:pt x="22282" y="4236"/>
                  <a:pt x="23034" y="1930"/>
                </a:cubicBezTo>
                <a:cubicBezTo>
                  <a:pt x="23234" y="1304"/>
                  <a:pt x="23485" y="677"/>
                  <a:pt x="23510" y="1"/>
                </a:cubicBezTo>
                <a:lnTo>
                  <a:pt x="15690" y="1"/>
                </a:lnTo>
                <a:cubicBezTo>
                  <a:pt x="15690" y="251"/>
                  <a:pt x="15615" y="452"/>
                  <a:pt x="15515" y="677"/>
                </a:cubicBezTo>
                <a:cubicBezTo>
                  <a:pt x="14763" y="2181"/>
                  <a:pt x="14011" y="3710"/>
                  <a:pt x="13259" y="5239"/>
                </a:cubicBezTo>
                <a:cubicBezTo>
                  <a:pt x="13209" y="5339"/>
                  <a:pt x="13134" y="5464"/>
                  <a:pt x="12908" y="5489"/>
                </a:cubicBezTo>
                <a:cubicBezTo>
                  <a:pt x="12958" y="4863"/>
                  <a:pt x="13284" y="4361"/>
                  <a:pt x="13485" y="3835"/>
                </a:cubicBezTo>
                <a:cubicBezTo>
                  <a:pt x="13936" y="2557"/>
                  <a:pt x="14587" y="1329"/>
                  <a:pt x="14888" y="1"/>
                </a:cubicBezTo>
                <a:lnTo>
                  <a:pt x="5665" y="1"/>
                </a:lnTo>
                <a:cubicBezTo>
                  <a:pt x="5615" y="752"/>
                  <a:pt x="5164" y="1304"/>
                  <a:pt x="4788" y="1880"/>
                </a:cubicBezTo>
                <a:cubicBezTo>
                  <a:pt x="4688" y="1178"/>
                  <a:pt x="5164" y="652"/>
                  <a:pt x="5264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08" name="Google Shape;308;p9"/>
          <p:cNvGrpSpPr/>
          <p:nvPr/>
        </p:nvGrpSpPr>
        <p:grpSpPr>
          <a:xfrm rot="5400000">
            <a:off x="10692467" y="5627351"/>
            <a:ext cx="1106967" cy="1016200"/>
            <a:chOff x="3998800" y="520675"/>
            <a:chExt cx="830225" cy="762150"/>
          </a:xfrm>
        </p:grpSpPr>
        <p:sp>
          <p:nvSpPr>
            <p:cNvPr id="309" name="Google Shape;309;p9"/>
            <p:cNvSpPr/>
            <p:nvPr/>
          </p:nvSpPr>
          <p:spPr>
            <a:xfrm>
              <a:off x="4193050" y="1078050"/>
              <a:ext cx="154150" cy="171900"/>
            </a:xfrm>
            <a:custGeom>
              <a:avLst/>
              <a:gdLst/>
              <a:ahLst/>
              <a:cxnLst/>
              <a:rect l="l" t="t" r="r" b="b"/>
              <a:pathLst>
                <a:path w="6166" h="6876" extrusionOk="0">
                  <a:moveTo>
                    <a:pt x="3289" y="1"/>
                  </a:moveTo>
                  <a:cubicBezTo>
                    <a:pt x="2736" y="1"/>
                    <a:pt x="2181" y="169"/>
                    <a:pt x="1654" y="538"/>
                  </a:cubicBezTo>
                  <a:cubicBezTo>
                    <a:pt x="376" y="1440"/>
                    <a:pt x="0" y="2693"/>
                    <a:pt x="25" y="4197"/>
                  </a:cubicBezTo>
                  <a:cubicBezTo>
                    <a:pt x="25" y="5450"/>
                    <a:pt x="752" y="6052"/>
                    <a:pt x="1654" y="6603"/>
                  </a:cubicBezTo>
                  <a:cubicBezTo>
                    <a:pt x="1754" y="6653"/>
                    <a:pt x="1805" y="6728"/>
                    <a:pt x="1880" y="6804"/>
                  </a:cubicBezTo>
                  <a:cubicBezTo>
                    <a:pt x="2142" y="6852"/>
                    <a:pt x="2393" y="6876"/>
                    <a:pt x="2631" y="6876"/>
                  </a:cubicBezTo>
                  <a:cubicBezTo>
                    <a:pt x="3988" y="6876"/>
                    <a:pt x="4976" y="6117"/>
                    <a:pt x="5764" y="4924"/>
                  </a:cubicBezTo>
                  <a:cubicBezTo>
                    <a:pt x="5790" y="4874"/>
                    <a:pt x="5840" y="4824"/>
                    <a:pt x="5890" y="4799"/>
                  </a:cubicBezTo>
                  <a:cubicBezTo>
                    <a:pt x="5965" y="4097"/>
                    <a:pt x="6165" y="3420"/>
                    <a:pt x="6090" y="2718"/>
                  </a:cubicBezTo>
                  <a:cubicBezTo>
                    <a:pt x="5990" y="1741"/>
                    <a:pt x="5639" y="839"/>
                    <a:pt x="4762" y="388"/>
                  </a:cubicBezTo>
                  <a:cubicBezTo>
                    <a:pt x="4286" y="138"/>
                    <a:pt x="3788" y="1"/>
                    <a:pt x="328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9"/>
            <p:cNvSpPr/>
            <p:nvPr/>
          </p:nvSpPr>
          <p:spPr>
            <a:xfrm>
              <a:off x="4678625" y="776925"/>
              <a:ext cx="150400" cy="164000"/>
            </a:xfrm>
            <a:custGeom>
              <a:avLst/>
              <a:gdLst/>
              <a:ahLst/>
              <a:cxnLst/>
              <a:rect l="l" t="t" r="r" b="b"/>
              <a:pathLst>
                <a:path w="6016" h="6560" extrusionOk="0">
                  <a:moveTo>
                    <a:pt x="3266" y="1"/>
                  </a:moveTo>
                  <a:cubicBezTo>
                    <a:pt x="2176" y="1"/>
                    <a:pt x="1443" y="595"/>
                    <a:pt x="878" y="1455"/>
                  </a:cubicBezTo>
                  <a:cubicBezTo>
                    <a:pt x="101" y="2683"/>
                    <a:pt x="1" y="4036"/>
                    <a:pt x="126" y="5415"/>
                  </a:cubicBezTo>
                  <a:cubicBezTo>
                    <a:pt x="301" y="5640"/>
                    <a:pt x="477" y="5891"/>
                    <a:pt x="677" y="6092"/>
                  </a:cubicBezTo>
                  <a:cubicBezTo>
                    <a:pt x="974" y="6389"/>
                    <a:pt x="1343" y="6560"/>
                    <a:pt x="1738" y="6560"/>
                  </a:cubicBezTo>
                  <a:cubicBezTo>
                    <a:pt x="1810" y="6560"/>
                    <a:pt x="1882" y="6554"/>
                    <a:pt x="1956" y="6543"/>
                  </a:cubicBezTo>
                  <a:cubicBezTo>
                    <a:pt x="3509" y="6367"/>
                    <a:pt x="4838" y="5791"/>
                    <a:pt x="5515" y="4237"/>
                  </a:cubicBezTo>
                  <a:cubicBezTo>
                    <a:pt x="5540" y="4137"/>
                    <a:pt x="5540" y="4036"/>
                    <a:pt x="5565" y="3936"/>
                  </a:cubicBezTo>
                  <a:cubicBezTo>
                    <a:pt x="6016" y="2508"/>
                    <a:pt x="5314" y="1430"/>
                    <a:pt x="4412" y="427"/>
                  </a:cubicBezTo>
                  <a:cubicBezTo>
                    <a:pt x="4136" y="127"/>
                    <a:pt x="3760" y="1"/>
                    <a:pt x="3334" y="1"/>
                  </a:cubicBezTo>
                  <a:cubicBezTo>
                    <a:pt x="3311" y="1"/>
                    <a:pt x="3289" y="1"/>
                    <a:pt x="32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9"/>
            <p:cNvSpPr/>
            <p:nvPr/>
          </p:nvSpPr>
          <p:spPr>
            <a:xfrm>
              <a:off x="4146675" y="748125"/>
              <a:ext cx="133475" cy="154825"/>
            </a:xfrm>
            <a:custGeom>
              <a:avLst/>
              <a:gdLst/>
              <a:ahLst/>
              <a:cxnLst/>
              <a:rect l="l" t="t" r="r" b="b"/>
              <a:pathLst>
                <a:path w="5339" h="6193" extrusionOk="0">
                  <a:moveTo>
                    <a:pt x="2490" y="1"/>
                  </a:moveTo>
                  <a:cubicBezTo>
                    <a:pt x="2244" y="1"/>
                    <a:pt x="1990" y="40"/>
                    <a:pt x="1730" y="126"/>
                  </a:cubicBezTo>
                  <a:cubicBezTo>
                    <a:pt x="853" y="477"/>
                    <a:pt x="301" y="1153"/>
                    <a:pt x="151" y="2031"/>
                  </a:cubicBezTo>
                  <a:cubicBezTo>
                    <a:pt x="0" y="3033"/>
                    <a:pt x="51" y="4011"/>
                    <a:pt x="577" y="4938"/>
                  </a:cubicBezTo>
                  <a:cubicBezTo>
                    <a:pt x="1060" y="5758"/>
                    <a:pt x="1766" y="6193"/>
                    <a:pt x="2509" y="6193"/>
                  </a:cubicBezTo>
                  <a:cubicBezTo>
                    <a:pt x="3038" y="6193"/>
                    <a:pt x="3586" y="5973"/>
                    <a:pt x="4086" y="5514"/>
                  </a:cubicBezTo>
                  <a:cubicBezTo>
                    <a:pt x="4637" y="5013"/>
                    <a:pt x="5038" y="4437"/>
                    <a:pt x="5314" y="3760"/>
                  </a:cubicBezTo>
                  <a:cubicBezTo>
                    <a:pt x="5314" y="3459"/>
                    <a:pt x="5339" y="3158"/>
                    <a:pt x="5314" y="2858"/>
                  </a:cubicBezTo>
                  <a:cubicBezTo>
                    <a:pt x="5142" y="1438"/>
                    <a:pt x="3974" y="1"/>
                    <a:pt x="249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9"/>
            <p:cNvSpPr/>
            <p:nvPr/>
          </p:nvSpPr>
          <p:spPr>
            <a:xfrm>
              <a:off x="4371600" y="841575"/>
              <a:ext cx="144150" cy="146675"/>
            </a:xfrm>
            <a:custGeom>
              <a:avLst/>
              <a:gdLst/>
              <a:ahLst/>
              <a:cxnLst/>
              <a:rect l="l" t="t" r="r" b="b"/>
              <a:pathLst>
                <a:path w="5766" h="5867" extrusionOk="0">
                  <a:moveTo>
                    <a:pt x="3211" y="860"/>
                  </a:moveTo>
                  <a:cubicBezTo>
                    <a:pt x="3242" y="860"/>
                    <a:pt x="3276" y="866"/>
                    <a:pt x="3309" y="874"/>
                  </a:cubicBezTo>
                  <a:cubicBezTo>
                    <a:pt x="3409" y="899"/>
                    <a:pt x="3485" y="949"/>
                    <a:pt x="3460" y="1075"/>
                  </a:cubicBezTo>
                  <a:cubicBezTo>
                    <a:pt x="3408" y="1160"/>
                    <a:pt x="3333" y="1199"/>
                    <a:pt x="3251" y="1199"/>
                  </a:cubicBezTo>
                  <a:cubicBezTo>
                    <a:pt x="3213" y="1199"/>
                    <a:pt x="3173" y="1191"/>
                    <a:pt x="3134" y="1175"/>
                  </a:cubicBezTo>
                  <a:cubicBezTo>
                    <a:pt x="3034" y="1125"/>
                    <a:pt x="3008" y="1024"/>
                    <a:pt x="3059" y="949"/>
                  </a:cubicBezTo>
                  <a:cubicBezTo>
                    <a:pt x="3092" y="882"/>
                    <a:pt x="3148" y="860"/>
                    <a:pt x="3211" y="860"/>
                  </a:cubicBezTo>
                  <a:close/>
                  <a:moveTo>
                    <a:pt x="3108" y="0"/>
                  </a:moveTo>
                  <a:cubicBezTo>
                    <a:pt x="2428" y="0"/>
                    <a:pt x="1777" y="146"/>
                    <a:pt x="1154" y="448"/>
                  </a:cubicBezTo>
                  <a:cubicBezTo>
                    <a:pt x="853" y="824"/>
                    <a:pt x="527" y="1150"/>
                    <a:pt x="352" y="1601"/>
                  </a:cubicBezTo>
                  <a:cubicBezTo>
                    <a:pt x="1" y="2704"/>
                    <a:pt x="51" y="3756"/>
                    <a:pt x="703" y="4759"/>
                  </a:cubicBezTo>
                  <a:cubicBezTo>
                    <a:pt x="1054" y="5310"/>
                    <a:pt x="1555" y="5711"/>
                    <a:pt x="2181" y="5811"/>
                  </a:cubicBezTo>
                  <a:cubicBezTo>
                    <a:pt x="2371" y="5848"/>
                    <a:pt x="2555" y="5867"/>
                    <a:pt x="2733" y="5867"/>
                  </a:cubicBezTo>
                  <a:cubicBezTo>
                    <a:pt x="3524" y="5867"/>
                    <a:pt x="4206" y="5509"/>
                    <a:pt x="4738" y="4834"/>
                  </a:cubicBezTo>
                  <a:cubicBezTo>
                    <a:pt x="5414" y="4007"/>
                    <a:pt x="5765" y="3054"/>
                    <a:pt x="5239" y="2002"/>
                  </a:cubicBezTo>
                  <a:cubicBezTo>
                    <a:pt x="5114" y="1751"/>
                    <a:pt x="4963" y="1526"/>
                    <a:pt x="4963" y="1250"/>
                  </a:cubicBezTo>
                  <a:cubicBezTo>
                    <a:pt x="4888" y="1175"/>
                    <a:pt x="4813" y="1075"/>
                    <a:pt x="4763" y="999"/>
                  </a:cubicBezTo>
                  <a:cubicBezTo>
                    <a:pt x="4537" y="874"/>
                    <a:pt x="4462" y="648"/>
                    <a:pt x="4362" y="448"/>
                  </a:cubicBezTo>
                  <a:cubicBezTo>
                    <a:pt x="4161" y="323"/>
                    <a:pt x="3961" y="172"/>
                    <a:pt x="3785" y="47"/>
                  </a:cubicBezTo>
                  <a:cubicBezTo>
                    <a:pt x="3556" y="16"/>
                    <a:pt x="3330" y="0"/>
                    <a:pt x="310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9"/>
            <p:cNvSpPr/>
            <p:nvPr/>
          </p:nvSpPr>
          <p:spPr>
            <a:xfrm>
              <a:off x="3998800" y="520675"/>
              <a:ext cx="25725" cy="30225"/>
            </a:xfrm>
            <a:custGeom>
              <a:avLst/>
              <a:gdLst/>
              <a:ahLst/>
              <a:cxnLst/>
              <a:rect l="l" t="t" r="r" b="b"/>
              <a:pathLst>
                <a:path w="1029" h="1209" extrusionOk="0">
                  <a:moveTo>
                    <a:pt x="251" y="1"/>
                  </a:moveTo>
                  <a:cubicBezTo>
                    <a:pt x="176" y="276"/>
                    <a:pt x="101" y="552"/>
                    <a:pt x="26" y="828"/>
                  </a:cubicBezTo>
                  <a:cubicBezTo>
                    <a:pt x="1" y="1003"/>
                    <a:pt x="76" y="1154"/>
                    <a:pt x="276" y="1204"/>
                  </a:cubicBezTo>
                  <a:cubicBezTo>
                    <a:pt x="292" y="1207"/>
                    <a:pt x="309" y="1208"/>
                    <a:pt x="325" y="1208"/>
                  </a:cubicBezTo>
                  <a:cubicBezTo>
                    <a:pt x="432" y="1208"/>
                    <a:pt x="530" y="1137"/>
                    <a:pt x="552" y="1028"/>
                  </a:cubicBezTo>
                  <a:cubicBezTo>
                    <a:pt x="627" y="753"/>
                    <a:pt x="752" y="627"/>
                    <a:pt x="1028" y="602"/>
                  </a:cubicBezTo>
                  <a:cubicBezTo>
                    <a:pt x="953" y="176"/>
                    <a:pt x="677" y="1"/>
                    <a:pt x="25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9"/>
            <p:cNvSpPr/>
            <p:nvPr/>
          </p:nvSpPr>
          <p:spPr>
            <a:xfrm>
              <a:off x="4359075" y="571050"/>
              <a:ext cx="144775" cy="156425"/>
            </a:xfrm>
            <a:custGeom>
              <a:avLst/>
              <a:gdLst/>
              <a:ahLst/>
              <a:cxnLst/>
              <a:rect l="l" t="t" r="r" b="b"/>
              <a:pathLst>
                <a:path w="5791" h="6257" extrusionOk="0">
                  <a:moveTo>
                    <a:pt x="3434" y="3850"/>
                  </a:moveTo>
                  <a:cubicBezTo>
                    <a:pt x="3585" y="3850"/>
                    <a:pt x="3735" y="3875"/>
                    <a:pt x="3735" y="4026"/>
                  </a:cubicBezTo>
                  <a:cubicBezTo>
                    <a:pt x="3735" y="4201"/>
                    <a:pt x="3585" y="4201"/>
                    <a:pt x="3459" y="4226"/>
                  </a:cubicBezTo>
                  <a:cubicBezTo>
                    <a:pt x="3309" y="4201"/>
                    <a:pt x="3159" y="4201"/>
                    <a:pt x="3159" y="4026"/>
                  </a:cubicBezTo>
                  <a:cubicBezTo>
                    <a:pt x="3159" y="3850"/>
                    <a:pt x="3309" y="3850"/>
                    <a:pt x="3434" y="3850"/>
                  </a:cubicBezTo>
                  <a:close/>
                  <a:moveTo>
                    <a:pt x="2812" y="1"/>
                  </a:moveTo>
                  <a:cubicBezTo>
                    <a:pt x="2443" y="1"/>
                    <a:pt x="2074" y="33"/>
                    <a:pt x="1705" y="66"/>
                  </a:cubicBezTo>
                  <a:cubicBezTo>
                    <a:pt x="1504" y="266"/>
                    <a:pt x="1329" y="442"/>
                    <a:pt x="1154" y="642"/>
                  </a:cubicBezTo>
                  <a:cubicBezTo>
                    <a:pt x="51" y="1670"/>
                    <a:pt x="1" y="2923"/>
                    <a:pt x="502" y="4201"/>
                  </a:cubicBezTo>
                  <a:cubicBezTo>
                    <a:pt x="972" y="5363"/>
                    <a:pt x="1783" y="6257"/>
                    <a:pt x="3176" y="6257"/>
                  </a:cubicBezTo>
                  <a:cubicBezTo>
                    <a:pt x="3195" y="6257"/>
                    <a:pt x="3214" y="6257"/>
                    <a:pt x="3234" y="6256"/>
                  </a:cubicBezTo>
                  <a:cubicBezTo>
                    <a:pt x="3635" y="6181"/>
                    <a:pt x="3986" y="6006"/>
                    <a:pt x="4286" y="5705"/>
                  </a:cubicBezTo>
                  <a:cubicBezTo>
                    <a:pt x="5189" y="4703"/>
                    <a:pt x="5790" y="3625"/>
                    <a:pt x="5665" y="2196"/>
                  </a:cubicBezTo>
                  <a:cubicBezTo>
                    <a:pt x="5590" y="1194"/>
                    <a:pt x="5214" y="592"/>
                    <a:pt x="4261" y="241"/>
                  </a:cubicBezTo>
                  <a:cubicBezTo>
                    <a:pt x="3778" y="57"/>
                    <a:pt x="3295" y="1"/>
                    <a:pt x="281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9"/>
            <p:cNvSpPr/>
            <p:nvPr/>
          </p:nvSpPr>
          <p:spPr>
            <a:xfrm>
              <a:off x="4586025" y="1135825"/>
              <a:ext cx="149400" cy="147000"/>
            </a:xfrm>
            <a:custGeom>
              <a:avLst/>
              <a:gdLst/>
              <a:ahLst/>
              <a:cxnLst/>
              <a:rect l="l" t="t" r="r" b="b"/>
              <a:pathLst>
                <a:path w="5976" h="5880" extrusionOk="0">
                  <a:moveTo>
                    <a:pt x="2510" y="1"/>
                  </a:moveTo>
                  <a:cubicBezTo>
                    <a:pt x="1920" y="1"/>
                    <a:pt x="1344" y="163"/>
                    <a:pt x="878" y="524"/>
                  </a:cubicBezTo>
                  <a:cubicBezTo>
                    <a:pt x="652" y="699"/>
                    <a:pt x="527" y="925"/>
                    <a:pt x="427" y="1176"/>
                  </a:cubicBezTo>
                  <a:cubicBezTo>
                    <a:pt x="51" y="2253"/>
                    <a:pt x="1" y="3306"/>
                    <a:pt x="452" y="4384"/>
                  </a:cubicBezTo>
                  <a:cubicBezTo>
                    <a:pt x="878" y="5386"/>
                    <a:pt x="1454" y="5862"/>
                    <a:pt x="2557" y="5862"/>
                  </a:cubicBezTo>
                  <a:cubicBezTo>
                    <a:pt x="2638" y="5874"/>
                    <a:pt x="2720" y="5879"/>
                    <a:pt x="2800" y="5879"/>
                  </a:cubicBezTo>
                  <a:cubicBezTo>
                    <a:pt x="4484" y="5879"/>
                    <a:pt x="5976" y="3471"/>
                    <a:pt x="5665" y="2203"/>
                  </a:cubicBezTo>
                  <a:cubicBezTo>
                    <a:pt x="5349" y="887"/>
                    <a:pt x="3890" y="1"/>
                    <a:pt x="251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9"/>
            <p:cNvSpPr/>
            <p:nvPr/>
          </p:nvSpPr>
          <p:spPr>
            <a:xfrm>
              <a:off x="4446800" y="863075"/>
              <a:ext cx="11925" cy="8475"/>
            </a:xfrm>
            <a:custGeom>
              <a:avLst/>
              <a:gdLst/>
              <a:ahLst/>
              <a:cxnLst/>
              <a:rect l="l" t="t" r="r" b="b"/>
              <a:pathLst>
                <a:path w="477" h="339" extrusionOk="0">
                  <a:moveTo>
                    <a:pt x="203" y="0"/>
                  </a:moveTo>
                  <a:cubicBezTo>
                    <a:pt x="140" y="0"/>
                    <a:pt x="84" y="22"/>
                    <a:pt x="51" y="89"/>
                  </a:cubicBezTo>
                  <a:cubicBezTo>
                    <a:pt x="0" y="164"/>
                    <a:pt x="26" y="265"/>
                    <a:pt x="126" y="315"/>
                  </a:cubicBezTo>
                  <a:cubicBezTo>
                    <a:pt x="165" y="331"/>
                    <a:pt x="205" y="339"/>
                    <a:pt x="243" y="339"/>
                  </a:cubicBezTo>
                  <a:cubicBezTo>
                    <a:pt x="325" y="339"/>
                    <a:pt x="400" y="300"/>
                    <a:pt x="452" y="215"/>
                  </a:cubicBezTo>
                  <a:cubicBezTo>
                    <a:pt x="477" y="89"/>
                    <a:pt x="401" y="39"/>
                    <a:pt x="301" y="14"/>
                  </a:cubicBezTo>
                  <a:cubicBezTo>
                    <a:pt x="268" y="6"/>
                    <a:pt x="234" y="0"/>
                    <a:pt x="20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9"/>
            <p:cNvSpPr/>
            <p:nvPr/>
          </p:nvSpPr>
          <p:spPr>
            <a:xfrm>
              <a:off x="4438025" y="667300"/>
              <a:ext cx="14450" cy="9425"/>
            </a:xfrm>
            <a:custGeom>
              <a:avLst/>
              <a:gdLst/>
              <a:ahLst/>
              <a:cxnLst/>
              <a:rect l="l" t="t" r="r" b="b"/>
              <a:pathLst>
                <a:path w="578" h="377" extrusionOk="0">
                  <a:moveTo>
                    <a:pt x="276" y="0"/>
                  </a:moveTo>
                  <a:cubicBezTo>
                    <a:pt x="151" y="0"/>
                    <a:pt x="1" y="0"/>
                    <a:pt x="1" y="176"/>
                  </a:cubicBezTo>
                  <a:cubicBezTo>
                    <a:pt x="1" y="351"/>
                    <a:pt x="151" y="351"/>
                    <a:pt x="301" y="376"/>
                  </a:cubicBezTo>
                  <a:cubicBezTo>
                    <a:pt x="427" y="351"/>
                    <a:pt x="577" y="351"/>
                    <a:pt x="577" y="176"/>
                  </a:cubicBezTo>
                  <a:cubicBezTo>
                    <a:pt x="577" y="25"/>
                    <a:pt x="427" y="0"/>
                    <a:pt x="27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1118157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8" name="Google Shape;758;p31"/>
          <p:cNvSpPr txBox="1">
            <a:spLocks noGrp="1"/>
          </p:cNvSpPr>
          <p:nvPr>
            <p:ph type="ctrTitle"/>
          </p:nvPr>
        </p:nvSpPr>
        <p:spPr>
          <a:xfrm>
            <a:off x="3208967" y="2246251"/>
            <a:ext cx="5774000" cy="149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14666">
                <a:solidFill>
                  <a:schemeClr val="accent3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759" name="Google Shape;759;p31"/>
          <p:cNvSpPr txBox="1">
            <a:spLocks noGrp="1"/>
          </p:cNvSpPr>
          <p:nvPr>
            <p:ph type="subTitle" idx="1"/>
          </p:nvPr>
        </p:nvSpPr>
        <p:spPr>
          <a:xfrm>
            <a:off x="2782233" y="3943267"/>
            <a:ext cx="6627600" cy="9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400"/>
              <a:buFont typeface="Glegoo"/>
              <a:buNone/>
              <a:defRPr sz="2400">
                <a:solidFill>
                  <a:schemeClr val="dk2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5192A"/>
              </a:buClr>
              <a:buSzPts val="1800"/>
              <a:buNone/>
              <a:defRPr sz="2400">
                <a:solidFill>
                  <a:srgbClr val="05192A"/>
                </a:solidFill>
              </a:defRPr>
            </a:lvl9pPr>
          </a:lstStyle>
          <a:p>
            <a:endParaRPr/>
          </a:p>
        </p:txBody>
      </p:sp>
      <p:grpSp>
        <p:nvGrpSpPr>
          <p:cNvPr id="760" name="Google Shape;760;p31"/>
          <p:cNvGrpSpPr/>
          <p:nvPr/>
        </p:nvGrpSpPr>
        <p:grpSpPr>
          <a:xfrm rot="-2700000">
            <a:off x="357641" y="-593307"/>
            <a:ext cx="1984993" cy="2599636"/>
            <a:chOff x="9944425" y="2968150"/>
            <a:chExt cx="1171100" cy="1533725"/>
          </a:xfrm>
        </p:grpSpPr>
        <p:sp>
          <p:nvSpPr>
            <p:cNvPr id="761" name="Google Shape;761;p31"/>
            <p:cNvSpPr/>
            <p:nvPr/>
          </p:nvSpPr>
          <p:spPr>
            <a:xfrm>
              <a:off x="10540300" y="3495525"/>
              <a:ext cx="575225" cy="1006350"/>
            </a:xfrm>
            <a:custGeom>
              <a:avLst/>
              <a:gdLst/>
              <a:ahLst/>
              <a:cxnLst/>
              <a:rect l="l" t="t" r="r" b="b"/>
              <a:pathLst>
                <a:path w="23009" h="40254" extrusionOk="0">
                  <a:moveTo>
                    <a:pt x="12534" y="15239"/>
                  </a:moveTo>
                  <a:cubicBezTo>
                    <a:pt x="12570" y="15239"/>
                    <a:pt x="12611" y="15247"/>
                    <a:pt x="12657" y="15265"/>
                  </a:cubicBezTo>
                  <a:cubicBezTo>
                    <a:pt x="12858" y="15316"/>
                    <a:pt x="12908" y="15516"/>
                    <a:pt x="12833" y="15666"/>
                  </a:cubicBezTo>
                  <a:cubicBezTo>
                    <a:pt x="12432" y="16569"/>
                    <a:pt x="12381" y="17621"/>
                    <a:pt x="11655" y="18373"/>
                  </a:cubicBezTo>
                  <a:cubicBezTo>
                    <a:pt x="11855" y="17446"/>
                    <a:pt x="12056" y="16519"/>
                    <a:pt x="12256" y="15566"/>
                  </a:cubicBezTo>
                  <a:cubicBezTo>
                    <a:pt x="12297" y="15403"/>
                    <a:pt x="12371" y="15239"/>
                    <a:pt x="12534" y="15239"/>
                  </a:cubicBezTo>
                  <a:close/>
                  <a:moveTo>
                    <a:pt x="21003" y="21230"/>
                  </a:moveTo>
                  <a:cubicBezTo>
                    <a:pt x="20727" y="23336"/>
                    <a:pt x="20427" y="25416"/>
                    <a:pt x="19725" y="27421"/>
                  </a:cubicBezTo>
                  <a:cubicBezTo>
                    <a:pt x="20051" y="25341"/>
                    <a:pt x="20226" y="23235"/>
                    <a:pt x="21003" y="21230"/>
                  </a:cubicBezTo>
                  <a:close/>
                  <a:moveTo>
                    <a:pt x="17068" y="26544"/>
                  </a:moveTo>
                  <a:lnTo>
                    <a:pt x="17068" y="26544"/>
                  </a:lnTo>
                  <a:cubicBezTo>
                    <a:pt x="17469" y="27070"/>
                    <a:pt x="17168" y="27521"/>
                    <a:pt x="16843" y="28173"/>
                  </a:cubicBezTo>
                  <a:cubicBezTo>
                    <a:pt x="16567" y="27396"/>
                    <a:pt x="16943" y="26995"/>
                    <a:pt x="17068" y="26544"/>
                  </a:cubicBezTo>
                  <a:close/>
                  <a:moveTo>
                    <a:pt x="14737" y="27321"/>
                  </a:moveTo>
                  <a:cubicBezTo>
                    <a:pt x="14988" y="27747"/>
                    <a:pt x="14662" y="28022"/>
                    <a:pt x="14562" y="28423"/>
                  </a:cubicBezTo>
                  <a:cubicBezTo>
                    <a:pt x="14236" y="27847"/>
                    <a:pt x="14236" y="27847"/>
                    <a:pt x="14737" y="27321"/>
                  </a:cubicBezTo>
                  <a:close/>
                  <a:moveTo>
                    <a:pt x="7544" y="27246"/>
                  </a:moveTo>
                  <a:cubicBezTo>
                    <a:pt x="7695" y="27847"/>
                    <a:pt x="7369" y="28323"/>
                    <a:pt x="7244" y="28875"/>
                  </a:cubicBezTo>
                  <a:cubicBezTo>
                    <a:pt x="7093" y="29601"/>
                    <a:pt x="6843" y="30328"/>
                    <a:pt x="6617" y="31055"/>
                  </a:cubicBezTo>
                  <a:cubicBezTo>
                    <a:pt x="6596" y="31181"/>
                    <a:pt x="6523" y="31324"/>
                    <a:pt x="6382" y="31324"/>
                  </a:cubicBezTo>
                  <a:cubicBezTo>
                    <a:pt x="6355" y="31324"/>
                    <a:pt x="6324" y="31318"/>
                    <a:pt x="6291" y="31306"/>
                  </a:cubicBezTo>
                  <a:cubicBezTo>
                    <a:pt x="6116" y="31256"/>
                    <a:pt x="6066" y="31080"/>
                    <a:pt x="6091" y="30905"/>
                  </a:cubicBezTo>
                  <a:cubicBezTo>
                    <a:pt x="6091" y="30804"/>
                    <a:pt x="6141" y="30729"/>
                    <a:pt x="6166" y="30629"/>
                  </a:cubicBezTo>
                  <a:cubicBezTo>
                    <a:pt x="6567" y="29476"/>
                    <a:pt x="6968" y="28323"/>
                    <a:pt x="7544" y="27246"/>
                  </a:cubicBezTo>
                  <a:close/>
                  <a:moveTo>
                    <a:pt x="6066" y="31682"/>
                  </a:moveTo>
                  <a:cubicBezTo>
                    <a:pt x="6291" y="31682"/>
                    <a:pt x="6442" y="31782"/>
                    <a:pt x="6341" y="32032"/>
                  </a:cubicBezTo>
                  <a:cubicBezTo>
                    <a:pt x="6241" y="32283"/>
                    <a:pt x="6266" y="32634"/>
                    <a:pt x="5865" y="32659"/>
                  </a:cubicBezTo>
                  <a:cubicBezTo>
                    <a:pt x="5815" y="32433"/>
                    <a:pt x="5715" y="32233"/>
                    <a:pt x="5690" y="32007"/>
                  </a:cubicBezTo>
                  <a:cubicBezTo>
                    <a:pt x="5665" y="31757"/>
                    <a:pt x="5840" y="31682"/>
                    <a:pt x="6066" y="31682"/>
                  </a:cubicBezTo>
                  <a:close/>
                  <a:moveTo>
                    <a:pt x="5865" y="32659"/>
                  </a:moveTo>
                  <a:lnTo>
                    <a:pt x="5865" y="32659"/>
                  </a:lnTo>
                  <a:cubicBezTo>
                    <a:pt x="5840" y="32684"/>
                    <a:pt x="5815" y="32734"/>
                    <a:pt x="5815" y="32734"/>
                  </a:cubicBezTo>
                  <a:cubicBezTo>
                    <a:pt x="5740" y="32734"/>
                    <a:pt x="5765" y="32684"/>
                    <a:pt x="5865" y="32659"/>
                  </a:cubicBezTo>
                  <a:close/>
                  <a:moveTo>
                    <a:pt x="2431" y="34489"/>
                  </a:moveTo>
                  <a:lnTo>
                    <a:pt x="2431" y="34489"/>
                  </a:lnTo>
                  <a:cubicBezTo>
                    <a:pt x="2782" y="34940"/>
                    <a:pt x="2757" y="35291"/>
                    <a:pt x="2381" y="35591"/>
                  </a:cubicBezTo>
                  <a:cubicBezTo>
                    <a:pt x="2352" y="35611"/>
                    <a:pt x="2316" y="35623"/>
                    <a:pt x="2279" y="35623"/>
                  </a:cubicBezTo>
                  <a:cubicBezTo>
                    <a:pt x="2220" y="35623"/>
                    <a:pt x="2161" y="35593"/>
                    <a:pt x="2131" y="35516"/>
                  </a:cubicBezTo>
                  <a:cubicBezTo>
                    <a:pt x="1955" y="35115"/>
                    <a:pt x="2106" y="34814"/>
                    <a:pt x="2431" y="34489"/>
                  </a:cubicBezTo>
                  <a:close/>
                  <a:moveTo>
                    <a:pt x="7917" y="1"/>
                  </a:moveTo>
                  <a:cubicBezTo>
                    <a:pt x="7902" y="1"/>
                    <a:pt x="7886" y="1"/>
                    <a:pt x="7870" y="2"/>
                  </a:cubicBezTo>
                  <a:cubicBezTo>
                    <a:pt x="7594" y="52"/>
                    <a:pt x="7469" y="253"/>
                    <a:pt x="7469" y="504"/>
                  </a:cubicBezTo>
                  <a:cubicBezTo>
                    <a:pt x="7494" y="1255"/>
                    <a:pt x="7294" y="1957"/>
                    <a:pt x="7269" y="2684"/>
                  </a:cubicBezTo>
                  <a:cubicBezTo>
                    <a:pt x="7244" y="3661"/>
                    <a:pt x="7043" y="4614"/>
                    <a:pt x="6943" y="5566"/>
                  </a:cubicBezTo>
                  <a:cubicBezTo>
                    <a:pt x="6767" y="6995"/>
                    <a:pt x="6467" y="8373"/>
                    <a:pt x="6216" y="9777"/>
                  </a:cubicBezTo>
                  <a:cubicBezTo>
                    <a:pt x="6091" y="10378"/>
                    <a:pt x="5965" y="10980"/>
                    <a:pt x="5840" y="11581"/>
                  </a:cubicBezTo>
                  <a:cubicBezTo>
                    <a:pt x="5464" y="13586"/>
                    <a:pt x="4938" y="15541"/>
                    <a:pt x="4512" y="17521"/>
                  </a:cubicBezTo>
                  <a:cubicBezTo>
                    <a:pt x="3835" y="20629"/>
                    <a:pt x="3033" y="23737"/>
                    <a:pt x="2331" y="26844"/>
                  </a:cubicBezTo>
                  <a:cubicBezTo>
                    <a:pt x="1730" y="29501"/>
                    <a:pt x="1053" y="32133"/>
                    <a:pt x="502" y="34814"/>
                  </a:cubicBezTo>
                  <a:cubicBezTo>
                    <a:pt x="226" y="36143"/>
                    <a:pt x="0" y="37496"/>
                    <a:pt x="25" y="38850"/>
                  </a:cubicBezTo>
                  <a:cubicBezTo>
                    <a:pt x="51" y="39351"/>
                    <a:pt x="176" y="39802"/>
                    <a:pt x="702" y="40002"/>
                  </a:cubicBezTo>
                  <a:cubicBezTo>
                    <a:pt x="880" y="40065"/>
                    <a:pt x="1051" y="40098"/>
                    <a:pt x="1217" y="40098"/>
                  </a:cubicBezTo>
                  <a:cubicBezTo>
                    <a:pt x="1520" y="40098"/>
                    <a:pt x="1805" y="39986"/>
                    <a:pt x="2081" y="39727"/>
                  </a:cubicBezTo>
                  <a:cubicBezTo>
                    <a:pt x="2457" y="39376"/>
                    <a:pt x="2707" y="39000"/>
                    <a:pt x="2933" y="38524"/>
                  </a:cubicBezTo>
                  <a:cubicBezTo>
                    <a:pt x="3434" y="37421"/>
                    <a:pt x="4086" y="36343"/>
                    <a:pt x="4662" y="35266"/>
                  </a:cubicBezTo>
                  <a:cubicBezTo>
                    <a:pt x="4913" y="34564"/>
                    <a:pt x="5163" y="33862"/>
                    <a:pt x="5464" y="33010"/>
                  </a:cubicBezTo>
                  <a:lnTo>
                    <a:pt x="5464" y="33010"/>
                  </a:lnTo>
                  <a:cubicBezTo>
                    <a:pt x="5564" y="33737"/>
                    <a:pt x="5414" y="34413"/>
                    <a:pt x="4988" y="35215"/>
                  </a:cubicBezTo>
                  <a:cubicBezTo>
                    <a:pt x="4637" y="36920"/>
                    <a:pt x="4311" y="38599"/>
                    <a:pt x="3810" y="40253"/>
                  </a:cubicBezTo>
                  <a:cubicBezTo>
                    <a:pt x="4537" y="39952"/>
                    <a:pt x="5339" y="39852"/>
                    <a:pt x="6066" y="39501"/>
                  </a:cubicBezTo>
                  <a:cubicBezTo>
                    <a:pt x="6239" y="39436"/>
                    <a:pt x="6450" y="39371"/>
                    <a:pt x="6650" y="39371"/>
                  </a:cubicBezTo>
                  <a:cubicBezTo>
                    <a:pt x="6681" y="39371"/>
                    <a:pt x="6712" y="39373"/>
                    <a:pt x="6742" y="39376"/>
                  </a:cubicBezTo>
                  <a:cubicBezTo>
                    <a:pt x="7066" y="39435"/>
                    <a:pt x="7388" y="39457"/>
                    <a:pt x="7708" y="39457"/>
                  </a:cubicBezTo>
                  <a:cubicBezTo>
                    <a:pt x="8478" y="39457"/>
                    <a:pt x="9239" y="39329"/>
                    <a:pt x="10000" y="39276"/>
                  </a:cubicBezTo>
                  <a:cubicBezTo>
                    <a:pt x="10702" y="37697"/>
                    <a:pt x="11404" y="36118"/>
                    <a:pt x="12056" y="34539"/>
                  </a:cubicBezTo>
                  <a:cubicBezTo>
                    <a:pt x="12607" y="33210"/>
                    <a:pt x="13058" y="31882"/>
                    <a:pt x="13885" y="30504"/>
                  </a:cubicBezTo>
                  <a:lnTo>
                    <a:pt x="13885" y="30504"/>
                  </a:lnTo>
                  <a:cubicBezTo>
                    <a:pt x="13885" y="31456"/>
                    <a:pt x="13860" y="32233"/>
                    <a:pt x="13885" y="33035"/>
                  </a:cubicBezTo>
                  <a:cubicBezTo>
                    <a:pt x="13910" y="33862"/>
                    <a:pt x="14136" y="34589"/>
                    <a:pt x="15063" y="34890"/>
                  </a:cubicBezTo>
                  <a:cubicBezTo>
                    <a:pt x="16291" y="34639"/>
                    <a:pt x="17394" y="33361"/>
                    <a:pt x="17444" y="32083"/>
                  </a:cubicBezTo>
                  <a:cubicBezTo>
                    <a:pt x="17469" y="31631"/>
                    <a:pt x="17444" y="31180"/>
                    <a:pt x="18121" y="30829"/>
                  </a:cubicBezTo>
                  <a:lnTo>
                    <a:pt x="18121" y="30829"/>
                  </a:lnTo>
                  <a:cubicBezTo>
                    <a:pt x="17770" y="31657"/>
                    <a:pt x="18071" y="32408"/>
                    <a:pt x="17569" y="33060"/>
                  </a:cubicBezTo>
                  <a:cubicBezTo>
                    <a:pt x="17219" y="33486"/>
                    <a:pt x="17569" y="34238"/>
                    <a:pt x="18021" y="34413"/>
                  </a:cubicBezTo>
                  <a:cubicBezTo>
                    <a:pt x="18113" y="34446"/>
                    <a:pt x="18196" y="34463"/>
                    <a:pt x="18272" y="34463"/>
                  </a:cubicBezTo>
                  <a:cubicBezTo>
                    <a:pt x="18548" y="34463"/>
                    <a:pt x="18737" y="34237"/>
                    <a:pt x="18973" y="33687"/>
                  </a:cubicBezTo>
                  <a:cubicBezTo>
                    <a:pt x="19474" y="32534"/>
                    <a:pt x="19599" y="31256"/>
                    <a:pt x="20026" y="30078"/>
                  </a:cubicBezTo>
                  <a:cubicBezTo>
                    <a:pt x="20602" y="27546"/>
                    <a:pt x="21204" y="25015"/>
                    <a:pt x="21579" y="22459"/>
                  </a:cubicBezTo>
                  <a:cubicBezTo>
                    <a:pt x="21855" y="20754"/>
                    <a:pt x="22306" y="19050"/>
                    <a:pt x="21930" y="17321"/>
                  </a:cubicBezTo>
                  <a:cubicBezTo>
                    <a:pt x="21905" y="17170"/>
                    <a:pt x="21955" y="16970"/>
                    <a:pt x="22006" y="16819"/>
                  </a:cubicBezTo>
                  <a:cubicBezTo>
                    <a:pt x="22407" y="15591"/>
                    <a:pt x="22432" y="14263"/>
                    <a:pt x="22833" y="13010"/>
                  </a:cubicBezTo>
                  <a:cubicBezTo>
                    <a:pt x="23008" y="12484"/>
                    <a:pt x="22883" y="11907"/>
                    <a:pt x="22707" y="11356"/>
                  </a:cubicBezTo>
                  <a:cubicBezTo>
                    <a:pt x="22657" y="11155"/>
                    <a:pt x="22582" y="10980"/>
                    <a:pt x="22381" y="10854"/>
                  </a:cubicBezTo>
                  <a:cubicBezTo>
                    <a:pt x="22217" y="10745"/>
                    <a:pt x="22045" y="10691"/>
                    <a:pt x="21882" y="10691"/>
                  </a:cubicBezTo>
                  <a:cubicBezTo>
                    <a:pt x="21525" y="10691"/>
                    <a:pt x="21214" y="10949"/>
                    <a:pt x="21128" y="11431"/>
                  </a:cubicBezTo>
                  <a:cubicBezTo>
                    <a:pt x="20878" y="12734"/>
                    <a:pt x="20402" y="13937"/>
                    <a:pt x="20126" y="15215"/>
                  </a:cubicBezTo>
                  <a:cubicBezTo>
                    <a:pt x="19725" y="16819"/>
                    <a:pt x="19424" y="18474"/>
                    <a:pt x="19023" y="20078"/>
                  </a:cubicBezTo>
                  <a:cubicBezTo>
                    <a:pt x="18823" y="20880"/>
                    <a:pt x="18772" y="21732"/>
                    <a:pt x="18296" y="22433"/>
                  </a:cubicBezTo>
                  <a:cubicBezTo>
                    <a:pt x="18296" y="22659"/>
                    <a:pt x="18346" y="22885"/>
                    <a:pt x="18196" y="23110"/>
                  </a:cubicBezTo>
                  <a:cubicBezTo>
                    <a:pt x="18046" y="22834"/>
                    <a:pt x="18046" y="22609"/>
                    <a:pt x="18271" y="22433"/>
                  </a:cubicBezTo>
                  <a:cubicBezTo>
                    <a:pt x="18296" y="20930"/>
                    <a:pt x="18722" y="19476"/>
                    <a:pt x="18998" y="18022"/>
                  </a:cubicBezTo>
                  <a:cubicBezTo>
                    <a:pt x="19374" y="15917"/>
                    <a:pt x="19875" y="13862"/>
                    <a:pt x="19900" y="11732"/>
                  </a:cubicBezTo>
                  <a:cubicBezTo>
                    <a:pt x="19925" y="10930"/>
                    <a:pt x="19700" y="10579"/>
                    <a:pt x="19023" y="10353"/>
                  </a:cubicBezTo>
                  <a:cubicBezTo>
                    <a:pt x="18846" y="10296"/>
                    <a:pt x="18694" y="10266"/>
                    <a:pt x="18558" y="10266"/>
                  </a:cubicBezTo>
                  <a:cubicBezTo>
                    <a:pt x="18212" y="10266"/>
                    <a:pt x="17961" y="10462"/>
                    <a:pt x="17620" y="10930"/>
                  </a:cubicBezTo>
                  <a:cubicBezTo>
                    <a:pt x="17344" y="11281"/>
                    <a:pt x="17193" y="11757"/>
                    <a:pt x="16818" y="12057"/>
                  </a:cubicBezTo>
                  <a:cubicBezTo>
                    <a:pt x="16364" y="11356"/>
                    <a:pt x="15842" y="10977"/>
                    <a:pt x="15266" y="10977"/>
                  </a:cubicBezTo>
                  <a:cubicBezTo>
                    <a:pt x="15142" y="10977"/>
                    <a:pt x="15016" y="10994"/>
                    <a:pt x="14888" y="11030"/>
                  </a:cubicBezTo>
                  <a:cubicBezTo>
                    <a:pt x="14361" y="11180"/>
                    <a:pt x="13960" y="11556"/>
                    <a:pt x="13685" y="12032"/>
                  </a:cubicBezTo>
                  <a:cubicBezTo>
                    <a:pt x="13635" y="12559"/>
                    <a:pt x="13484" y="13035"/>
                    <a:pt x="13133" y="13586"/>
                  </a:cubicBezTo>
                  <a:cubicBezTo>
                    <a:pt x="13058" y="12960"/>
                    <a:pt x="13259" y="12509"/>
                    <a:pt x="13359" y="12057"/>
                  </a:cubicBezTo>
                  <a:cubicBezTo>
                    <a:pt x="13484" y="11080"/>
                    <a:pt x="13559" y="10128"/>
                    <a:pt x="13710" y="9175"/>
                  </a:cubicBezTo>
                  <a:cubicBezTo>
                    <a:pt x="13810" y="8624"/>
                    <a:pt x="13885" y="8047"/>
                    <a:pt x="13860" y="7496"/>
                  </a:cubicBezTo>
                  <a:cubicBezTo>
                    <a:pt x="13835" y="6869"/>
                    <a:pt x="13660" y="6669"/>
                    <a:pt x="13083" y="6494"/>
                  </a:cubicBezTo>
                  <a:cubicBezTo>
                    <a:pt x="12979" y="6459"/>
                    <a:pt x="12883" y="6443"/>
                    <a:pt x="12795" y="6443"/>
                  </a:cubicBezTo>
                  <a:cubicBezTo>
                    <a:pt x="12441" y="6443"/>
                    <a:pt x="12216" y="6704"/>
                    <a:pt x="12056" y="7045"/>
                  </a:cubicBezTo>
                  <a:cubicBezTo>
                    <a:pt x="11880" y="7371"/>
                    <a:pt x="11755" y="7697"/>
                    <a:pt x="11630" y="8047"/>
                  </a:cubicBezTo>
                  <a:cubicBezTo>
                    <a:pt x="10878" y="10504"/>
                    <a:pt x="10151" y="12935"/>
                    <a:pt x="9374" y="15391"/>
                  </a:cubicBezTo>
                  <a:cubicBezTo>
                    <a:pt x="8447" y="18423"/>
                    <a:pt x="7494" y="21481"/>
                    <a:pt x="6517" y="24514"/>
                  </a:cubicBezTo>
                  <a:cubicBezTo>
                    <a:pt x="5815" y="26794"/>
                    <a:pt x="4963" y="29050"/>
                    <a:pt x="4111" y="31281"/>
                  </a:cubicBezTo>
                  <a:cubicBezTo>
                    <a:pt x="3860" y="31932"/>
                    <a:pt x="3559" y="32559"/>
                    <a:pt x="3058" y="33060"/>
                  </a:cubicBezTo>
                  <a:cubicBezTo>
                    <a:pt x="3058" y="33135"/>
                    <a:pt x="3058" y="33185"/>
                    <a:pt x="3058" y="33261"/>
                  </a:cubicBezTo>
                  <a:cubicBezTo>
                    <a:pt x="3033" y="33336"/>
                    <a:pt x="3008" y="33411"/>
                    <a:pt x="2958" y="33511"/>
                  </a:cubicBezTo>
                  <a:cubicBezTo>
                    <a:pt x="2832" y="33411"/>
                    <a:pt x="2883" y="33286"/>
                    <a:pt x="2908" y="33185"/>
                  </a:cubicBezTo>
                  <a:cubicBezTo>
                    <a:pt x="2933" y="33135"/>
                    <a:pt x="3008" y="33085"/>
                    <a:pt x="3033" y="33060"/>
                  </a:cubicBezTo>
                  <a:cubicBezTo>
                    <a:pt x="3008" y="32333"/>
                    <a:pt x="3058" y="31606"/>
                    <a:pt x="3158" y="30880"/>
                  </a:cubicBezTo>
                  <a:cubicBezTo>
                    <a:pt x="3309" y="29852"/>
                    <a:pt x="3634" y="28875"/>
                    <a:pt x="3835" y="27872"/>
                  </a:cubicBezTo>
                  <a:cubicBezTo>
                    <a:pt x="4386" y="25065"/>
                    <a:pt x="4988" y="22283"/>
                    <a:pt x="5539" y="19476"/>
                  </a:cubicBezTo>
                  <a:cubicBezTo>
                    <a:pt x="5940" y="17596"/>
                    <a:pt x="6366" y="15717"/>
                    <a:pt x="6692" y="13837"/>
                  </a:cubicBezTo>
                  <a:cubicBezTo>
                    <a:pt x="6918" y="12484"/>
                    <a:pt x="7143" y="11155"/>
                    <a:pt x="7544" y="9852"/>
                  </a:cubicBezTo>
                  <a:cubicBezTo>
                    <a:pt x="7444" y="9250"/>
                    <a:pt x="7670" y="8724"/>
                    <a:pt x="7845" y="8173"/>
                  </a:cubicBezTo>
                  <a:cubicBezTo>
                    <a:pt x="7795" y="6719"/>
                    <a:pt x="8196" y="5290"/>
                    <a:pt x="8221" y="3837"/>
                  </a:cubicBezTo>
                  <a:cubicBezTo>
                    <a:pt x="8221" y="2709"/>
                    <a:pt x="8572" y="1581"/>
                    <a:pt x="8271" y="453"/>
                  </a:cubicBezTo>
                  <a:cubicBezTo>
                    <a:pt x="8223" y="238"/>
                    <a:pt x="8221" y="1"/>
                    <a:pt x="791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31"/>
            <p:cNvSpPr/>
            <p:nvPr/>
          </p:nvSpPr>
          <p:spPr>
            <a:xfrm>
              <a:off x="10726400" y="3364450"/>
              <a:ext cx="251900" cy="377375"/>
            </a:xfrm>
            <a:custGeom>
              <a:avLst/>
              <a:gdLst/>
              <a:ahLst/>
              <a:cxnLst/>
              <a:rect l="l" t="t" r="r" b="b"/>
              <a:pathLst>
                <a:path w="10076" h="15095" extrusionOk="0">
                  <a:moveTo>
                    <a:pt x="7736" y="0"/>
                  </a:moveTo>
                  <a:cubicBezTo>
                    <a:pt x="7608" y="0"/>
                    <a:pt x="7476" y="11"/>
                    <a:pt x="7343" y="32"/>
                  </a:cubicBezTo>
                  <a:cubicBezTo>
                    <a:pt x="7043" y="82"/>
                    <a:pt x="6767" y="183"/>
                    <a:pt x="6466" y="208"/>
                  </a:cubicBezTo>
                  <a:cubicBezTo>
                    <a:pt x="5464" y="258"/>
                    <a:pt x="5113" y="559"/>
                    <a:pt x="4762" y="1561"/>
                  </a:cubicBezTo>
                  <a:cubicBezTo>
                    <a:pt x="5013" y="1586"/>
                    <a:pt x="5238" y="1561"/>
                    <a:pt x="5464" y="1636"/>
                  </a:cubicBezTo>
                  <a:cubicBezTo>
                    <a:pt x="6015" y="1762"/>
                    <a:pt x="6667" y="1912"/>
                    <a:pt x="6892" y="2438"/>
                  </a:cubicBezTo>
                  <a:cubicBezTo>
                    <a:pt x="7193" y="3115"/>
                    <a:pt x="7669" y="3691"/>
                    <a:pt x="7895" y="4393"/>
                  </a:cubicBezTo>
                  <a:cubicBezTo>
                    <a:pt x="8246" y="5371"/>
                    <a:pt x="8120" y="6223"/>
                    <a:pt x="7469" y="7150"/>
                  </a:cubicBezTo>
                  <a:cubicBezTo>
                    <a:pt x="6692" y="8228"/>
                    <a:pt x="5564" y="8854"/>
                    <a:pt x="4687" y="9782"/>
                  </a:cubicBezTo>
                  <a:cubicBezTo>
                    <a:pt x="3810" y="10684"/>
                    <a:pt x="2832" y="11486"/>
                    <a:pt x="1855" y="12288"/>
                  </a:cubicBezTo>
                  <a:cubicBezTo>
                    <a:pt x="1378" y="12664"/>
                    <a:pt x="1078" y="13290"/>
                    <a:pt x="401" y="13416"/>
                  </a:cubicBezTo>
                  <a:cubicBezTo>
                    <a:pt x="226" y="13967"/>
                    <a:pt x="0" y="14493"/>
                    <a:pt x="100" y="15095"/>
                  </a:cubicBezTo>
                  <a:cubicBezTo>
                    <a:pt x="376" y="15020"/>
                    <a:pt x="551" y="14819"/>
                    <a:pt x="752" y="14644"/>
                  </a:cubicBezTo>
                  <a:cubicBezTo>
                    <a:pt x="2406" y="12864"/>
                    <a:pt x="4236" y="11285"/>
                    <a:pt x="5890" y="9531"/>
                  </a:cubicBezTo>
                  <a:cubicBezTo>
                    <a:pt x="7293" y="8027"/>
                    <a:pt x="8546" y="6448"/>
                    <a:pt x="9449" y="4644"/>
                  </a:cubicBezTo>
                  <a:cubicBezTo>
                    <a:pt x="9825" y="3917"/>
                    <a:pt x="10075" y="3115"/>
                    <a:pt x="10025" y="2238"/>
                  </a:cubicBezTo>
                  <a:cubicBezTo>
                    <a:pt x="9957" y="945"/>
                    <a:pt x="8965" y="0"/>
                    <a:pt x="7736" y="0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763" name="Google Shape;763;p31"/>
            <p:cNvGrpSpPr/>
            <p:nvPr/>
          </p:nvGrpSpPr>
          <p:grpSpPr>
            <a:xfrm>
              <a:off x="9944425" y="2968150"/>
              <a:ext cx="988125" cy="947050"/>
              <a:chOff x="3971325" y="3315350"/>
              <a:chExt cx="988125" cy="947050"/>
            </a:xfrm>
          </p:grpSpPr>
          <p:sp>
            <p:nvSpPr>
              <p:cNvPr id="764" name="Google Shape;764;p31"/>
              <p:cNvSpPr/>
              <p:nvPr/>
            </p:nvSpPr>
            <p:spPr>
              <a:xfrm>
                <a:off x="3988250" y="3315350"/>
                <a:ext cx="875975" cy="947050"/>
              </a:xfrm>
              <a:custGeom>
                <a:avLst/>
                <a:gdLst/>
                <a:ahLst/>
                <a:cxnLst/>
                <a:rect l="l" t="t" r="r" b="b"/>
                <a:pathLst>
                  <a:path w="35039" h="37882" extrusionOk="0">
                    <a:moveTo>
                      <a:pt x="10477" y="6009"/>
                    </a:moveTo>
                    <a:cubicBezTo>
                      <a:pt x="11780" y="6009"/>
                      <a:pt x="12833" y="7438"/>
                      <a:pt x="12507" y="8766"/>
                    </a:cubicBezTo>
                    <a:cubicBezTo>
                      <a:pt x="12457" y="8992"/>
                      <a:pt x="12381" y="9217"/>
                      <a:pt x="12281" y="9418"/>
                    </a:cubicBezTo>
                    <a:cubicBezTo>
                      <a:pt x="11979" y="10152"/>
                      <a:pt x="11305" y="10607"/>
                      <a:pt x="10611" y="10607"/>
                    </a:cubicBezTo>
                    <a:cubicBezTo>
                      <a:pt x="10500" y="10607"/>
                      <a:pt x="10387" y="10595"/>
                      <a:pt x="10276" y="10571"/>
                    </a:cubicBezTo>
                    <a:cubicBezTo>
                      <a:pt x="9574" y="10420"/>
                      <a:pt x="8772" y="9493"/>
                      <a:pt x="8747" y="8766"/>
                    </a:cubicBezTo>
                    <a:cubicBezTo>
                      <a:pt x="8697" y="7814"/>
                      <a:pt x="9098" y="7012"/>
                      <a:pt x="9650" y="6285"/>
                    </a:cubicBezTo>
                    <a:cubicBezTo>
                      <a:pt x="9875" y="6009"/>
                      <a:pt x="10176" y="6009"/>
                      <a:pt x="10477" y="6009"/>
                    </a:cubicBezTo>
                    <a:close/>
                    <a:moveTo>
                      <a:pt x="13378" y="27070"/>
                    </a:moveTo>
                    <a:cubicBezTo>
                      <a:pt x="13453" y="27070"/>
                      <a:pt x="13522" y="27076"/>
                      <a:pt x="13584" y="27087"/>
                    </a:cubicBezTo>
                    <a:cubicBezTo>
                      <a:pt x="13697" y="27087"/>
                      <a:pt x="13801" y="27086"/>
                      <a:pt x="13897" y="27086"/>
                    </a:cubicBezTo>
                    <a:cubicBezTo>
                      <a:pt x="14184" y="27086"/>
                      <a:pt x="14405" y="27100"/>
                      <a:pt x="14612" y="27213"/>
                    </a:cubicBezTo>
                    <a:cubicBezTo>
                      <a:pt x="15037" y="27468"/>
                      <a:pt x="15462" y="27630"/>
                      <a:pt x="15919" y="27630"/>
                    </a:cubicBezTo>
                    <a:cubicBezTo>
                      <a:pt x="16135" y="27630"/>
                      <a:pt x="16358" y="27594"/>
                      <a:pt x="16592" y="27513"/>
                    </a:cubicBezTo>
                    <a:cubicBezTo>
                      <a:pt x="16681" y="27485"/>
                      <a:pt x="16773" y="27470"/>
                      <a:pt x="16860" y="27470"/>
                    </a:cubicBezTo>
                    <a:cubicBezTo>
                      <a:pt x="17163" y="27470"/>
                      <a:pt x="17405" y="27658"/>
                      <a:pt x="17269" y="28165"/>
                    </a:cubicBezTo>
                    <a:cubicBezTo>
                      <a:pt x="17193" y="28441"/>
                      <a:pt x="17369" y="28591"/>
                      <a:pt x="17620" y="28666"/>
                    </a:cubicBezTo>
                    <a:cubicBezTo>
                      <a:pt x="17945" y="28775"/>
                      <a:pt x="18270" y="28902"/>
                      <a:pt x="18611" y="28902"/>
                    </a:cubicBezTo>
                    <a:cubicBezTo>
                      <a:pt x="18664" y="28902"/>
                      <a:pt x="18718" y="28899"/>
                      <a:pt x="18772" y="28892"/>
                    </a:cubicBezTo>
                    <a:cubicBezTo>
                      <a:pt x="18887" y="28876"/>
                      <a:pt x="19001" y="28870"/>
                      <a:pt x="19114" y="28870"/>
                    </a:cubicBezTo>
                    <a:cubicBezTo>
                      <a:pt x="19739" y="28870"/>
                      <a:pt x="20337" y="29071"/>
                      <a:pt x="20953" y="29092"/>
                    </a:cubicBezTo>
                    <a:cubicBezTo>
                      <a:pt x="21053" y="29092"/>
                      <a:pt x="21178" y="29117"/>
                      <a:pt x="21229" y="29167"/>
                    </a:cubicBezTo>
                    <a:cubicBezTo>
                      <a:pt x="21855" y="30095"/>
                      <a:pt x="22983" y="30396"/>
                      <a:pt x="23735" y="31172"/>
                    </a:cubicBezTo>
                    <a:cubicBezTo>
                      <a:pt x="24061" y="31498"/>
                      <a:pt x="24286" y="31874"/>
                      <a:pt x="24161" y="32325"/>
                    </a:cubicBezTo>
                    <a:cubicBezTo>
                      <a:pt x="23935" y="33102"/>
                      <a:pt x="23960" y="34030"/>
                      <a:pt x="22983" y="34381"/>
                    </a:cubicBezTo>
                    <a:cubicBezTo>
                      <a:pt x="22908" y="34406"/>
                      <a:pt x="22833" y="34531"/>
                      <a:pt x="22833" y="34606"/>
                    </a:cubicBezTo>
                    <a:cubicBezTo>
                      <a:pt x="22871" y="35306"/>
                      <a:pt x="22397" y="35463"/>
                      <a:pt x="21984" y="35463"/>
                    </a:cubicBezTo>
                    <a:cubicBezTo>
                      <a:pt x="21864" y="35463"/>
                      <a:pt x="21750" y="35450"/>
                      <a:pt x="21655" y="35433"/>
                    </a:cubicBezTo>
                    <a:cubicBezTo>
                      <a:pt x="20351" y="35208"/>
                      <a:pt x="19023" y="35233"/>
                      <a:pt x="17720" y="34907"/>
                    </a:cubicBezTo>
                    <a:cubicBezTo>
                      <a:pt x="16517" y="34581"/>
                      <a:pt x="15289" y="34280"/>
                      <a:pt x="14061" y="34080"/>
                    </a:cubicBezTo>
                    <a:cubicBezTo>
                      <a:pt x="13409" y="33980"/>
                      <a:pt x="13033" y="33478"/>
                      <a:pt x="12557" y="33127"/>
                    </a:cubicBezTo>
                    <a:cubicBezTo>
                      <a:pt x="12056" y="32802"/>
                      <a:pt x="11454" y="32501"/>
                      <a:pt x="11504" y="31699"/>
                    </a:cubicBezTo>
                    <a:cubicBezTo>
                      <a:pt x="11529" y="31373"/>
                      <a:pt x="11128" y="31172"/>
                      <a:pt x="10903" y="30947"/>
                    </a:cubicBezTo>
                    <a:cubicBezTo>
                      <a:pt x="10276" y="30345"/>
                      <a:pt x="10226" y="30170"/>
                      <a:pt x="10527" y="29393"/>
                    </a:cubicBezTo>
                    <a:cubicBezTo>
                      <a:pt x="10602" y="29167"/>
                      <a:pt x="10752" y="28967"/>
                      <a:pt x="10752" y="28741"/>
                    </a:cubicBezTo>
                    <a:cubicBezTo>
                      <a:pt x="10777" y="28062"/>
                      <a:pt x="11060" y="27688"/>
                      <a:pt x="11715" y="27688"/>
                    </a:cubicBezTo>
                    <a:cubicBezTo>
                      <a:pt x="11736" y="27688"/>
                      <a:pt x="11758" y="27688"/>
                      <a:pt x="11780" y="27689"/>
                    </a:cubicBezTo>
                    <a:cubicBezTo>
                      <a:pt x="12081" y="27689"/>
                      <a:pt x="12256" y="27463"/>
                      <a:pt x="12482" y="27338"/>
                    </a:cubicBezTo>
                    <a:cubicBezTo>
                      <a:pt x="12793" y="27144"/>
                      <a:pt x="13118" y="27070"/>
                      <a:pt x="13378" y="27070"/>
                    </a:cubicBezTo>
                    <a:close/>
                    <a:moveTo>
                      <a:pt x="9920" y="0"/>
                    </a:moveTo>
                    <a:cubicBezTo>
                      <a:pt x="9183" y="0"/>
                      <a:pt x="8466" y="354"/>
                      <a:pt x="7945" y="997"/>
                    </a:cubicBezTo>
                    <a:cubicBezTo>
                      <a:pt x="7143" y="1999"/>
                      <a:pt x="6742" y="3202"/>
                      <a:pt x="6041" y="4255"/>
                    </a:cubicBezTo>
                    <a:cubicBezTo>
                      <a:pt x="5439" y="5182"/>
                      <a:pt x="4988" y="6185"/>
                      <a:pt x="4562" y="7187"/>
                    </a:cubicBezTo>
                    <a:cubicBezTo>
                      <a:pt x="4863" y="7130"/>
                      <a:pt x="5092" y="7095"/>
                      <a:pt x="5279" y="7095"/>
                    </a:cubicBezTo>
                    <a:cubicBezTo>
                      <a:pt x="5747" y="7095"/>
                      <a:pt x="5955" y="7313"/>
                      <a:pt x="6366" y="7939"/>
                    </a:cubicBezTo>
                    <a:cubicBezTo>
                      <a:pt x="6717" y="8466"/>
                      <a:pt x="6918" y="9042"/>
                      <a:pt x="6993" y="9694"/>
                    </a:cubicBezTo>
                    <a:cubicBezTo>
                      <a:pt x="7294" y="12551"/>
                      <a:pt x="6692" y="15308"/>
                      <a:pt x="6091" y="18040"/>
                    </a:cubicBezTo>
                    <a:cubicBezTo>
                      <a:pt x="5640" y="20095"/>
                      <a:pt x="4988" y="22100"/>
                      <a:pt x="4161" y="24030"/>
                    </a:cubicBezTo>
                    <a:cubicBezTo>
                      <a:pt x="4086" y="24180"/>
                      <a:pt x="4035" y="24330"/>
                      <a:pt x="3960" y="24481"/>
                    </a:cubicBezTo>
                    <a:cubicBezTo>
                      <a:pt x="3254" y="25971"/>
                      <a:pt x="2472" y="26602"/>
                      <a:pt x="1192" y="26602"/>
                    </a:cubicBezTo>
                    <a:cubicBezTo>
                      <a:pt x="836" y="26602"/>
                      <a:pt x="442" y="26553"/>
                      <a:pt x="0" y="26461"/>
                    </a:cubicBezTo>
                    <a:lnTo>
                      <a:pt x="0" y="26461"/>
                    </a:lnTo>
                    <a:cubicBezTo>
                      <a:pt x="0" y="27413"/>
                      <a:pt x="677" y="28040"/>
                      <a:pt x="1028" y="28842"/>
                    </a:cubicBezTo>
                    <a:cubicBezTo>
                      <a:pt x="2557" y="29443"/>
                      <a:pt x="3860" y="30521"/>
                      <a:pt x="5364" y="31223"/>
                    </a:cubicBezTo>
                    <a:cubicBezTo>
                      <a:pt x="6040" y="31561"/>
                      <a:pt x="6670" y="31876"/>
                      <a:pt x="7432" y="31876"/>
                    </a:cubicBezTo>
                    <a:cubicBezTo>
                      <a:pt x="7461" y="31876"/>
                      <a:pt x="7490" y="31875"/>
                      <a:pt x="7519" y="31874"/>
                    </a:cubicBezTo>
                    <a:cubicBezTo>
                      <a:pt x="7582" y="31871"/>
                      <a:pt x="7645" y="31869"/>
                      <a:pt x="7707" y="31869"/>
                    </a:cubicBezTo>
                    <a:cubicBezTo>
                      <a:pt x="8558" y="31869"/>
                      <a:pt x="9325" y="32184"/>
                      <a:pt x="10025" y="32651"/>
                    </a:cubicBezTo>
                    <a:cubicBezTo>
                      <a:pt x="10477" y="32952"/>
                      <a:pt x="10978" y="33127"/>
                      <a:pt x="11354" y="33553"/>
                    </a:cubicBezTo>
                    <a:cubicBezTo>
                      <a:pt x="11630" y="33854"/>
                      <a:pt x="11579" y="34330"/>
                      <a:pt x="11880" y="34606"/>
                    </a:cubicBezTo>
                    <a:cubicBezTo>
                      <a:pt x="12507" y="35258"/>
                      <a:pt x="12757" y="36060"/>
                      <a:pt x="13008" y="36912"/>
                    </a:cubicBezTo>
                    <a:cubicBezTo>
                      <a:pt x="14086" y="37112"/>
                      <a:pt x="15163" y="37338"/>
                      <a:pt x="16216" y="37564"/>
                    </a:cubicBezTo>
                    <a:cubicBezTo>
                      <a:pt x="17143" y="37746"/>
                      <a:pt x="18062" y="37881"/>
                      <a:pt x="18977" y="37881"/>
                    </a:cubicBezTo>
                    <a:cubicBezTo>
                      <a:pt x="19695" y="37881"/>
                      <a:pt x="20412" y="37798"/>
                      <a:pt x="21128" y="37589"/>
                    </a:cubicBezTo>
                    <a:cubicBezTo>
                      <a:pt x="21705" y="37413"/>
                      <a:pt x="22306" y="37313"/>
                      <a:pt x="22808" y="36987"/>
                    </a:cubicBezTo>
                    <a:cubicBezTo>
                      <a:pt x="24787" y="35709"/>
                      <a:pt x="26843" y="34556"/>
                      <a:pt x="28547" y="32902"/>
                    </a:cubicBezTo>
                    <a:cubicBezTo>
                      <a:pt x="28672" y="32777"/>
                      <a:pt x="28848" y="32751"/>
                      <a:pt x="28998" y="32676"/>
                    </a:cubicBezTo>
                    <a:cubicBezTo>
                      <a:pt x="29123" y="32075"/>
                      <a:pt x="29249" y="31473"/>
                      <a:pt x="29374" y="30872"/>
                    </a:cubicBezTo>
                    <a:lnTo>
                      <a:pt x="29374" y="30872"/>
                    </a:lnTo>
                    <a:cubicBezTo>
                      <a:pt x="28447" y="31097"/>
                      <a:pt x="27770" y="31749"/>
                      <a:pt x="26968" y="32225"/>
                    </a:cubicBezTo>
                    <a:cubicBezTo>
                      <a:pt x="26517" y="32501"/>
                      <a:pt x="26116" y="32952"/>
                      <a:pt x="25564" y="33052"/>
                    </a:cubicBezTo>
                    <a:cubicBezTo>
                      <a:pt x="25339" y="32751"/>
                      <a:pt x="25389" y="32476"/>
                      <a:pt x="25414" y="32225"/>
                    </a:cubicBezTo>
                    <a:cubicBezTo>
                      <a:pt x="25439" y="31423"/>
                      <a:pt x="25063" y="30872"/>
                      <a:pt x="24412" y="30521"/>
                    </a:cubicBezTo>
                    <a:cubicBezTo>
                      <a:pt x="23785" y="30195"/>
                      <a:pt x="23284" y="29794"/>
                      <a:pt x="23008" y="29142"/>
                    </a:cubicBezTo>
                    <a:cubicBezTo>
                      <a:pt x="22883" y="28817"/>
                      <a:pt x="22607" y="28641"/>
                      <a:pt x="22331" y="28441"/>
                    </a:cubicBezTo>
                    <a:cubicBezTo>
                      <a:pt x="21880" y="28115"/>
                      <a:pt x="21880" y="27839"/>
                      <a:pt x="22356" y="27513"/>
                    </a:cubicBezTo>
                    <a:cubicBezTo>
                      <a:pt x="23960" y="26486"/>
                      <a:pt x="25289" y="25132"/>
                      <a:pt x="26818" y="24030"/>
                    </a:cubicBezTo>
                    <a:cubicBezTo>
                      <a:pt x="27970" y="23177"/>
                      <a:pt x="28973" y="22150"/>
                      <a:pt x="30051" y="21223"/>
                    </a:cubicBezTo>
                    <a:cubicBezTo>
                      <a:pt x="31304" y="20145"/>
                      <a:pt x="32507" y="18992"/>
                      <a:pt x="33885" y="18065"/>
                    </a:cubicBezTo>
                    <a:cubicBezTo>
                      <a:pt x="34261" y="17814"/>
                      <a:pt x="34788" y="17839"/>
                      <a:pt x="35038" y="17363"/>
                    </a:cubicBezTo>
                    <a:cubicBezTo>
                      <a:pt x="35013" y="17112"/>
                      <a:pt x="34838" y="16962"/>
                      <a:pt x="34612" y="16862"/>
                    </a:cubicBezTo>
                    <a:cubicBezTo>
                      <a:pt x="34240" y="16650"/>
                      <a:pt x="33867" y="16544"/>
                      <a:pt x="33503" y="16544"/>
                    </a:cubicBezTo>
                    <a:cubicBezTo>
                      <a:pt x="32790" y="16544"/>
                      <a:pt x="32110" y="16951"/>
                      <a:pt x="31529" y="17764"/>
                    </a:cubicBezTo>
                    <a:cubicBezTo>
                      <a:pt x="30351" y="19393"/>
                      <a:pt x="28823" y="20571"/>
                      <a:pt x="27369" y="21899"/>
                    </a:cubicBezTo>
                    <a:cubicBezTo>
                      <a:pt x="26316" y="22852"/>
                      <a:pt x="25113" y="23629"/>
                      <a:pt x="23960" y="24456"/>
                    </a:cubicBezTo>
                    <a:cubicBezTo>
                      <a:pt x="22732" y="25333"/>
                      <a:pt x="21579" y="26260"/>
                      <a:pt x="20201" y="26862"/>
                    </a:cubicBezTo>
                    <a:cubicBezTo>
                      <a:pt x="20022" y="26931"/>
                      <a:pt x="19873" y="26969"/>
                      <a:pt x="19730" y="26969"/>
                    </a:cubicBezTo>
                    <a:cubicBezTo>
                      <a:pt x="19612" y="26969"/>
                      <a:pt x="19498" y="26943"/>
                      <a:pt x="19374" y="26887"/>
                    </a:cubicBezTo>
                    <a:cubicBezTo>
                      <a:pt x="18951" y="26686"/>
                      <a:pt x="18529" y="26468"/>
                      <a:pt x="18080" y="26468"/>
                    </a:cubicBezTo>
                    <a:cubicBezTo>
                      <a:pt x="17970" y="26468"/>
                      <a:pt x="17858" y="26481"/>
                      <a:pt x="17745" y="26511"/>
                    </a:cubicBezTo>
                    <a:cubicBezTo>
                      <a:pt x="17589" y="26547"/>
                      <a:pt x="17442" y="26563"/>
                      <a:pt x="17301" y="26563"/>
                    </a:cubicBezTo>
                    <a:cubicBezTo>
                      <a:pt x="16851" y="26563"/>
                      <a:pt x="16460" y="26401"/>
                      <a:pt x="16041" y="26210"/>
                    </a:cubicBezTo>
                    <a:cubicBezTo>
                      <a:pt x="15163" y="25784"/>
                      <a:pt x="14311" y="25383"/>
                      <a:pt x="13384" y="25082"/>
                    </a:cubicBezTo>
                    <a:cubicBezTo>
                      <a:pt x="13115" y="25190"/>
                      <a:pt x="12991" y="25240"/>
                      <a:pt x="12836" y="25240"/>
                    </a:cubicBezTo>
                    <a:cubicBezTo>
                      <a:pt x="12703" y="25240"/>
                      <a:pt x="12547" y="25202"/>
                      <a:pt x="12256" y="25132"/>
                    </a:cubicBezTo>
                    <a:cubicBezTo>
                      <a:pt x="12349" y="24886"/>
                      <a:pt x="12527" y="24876"/>
                      <a:pt x="12702" y="24876"/>
                    </a:cubicBezTo>
                    <a:cubicBezTo>
                      <a:pt x="12717" y="24876"/>
                      <a:pt x="12732" y="24876"/>
                      <a:pt x="12746" y="24876"/>
                    </a:cubicBezTo>
                    <a:cubicBezTo>
                      <a:pt x="12841" y="24876"/>
                      <a:pt x="12933" y="24873"/>
                      <a:pt x="13008" y="24832"/>
                    </a:cubicBezTo>
                    <a:cubicBezTo>
                      <a:pt x="13008" y="24205"/>
                      <a:pt x="12782" y="23654"/>
                      <a:pt x="12682" y="23052"/>
                    </a:cubicBezTo>
                    <a:cubicBezTo>
                      <a:pt x="12507" y="22075"/>
                      <a:pt x="12381" y="21072"/>
                      <a:pt x="12782" y="20095"/>
                    </a:cubicBezTo>
                    <a:cubicBezTo>
                      <a:pt x="13284" y="18842"/>
                      <a:pt x="13860" y="17588"/>
                      <a:pt x="14437" y="16360"/>
                    </a:cubicBezTo>
                    <a:cubicBezTo>
                      <a:pt x="15715" y="13654"/>
                      <a:pt x="16893" y="10897"/>
                      <a:pt x="18021" y="8115"/>
                    </a:cubicBezTo>
                    <a:cubicBezTo>
                      <a:pt x="18572" y="6786"/>
                      <a:pt x="19073" y="5408"/>
                      <a:pt x="17745" y="4130"/>
                    </a:cubicBezTo>
                    <a:cubicBezTo>
                      <a:pt x="17469" y="3854"/>
                      <a:pt x="17168" y="3603"/>
                      <a:pt x="16792" y="3428"/>
                    </a:cubicBezTo>
                    <a:cubicBezTo>
                      <a:pt x="16467" y="3278"/>
                      <a:pt x="16166" y="3102"/>
                      <a:pt x="16015" y="2726"/>
                    </a:cubicBezTo>
                    <a:cubicBezTo>
                      <a:pt x="15517" y="1424"/>
                      <a:pt x="14191" y="611"/>
                      <a:pt x="12755" y="611"/>
                    </a:cubicBezTo>
                    <a:cubicBezTo>
                      <a:pt x="12532" y="611"/>
                      <a:pt x="12306" y="631"/>
                      <a:pt x="12081" y="671"/>
                    </a:cubicBezTo>
                    <a:cubicBezTo>
                      <a:pt x="12009" y="686"/>
                      <a:pt x="11945" y="693"/>
                      <a:pt x="11887" y="693"/>
                    </a:cubicBezTo>
                    <a:cubicBezTo>
                      <a:pt x="11655" y="693"/>
                      <a:pt x="11503" y="585"/>
                      <a:pt x="11304" y="446"/>
                    </a:cubicBezTo>
                    <a:cubicBezTo>
                      <a:pt x="10865" y="143"/>
                      <a:pt x="10389" y="0"/>
                      <a:pt x="9920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5" name="Google Shape;765;p31"/>
              <p:cNvSpPr/>
              <p:nvPr/>
            </p:nvSpPr>
            <p:spPr>
              <a:xfrm>
                <a:off x="4535250" y="3749400"/>
                <a:ext cx="424200" cy="392275"/>
              </a:xfrm>
              <a:custGeom>
                <a:avLst/>
                <a:gdLst/>
                <a:ahLst/>
                <a:cxnLst/>
                <a:rect l="l" t="t" r="r" b="b"/>
                <a:pathLst>
                  <a:path w="16968" h="15691" extrusionOk="0">
                    <a:moveTo>
                      <a:pt x="13158" y="1"/>
                    </a:moveTo>
                    <a:cubicBezTo>
                      <a:pt x="12908" y="477"/>
                      <a:pt x="12381" y="452"/>
                      <a:pt x="12005" y="703"/>
                    </a:cubicBezTo>
                    <a:cubicBezTo>
                      <a:pt x="10627" y="1630"/>
                      <a:pt x="9424" y="2783"/>
                      <a:pt x="8171" y="3861"/>
                    </a:cubicBezTo>
                    <a:cubicBezTo>
                      <a:pt x="7093" y="4788"/>
                      <a:pt x="6090" y="5815"/>
                      <a:pt x="4938" y="6668"/>
                    </a:cubicBezTo>
                    <a:cubicBezTo>
                      <a:pt x="3409" y="7770"/>
                      <a:pt x="2080" y="9124"/>
                      <a:pt x="476" y="10151"/>
                    </a:cubicBezTo>
                    <a:cubicBezTo>
                      <a:pt x="0" y="10477"/>
                      <a:pt x="0" y="10753"/>
                      <a:pt x="451" y="11079"/>
                    </a:cubicBezTo>
                    <a:cubicBezTo>
                      <a:pt x="727" y="11279"/>
                      <a:pt x="1003" y="11455"/>
                      <a:pt x="1128" y="11780"/>
                    </a:cubicBezTo>
                    <a:cubicBezTo>
                      <a:pt x="1404" y="12432"/>
                      <a:pt x="1905" y="12833"/>
                      <a:pt x="2532" y="13159"/>
                    </a:cubicBezTo>
                    <a:cubicBezTo>
                      <a:pt x="3183" y="13510"/>
                      <a:pt x="3559" y="14061"/>
                      <a:pt x="3534" y="14863"/>
                    </a:cubicBezTo>
                    <a:cubicBezTo>
                      <a:pt x="3509" y="15114"/>
                      <a:pt x="3459" y="15389"/>
                      <a:pt x="3684" y="15690"/>
                    </a:cubicBezTo>
                    <a:cubicBezTo>
                      <a:pt x="4236" y="15590"/>
                      <a:pt x="4637" y="15139"/>
                      <a:pt x="5088" y="14863"/>
                    </a:cubicBezTo>
                    <a:cubicBezTo>
                      <a:pt x="5890" y="14387"/>
                      <a:pt x="6567" y="13735"/>
                      <a:pt x="7494" y="13510"/>
                    </a:cubicBezTo>
                    <a:cubicBezTo>
                      <a:pt x="7745" y="12106"/>
                      <a:pt x="8045" y="10728"/>
                      <a:pt x="8221" y="9299"/>
                    </a:cubicBezTo>
                    <a:cubicBezTo>
                      <a:pt x="8321" y="8347"/>
                      <a:pt x="8522" y="7394"/>
                      <a:pt x="8547" y="6417"/>
                    </a:cubicBezTo>
                    <a:cubicBezTo>
                      <a:pt x="8572" y="5690"/>
                      <a:pt x="8772" y="4988"/>
                      <a:pt x="8747" y="4237"/>
                    </a:cubicBezTo>
                    <a:cubicBezTo>
                      <a:pt x="8747" y="3986"/>
                      <a:pt x="8897" y="3785"/>
                      <a:pt x="9148" y="3735"/>
                    </a:cubicBezTo>
                    <a:cubicBezTo>
                      <a:pt x="9164" y="3734"/>
                      <a:pt x="9180" y="3734"/>
                      <a:pt x="9195" y="3734"/>
                    </a:cubicBezTo>
                    <a:cubicBezTo>
                      <a:pt x="9499" y="3734"/>
                      <a:pt x="9501" y="3971"/>
                      <a:pt x="9549" y="4186"/>
                    </a:cubicBezTo>
                    <a:cubicBezTo>
                      <a:pt x="9850" y="5314"/>
                      <a:pt x="9499" y="6442"/>
                      <a:pt x="9499" y="7570"/>
                    </a:cubicBezTo>
                    <a:cubicBezTo>
                      <a:pt x="9474" y="9023"/>
                      <a:pt x="9073" y="10452"/>
                      <a:pt x="9123" y="11906"/>
                    </a:cubicBezTo>
                    <a:cubicBezTo>
                      <a:pt x="9800" y="11780"/>
                      <a:pt x="10100" y="11154"/>
                      <a:pt x="10577" y="10778"/>
                    </a:cubicBezTo>
                    <a:cubicBezTo>
                      <a:pt x="11554" y="9976"/>
                      <a:pt x="12532" y="9174"/>
                      <a:pt x="13409" y="8272"/>
                    </a:cubicBezTo>
                    <a:cubicBezTo>
                      <a:pt x="14286" y="7344"/>
                      <a:pt x="15414" y="6718"/>
                      <a:pt x="16191" y="5640"/>
                    </a:cubicBezTo>
                    <a:cubicBezTo>
                      <a:pt x="16842" y="4713"/>
                      <a:pt x="16968" y="3861"/>
                      <a:pt x="16617" y="2883"/>
                    </a:cubicBezTo>
                    <a:cubicBezTo>
                      <a:pt x="16391" y="2181"/>
                      <a:pt x="15915" y="1605"/>
                      <a:pt x="15614" y="928"/>
                    </a:cubicBezTo>
                    <a:cubicBezTo>
                      <a:pt x="15389" y="402"/>
                      <a:pt x="14737" y="252"/>
                      <a:pt x="14186" y="126"/>
                    </a:cubicBezTo>
                    <a:cubicBezTo>
                      <a:pt x="13960" y="51"/>
                      <a:pt x="13735" y="76"/>
                      <a:pt x="13484" y="51"/>
                    </a:cubicBezTo>
                    <a:cubicBezTo>
                      <a:pt x="13384" y="26"/>
                      <a:pt x="13283" y="26"/>
                      <a:pt x="131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6" name="Google Shape;766;p31"/>
              <p:cNvSpPr/>
              <p:nvPr/>
            </p:nvSpPr>
            <p:spPr>
              <a:xfrm>
                <a:off x="3971325" y="3492725"/>
                <a:ext cx="199275" cy="487700"/>
              </a:xfrm>
              <a:custGeom>
                <a:avLst/>
                <a:gdLst/>
                <a:ahLst/>
                <a:cxnLst/>
                <a:rect l="l" t="t" r="r" b="b"/>
                <a:pathLst>
                  <a:path w="7971" h="19508" extrusionOk="0">
                    <a:moveTo>
                      <a:pt x="5956" y="0"/>
                    </a:moveTo>
                    <a:cubicBezTo>
                      <a:pt x="5769" y="0"/>
                      <a:pt x="5540" y="35"/>
                      <a:pt x="5239" y="92"/>
                    </a:cubicBezTo>
                    <a:cubicBezTo>
                      <a:pt x="4888" y="293"/>
                      <a:pt x="4763" y="644"/>
                      <a:pt x="4637" y="995"/>
                    </a:cubicBezTo>
                    <a:cubicBezTo>
                      <a:pt x="4186" y="2398"/>
                      <a:pt x="3484" y="3727"/>
                      <a:pt x="2908" y="5105"/>
                    </a:cubicBezTo>
                    <a:cubicBezTo>
                      <a:pt x="1905" y="7436"/>
                      <a:pt x="1003" y="9792"/>
                      <a:pt x="502" y="12273"/>
                    </a:cubicBezTo>
                    <a:cubicBezTo>
                      <a:pt x="276" y="13376"/>
                      <a:pt x="1" y="14504"/>
                      <a:pt x="76" y="15631"/>
                    </a:cubicBezTo>
                    <a:cubicBezTo>
                      <a:pt x="151" y="16884"/>
                      <a:pt x="301" y="18163"/>
                      <a:pt x="677" y="19366"/>
                    </a:cubicBezTo>
                    <a:cubicBezTo>
                      <a:pt x="1119" y="19458"/>
                      <a:pt x="1513" y="19507"/>
                      <a:pt x="1869" y="19507"/>
                    </a:cubicBezTo>
                    <a:cubicBezTo>
                      <a:pt x="3149" y="19507"/>
                      <a:pt x="3931" y="18876"/>
                      <a:pt x="4637" y="17386"/>
                    </a:cubicBezTo>
                    <a:cubicBezTo>
                      <a:pt x="4712" y="17235"/>
                      <a:pt x="4763" y="17085"/>
                      <a:pt x="4838" y="16935"/>
                    </a:cubicBezTo>
                    <a:cubicBezTo>
                      <a:pt x="5665" y="15005"/>
                      <a:pt x="6317" y="13000"/>
                      <a:pt x="6768" y="10945"/>
                    </a:cubicBezTo>
                    <a:cubicBezTo>
                      <a:pt x="7369" y="8213"/>
                      <a:pt x="7971" y="5456"/>
                      <a:pt x="7670" y="2599"/>
                    </a:cubicBezTo>
                    <a:cubicBezTo>
                      <a:pt x="7595" y="1947"/>
                      <a:pt x="7394" y="1371"/>
                      <a:pt x="7043" y="844"/>
                    </a:cubicBezTo>
                    <a:cubicBezTo>
                      <a:pt x="6632" y="218"/>
                      <a:pt x="6424" y="0"/>
                      <a:pt x="59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7" name="Google Shape;767;p31"/>
              <p:cNvSpPr/>
              <p:nvPr/>
            </p:nvSpPr>
            <p:spPr>
              <a:xfrm>
                <a:off x="4243875" y="3992075"/>
                <a:ext cx="351550" cy="209875"/>
              </a:xfrm>
              <a:custGeom>
                <a:avLst/>
                <a:gdLst/>
                <a:ahLst/>
                <a:cxnLst/>
                <a:rect l="l" t="t" r="r" b="b"/>
                <a:pathLst>
                  <a:path w="14062" h="8395" extrusionOk="0">
                    <a:moveTo>
                      <a:pt x="3153" y="1"/>
                    </a:moveTo>
                    <a:cubicBezTo>
                      <a:pt x="2893" y="1"/>
                      <a:pt x="2568" y="75"/>
                      <a:pt x="2257" y="269"/>
                    </a:cubicBezTo>
                    <a:cubicBezTo>
                      <a:pt x="2031" y="394"/>
                      <a:pt x="1856" y="620"/>
                      <a:pt x="1555" y="620"/>
                    </a:cubicBezTo>
                    <a:cubicBezTo>
                      <a:pt x="1533" y="619"/>
                      <a:pt x="1511" y="619"/>
                      <a:pt x="1490" y="619"/>
                    </a:cubicBezTo>
                    <a:cubicBezTo>
                      <a:pt x="835" y="619"/>
                      <a:pt x="552" y="993"/>
                      <a:pt x="527" y="1672"/>
                    </a:cubicBezTo>
                    <a:cubicBezTo>
                      <a:pt x="527" y="1898"/>
                      <a:pt x="377" y="2098"/>
                      <a:pt x="302" y="2324"/>
                    </a:cubicBezTo>
                    <a:cubicBezTo>
                      <a:pt x="1" y="3101"/>
                      <a:pt x="51" y="3276"/>
                      <a:pt x="678" y="3878"/>
                    </a:cubicBezTo>
                    <a:cubicBezTo>
                      <a:pt x="903" y="4103"/>
                      <a:pt x="1304" y="4304"/>
                      <a:pt x="1279" y="4630"/>
                    </a:cubicBezTo>
                    <a:cubicBezTo>
                      <a:pt x="1229" y="5432"/>
                      <a:pt x="1831" y="5733"/>
                      <a:pt x="2332" y="6058"/>
                    </a:cubicBezTo>
                    <a:cubicBezTo>
                      <a:pt x="2808" y="6409"/>
                      <a:pt x="3184" y="6911"/>
                      <a:pt x="3836" y="7011"/>
                    </a:cubicBezTo>
                    <a:cubicBezTo>
                      <a:pt x="5064" y="7211"/>
                      <a:pt x="6292" y="7512"/>
                      <a:pt x="7495" y="7838"/>
                    </a:cubicBezTo>
                    <a:cubicBezTo>
                      <a:pt x="8798" y="8164"/>
                      <a:pt x="10126" y="8139"/>
                      <a:pt x="11430" y="8364"/>
                    </a:cubicBezTo>
                    <a:cubicBezTo>
                      <a:pt x="11525" y="8381"/>
                      <a:pt x="11639" y="8394"/>
                      <a:pt x="11759" y="8394"/>
                    </a:cubicBezTo>
                    <a:cubicBezTo>
                      <a:pt x="12172" y="8394"/>
                      <a:pt x="12646" y="8237"/>
                      <a:pt x="12608" y="7537"/>
                    </a:cubicBezTo>
                    <a:cubicBezTo>
                      <a:pt x="12608" y="7462"/>
                      <a:pt x="12683" y="7337"/>
                      <a:pt x="12758" y="7312"/>
                    </a:cubicBezTo>
                    <a:cubicBezTo>
                      <a:pt x="13735" y="6961"/>
                      <a:pt x="13710" y="6033"/>
                      <a:pt x="13936" y="5256"/>
                    </a:cubicBezTo>
                    <a:cubicBezTo>
                      <a:pt x="14061" y="4805"/>
                      <a:pt x="13836" y="4429"/>
                      <a:pt x="13510" y="4103"/>
                    </a:cubicBezTo>
                    <a:cubicBezTo>
                      <a:pt x="12758" y="3327"/>
                      <a:pt x="11630" y="3026"/>
                      <a:pt x="11004" y="2098"/>
                    </a:cubicBezTo>
                    <a:cubicBezTo>
                      <a:pt x="10953" y="2048"/>
                      <a:pt x="10828" y="2023"/>
                      <a:pt x="10728" y="2023"/>
                    </a:cubicBezTo>
                    <a:cubicBezTo>
                      <a:pt x="10112" y="2002"/>
                      <a:pt x="9514" y="1801"/>
                      <a:pt x="8889" y="1801"/>
                    </a:cubicBezTo>
                    <a:cubicBezTo>
                      <a:pt x="8776" y="1801"/>
                      <a:pt x="8662" y="1807"/>
                      <a:pt x="8547" y="1823"/>
                    </a:cubicBezTo>
                    <a:cubicBezTo>
                      <a:pt x="8493" y="1830"/>
                      <a:pt x="8439" y="1833"/>
                      <a:pt x="8386" y="1833"/>
                    </a:cubicBezTo>
                    <a:cubicBezTo>
                      <a:pt x="8045" y="1833"/>
                      <a:pt x="7720" y="1706"/>
                      <a:pt x="7395" y="1597"/>
                    </a:cubicBezTo>
                    <a:cubicBezTo>
                      <a:pt x="7144" y="1522"/>
                      <a:pt x="6968" y="1372"/>
                      <a:pt x="7044" y="1096"/>
                    </a:cubicBezTo>
                    <a:cubicBezTo>
                      <a:pt x="7180" y="589"/>
                      <a:pt x="6938" y="401"/>
                      <a:pt x="6635" y="401"/>
                    </a:cubicBezTo>
                    <a:cubicBezTo>
                      <a:pt x="6548" y="401"/>
                      <a:pt x="6456" y="416"/>
                      <a:pt x="6367" y="444"/>
                    </a:cubicBezTo>
                    <a:cubicBezTo>
                      <a:pt x="6133" y="525"/>
                      <a:pt x="5910" y="561"/>
                      <a:pt x="5694" y="561"/>
                    </a:cubicBezTo>
                    <a:cubicBezTo>
                      <a:pt x="5237" y="561"/>
                      <a:pt x="4812" y="399"/>
                      <a:pt x="4387" y="144"/>
                    </a:cubicBezTo>
                    <a:cubicBezTo>
                      <a:pt x="4180" y="31"/>
                      <a:pt x="3959" y="17"/>
                      <a:pt x="3672" y="17"/>
                    </a:cubicBezTo>
                    <a:cubicBezTo>
                      <a:pt x="3576" y="17"/>
                      <a:pt x="3472" y="18"/>
                      <a:pt x="3359" y="18"/>
                    </a:cubicBezTo>
                    <a:cubicBezTo>
                      <a:pt x="3297" y="7"/>
                      <a:pt x="3228" y="1"/>
                      <a:pt x="3153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8" name="Google Shape;768;p31"/>
              <p:cNvSpPr/>
              <p:nvPr/>
            </p:nvSpPr>
            <p:spPr>
              <a:xfrm>
                <a:off x="4205675" y="3465575"/>
                <a:ext cx="103400" cy="114950"/>
              </a:xfrm>
              <a:custGeom>
                <a:avLst/>
                <a:gdLst/>
                <a:ahLst/>
                <a:cxnLst/>
                <a:rect l="l" t="t" r="r" b="b"/>
                <a:pathLst>
                  <a:path w="4136" h="4598" extrusionOk="0">
                    <a:moveTo>
                      <a:pt x="1780" y="0"/>
                    </a:moveTo>
                    <a:cubicBezTo>
                      <a:pt x="1479" y="0"/>
                      <a:pt x="1178" y="0"/>
                      <a:pt x="953" y="276"/>
                    </a:cubicBezTo>
                    <a:cubicBezTo>
                      <a:pt x="401" y="1003"/>
                      <a:pt x="0" y="1805"/>
                      <a:pt x="50" y="2757"/>
                    </a:cubicBezTo>
                    <a:cubicBezTo>
                      <a:pt x="75" y="3484"/>
                      <a:pt x="877" y="4411"/>
                      <a:pt x="1579" y="4562"/>
                    </a:cubicBezTo>
                    <a:cubicBezTo>
                      <a:pt x="1690" y="4586"/>
                      <a:pt x="1803" y="4598"/>
                      <a:pt x="1914" y="4598"/>
                    </a:cubicBezTo>
                    <a:cubicBezTo>
                      <a:pt x="2608" y="4598"/>
                      <a:pt x="3282" y="4143"/>
                      <a:pt x="3584" y="3409"/>
                    </a:cubicBezTo>
                    <a:cubicBezTo>
                      <a:pt x="3684" y="3208"/>
                      <a:pt x="3760" y="2983"/>
                      <a:pt x="3810" y="2757"/>
                    </a:cubicBezTo>
                    <a:cubicBezTo>
                      <a:pt x="4136" y="1429"/>
                      <a:pt x="3083" y="0"/>
                      <a:pt x="178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grpSp>
        <p:nvGrpSpPr>
          <p:cNvPr id="769" name="Google Shape;769;p31"/>
          <p:cNvGrpSpPr/>
          <p:nvPr/>
        </p:nvGrpSpPr>
        <p:grpSpPr>
          <a:xfrm rot="10800000">
            <a:off x="-13351" y="2427286"/>
            <a:ext cx="1100683" cy="1607633"/>
            <a:chOff x="8318488" y="2113013"/>
            <a:chExt cx="825512" cy="1205725"/>
          </a:xfrm>
        </p:grpSpPr>
        <p:sp>
          <p:nvSpPr>
            <p:cNvPr id="770" name="Google Shape;770;p31"/>
            <p:cNvSpPr/>
            <p:nvPr/>
          </p:nvSpPr>
          <p:spPr>
            <a:xfrm>
              <a:off x="8439700" y="2369263"/>
              <a:ext cx="704300" cy="949475"/>
            </a:xfrm>
            <a:custGeom>
              <a:avLst/>
              <a:gdLst/>
              <a:ahLst/>
              <a:cxnLst/>
              <a:rect l="l" t="t" r="r" b="b"/>
              <a:pathLst>
                <a:path w="28172" h="37979" extrusionOk="0">
                  <a:moveTo>
                    <a:pt x="12257" y="36367"/>
                  </a:moveTo>
                  <a:cubicBezTo>
                    <a:pt x="12282" y="36367"/>
                    <a:pt x="12382" y="36417"/>
                    <a:pt x="12382" y="36442"/>
                  </a:cubicBezTo>
                  <a:cubicBezTo>
                    <a:pt x="12334" y="36561"/>
                    <a:pt x="12287" y="36658"/>
                    <a:pt x="12131" y="36688"/>
                  </a:cubicBezTo>
                  <a:lnTo>
                    <a:pt x="12131" y="36688"/>
                  </a:lnTo>
                  <a:cubicBezTo>
                    <a:pt x="12131" y="36565"/>
                    <a:pt x="12133" y="36441"/>
                    <a:pt x="12257" y="36367"/>
                  </a:cubicBezTo>
                  <a:close/>
                  <a:moveTo>
                    <a:pt x="28171" y="1"/>
                  </a:moveTo>
                  <a:cubicBezTo>
                    <a:pt x="27144" y="377"/>
                    <a:pt x="26066" y="427"/>
                    <a:pt x="25039" y="878"/>
                  </a:cubicBezTo>
                  <a:cubicBezTo>
                    <a:pt x="24287" y="1204"/>
                    <a:pt x="23560" y="1630"/>
                    <a:pt x="22758" y="1780"/>
                  </a:cubicBezTo>
                  <a:cubicBezTo>
                    <a:pt x="21805" y="1906"/>
                    <a:pt x="21104" y="2532"/>
                    <a:pt x="20377" y="2983"/>
                  </a:cubicBezTo>
                  <a:cubicBezTo>
                    <a:pt x="19049" y="3785"/>
                    <a:pt x="17720" y="4612"/>
                    <a:pt x="16442" y="5540"/>
                  </a:cubicBezTo>
                  <a:cubicBezTo>
                    <a:pt x="15289" y="6367"/>
                    <a:pt x="14186" y="7269"/>
                    <a:pt x="13134" y="8221"/>
                  </a:cubicBezTo>
                  <a:cubicBezTo>
                    <a:pt x="11680" y="9625"/>
                    <a:pt x="10201" y="11003"/>
                    <a:pt x="8823" y="12457"/>
                  </a:cubicBezTo>
                  <a:cubicBezTo>
                    <a:pt x="7369" y="14011"/>
                    <a:pt x="6066" y="15690"/>
                    <a:pt x="4813" y="17394"/>
                  </a:cubicBezTo>
                  <a:cubicBezTo>
                    <a:pt x="4136" y="18322"/>
                    <a:pt x="3334" y="19199"/>
                    <a:pt x="2808" y="20226"/>
                  </a:cubicBezTo>
                  <a:cubicBezTo>
                    <a:pt x="5590" y="20402"/>
                    <a:pt x="6492" y="22858"/>
                    <a:pt x="6216" y="25114"/>
                  </a:cubicBezTo>
                  <a:cubicBezTo>
                    <a:pt x="6191" y="25439"/>
                    <a:pt x="6141" y="25765"/>
                    <a:pt x="6041" y="26091"/>
                  </a:cubicBezTo>
                  <a:cubicBezTo>
                    <a:pt x="5891" y="26643"/>
                    <a:pt x="5540" y="27094"/>
                    <a:pt x="4963" y="27169"/>
                  </a:cubicBezTo>
                  <a:cubicBezTo>
                    <a:pt x="4926" y="27172"/>
                    <a:pt x="4889" y="27174"/>
                    <a:pt x="4853" y="27174"/>
                  </a:cubicBezTo>
                  <a:cubicBezTo>
                    <a:pt x="4355" y="27174"/>
                    <a:pt x="3971" y="26854"/>
                    <a:pt x="3760" y="26317"/>
                  </a:cubicBezTo>
                  <a:cubicBezTo>
                    <a:pt x="3459" y="25615"/>
                    <a:pt x="3109" y="24938"/>
                    <a:pt x="2808" y="24236"/>
                  </a:cubicBezTo>
                  <a:cubicBezTo>
                    <a:pt x="2697" y="23984"/>
                    <a:pt x="2547" y="23860"/>
                    <a:pt x="2363" y="23860"/>
                  </a:cubicBezTo>
                  <a:cubicBezTo>
                    <a:pt x="2255" y="23860"/>
                    <a:pt x="2135" y="23903"/>
                    <a:pt x="2006" y="23986"/>
                  </a:cubicBezTo>
                  <a:cubicBezTo>
                    <a:pt x="1329" y="24387"/>
                    <a:pt x="703" y="24788"/>
                    <a:pt x="251" y="25465"/>
                  </a:cubicBezTo>
                  <a:cubicBezTo>
                    <a:pt x="302" y="25991"/>
                    <a:pt x="1" y="26492"/>
                    <a:pt x="76" y="27018"/>
                  </a:cubicBezTo>
                  <a:cubicBezTo>
                    <a:pt x="176" y="27946"/>
                    <a:pt x="201" y="28898"/>
                    <a:pt x="352" y="29825"/>
                  </a:cubicBezTo>
                  <a:cubicBezTo>
                    <a:pt x="502" y="30803"/>
                    <a:pt x="803" y="31780"/>
                    <a:pt x="1505" y="32532"/>
                  </a:cubicBezTo>
                  <a:cubicBezTo>
                    <a:pt x="2131" y="33209"/>
                    <a:pt x="3008" y="33635"/>
                    <a:pt x="3434" y="34512"/>
                  </a:cubicBezTo>
                  <a:cubicBezTo>
                    <a:pt x="3510" y="34638"/>
                    <a:pt x="3710" y="34688"/>
                    <a:pt x="3860" y="34763"/>
                  </a:cubicBezTo>
                  <a:cubicBezTo>
                    <a:pt x="4512" y="35164"/>
                    <a:pt x="5214" y="35515"/>
                    <a:pt x="5815" y="35941"/>
                  </a:cubicBezTo>
                  <a:cubicBezTo>
                    <a:pt x="6592" y="36492"/>
                    <a:pt x="7269" y="37119"/>
                    <a:pt x="7996" y="37695"/>
                  </a:cubicBezTo>
                  <a:cubicBezTo>
                    <a:pt x="8240" y="37884"/>
                    <a:pt x="8508" y="37979"/>
                    <a:pt x="8764" y="37979"/>
                  </a:cubicBezTo>
                  <a:cubicBezTo>
                    <a:pt x="9087" y="37979"/>
                    <a:pt x="9390" y="37827"/>
                    <a:pt x="9600" y="37520"/>
                  </a:cubicBezTo>
                  <a:cubicBezTo>
                    <a:pt x="9825" y="37194"/>
                    <a:pt x="10076" y="36793"/>
                    <a:pt x="10377" y="36693"/>
                  </a:cubicBezTo>
                  <a:cubicBezTo>
                    <a:pt x="10703" y="36567"/>
                    <a:pt x="11053" y="36668"/>
                    <a:pt x="11179" y="36216"/>
                  </a:cubicBezTo>
                  <a:cubicBezTo>
                    <a:pt x="11192" y="36177"/>
                    <a:pt x="11205" y="36162"/>
                    <a:pt x="11218" y="36162"/>
                  </a:cubicBezTo>
                  <a:cubicBezTo>
                    <a:pt x="11252" y="36162"/>
                    <a:pt x="11279" y="36280"/>
                    <a:pt x="11279" y="36317"/>
                  </a:cubicBezTo>
                  <a:cubicBezTo>
                    <a:pt x="11305" y="36650"/>
                    <a:pt x="11448" y="36721"/>
                    <a:pt x="11623" y="36721"/>
                  </a:cubicBezTo>
                  <a:cubicBezTo>
                    <a:pt x="11753" y="36721"/>
                    <a:pt x="11900" y="36681"/>
                    <a:pt x="12028" y="36681"/>
                  </a:cubicBezTo>
                  <a:cubicBezTo>
                    <a:pt x="12060" y="36681"/>
                    <a:pt x="12092" y="36684"/>
                    <a:pt x="12121" y="36690"/>
                  </a:cubicBezTo>
                  <a:lnTo>
                    <a:pt x="12121" y="36690"/>
                  </a:lnTo>
                  <a:cubicBezTo>
                    <a:pt x="12116" y="36691"/>
                    <a:pt x="12111" y="36692"/>
                    <a:pt x="12106" y="36693"/>
                  </a:cubicBezTo>
                  <a:cubicBezTo>
                    <a:pt x="12156" y="36893"/>
                    <a:pt x="12131" y="37094"/>
                    <a:pt x="12056" y="37269"/>
                  </a:cubicBezTo>
                  <a:cubicBezTo>
                    <a:pt x="11892" y="37597"/>
                    <a:pt x="12064" y="37741"/>
                    <a:pt x="12269" y="37741"/>
                  </a:cubicBezTo>
                  <a:cubicBezTo>
                    <a:pt x="12314" y="37741"/>
                    <a:pt x="12361" y="37734"/>
                    <a:pt x="12407" y="37720"/>
                  </a:cubicBezTo>
                  <a:cubicBezTo>
                    <a:pt x="13184" y="37520"/>
                    <a:pt x="14136" y="37670"/>
                    <a:pt x="14612" y="36768"/>
                  </a:cubicBezTo>
                  <a:cubicBezTo>
                    <a:pt x="14663" y="36668"/>
                    <a:pt x="14838" y="36617"/>
                    <a:pt x="14938" y="36542"/>
                  </a:cubicBezTo>
                  <a:cubicBezTo>
                    <a:pt x="16292" y="35790"/>
                    <a:pt x="17419" y="34688"/>
                    <a:pt x="18873" y="34111"/>
                  </a:cubicBezTo>
                  <a:cubicBezTo>
                    <a:pt x="19023" y="34036"/>
                    <a:pt x="19149" y="33936"/>
                    <a:pt x="19274" y="33810"/>
                  </a:cubicBezTo>
                  <a:cubicBezTo>
                    <a:pt x="20978" y="32307"/>
                    <a:pt x="23008" y="31179"/>
                    <a:pt x="24738" y="29675"/>
                  </a:cubicBezTo>
                  <a:cubicBezTo>
                    <a:pt x="25765" y="28748"/>
                    <a:pt x="26943" y="27971"/>
                    <a:pt x="28171" y="27269"/>
                  </a:cubicBezTo>
                  <a:lnTo>
                    <a:pt x="2817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31"/>
            <p:cNvSpPr/>
            <p:nvPr/>
          </p:nvSpPr>
          <p:spPr>
            <a:xfrm>
              <a:off x="8546850" y="2113013"/>
              <a:ext cx="464325" cy="461800"/>
            </a:xfrm>
            <a:custGeom>
              <a:avLst/>
              <a:gdLst/>
              <a:ahLst/>
              <a:cxnLst/>
              <a:rect l="l" t="t" r="r" b="b"/>
              <a:pathLst>
                <a:path w="18573" h="18472" extrusionOk="0">
                  <a:moveTo>
                    <a:pt x="11409" y="5098"/>
                  </a:moveTo>
                  <a:cubicBezTo>
                    <a:pt x="11713" y="5098"/>
                    <a:pt x="11982" y="5126"/>
                    <a:pt x="12181" y="5188"/>
                  </a:cubicBezTo>
                  <a:cubicBezTo>
                    <a:pt x="12682" y="5338"/>
                    <a:pt x="12983" y="5614"/>
                    <a:pt x="13108" y="6115"/>
                  </a:cubicBezTo>
                  <a:cubicBezTo>
                    <a:pt x="13560" y="7694"/>
                    <a:pt x="13409" y="9198"/>
                    <a:pt x="12657" y="10627"/>
                  </a:cubicBezTo>
                  <a:cubicBezTo>
                    <a:pt x="12432" y="11053"/>
                    <a:pt x="12106" y="11404"/>
                    <a:pt x="11705" y="11679"/>
                  </a:cubicBezTo>
                  <a:cubicBezTo>
                    <a:pt x="10828" y="12281"/>
                    <a:pt x="9775" y="12506"/>
                    <a:pt x="8722" y="12682"/>
                  </a:cubicBezTo>
                  <a:cubicBezTo>
                    <a:pt x="8698" y="12683"/>
                    <a:pt x="8674" y="12683"/>
                    <a:pt x="8650" y="12683"/>
                  </a:cubicBezTo>
                  <a:cubicBezTo>
                    <a:pt x="7962" y="12683"/>
                    <a:pt x="7483" y="12338"/>
                    <a:pt x="7143" y="11805"/>
                  </a:cubicBezTo>
                  <a:cubicBezTo>
                    <a:pt x="6066" y="10025"/>
                    <a:pt x="5940" y="9073"/>
                    <a:pt x="7143" y="7293"/>
                  </a:cubicBezTo>
                  <a:cubicBezTo>
                    <a:pt x="7544" y="6692"/>
                    <a:pt x="7971" y="6090"/>
                    <a:pt x="8622" y="5714"/>
                  </a:cubicBezTo>
                  <a:cubicBezTo>
                    <a:pt x="9244" y="5356"/>
                    <a:pt x="10489" y="5098"/>
                    <a:pt x="11409" y="5098"/>
                  </a:cubicBezTo>
                  <a:close/>
                  <a:moveTo>
                    <a:pt x="10151" y="0"/>
                  </a:moveTo>
                  <a:cubicBezTo>
                    <a:pt x="8622" y="0"/>
                    <a:pt x="7118" y="301"/>
                    <a:pt x="5665" y="752"/>
                  </a:cubicBezTo>
                  <a:cubicBezTo>
                    <a:pt x="4963" y="952"/>
                    <a:pt x="4236" y="1228"/>
                    <a:pt x="3760" y="1805"/>
                  </a:cubicBezTo>
                  <a:cubicBezTo>
                    <a:pt x="2983" y="2807"/>
                    <a:pt x="2006" y="3634"/>
                    <a:pt x="1354" y="4737"/>
                  </a:cubicBezTo>
                  <a:cubicBezTo>
                    <a:pt x="1178" y="5013"/>
                    <a:pt x="1028" y="5313"/>
                    <a:pt x="928" y="5614"/>
                  </a:cubicBezTo>
                  <a:cubicBezTo>
                    <a:pt x="402" y="7143"/>
                    <a:pt x="1" y="8672"/>
                    <a:pt x="376" y="10301"/>
                  </a:cubicBezTo>
                  <a:cubicBezTo>
                    <a:pt x="702" y="11654"/>
                    <a:pt x="853" y="13058"/>
                    <a:pt x="1830" y="14161"/>
                  </a:cubicBezTo>
                  <a:cubicBezTo>
                    <a:pt x="2206" y="14562"/>
                    <a:pt x="2557" y="15013"/>
                    <a:pt x="2858" y="15489"/>
                  </a:cubicBezTo>
                  <a:cubicBezTo>
                    <a:pt x="3058" y="15815"/>
                    <a:pt x="3309" y="16065"/>
                    <a:pt x="3635" y="16266"/>
                  </a:cubicBezTo>
                  <a:cubicBezTo>
                    <a:pt x="4161" y="16617"/>
                    <a:pt x="4687" y="16943"/>
                    <a:pt x="5239" y="17268"/>
                  </a:cubicBezTo>
                  <a:cubicBezTo>
                    <a:pt x="6079" y="17791"/>
                    <a:pt x="6920" y="18313"/>
                    <a:pt x="7947" y="18313"/>
                  </a:cubicBezTo>
                  <a:cubicBezTo>
                    <a:pt x="8053" y="18313"/>
                    <a:pt x="8161" y="18308"/>
                    <a:pt x="8271" y="18296"/>
                  </a:cubicBezTo>
                  <a:cubicBezTo>
                    <a:pt x="8285" y="18294"/>
                    <a:pt x="8298" y="18293"/>
                    <a:pt x="8312" y="18293"/>
                  </a:cubicBezTo>
                  <a:cubicBezTo>
                    <a:pt x="8477" y="18293"/>
                    <a:pt x="8662" y="18425"/>
                    <a:pt x="8848" y="18471"/>
                  </a:cubicBezTo>
                  <a:cubicBezTo>
                    <a:pt x="9900" y="17519"/>
                    <a:pt x="11003" y="16617"/>
                    <a:pt x="12156" y="15790"/>
                  </a:cubicBezTo>
                  <a:cubicBezTo>
                    <a:pt x="13434" y="14862"/>
                    <a:pt x="14763" y="14035"/>
                    <a:pt x="16091" y="13233"/>
                  </a:cubicBezTo>
                  <a:cubicBezTo>
                    <a:pt x="16818" y="12782"/>
                    <a:pt x="17519" y="12156"/>
                    <a:pt x="18472" y="12030"/>
                  </a:cubicBezTo>
                  <a:cubicBezTo>
                    <a:pt x="18572" y="10526"/>
                    <a:pt x="18096" y="9098"/>
                    <a:pt x="17870" y="7619"/>
                  </a:cubicBezTo>
                  <a:cubicBezTo>
                    <a:pt x="17695" y="6191"/>
                    <a:pt x="17219" y="4862"/>
                    <a:pt x="16517" y="3684"/>
                  </a:cubicBezTo>
                  <a:cubicBezTo>
                    <a:pt x="15088" y="1328"/>
                    <a:pt x="12983" y="50"/>
                    <a:pt x="1015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31"/>
            <p:cNvSpPr/>
            <p:nvPr/>
          </p:nvSpPr>
          <p:spPr>
            <a:xfrm>
              <a:off x="8318488" y="2846512"/>
              <a:ext cx="322548" cy="243149"/>
            </a:xfrm>
            <a:custGeom>
              <a:avLst/>
              <a:gdLst/>
              <a:ahLst/>
              <a:cxnLst/>
              <a:rect l="l" t="t" r="r" b="b"/>
              <a:pathLst>
                <a:path w="9250" h="6973" extrusionOk="0">
                  <a:moveTo>
                    <a:pt x="5565" y="25"/>
                  </a:moveTo>
                  <a:cubicBezTo>
                    <a:pt x="5064" y="76"/>
                    <a:pt x="4562" y="0"/>
                    <a:pt x="4086" y="226"/>
                  </a:cubicBezTo>
                  <a:cubicBezTo>
                    <a:pt x="2658" y="903"/>
                    <a:pt x="1505" y="1855"/>
                    <a:pt x="627" y="3158"/>
                  </a:cubicBezTo>
                  <a:cubicBezTo>
                    <a:pt x="226" y="3760"/>
                    <a:pt x="1" y="4386"/>
                    <a:pt x="26" y="5138"/>
                  </a:cubicBezTo>
                  <a:cubicBezTo>
                    <a:pt x="51" y="5740"/>
                    <a:pt x="277" y="6166"/>
                    <a:pt x="803" y="6416"/>
                  </a:cubicBezTo>
                  <a:cubicBezTo>
                    <a:pt x="942" y="6479"/>
                    <a:pt x="1092" y="6509"/>
                    <a:pt x="1244" y="6509"/>
                  </a:cubicBezTo>
                  <a:cubicBezTo>
                    <a:pt x="1637" y="6509"/>
                    <a:pt x="2049" y="6309"/>
                    <a:pt x="2357" y="5965"/>
                  </a:cubicBezTo>
                  <a:cubicBezTo>
                    <a:pt x="2557" y="5715"/>
                    <a:pt x="2708" y="5414"/>
                    <a:pt x="3008" y="5264"/>
                  </a:cubicBezTo>
                  <a:cubicBezTo>
                    <a:pt x="3460" y="4587"/>
                    <a:pt x="4086" y="4186"/>
                    <a:pt x="4763" y="3785"/>
                  </a:cubicBezTo>
                  <a:cubicBezTo>
                    <a:pt x="4892" y="3702"/>
                    <a:pt x="5012" y="3659"/>
                    <a:pt x="5120" y="3659"/>
                  </a:cubicBezTo>
                  <a:cubicBezTo>
                    <a:pt x="5304" y="3659"/>
                    <a:pt x="5454" y="3783"/>
                    <a:pt x="5565" y="4035"/>
                  </a:cubicBezTo>
                  <a:cubicBezTo>
                    <a:pt x="5866" y="4737"/>
                    <a:pt x="6216" y="5414"/>
                    <a:pt x="6517" y="6116"/>
                  </a:cubicBezTo>
                  <a:cubicBezTo>
                    <a:pt x="6728" y="6653"/>
                    <a:pt x="7112" y="6973"/>
                    <a:pt x="7610" y="6973"/>
                  </a:cubicBezTo>
                  <a:cubicBezTo>
                    <a:pt x="7646" y="6973"/>
                    <a:pt x="7683" y="6971"/>
                    <a:pt x="7720" y="6968"/>
                  </a:cubicBezTo>
                  <a:cubicBezTo>
                    <a:pt x="8297" y="6893"/>
                    <a:pt x="8648" y="6442"/>
                    <a:pt x="8798" y="5890"/>
                  </a:cubicBezTo>
                  <a:cubicBezTo>
                    <a:pt x="8898" y="5564"/>
                    <a:pt x="8948" y="5238"/>
                    <a:pt x="8973" y="4913"/>
                  </a:cubicBezTo>
                  <a:cubicBezTo>
                    <a:pt x="9249" y="2657"/>
                    <a:pt x="8347" y="201"/>
                    <a:pt x="5565" y="2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3" name="Google Shape;773;p31"/>
          <p:cNvSpPr/>
          <p:nvPr/>
        </p:nvSpPr>
        <p:spPr>
          <a:xfrm rot="10800000">
            <a:off x="839867" y="5854503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4" name="Google Shape;774;p31"/>
          <p:cNvSpPr/>
          <p:nvPr/>
        </p:nvSpPr>
        <p:spPr>
          <a:xfrm rot="10800000">
            <a:off x="1212467" y="5276337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5" name="Google Shape;775;p31"/>
          <p:cNvSpPr/>
          <p:nvPr/>
        </p:nvSpPr>
        <p:spPr>
          <a:xfrm rot="10800000">
            <a:off x="145633" y="5135004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6" name="Google Shape;776;p31"/>
          <p:cNvSpPr/>
          <p:nvPr/>
        </p:nvSpPr>
        <p:spPr>
          <a:xfrm rot="10800000">
            <a:off x="558333" y="565130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7" name="Google Shape;777;p31"/>
          <p:cNvSpPr/>
          <p:nvPr/>
        </p:nvSpPr>
        <p:spPr>
          <a:xfrm rot="10800000">
            <a:off x="690334" y="5296236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8" name="Google Shape;778;p31"/>
          <p:cNvSpPr/>
          <p:nvPr/>
        </p:nvSpPr>
        <p:spPr>
          <a:xfrm rot="10800000">
            <a:off x="844901" y="4916969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779" name="Google Shape;779;p31"/>
          <p:cNvSpPr/>
          <p:nvPr/>
        </p:nvSpPr>
        <p:spPr>
          <a:xfrm>
            <a:off x="3222771" y="6330487"/>
            <a:ext cx="1561436" cy="5283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80" name="Google Shape;780;p31"/>
          <p:cNvGrpSpPr/>
          <p:nvPr/>
        </p:nvGrpSpPr>
        <p:grpSpPr>
          <a:xfrm>
            <a:off x="10555438" y="5052453"/>
            <a:ext cx="1871129" cy="1951200"/>
            <a:chOff x="7916578" y="3789340"/>
            <a:chExt cx="1403347" cy="1463400"/>
          </a:xfrm>
        </p:grpSpPr>
        <p:sp>
          <p:nvSpPr>
            <p:cNvPr id="781" name="Google Shape;781;p31"/>
            <p:cNvSpPr/>
            <p:nvPr/>
          </p:nvSpPr>
          <p:spPr>
            <a:xfrm rot="10800000">
              <a:off x="8280815" y="4720140"/>
              <a:ext cx="101657" cy="78200"/>
            </a:xfrm>
            <a:custGeom>
              <a:avLst/>
              <a:gdLst/>
              <a:ahLst/>
              <a:cxnLst/>
              <a:rect l="l" t="t" r="r" b="b"/>
              <a:pathLst>
                <a:path w="4036" h="3128" extrusionOk="0">
                  <a:moveTo>
                    <a:pt x="2242" y="1"/>
                  </a:moveTo>
                  <a:cubicBezTo>
                    <a:pt x="1456" y="1"/>
                    <a:pt x="470" y="623"/>
                    <a:pt x="301" y="1298"/>
                  </a:cubicBezTo>
                  <a:cubicBezTo>
                    <a:pt x="0" y="2401"/>
                    <a:pt x="552" y="3128"/>
                    <a:pt x="1604" y="3128"/>
                  </a:cubicBezTo>
                  <a:cubicBezTo>
                    <a:pt x="2231" y="3128"/>
                    <a:pt x="2782" y="2852"/>
                    <a:pt x="3208" y="2426"/>
                  </a:cubicBezTo>
                  <a:cubicBezTo>
                    <a:pt x="4035" y="1674"/>
                    <a:pt x="3735" y="446"/>
                    <a:pt x="2657" y="70"/>
                  </a:cubicBezTo>
                  <a:cubicBezTo>
                    <a:pt x="2530" y="22"/>
                    <a:pt x="2390" y="1"/>
                    <a:pt x="2242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31"/>
            <p:cNvSpPr/>
            <p:nvPr/>
          </p:nvSpPr>
          <p:spPr>
            <a:xfrm rot="10800000">
              <a:off x="8064933" y="4795465"/>
              <a:ext cx="82716" cy="70400"/>
            </a:xfrm>
            <a:custGeom>
              <a:avLst/>
              <a:gdLst/>
              <a:ahLst/>
              <a:cxnLst/>
              <a:rect l="l" t="t" r="r" b="b"/>
              <a:pathLst>
                <a:path w="3284" h="2816" extrusionOk="0">
                  <a:moveTo>
                    <a:pt x="1821" y="0"/>
                  </a:moveTo>
                  <a:cubicBezTo>
                    <a:pt x="1214" y="0"/>
                    <a:pt x="453" y="415"/>
                    <a:pt x="226" y="891"/>
                  </a:cubicBezTo>
                  <a:cubicBezTo>
                    <a:pt x="1" y="1393"/>
                    <a:pt x="201" y="2195"/>
                    <a:pt x="627" y="2520"/>
                  </a:cubicBezTo>
                  <a:cubicBezTo>
                    <a:pt x="883" y="2715"/>
                    <a:pt x="1221" y="2815"/>
                    <a:pt x="1564" y="2815"/>
                  </a:cubicBezTo>
                  <a:cubicBezTo>
                    <a:pt x="1928" y="2815"/>
                    <a:pt x="2298" y="2702"/>
                    <a:pt x="2582" y="2470"/>
                  </a:cubicBezTo>
                  <a:cubicBezTo>
                    <a:pt x="2858" y="2270"/>
                    <a:pt x="3058" y="1994"/>
                    <a:pt x="3284" y="1768"/>
                  </a:cubicBezTo>
                  <a:cubicBezTo>
                    <a:pt x="3284" y="1267"/>
                    <a:pt x="3158" y="841"/>
                    <a:pt x="2958" y="390"/>
                  </a:cubicBezTo>
                  <a:cubicBezTo>
                    <a:pt x="2883" y="340"/>
                    <a:pt x="2833" y="265"/>
                    <a:pt x="2783" y="189"/>
                  </a:cubicBezTo>
                  <a:cubicBezTo>
                    <a:pt x="2507" y="189"/>
                    <a:pt x="2256" y="64"/>
                    <a:pt x="2006" y="14"/>
                  </a:cubicBezTo>
                  <a:cubicBezTo>
                    <a:pt x="1946" y="5"/>
                    <a:pt x="1884" y="0"/>
                    <a:pt x="182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31"/>
            <p:cNvSpPr/>
            <p:nvPr/>
          </p:nvSpPr>
          <p:spPr>
            <a:xfrm rot="10800000">
              <a:off x="8154575" y="5013215"/>
              <a:ext cx="65588" cy="62450"/>
            </a:xfrm>
            <a:custGeom>
              <a:avLst/>
              <a:gdLst/>
              <a:ahLst/>
              <a:cxnLst/>
              <a:rect l="l" t="t" r="r" b="b"/>
              <a:pathLst>
                <a:path w="2604" h="2498" extrusionOk="0">
                  <a:moveTo>
                    <a:pt x="1398" y="0"/>
                  </a:moveTo>
                  <a:cubicBezTo>
                    <a:pt x="1128" y="0"/>
                    <a:pt x="838" y="119"/>
                    <a:pt x="549" y="361"/>
                  </a:cubicBezTo>
                  <a:cubicBezTo>
                    <a:pt x="423" y="486"/>
                    <a:pt x="323" y="612"/>
                    <a:pt x="223" y="762"/>
                  </a:cubicBezTo>
                  <a:cubicBezTo>
                    <a:pt x="148" y="962"/>
                    <a:pt x="47" y="1188"/>
                    <a:pt x="22" y="1414"/>
                  </a:cubicBezTo>
                  <a:cubicBezTo>
                    <a:pt x="1" y="2104"/>
                    <a:pt x="351" y="2497"/>
                    <a:pt x="960" y="2497"/>
                  </a:cubicBezTo>
                  <a:cubicBezTo>
                    <a:pt x="1059" y="2497"/>
                    <a:pt x="1164" y="2487"/>
                    <a:pt x="1276" y="2466"/>
                  </a:cubicBezTo>
                  <a:cubicBezTo>
                    <a:pt x="1401" y="2441"/>
                    <a:pt x="1551" y="2416"/>
                    <a:pt x="1677" y="2391"/>
                  </a:cubicBezTo>
                  <a:cubicBezTo>
                    <a:pt x="1727" y="2241"/>
                    <a:pt x="1877" y="2241"/>
                    <a:pt x="1977" y="2165"/>
                  </a:cubicBezTo>
                  <a:cubicBezTo>
                    <a:pt x="2529" y="1739"/>
                    <a:pt x="2604" y="987"/>
                    <a:pt x="2178" y="411"/>
                  </a:cubicBezTo>
                  <a:cubicBezTo>
                    <a:pt x="1957" y="138"/>
                    <a:pt x="1689" y="0"/>
                    <a:pt x="139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31"/>
            <p:cNvSpPr/>
            <p:nvPr/>
          </p:nvSpPr>
          <p:spPr>
            <a:xfrm rot="10800000">
              <a:off x="8068761" y="4949440"/>
              <a:ext cx="65639" cy="58325"/>
            </a:xfrm>
            <a:custGeom>
              <a:avLst/>
              <a:gdLst/>
              <a:ahLst/>
              <a:cxnLst/>
              <a:rect l="l" t="t" r="r" b="b"/>
              <a:pathLst>
                <a:path w="2606" h="2333" extrusionOk="0">
                  <a:moveTo>
                    <a:pt x="1580" y="1"/>
                  </a:moveTo>
                  <a:cubicBezTo>
                    <a:pt x="552" y="1"/>
                    <a:pt x="1" y="703"/>
                    <a:pt x="101" y="1855"/>
                  </a:cubicBezTo>
                  <a:cubicBezTo>
                    <a:pt x="251" y="1931"/>
                    <a:pt x="352" y="2031"/>
                    <a:pt x="427" y="2181"/>
                  </a:cubicBezTo>
                  <a:cubicBezTo>
                    <a:pt x="652" y="2231"/>
                    <a:pt x="878" y="2307"/>
                    <a:pt x="1104" y="2332"/>
                  </a:cubicBezTo>
                  <a:cubicBezTo>
                    <a:pt x="1122" y="2332"/>
                    <a:pt x="1139" y="2332"/>
                    <a:pt x="1157" y="2332"/>
                  </a:cubicBezTo>
                  <a:cubicBezTo>
                    <a:pt x="2053" y="2332"/>
                    <a:pt x="2605" y="1712"/>
                    <a:pt x="2507" y="803"/>
                  </a:cubicBezTo>
                  <a:cubicBezTo>
                    <a:pt x="2432" y="226"/>
                    <a:pt x="2156" y="1"/>
                    <a:pt x="15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31"/>
            <p:cNvSpPr/>
            <p:nvPr/>
          </p:nvSpPr>
          <p:spPr>
            <a:xfrm rot="10800000">
              <a:off x="7916578" y="3789340"/>
              <a:ext cx="1403347" cy="1463400"/>
            </a:xfrm>
            <a:custGeom>
              <a:avLst/>
              <a:gdLst/>
              <a:ahLst/>
              <a:cxnLst/>
              <a:rect l="l" t="t" r="r" b="b"/>
              <a:pathLst>
                <a:path w="55716" h="58536" extrusionOk="0">
                  <a:moveTo>
                    <a:pt x="35060" y="7878"/>
                  </a:moveTo>
                  <a:cubicBezTo>
                    <a:pt x="35605" y="7878"/>
                    <a:pt x="36118" y="8017"/>
                    <a:pt x="36643" y="8296"/>
                  </a:cubicBezTo>
                  <a:cubicBezTo>
                    <a:pt x="37545" y="8772"/>
                    <a:pt x="38197" y="9449"/>
                    <a:pt x="38598" y="10326"/>
                  </a:cubicBezTo>
                  <a:cubicBezTo>
                    <a:pt x="38923" y="11028"/>
                    <a:pt x="38698" y="12181"/>
                    <a:pt x="38121" y="12732"/>
                  </a:cubicBezTo>
                  <a:cubicBezTo>
                    <a:pt x="37507" y="13329"/>
                    <a:pt x="36800" y="13648"/>
                    <a:pt x="36039" y="13648"/>
                  </a:cubicBezTo>
                  <a:cubicBezTo>
                    <a:pt x="35683" y="13648"/>
                    <a:pt x="35314" y="13578"/>
                    <a:pt x="34938" y="13434"/>
                  </a:cubicBezTo>
                  <a:cubicBezTo>
                    <a:pt x="33535" y="12908"/>
                    <a:pt x="32307" y="11805"/>
                    <a:pt x="32457" y="10101"/>
                  </a:cubicBezTo>
                  <a:cubicBezTo>
                    <a:pt x="32457" y="8697"/>
                    <a:pt x="32808" y="8346"/>
                    <a:pt x="34162" y="7995"/>
                  </a:cubicBezTo>
                  <a:cubicBezTo>
                    <a:pt x="34474" y="7917"/>
                    <a:pt x="34771" y="7878"/>
                    <a:pt x="35060" y="7878"/>
                  </a:cubicBezTo>
                  <a:close/>
                  <a:moveTo>
                    <a:pt x="43199" y="12656"/>
                  </a:moveTo>
                  <a:cubicBezTo>
                    <a:pt x="43738" y="12656"/>
                    <a:pt x="44287" y="13145"/>
                    <a:pt x="44312" y="13634"/>
                  </a:cubicBezTo>
                  <a:cubicBezTo>
                    <a:pt x="44337" y="14311"/>
                    <a:pt x="43710" y="14888"/>
                    <a:pt x="42934" y="14888"/>
                  </a:cubicBezTo>
                  <a:cubicBezTo>
                    <a:pt x="42910" y="14888"/>
                    <a:pt x="42887" y="14889"/>
                    <a:pt x="42864" y="14889"/>
                  </a:cubicBezTo>
                  <a:cubicBezTo>
                    <a:pt x="42207" y="14889"/>
                    <a:pt x="41856" y="14539"/>
                    <a:pt x="41856" y="13885"/>
                  </a:cubicBezTo>
                  <a:cubicBezTo>
                    <a:pt x="41881" y="13183"/>
                    <a:pt x="42407" y="12657"/>
                    <a:pt x="43159" y="12657"/>
                  </a:cubicBezTo>
                  <a:cubicBezTo>
                    <a:pt x="43172" y="12656"/>
                    <a:pt x="43186" y="12656"/>
                    <a:pt x="43199" y="12656"/>
                  </a:cubicBezTo>
                  <a:close/>
                  <a:moveTo>
                    <a:pt x="44110" y="17067"/>
                  </a:moveTo>
                  <a:cubicBezTo>
                    <a:pt x="44119" y="17067"/>
                    <a:pt x="44128" y="17068"/>
                    <a:pt x="44137" y="17068"/>
                  </a:cubicBezTo>
                  <a:cubicBezTo>
                    <a:pt x="44688" y="17093"/>
                    <a:pt x="45139" y="17720"/>
                    <a:pt x="45139" y="18446"/>
                  </a:cubicBezTo>
                  <a:cubicBezTo>
                    <a:pt x="45139" y="19274"/>
                    <a:pt x="44788" y="19649"/>
                    <a:pt x="44036" y="19675"/>
                  </a:cubicBezTo>
                  <a:cubicBezTo>
                    <a:pt x="44019" y="19675"/>
                    <a:pt x="44002" y="19675"/>
                    <a:pt x="43984" y="19675"/>
                  </a:cubicBezTo>
                  <a:cubicBezTo>
                    <a:pt x="43179" y="19675"/>
                    <a:pt x="42483" y="19109"/>
                    <a:pt x="42507" y="18472"/>
                  </a:cubicBezTo>
                  <a:cubicBezTo>
                    <a:pt x="42507" y="17903"/>
                    <a:pt x="43506" y="17067"/>
                    <a:pt x="44110" y="17067"/>
                  </a:cubicBezTo>
                  <a:close/>
                  <a:moveTo>
                    <a:pt x="26149" y="15310"/>
                  </a:moveTo>
                  <a:cubicBezTo>
                    <a:pt x="26632" y="15310"/>
                    <a:pt x="27134" y="15493"/>
                    <a:pt x="27520" y="15940"/>
                  </a:cubicBezTo>
                  <a:cubicBezTo>
                    <a:pt x="28497" y="17143"/>
                    <a:pt x="28222" y="18822"/>
                    <a:pt x="26868" y="19675"/>
                  </a:cubicBezTo>
                  <a:cubicBezTo>
                    <a:pt x="26618" y="19825"/>
                    <a:pt x="26342" y="19950"/>
                    <a:pt x="26066" y="20050"/>
                  </a:cubicBezTo>
                  <a:cubicBezTo>
                    <a:pt x="25859" y="20127"/>
                    <a:pt x="25647" y="20162"/>
                    <a:pt x="25438" y="20162"/>
                  </a:cubicBezTo>
                  <a:cubicBezTo>
                    <a:pt x="24411" y="20162"/>
                    <a:pt x="23455" y="19304"/>
                    <a:pt x="23435" y="18221"/>
                  </a:cubicBezTo>
                  <a:cubicBezTo>
                    <a:pt x="23410" y="17168"/>
                    <a:pt x="24512" y="15564"/>
                    <a:pt x="25816" y="15339"/>
                  </a:cubicBezTo>
                  <a:cubicBezTo>
                    <a:pt x="25925" y="15320"/>
                    <a:pt x="26036" y="15310"/>
                    <a:pt x="26149" y="15310"/>
                  </a:cubicBezTo>
                  <a:close/>
                  <a:moveTo>
                    <a:pt x="39461" y="18177"/>
                  </a:moveTo>
                  <a:cubicBezTo>
                    <a:pt x="39609" y="18177"/>
                    <a:pt x="39749" y="18198"/>
                    <a:pt x="39876" y="18246"/>
                  </a:cubicBezTo>
                  <a:cubicBezTo>
                    <a:pt x="40954" y="18622"/>
                    <a:pt x="41254" y="19850"/>
                    <a:pt x="40427" y="20602"/>
                  </a:cubicBezTo>
                  <a:cubicBezTo>
                    <a:pt x="40001" y="21028"/>
                    <a:pt x="39450" y="21304"/>
                    <a:pt x="38823" y="21304"/>
                  </a:cubicBezTo>
                  <a:cubicBezTo>
                    <a:pt x="37771" y="21304"/>
                    <a:pt x="37219" y="20577"/>
                    <a:pt x="37520" y="19474"/>
                  </a:cubicBezTo>
                  <a:cubicBezTo>
                    <a:pt x="37689" y="18799"/>
                    <a:pt x="38675" y="18177"/>
                    <a:pt x="39461" y="18177"/>
                  </a:cubicBezTo>
                  <a:close/>
                  <a:moveTo>
                    <a:pt x="9950" y="21477"/>
                  </a:moveTo>
                  <a:cubicBezTo>
                    <a:pt x="9975" y="21477"/>
                    <a:pt x="10001" y="21478"/>
                    <a:pt x="10026" y="21479"/>
                  </a:cubicBezTo>
                  <a:cubicBezTo>
                    <a:pt x="11179" y="21529"/>
                    <a:pt x="12257" y="22507"/>
                    <a:pt x="12207" y="23534"/>
                  </a:cubicBezTo>
                  <a:cubicBezTo>
                    <a:pt x="12182" y="24331"/>
                    <a:pt x="11018" y="25268"/>
                    <a:pt x="10059" y="25268"/>
                  </a:cubicBezTo>
                  <a:cubicBezTo>
                    <a:pt x="10023" y="25268"/>
                    <a:pt x="9987" y="25266"/>
                    <a:pt x="9951" y="25264"/>
                  </a:cubicBezTo>
                  <a:cubicBezTo>
                    <a:pt x="8798" y="25213"/>
                    <a:pt x="8272" y="24161"/>
                    <a:pt x="8222" y="23208"/>
                  </a:cubicBezTo>
                  <a:cubicBezTo>
                    <a:pt x="8173" y="22307"/>
                    <a:pt x="9071" y="21477"/>
                    <a:pt x="9950" y="21477"/>
                  </a:cubicBezTo>
                  <a:close/>
                  <a:moveTo>
                    <a:pt x="17827" y="25668"/>
                  </a:moveTo>
                  <a:cubicBezTo>
                    <a:pt x="18007" y="25668"/>
                    <a:pt x="18196" y="25706"/>
                    <a:pt x="18397" y="25790"/>
                  </a:cubicBezTo>
                  <a:cubicBezTo>
                    <a:pt x="19149" y="26091"/>
                    <a:pt x="19500" y="26767"/>
                    <a:pt x="19625" y="27494"/>
                  </a:cubicBezTo>
                  <a:cubicBezTo>
                    <a:pt x="19876" y="29098"/>
                    <a:pt x="18898" y="30527"/>
                    <a:pt x="17595" y="31178"/>
                  </a:cubicBezTo>
                  <a:cubicBezTo>
                    <a:pt x="17336" y="31314"/>
                    <a:pt x="17069" y="31377"/>
                    <a:pt x="16812" y="31377"/>
                  </a:cubicBezTo>
                  <a:cubicBezTo>
                    <a:pt x="16026" y="31377"/>
                    <a:pt x="15334" y="30788"/>
                    <a:pt x="15239" y="29900"/>
                  </a:cubicBezTo>
                  <a:cubicBezTo>
                    <a:pt x="15214" y="29675"/>
                    <a:pt x="15239" y="29424"/>
                    <a:pt x="15239" y="29173"/>
                  </a:cubicBezTo>
                  <a:cubicBezTo>
                    <a:pt x="15139" y="28046"/>
                    <a:pt x="15590" y="27143"/>
                    <a:pt x="16417" y="26366"/>
                  </a:cubicBezTo>
                  <a:cubicBezTo>
                    <a:pt x="16863" y="25976"/>
                    <a:pt x="17309" y="25668"/>
                    <a:pt x="17827" y="25668"/>
                  </a:cubicBezTo>
                  <a:close/>
                  <a:moveTo>
                    <a:pt x="33038" y="30891"/>
                  </a:moveTo>
                  <a:cubicBezTo>
                    <a:pt x="33133" y="30891"/>
                    <a:pt x="33232" y="30895"/>
                    <a:pt x="33334" y="30903"/>
                  </a:cubicBezTo>
                  <a:cubicBezTo>
                    <a:pt x="34638" y="30903"/>
                    <a:pt x="35490" y="31905"/>
                    <a:pt x="35490" y="33434"/>
                  </a:cubicBezTo>
                  <a:cubicBezTo>
                    <a:pt x="35490" y="34311"/>
                    <a:pt x="34437" y="35289"/>
                    <a:pt x="33510" y="35314"/>
                  </a:cubicBezTo>
                  <a:cubicBezTo>
                    <a:pt x="33497" y="35314"/>
                    <a:pt x="33484" y="35314"/>
                    <a:pt x="33471" y="35314"/>
                  </a:cubicBezTo>
                  <a:cubicBezTo>
                    <a:pt x="32233" y="35314"/>
                    <a:pt x="31103" y="34122"/>
                    <a:pt x="31054" y="32833"/>
                  </a:cubicBezTo>
                  <a:cubicBezTo>
                    <a:pt x="31007" y="31730"/>
                    <a:pt x="31641" y="30891"/>
                    <a:pt x="33038" y="30891"/>
                  </a:cubicBezTo>
                  <a:close/>
                  <a:moveTo>
                    <a:pt x="42534" y="36510"/>
                  </a:moveTo>
                  <a:cubicBezTo>
                    <a:pt x="43039" y="36510"/>
                    <a:pt x="43562" y="36659"/>
                    <a:pt x="44011" y="36993"/>
                  </a:cubicBezTo>
                  <a:cubicBezTo>
                    <a:pt x="44187" y="37118"/>
                    <a:pt x="44262" y="37294"/>
                    <a:pt x="44312" y="37494"/>
                  </a:cubicBezTo>
                  <a:cubicBezTo>
                    <a:pt x="44462" y="38046"/>
                    <a:pt x="44588" y="38597"/>
                    <a:pt x="44512" y="39123"/>
                  </a:cubicBezTo>
                  <a:cubicBezTo>
                    <a:pt x="44512" y="39700"/>
                    <a:pt x="44563" y="40201"/>
                    <a:pt x="44111" y="40652"/>
                  </a:cubicBezTo>
                  <a:cubicBezTo>
                    <a:pt x="43648" y="41116"/>
                    <a:pt x="43114" y="41367"/>
                    <a:pt x="42526" y="41367"/>
                  </a:cubicBezTo>
                  <a:cubicBezTo>
                    <a:pt x="42255" y="41367"/>
                    <a:pt x="41973" y="41314"/>
                    <a:pt x="41680" y="41203"/>
                  </a:cubicBezTo>
                  <a:cubicBezTo>
                    <a:pt x="40728" y="40878"/>
                    <a:pt x="40327" y="40176"/>
                    <a:pt x="40277" y="39249"/>
                  </a:cubicBezTo>
                  <a:cubicBezTo>
                    <a:pt x="40252" y="38422"/>
                    <a:pt x="40277" y="37720"/>
                    <a:pt x="40979" y="37068"/>
                  </a:cubicBezTo>
                  <a:cubicBezTo>
                    <a:pt x="41371" y="36716"/>
                    <a:pt x="41940" y="36510"/>
                    <a:pt x="42534" y="36510"/>
                  </a:cubicBezTo>
                  <a:close/>
                  <a:moveTo>
                    <a:pt x="21369" y="39949"/>
                  </a:moveTo>
                  <a:cubicBezTo>
                    <a:pt x="21741" y="39949"/>
                    <a:pt x="21888" y="40286"/>
                    <a:pt x="22081" y="40552"/>
                  </a:cubicBezTo>
                  <a:cubicBezTo>
                    <a:pt x="22482" y="41103"/>
                    <a:pt x="22933" y="41630"/>
                    <a:pt x="23385" y="42156"/>
                  </a:cubicBezTo>
                  <a:cubicBezTo>
                    <a:pt x="24036" y="42908"/>
                    <a:pt x="23986" y="43760"/>
                    <a:pt x="23710" y="44612"/>
                  </a:cubicBezTo>
                  <a:cubicBezTo>
                    <a:pt x="23410" y="45489"/>
                    <a:pt x="22557" y="45514"/>
                    <a:pt x="21831" y="45690"/>
                  </a:cubicBezTo>
                  <a:cubicBezTo>
                    <a:pt x="21783" y="45705"/>
                    <a:pt x="21739" y="45713"/>
                    <a:pt x="21696" y="45713"/>
                  </a:cubicBezTo>
                  <a:cubicBezTo>
                    <a:pt x="21468" y="45713"/>
                    <a:pt x="21306" y="45508"/>
                    <a:pt x="21179" y="45339"/>
                  </a:cubicBezTo>
                  <a:cubicBezTo>
                    <a:pt x="20552" y="44562"/>
                    <a:pt x="20051" y="43760"/>
                    <a:pt x="20252" y="42782"/>
                  </a:cubicBezTo>
                  <a:cubicBezTo>
                    <a:pt x="20151" y="42031"/>
                    <a:pt x="20352" y="41379"/>
                    <a:pt x="20552" y="40752"/>
                  </a:cubicBezTo>
                  <a:cubicBezTo>
                    <a:pt x="20678" y="40376"/>
                    <a:pt x="20878" y="39975"/>
                    <a:pt x="21329" y="39950"/>
                  </a:cubicBezTo>
                  <a:cubicBezTo>
                    <a:pt x="21343" y="39949"/>
                    <a:pt x="21356" y="39949"/>
                    <a:pt x="21369" y="39949"/>
                  </a:cubicBezTo>
                  <a:close/>
                  <a:moveTo>
                    <a:pt x="12763" y="43738"/>
                  </a:moveTo>
                  <a:cubicBezTo>
                    <a:pt x="12840" y="43738"/>
                    <a:pt x="12914" y="43745"/>
                    <a:pt x="12983" y="43760"/>
                  </a:cubicBezTo>
                  <a:cubicBezTo>
                    <a:pt x="13535" y="43885"/>
                    <a:pt x="14086" y="44086"/>
                    <a:pt x="14587" y="44336"/>
                  </a:cubicBezTo>
                  <a:cubicBezTo>
                    <a:pt x="15640" y="44863"/>
                    <a:pt x="16116" y="46041"/>
                    <a:pt x="15816" y="47319"/>
                  </a:cubicBezTo>
                  <a:cubicBezTo>
                    <a:pt x="15615" y="48196"/>
                    <a:pt x="14663" y="48898"/>
                    <a:pt x="13560" y="48948"/>
                  </a:cubicBezTo>
                  <a:lnTo>
                    <a:pt x="13059" y="48948"/>
                  </a:lnTo>
                  <a:cubicBezTo>
                    <a:pt x="12966" y="48955"/>
                    <a:pt x="12875" y="48959"/>
                    <a:pt x="12786" y="48959"/>
                  </a:cubicBezTo>
                  <a:cubicBezTo>
                    <a:pt x="11055" y="48959"/>
                    <a:pt x="9892" y="47600"/>
                    <a:pt x="10201" y="45765"/>
                  </a:cubicBezTo>
                  <a:cubicBezTo>
                    <a:pt x="10364" y="44859"/>
                    <a:pt x="11796" y="43738"/>
                    <a:pt x="12763" y="43738"/>
                  </a:cubicBezTo>
                  <a:close/>
                  <a:moveTo>
                    <a:pt x="37019" y="0"/>
                  </a:moveTo>
                  <a:cubicBezTo>
                    <a:pt x="36593" y="552"/>
                    <a:pt x="35991" y="953"/>
                    <a:pt x="35490" y="1429"/>
                  </a:cubicBezTo>
                  <a:cubicBezTo>
                    <a:pt x="35415" y="2481"/>
                    <a:pt x="34938" y="3309"/>
                    <a:pt x="34011" y="3885"/>
                  </a:cubicBezTo>
                  <a:cubicBezTo>
                    <a:pt x="33485" y="4211"/>
                    <a:pt x="32959" y="4587"/>
                    <a:pt x="32457" y="4988"/>
                  </a:cubicBezTo>
                  <a:cubicBezTo>
                    <a:pt x="32001" y="5376"/>
                    <a:pt x="31456" y="5558"/>
                    <a:pt x="30912" y="5558"/>
                  </a:cubicBezTo>
                  <a:cubicBezTo>
                    <a:pt x="29630" y="5558"/>
                    <a:pt x="28352" y="4553"/>
                    <a:pt x="28247" y="2882"/>
                  </a:cubicBezTo>
                  <a:cubicBezTo>
                    <a:pt x="28197" y="1955"/>
                    <a:pt x="28522" y="1203"/>
                    <a:pt x="28873" y="401"/>
                  </a:cubicBezTo>
                  <a:cubicBezTo>
                    <a:pt x="28773" y="276"/>
                    <a:pt x="28623" y="201"/>
                    <a:pt x="28472" y="201"/>
                  </a:cubicBezTo>
                  <a:cubicBezTo>
                    <a:pt x="28121" y="326"/>
                    <a:pt x="27796" y="502"/>
                    <a:pt x="27445" y="577"/>
                  </a:cubicBezTo>
                  <a:cubicBezTo>
                    <a:pt x="27044" y="652"/>
                    <a:pt x="26643" y="677"/>
                    <a:pt x="26267" y="852"/>
                  </a:cubicBezTo>
                  <a:cubicBezTo>
                    <a:pt x="25740" y="1103"/>
                    <a:pt x="25239" y="1429"/>
                    <a:pt x="24688" y="1679"/>
                  </a:cubicBezTo>
                  <a:cubicBezTo>
                    <a:pt x="22933" y="2532"/>
                    <a:pt x="21029" y="3033"/>
                    <a:pt x="19425" y="4211"/>
                  </a:cubicBezTo>
                  <a:cubicBezTo>
                    <a:pt x="20302" y="4812"/>
                    <a:pt x="20227" y="5840"/>
                    <a:pt x="20427" y="6717"/>
                  </a:cubicBezTo>
                  <a:cubicBezTo>
                    <a:pt x="20527" y="7294"/>
                    <a:pt x="20527" y="7895"/>
                    <a:pt x="20352" y="8497"/>
                  </a:cubicBezTo>
                  <a:cubicBezTo>
                    <a:pt x="20277" y="8747"/>
                    <a:pt x="20252" y="9023"/>
                    <a:pt x="20252" y="9299"/>
                  </a:cubicBezTo>
                  <a:cubicBezTo>
                    <a:pt x="20327" y="10276"/>
                    <a:pt x="19851" y="11003"/>
                    <a:pt x="19174" y="11654"/>
                  </a:cubicBezTo>
                  <a:cubicBezTo>
                    <a:pt x="18873" y="11930"/>
                    <a:pt x="18572" y="12030"/>
                    <a:pt x="18197" y="12081"/>
                  </a:cubicBezTo>
                  <a:cubicBezTo>
                    <a:pt x="18038" y="12098"/>
                    <a:pt x="17885" y="12108"/>
                    <a:pt x="17736" y="12108"/>
                  </a:cubicBezTo>
                  <a:cubicBezTo>
                    <a:pt x="16845" y="12108"/>
                    <a:pt x="16109" y="11779"/>
                    <a:pt x="15465" y="11028"/>
                  </a:cubicBezTo>
                  <a:cubicBezTo>
                    <a:pt x="14663" y="10151"/>
                    <a:pt x="14061" y="9173"/>
                    <a:pt x="13410" y="8196"/>
                  </a:cubicBezTo>
                  <a:cubicBezTo>
                    <a:pt x="13234" y="7970"/>
                    <a:pt x="13209" y="7720"/>
                    <a:pt x="13209" y="7444"/>
                  </a:cubicBezTo>
                  <a:cubicBezTo>
                    <a:pt x="13084" y="7469"/>
                    <a:pt x="12958" y="7494"/>
                    <a:pt x="12833" y="7544"/>
                  </a:cubicBezTo>
                  <a:cubicBezTo>
                    <a:pt x="11079" y="8446"/>
                    <a:pt x="9450" y="9574"/>
                    <a:pt x="7770" y="10627"/>
                  </a:cubicBezTo>
                  <a:cubicBezTo>
                    <a:pt x="6166" y="11629"/>
                    <a:pt x="4562" y="12582"/>
                    <a:pt x="2983" y="13609"/>
                  </a:cubicBezTo>
                  <a:cubicBezTo>
                    <a:pt x="2582" y="13860"/>
                    <a:pt x="2081" y="14060"/>
                    <a:pt x="1956" y="14637"/>
                  </a:cubicBezTo>
                  <a:cubicBezTo>
                    <a:pt x="2432" y="14712"/>
                    <a:pt x="2758" y="15013"/>
                    <a:pt x="2958" y="15389"/>
                  </a:cubicBezTo>
                  <a:cubicBezTo>
                    <a:pt x="3359" y="16191"/>
                    <a:pt x="3886" y="16918"/>
                    <a:pt x="4011" y="17845"/>
                  </a:cubicBezTo>
                  <a:cubicBezTo>
                    <a:pt x="4036" y="18045"/>
                    <a:pt x="4111" y="18221"/>
                    <a:pt x="4186" y="18421"/>
                  </a:cubicBezTo>
                  <a:cubicBezTo>
                    <a:pt x="4512" y="19299"/>
                    <a:pt x="4262" y="20201"/>
                    <a:pt x="3485" y="20752"/>
                  </a:cubicBezTo>
                  <a:cubicBezTo>
                    <a:pt x="2824" y="21222"/>
                    <a:pt x="2140" y="21498"/>
                    <a:pt x="1398" y="21498"/>
                  </a:cubicBezTo>
                  <a:cubicBezTo>
                    <a:pt x="1070" y="21498"/>
                    <a:pt x="730" y="21444"/>
                    <a:pt x="377" y="21329"/>
                  </a:cubicBezTo>
                  <a:cubicBezTo>
                    <a:pt x="277" y="21279"/>
                    <a:pt x="126" y="21279"/>
                    <a:pt x="1" y="21279"/>
                  </a:cubicBezTo>
                  <a:lnTo>
                    <a:pt x="1" y="36116"/>
                  </a:lnTo>
                  <a:cubicBezTo>
                    <a:pt x="176" y="36116"/>
                    <a:pt x="277" y="35990"/>
                    <a:pt x="427" y="35890"/>
                  </a:cubicBezTo>
                  <a:cubicBezTo>
                    <a:pt x="1178" y="35350"/>
                    <a:pt x="2037" y="35057"/>
                    <a:pt x="2879" y="35057"/>
                  </a:cubicBezTo>
                  <a:cubicBezTo>
                    <a:pt x="4145" y="35057"/>
                    <a:pt x="5374" y="35718"/>
                    <a:pt x="6141" y="37193"/>
                  </a:cubicBezTo>
                  <a:cubicBezTo>
                    <a:pt x="6567" y="37995"/>
                    <a:pt x="6718" y="38873"/>
                    <a:pt x="6868" y="39775"/>
                  </a:cubicBezTo>
                  <a:cubicBezTo>
                    <a:pt x="7044" y="40627"/>
                    <a:pt x="6743" y="41229"/>
                    <a:pt x="6317" y="41880"/>
                  </a:cubicBezTo>
                  <a:cubicBezTo>
                    <a:pt x="6019" y="42365"/>
                    <a:pt x="5388" y="42627"/>
                    <a:pt x="4796" y="42627"/>
                  </a:cubicBezTo>
                  <a:cubicBezTo>
                    <a:pt x="4591" y="42627"/>
                    <a:pt x="4392" y="42596"/>
                    <a:pt x="4211" y="42532"/>
                  </a:cubicBezTo>
                  <a:cubicBezTo>
                    <a:pt x="2733" y="41955"/>
                    <a:pt x="1329" y="41329"/>
                    <a:pt x="402" y="39975"/>
                  </a:cubicBezTo>
                  <a:cubicBezTo>
                    <a:pt x="302" y="39800"/>
                    <a:pt x="176" y="39750"/>
                    <a:pt x="1" y="39725"/>
                  </a:cubicBezTo>
                  <a:lnTo>
                    <a:pt x="1" y="53760"/>
                  </a:lnTo>
                  <a:lnTo>
                    <a:pt x="1079" y="53760"/>
                  </a:lnTo>
                  <a:cubicBezTo>
                    <a:pt x="1805" y="53785"/>
                    <a:pt x="2106" y="53986"/>
                    <a:pt x="2156" y="54687"/>
                  </a:cubicBezTo>
                  <a:cubicBezTo>
                    <a:pt x="2181" y="55264"/>
                    <a:pt x="2432" y="55815"/>
                    <a:pt x="2407" y="56442"/>
                  </a:cubicBezTo>
                  <a:cubicBezTo>
                    <a:pt x="2387" y="56867"/>
                    <a:pt x="2595" y="57079"/>
                    <a:pt x="2967" y="57079"/>
                  </a:cubicBezTo>
                  <a:cubicBezTo>
                    <a:pt x="3055" y="57079"/>
                    <a:pt x="3153" y="57067"/>
                    <a:pt x="3259" y="57043"/>
                  </a:cubicBezTo>
                  <a:cubicBezTo>
                    <a:pt x="3836" y="56893"/>
                    <a:pt x="4412" y="56717"/>
                    <a:pt x="4663" y="56116"/>
                  </a:cubicBezTo>
                  <a:cubicBezTo>
                    <a:pt x="5039" y="56392"/>
                    <a:pt x="5465" y="56567"/>
                    <a:pt x="5765" y="56868"/>
                  </a:cubicBezTo>
                  <a:cubicBezTo>
                    <a:pt x="6242" y="57344"/>
                    <a:pt x="7269" y="57093"/>
                    <a:pt x="7394" y="58046"/>
                  </a:cubicBezTo>
                  <a:cubicBezTo>
                    <a:pt x="7950" y="58120"/>
                    <a:pt x="8464" y="58536"/>
                    <a:pt x="9029" y="58536"/>
                  </a:cubicBezTo>
                  <a:cubicBezTo>
                    <a:pt x="9228" y="58536"/>
                    <a:pt x="9434" y="58484"/>
                    <a:pt x="9650" y="58346"/>
                  </a:cubicBezTo>
                  <a:cubicBezTo>
                    <a:pt x="9845" y="58233"/>
                    <a:pt x="10060" y="58203"/>
                    <a:pt x="10276" y="58203"/>
                  </a:cubicBezTo>
                  <a:cubicBezTo>
                    <a:pt x="10394" y="58203"/>
                    <a:pt x="10512" y="58212"/>
                    <a:pt x="10628" y="58221"/>
                  </a:cubicBezTo>
                  <a:cubicBezTo>
                    <a:pt x="10826" y="58244"/>
                    <a:pt x="11021" y="58257"/>
                    <a:pt x="11212" y="58257"/>
                  </a:cubicBezTo>
                  <a:cubicBezTo>
                    <a:pt x="11840" y="58257"/>
                    <a:pt x="12432" y="58122"/>
                    <a:pt x="13009" y="57795"/>
                  </a:cubicBezTo>
                  <a:cubicBezTo>
                    <a:pt x="13284" y="57620"/>
                    <a:pt x="13535" y="57369"/>
                    <a:pt x="13861" y="57294"/>
                  </a:cubicBezTo>
                  <a:cubicBezTo>
                    <a:pt x="14011" y="56141"/>
                    <a:pt x="13811" y="54913"/>
                    <a:pt x="14638" y="53910"/>
                  </a:cubicBezTo>
                  <a:cubicBezTo>
                    <a:pt x="15064" y="53391"/>
                    <a:pt x="15848" y="53050"/>
                    <a:pt x="16571" y="53050"/>
                  </a:cubicBezTo>
                  <a:cubicBezTo>
                    <a:pt x="16826" y="53050"/>
                    <a:pt x="17073" y="53092"/>
                    <a:pt x="17294" y="53183"/>
                  </a:cubicBezTo>
                  <a:cubicBezTo>
                    <a:pt x="18197" y="53534"/>
                    <a:pt x="18848" y="54186"/>
                    <a:pt x="19425" y="54913"/>
                  </a:cubicBezTo>
                  <a:cubicBezTo>
                    <a:pt x="19500" y="55013"/>
                    <a:pt x="19625" y="55088"/>
                    <a:pt x="19700" y="55189"/>
                  </a:cubicBezTo>
                  <a:cubicBezTo>
                    <a:pt x="20277" y="55063"/>
                    <a:pt x="20628" y="54687"/>
                    <a:pt x="21029" y="54311"/>
                  </a:cubicBezTo>
                  <a:cubicBezTo>
                    <a:pt x="21981" y="53359"/>
                    <a:pt x="23084" y="52532"/>
                    <a:pt x="24437" y="52407"/>
                  </a:cubicBezTo>
                  <a:cubicBezTo>
                    <a:pt x="25740" y="52306"/>
                    <a:pt x="26994" y="51905"/>
                    <a:pt x="28297" y="51880"/>
                  </a:cubicBezTo>
                  <a:cubicBezTo>
                    <a:pt x="28146" y="51229"/>
                    <a:pt x="28372" y="50702"/>
                    <a:pt x="28848" y="50276"/>
                  </a:cubicBezTo>
                  <a:cubicBezTo>
                    <a:pt x="29349" y="49800"/>
                    <a:pt x="29826" y="49299"/>
                    <a:pt x="30377" y="48848"/>
                  </a:cubicBezTo>
                  <a:cubicBezTo>
                    <a:pt x="31107" y="48271"/>
                    <a:pt x="31896" y="48107"/>
                    <a:pt x="32721" y="48107"/>
                  </a:cubicBezTo>
                  <a:cubicBezTo>
                    <a:pt x="32973" y="48107"/>
                    <a:pt x="33227" y="48122"/>
                    <a:pt x="33485" y="48146"/>
                  </a:cubicBezTo>
                  <a:cubicBezTo>
                    <a:pt x="34437" y="48246"/>
                    <a:pt x="35289" y="49299"/>
                    <a:pt x="35239" y="50251"/>
                  </a:cubicBezTo>
                  <a:cubicBezTo>
                    <a:pt x="35239" y="50552"/>
                    <a:pt x="35114" y="50853"/>
                    <a:pt x="34788" y="50928"/>
                  </a:cubicBezTo>
                  <a:cubicBezTo>
                    <a:pt x="34537" y="51003"/>
                    <a:pt x="34312" y="51028"/>
                    <a:pt x="34262" y="51304"/>
                  </a:cubicBezTo>
                  <a:cubicBezTo>
                    <a:pt x="34495" y="51381"/>
                    <a:pt x="34728" y="51519"/>
                    <a:pt x="34984" y="51519"/>
                  </a:cubicBezTo>
                  <a:cubicBezTo>
                    <a:pt x="35058" y="51519"/>
                    <a:pt x="35135" y="51507"/>
                    <a:pt x="35214" y="51479"/>
                  </a:cubicBezTo>
                  <a:cubicBezTo>
                    <a:pt x="35535" y="51386"/>
                    <a:pt x="35848" y="51345"/>
                    <a:pt x="36155" y="51345"/>
                  </a:cubicBezTo>
                  <a:cubicBezTo>
                    <a:pt x="36758" y="51345"/>
                    <a:pt x="37339" y="51506"/>
                    <a:pt x="37921" y="51755"/>
                  </a:cubicBezTo>
                  <a:cubicBezTo>
                    <a:pt x="38776" y="52152"/>
                    <a:pt x="39649" y="52381"/>
                    <a:pt x="40535" y="52381"/>
                  </a:cubicBezTo>
                  <a:cubicBezTo>
                    <a:pt x="41104" y="52381"/>
                    <a:pt x="41679" y="52287"/>
                    <a:pt x="42257" y="52081"/>
                  </a:cubicBezTo>
                  <a:cubicBezTo>
                    <a:pt x="42533" y="51973"/>
                    <a:pt x="42820" y="51960"/>
                    <a:pt x="43104" y="51960"/>
                  </a:cubicBezTo>
                  <a:cubicBezTo>
                    <a:pt x="43197" y="51960"/>
                    <a:pt x="43290" y="51961"/>
                    <a:pt x="43383" y="51961"/>
                  </a:cubicBezTo>
                  <a:cubicBezTo>
                    <a:pt x="43468" y="51961"/>
                    <a:pt x="43552" y="51960"/>
                    <a:pt x="43635" y="51955"/>
                  </a:cubicBezTo>
                  <a:cubicBezTo>
                    <a:pt x="43680" y="51950"/>
                    <a:pt x="43728" y="51949"/>
                    <a:pt x="43778" y="51949"/>
                  </a:cubicBezTo>
                  <a:cubicBezTo>
                    <a:pt x="43810" y="51949"/>
                    <a:pt x="43844" y="51950"/>
                    <a:pt x="43877" y="51950"/>
                  </a:cubicBezTo>
                  <a:cubicBezTo>
                    <a:pt x="44042" y="51950"/>
                    <a:pt x="44203" y="51939"/>
                    <a:pt x="44287" y="51805"/>
                  </a:cubicBezTo>
                  <a:cubicBezTo>
                    <a:pt x="44688" y="51178"/>
                    <a:pt x="45365" y="51103"/>
                    <a:pt x="45941" y="51003"/>
                  </a:cubicBezTo>
                  <a:cubicBezTo>
                    <a:pt x="46768" y="50903"/>
                    <a:pt x="46818" y="49975"/>
                    <a:pt x="47470" y="49725"/>
                  </a:cubicBezTo>
                  <a:cubicBezTo>
                    <a:pt x="47495" y="49725"/>
                    <a:pt x="47470" y="49474"/>
                    <a:pt x="47420" y="49374"/>
                  </a:cubicBezTo>
                  <a:cubicBezTo>
                    <a:pt x="47370" y="49173"/>
                    <a:pt x="47269" y="48998"/>
                    <a:pt x="47169" y="48848"/>
                  </a:cubicBezTo>
                  <a:cubicBezTo>
                    <a:pt x="46843" y="48396"/>
                    <a:pt x="47044" y="48021"/>
                    <a:pt x="47219" y="47620"/>
                  </a:cubicBezTo>
                  <a:cubicBezTo>
                    <a:pt x="47290" y="47431"/>
                    <a:pt x="48243" y="47089"/>
                    <a:pt x="48526" y="47089"/>
                  </a:cubicBezTo>
                  <a:cubicBezTo>
                    <a:pt x="48545" y="47089"/>
                    <a:pt x="48560" y="47090"/>
                    <a:pt x="48573" y="47093"/>
                  </a:cubicBezTo>
                  <a:cubicBezTo>
                    <a:pt x="48798" y="47150"/>
                    <a:pt x="48959" y="47185"/>
                    <a:pt x="49077" y="47185"/>
                  </a:cubicBezTo>
                  <a:cubicBezTo>
                    <a:pt x="49328" y="47185"/>
                    <a:pt x="49390" y="47026"/>
                    <a:pt x="49475" y="46567"/>
                  </a:cubicBezTo>
                  <a:cubicBezTo>
                    <a:pt x="49525" y="46241"/>
                    <a:pt x="49525" y="45915"/>
                    <a:pt x="49550" y="45589"/>
                  </a:cubicBezTo>
                  <a:lnTo>
                    <a:pt x="49550" y="45589"/>
                  </a:lnTo>
                  <a:cubicBezTo>
                    <a:pt x="49228" y="45679"/>
                    <a:pt x="48976" y="45729"/>
                    <a:pt x="48765" y="45729"/>
                  </a:cubicBezTo>
                  <a:cubicBezTo>
                    <a:pt x="48270" y="45729"/>
                    <a:pt x="48007" y="45455"/>
                    <a:pt x="47620" y="44787"/>
                  </a:cubicBezTo>
                  <a:cubicBezTo>
                    <a:pt x="47420" y="44412"/>
                    <a:pt x="47194" y="44036"/>
                    <a:pt x="46969" y="43660"/>
                  </a:cubicBezTo>
                  <a:cubicBezTo>
                    <a:pt x="46442" y="42782"/>
                    <a:pt x="46342" y="41805"/>
                    <a:pt x="46568" y="40878"/>
                  </a:cubicBezTo>
                  <a:cubicBezTo>
                    <a:pt x="46718" y="40151"/>
                    <a:pt x="47219" y="39499"/>
                    <a:pt x="47996" y="39198"/>
                  </a:cubicBezTo>
                  <a:cubicBezTo>
                    <a:pt x="48573" y="38973"/>
                    <a:pt x="49174" y="38797"/>
                    <a:pt x="49776" y="38597"/>
                  </a:cubicBezTo>
                  <a:cubicBezTo>
                    <a:pt x="49916" y="38554"/>
                    <a:pt x="50056" y="38529"/>
                    <a:pt x="50194" y="38529"/>
                  </a:cubicBezTo>
                  <a:cubicBezTo>
                    <a:pt x="50377" y="38529"/>
                    <a:pt x="50557" y="38572"/>
                    <a:pt x="50728" y="38672"/>
                  </a:cubicBezTo>
                  <a:cubicBezTo>
                    <a:pt x="51204" y="38898"/>
                    <a:pt x="51705" y="39123"/>
                    <a:pt x="52182" y="39324"/>
                  </a:cubicBezTo>
                  <a:cubicBezTo>
                    <a:pt x="52658" y="39224"/>
                    <a:pt x="52658" y="38747"/>
                    <a:pt x="52858" y="38422"/>
                  </a:cubicBezTo>
                  <a:cubicBezTo>
                    <a:pt x="52984" y="38221"/>
                    <a:pt x="52984" y="37970"/>
                    <a:pt x="53184" y="37820"/>
                  </a:cubicBezTo>
                  <a:cubicBezTo>
                    <a:pt x="53736" y="37394"/>
                    <a:pt x="53936" y="36817"/>
                    <a:pt x="53961" y="36141"/>
                  </a:cubicBezTo>
                  <a:cubicBezTo>
                    <a:pt x="53961" y="35965"/>
                    <a:pt x="54011" y="35715"/>
                    <a:pt x="54112" y="35589"/>
                  </a:cubicBezTo>
                  <a:cubicBezTo>
                    <a:pt x="54462" y="35138"/>
                    <a:pt x="54538" y="34612"/>
                    <a:pt x="54638" y="34111"/>
                  </a:cubicBezTo>
                  <a:cubicBezTo>
                    <a:pt x="54763" y="33559"/>
                    <a:pt x="54939" y="33008"/>
                    <a:pt x="55089" y="32482"/>
                  </a:cubicBezTo>
                  <a:cubicBezTo>
                    <a:pt x="55365" y="31454"/>
                    <a:pt x="55716" y="30401"/>
                    <a:pt x="54863" y="29449"/>
                  </a:cubicBezTo>
                  <a:cubicBezTo>
                    <a:pt x="54763" y="29374"/>
                    <a:pt x="54738" y="29198"/>
                    <a:pt x="54738" y="29073"/>
                  </a:cubicBezTo>
                  <a:cubicBezTo>
                    <a:pt x="54738" y="28647"/>
                    <a:pt x="54563" y="28396"/>
                    <a:pt x="54187" y="28221"/>
                  </a:cubicBezTo>
                  <a:cubicBezTo>
                    <a:pt x="53911" y="28071"/>
                    <a:pt x="53761" y="27795"/>
                    <a:pt x="53635" y="27519"/>
                  </a:cubicBezTo>
                  <a:cubicBezTo>
                    <a:pt x="53510" y="27218"/>
                    <a:pt x="53435" y="26868"/>
                    <a:pt x="53109" y="26692"/>
                  </a:cubicBezTo>
                  <a:cubicBezTo>
                    <a:pt x="52883" y="26717"/>
                    <a:pt x="52708" y="26817"/>
                    <a:pt x="52833" y="27068"/>
                  </a:cubicBezTo>
                  <a:cubicBezTo>
                    <a:pt x="53059" y="27569"/>
                    <a:pt x="52758" y="27845"/>
                    <a:pt x="52407" y="28046"/>
                  </a:cubicBezTo>
                  <a:cubicBezTo>
                    <a:pt x="52081" y="28221"/>
                    <a:pt x="51731" y="28396"/>
                    <a:pt x="51380" y="28421"/>
                  </a:cubicBezTo>
                  <a:cubicBezTo>
                    <a:pt x="50518" y="28488"/>
                    <a:pt x="49656" y="28710"/>
                    <a:pt x="48776" y="28710"/>
                  </a:cubicBezTo>
                  <a:cubicBezTo>
                    <a:pt x="48659" y="28710"/>
                    <a:pt x="48541" y="28706"/>
                    <a:pt x="48422" y="28697"/>
                  </a:cubicBezTo>
                  <a:cubicBezTo>
                    <a:pt x="47670" y="28647"/>
                    <a:pt x="46467" y="27745"/>
                    <a:pt x="46317" y="26993"/>
                  </a:cubicBezTo>
                  <a:cubicBezTo>
                    <a:pt x="46016" y="25439"/>
                    <a:pt x="46091" y="23935"/>
                    <a:pt x="47119" y="22657"/>
                  </a:cubicBezTo>
                  <a:cubicBezTo>
                    <a:pt x="47921" y="21705"/>
                    <a:pt x="48949" y="20953"/>
                    <a:pt x="50202" y="20652"/>
                  </a:cubicBezTo>
                  <a:cubicBezTo>
                    <a:pt x="50352" y="20627"/>
                    <a:pt x="50452" y="20552"/>
                    <a:pt x="50528" y="20451"/>
                  </a:cubicBezTo>
                  <a:cubicBezTo>
                    <a:pt x="50528" y="19700"/>
                    <a:pt x="50377" y="18998"/>
                    <a:pt x="50152" y="18296"/>
                  </a:cubicBezTo>
                  <a:cubicBezTo>
                    <a:pt x="50051" y="17945"/>
                    <a:pt x="50302" y="17469"/>
                    <a:pt x="49826" y="17243"/>
                  </a:cubicBezTo>
                  <a:cubicBezTo>
                    <a:pt x="49600" y="17469"/>
                    <a:pt x="49400" y="17745"/>
                    <a:pt x="49124" y="17945"/>
                  </a:cubicBezTo>
                  <a:cubicBezTo>
                    <a:pt x="48840" y="18177"/>
                    <a:pt x="48470" y="18290"/>
                    <a:pt x="48106" y="18290"/>
                  </a:cubicBezTo>
                  <a:cubicBezTo>
                    <a:pt x="47763" y="18290"/>
                    <a:pt x="47425" y="18190"/>
                    <a:pt x="47169" y="17995"/>
                  </a:cubicBezTo>
                  <a:cubicBezTo>
                    <a:pt x="46743" y="17670"/>
                    <a:pt x="46543" y="16868"/>
                    <a:pt x="46768" y="16366"/>
                  </a:cubicBezTo>
                  <a:cubicBezTo>
                    <a:pt x="46995" y="15890"/>
                    <a:pt x="47756" y="15475"/>
                    <a:pt x="48363" y="15475"/>
                  </a:cubicBezTo>
                  <a:cubicBezTo>
                    <a:pt x="48426" y="15475"/>
                    <a:pt x="48488" y="15480"/>
                    <a:pt x="48548" y="15489"/>
                  </a:cubicBezTo>
                  <a:cubicBezTo>
                    <a:pt x="48798" y="15539"/>
                    <a:pt x="49049" y="15664"/>
                    <a:pt x="49325" y="15664"/>
                  </a:cubicBezTo>
                  <a:cubicBezTo>
                    <a:pt x="49099" y="14562"/>
                    <a:pt x="48573" y="13609"/>
                    <a:pt x="47921" y="12732"/>
                  </a:cubicBezTo>
                  <a:cubicBezTo>
                    <a:pt x="47746" y="12507"/>
                    <a:pt x="47495" y="12306"/>
                    <a:pt x="47495" y="11980"/>
                  </a:cubicBezTo>
                  <a:cubicBezTo>
                    <a:pt x="47420" y="11830"/>
                    <a:pt x="47319" y="11730"/>
                    <a:pt x="47169" y="11654"/>
                  </a:cubicBezTo>
                  <a:cubicBezTo>
                    <a:pt x="46517" y="10953"/>
                    <a:pt x="46066" y="10101"/>
                    <a:pt x="45340" y="9474"/>
                  </a:cubicBezTo>
                  <a:cubicBezTo>
                    <a:pt x="45214" y="9499"/>
                    <a:pt x="45064" y="9524"/>
                    <a:pt x="44939" y="9549"/>
                  </a:cubicBezTo>
                  <a:cubicBezTo>
                    <a:pt x="44827" y="9570"/>
                    <a:pt x="44722" y="9580"/>
                    <a:pt x="44623" y="9580"/>
                  </a:cubicBezTo>
                  <a:cubicBezTo>
                    <a:pt x="44014" y="9580"/>
                    <a:pt x="43664" y="9187"/>
                    <a:pt x="43685" y="8497"/>
                  </a:cubicBezTo>
                  <a:cubicBezTo>
                    <a:pt x="43710" y="8271"/>
                    <a:pt x="43811" y="8045"/>
                    <a:pt x="43886" y="7845"/>
                  </a:cubicBezTo>
                  <a:cubicBezTo>
                    <a:pt x="43109" y="7644"/>
                    <a:pt x="43009" y="6893"/>
                    <a:pt x="42733" y="6316"/>
                  </a:cubicBezTo>
                  <a:cubicBezTo>
                    <a:pt x="42182" y="5188"/>
                    <a:pt x="41906" y="3935"/>
                    <a:pt x="41004" y="2933"/>
                  </a:cubicBezTo>
                  <a:cubicBezTo>
                    <a:pt x="40227" y="2055"/>
                    <a:pt x="39450" y="1304"/>
                    <a:pt x="38397" y="777"/>
                  </a:cubicBezTo>
                  <a:cubicBezTo>
                    <a:pt x="37921" y="552"/>
                    <a:pt x="37395" y="401"/>
                    <a:pt x="3701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31"/>
            <p:cNvSpPr/>
            <p:nvPr/>
          </p:nvSpPr>
          <p:spPr>
            <a:xfrm rot="10800000">
              <a:off x="9142504" y="4187040"/>
              <a:ext cx="177421" cy="189300"/>
            </a:xfrm>
            <a:custGeom>
              <a:avLst/>
              <a:gdLst/>
              <a:ahLst/>
              <a:cxnLst/>
              <a:rect l="l" t="t" r="r" b="b"/>
              <a:pathLst>
                <a:path w="7044" h="7572" extrusionOk="0">
                  <a:moveTo>
                    <a:pt x="2879" y="1"/>
                  </a:moveTo>
                  <a:cubicBezTo>
                    <a:pt x="2037" y="1"/>
                    <a:pt x="1178" y="294"/>
                    <a:pt x="427" y="834"/>
                  </a:cubicBezTo>
                  <a:cubicBezTo>
                    <a:pt x="277" y="934"/>
                    <a:pt x="176" y="1060"/>
                    <a:pt x="1" y="1060"/>
                  </a:cubicBezTo>
                  <a:lnTo>
                    <a:pt x="1" y="4669"/>
                  </a:lnTo>
                  <a:cubicBezTo>
                    <a:pt x="176" y="4694"/>
                    <a:pt x="302" y="4744"/>
                    <a:pt x="402" y="4919"/>
                  </a:cubicBezTo>
                  <a:cubicBezTo>
                    <a:pt x="1329" y="6273"/>
                    <a:pt x="2733" y="6899"/>
                    <a:pt x="4211" y="7476"/>
                  </a:cubicBezTo>
                  <a:cubicBezTo>
                    <a:pt x="4392" y="7540"/>
                    <a:pt x="4591" y="7571"/>
                    <a:pt x="4796" y="7571"/>
                  </a:cubicBezTo>
                  <a:cubicBezTo>
                    <a:pt x="5388" y="7571"/>
                    <a:pt x="6019" y="7309"/>
                    <a:pt x="6317" y="6824"/>
                  </a:cubicBezTo>
                  <a:cubicBezTo>
                    <a:pt x="6743" y="6173"/>
                    <a:pt x="7044" y="5571"/>
                    <a:pt x="6868" y="4719"/>
                  </a:cubicBezTo>
                  <a:cubicBezTo>
                    <a:pt x="6718" y="3817"/>
                    <a:pt x="6567" y="2939"/>
                    <a:pt x="6141" y="2137"/>
                  </a:cubicBezTo>
                  <a:cubicBezTo>
                    <a:pt x="5374" y="662"/>
                    <a:pt x="4145" y="1"/>
                    <a:pt x="287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31"/>
            <p:cNvSpPr/>
            <p:nvPr/>
          </p:nvSpPr>
          <p:spPr>
            <a:xfrm rot="10800000">
              <a:off x="9206254" y="4715490"/>
              <a:ext cx="113671" cy="171350"/>
            </a:xfrm>
            <a:custGeom>
              <a:avLst/>
              <a:gdLst/>
              <a:ahLst/>
              <a:cxnLst/>
              <a:rect l="l" t="t" r="r" b="b"/>
              <a:pathLst>
                <a:path w="4513" h="6854" extrusionOk="0">
                  <a:moveTo>
                    <a:pt x="1956" y="1"/>
                  </a:moveTo>
                  <a:cubicBezTo>
                    <a:pt x="1279" y="452"/>
                    <a:pt x="778" y="1129"/>
                    <a:pt x="1" y="1429"/>
                  </a:cubicBezTo>
                  <a:lnTo>
                    <a:pt x="1" y="6643"/>
                  </a:lnTo>
                  <a:cubicBezTo>
                    <a:pt x="126" y="6643"/>
                    <a:pt x="277" y="6643"/>
                    <a:pt x="377" y="6668"/>
                  </a:cubicBezTo>
                  <a:cubicBezTo>
                    <a:pt x="742" y="6795"/>
                    <a:pt x="1092" y="6854"/>
                    <a:pt x="1430" y="6854"/>
                  </a:cubicBezTo>
                  <a:cubicBezTo>
                    <a:pt x="2160" y="6854"/>
                    <a:pt x="2834" y="6579"/>
                    <a:pt x="3485" y="6116"/>
                  </a:cubicBezTo>
                  <a:cubicBezTo>
                    <a:pt x="4262" y="5565"/>
                    <a:pt x="4512" y="4663"/>
                    <a:pt x="4186" y="3785"/>
                  </a:cubicBezTo>
                  <a:cubicBezTo>
                    <a:pt x="4111" y="3585"/>
                    <a:pt x="4036" y="3409"/>
                    <a:pt x="4011" y="3209"/>
                  </a:cubicBezTo>
                  <a:cubicBezTo>
                    <a:pt x="3886" y="2282"/>
                    <a:pt x="3359" y="1555"/>
                    <a:pt x="2958" y="753"/>
                  </a:cubicBezTo>
                  <a:cubicBezTo>
                    <a:pt x="2758" y="377"/>
                    <a:pt x="2432" y="76"/>
                    <a:pt x="195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31"/>
            <p:cNvSpPr/>
            <p:nvPr/>
          </p:nvSpPr>
          <p:spPr>
            <a:xfrm rot="10800000">
              <a:off x="7982242" y="4534965"/>
              <a:ext cx="178655" cy="216550"/>
            </a:xfrm>
            <a:custGeom>
              <a:avLst/>
              <a:gdLst/>
              <a:ahLst/>
              <a:cxnLst/>
              <a:rect l="l" t="t" r="r" b="b"/>
              <a:pathLst>
                <a:path w="7093" h="8662" extrusionOk="0">
                  <a:moveTo>
                    <a:pt x="5484" y="1"/>
                  </a:moveTo>
                  <a:cubicBezTo>
                    <a:pt x="5282" y="1"/>
                    <a:pt x="5074" y="61"/>
                    <a:pt x="4862" y="202"/>
                  </a:cubicBezTo>
                  <a:cubicBezTo>
                    <a:pt x="4737" y="252"/>
                    <a:pt x="4637" y="327"/>
                    <a:pt x="4512" y="402"/>
                  </a:cubicBezTo>
                  <a:cubicBezTo>
                    <a:pt x="4436" y="503"/>
                    <a:pt x="4336" y="578"/>
                    <a:pt x="4211" y="603"/>
                  </a:cubicBezTo>
                  <a:cubicBezTo>
                    <a:pt x="2933" y="904"/>
                    <a:pt x="1905" y="1656"/>
                    <a:pt x="1103" y="2608"/>
                  </a:cubicBezTo>
                  <a:cubicBezTo>
                    <a:pt x="75" y="3886"/>
                    <a:pt x="0" y="5390"/>
                    <a:pt x="301" y="6944"/>
                  </a:cubicBezTo>
                  <a:cubicBezTo>
                    <a:pt x="451" y="7696"/>
                    <a:pt x="1654" y="8598"/>
                    <a:pt x="2406" y="8648"/>
                  </a:cubicBezTo>
                  <a:cubicBezTo>
                    <a:pt x="2525" y="8657"/>
                    <a:pt x="2643" y="8661"/>
                    <a:pt x="2760" y="8661"/>
                  </a:cubicBezTo>
                  <a:cubicBezTo>
                    <a:pt x="3640" y="8661"/>
                    <a:pt x="4502" y="8439"/>
                    <a:pt x="5364" y="8372"/>
                  </a:cubicBezTo>
                  <a:cubicBezTo>
                    <a:pt x="5715" y="8347"/>
                    <a:pt x="6065" y="8172"/>
                    <a:pt x="6391" y="7997"/>
                  </a:cubicBezTo>
                  <a:cubicBezTo>
                    <a:pt x="6742" y="7796"/>
                    <a:pt x="7043" y="7520"/>
                    <a:pt x="6817" y="7019"/>
                  </a:cubicBezTo>
                  <a:cubicBezTo>
                    <a:pt x="6692" y="6768"/>
                    <a:pt x="6867" y="6668"/>
                    <a:pt x="7093" y="6643"/>
                  </a:cubicBezTo>
                  <a:cubicBezTo>
                    <a:pt x="7068" y="6267"/>
                    <a:pt x="6792" y="6067"/>
                    <a:pt x="6592" y="5791"/>
                  </a:cubicBezTo>
                  <a:cubicBezTo>
                    <a:pt x="6065" y="5114"/>
                    <a:pt x="5464" y="4488"/>
                    <a:pt x="5063" y="3711"/>
                  </a:cubicBezTo>
                  <a:cubicBezTo>
                    <a:pt x="4913" y="3410"/>
                    <a:pt x="4612" y="3109"/>
                    <a:pt x="4762" y="2783"/>
                  </a:cubicBezTo>
                  <a:cubicBezTo>
                    <a:pt x="4834" y="2640"/>
                    <a:pt x="4963" y="2605"/>
                    <a:pt x="5109" y="2605"/>
                  </a:cubicBezTo>
                  <a:cubicBezTo>
                    <a:pt x="5246" y="2605"/>
                    <a:pt x="5397" y="2636"/>
                    <a:pt x="5529" y="2636"/>
                  </a:cubicBezTo>
                  <a:cubicBezTo>
                    <a:pt x="5549" y="2636"/>
                    <a:pt x="5570" y="2635"/>
                    <a:pt x="5589" y="2633"/>
                  </a:cubicBezTo>
                  <a:cubicBezTo>
                    <a:pt x="6216" y="2533"/>
                    <a:pt x="6542" y="2132"/>
                    <a:pt x="6692" y="1580"/>
                  </a:cubicBezTo>
                  <a:cubicBezTo>
                    <a:pt x="6842" y="1104"/>
                    <a:pt x="6792" y="628"/>
                    <a:pt x="6341" y="327"/>
                  </a:cubicBezTo>
                  <a:cubicBezTo>
                    <a:pt x="6072" y="133"/>
                    <a:pt x="5784" y="1"/>
                    <a:pt x="54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31"/>
            <p:cNvSpPr/>
            <p:nvPr/>
          </p:nvSpPr>
          <p:spPr>
            <a:xfrm rot="10800000">
              <a:off x="8802876" y="4950215"/>
              <a:ext cx="184347" cy="197275"/>
            </a:xfrm>
            <a:custGeom>
              <a:avLst/>
              <a:gdLst/>
              <a:ahLst/>
              <a:cxnLst/>
              <a:rect l="l" t="t" r="r" b="b"/>
              <a:pathLst>
                <a:path w="7319" h="7891" extrusionOk="0">
                  <a:moveTo>
                    <a:pt x="6216" y="1"/>
                  </a:moveTo>
                  <a:cubicBezTo>
                    <a:pt x="6040" y="26"/>
                    <a:pt x="5840" y="76"/>
                    <a:pt x="5664" y="176"/>
                  </a:cubicBezTo>
                  <a:cubicBezTo>
                    <a:pt x="4887" y="602"/>
                    <a:pt x="4060" y="953"/>
                    <a:pt x="3283" y="1354"/>
                  </a:cubicBezTo>
                  <a:cubicBezTo>
                    <a:pt x="2155" y="1931"/>
                    <a:pt x="1078" y="2582"/>
                    <a:pt x="0" y="3234"/>
                  </a:cubicBezTo>
                  <a:cubicBezTo>
                    <a:pt x="0" y="3510"/>
                    <a:pt x="25" y="3760"/>
                    <a:pt x="201" y="3986"/>
                  </a:cubicBezTo>
                  <a:cubicBezTo>
                    <a:pt x="852" y="4963"/>
                    <a:pt x="1454" y="5941"/>
                    <a:pt x="2256" y="6818"/>
                  </a:cubicBezTo>
                  <a:cubicBezTo>
                    <a:pt x="2911" y="7582"/>
                    <a:pt x="3662" y="7890"/>
                    <a:pt x="4574" y="7890"/>
                  </a:cubicBezTo>
                  <a:cubicBezTo>
                    <a:pt x="4708" y="7890"/>
                    <a:pt x="4846" y="7883"/>
                    <a:pt x="4988" y="7871"/>
                  </a:cubicBezTo>
                  <a:cubicBezTo>
                    <a:pt x="5363" y="7820"/>
                    <a:pt x="5664" y="7720"/>
                    <a:pt x="5965" y="7444"/>
                  </a:cubicBezTo>
                  <a:cubicBezTo>
                    <a:pt x="6642" y="6793"/>
                    <a:pt x="7118" y="6066"/>
                    <a:pt x="7043" y="5089"/>
                  </a:cubicBezTo>
                  <a:cubicBezTo>
                    <a:pt x="7043" y="4813"/>
                    <a:pt x="7068" y="4537"/>
                    <a:pt x="7143" y="4287"/>
                  </a:cubicBezTo>
                  <a:cubicBezTo>
                    <a:pt x="7318" y="3685"/>
                    <a:pt x="7318" y="3084"/>
                    <a:pt x="7218" y="2507"/>
                  </a:cubicBezTo>
                  <a:cubicBezTo>
                    <a:pt x="7018" y="1630"/>
                    <a:pt x="7093" y="602"/>
                    <a:pt x="621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31"/>
            <p:cNvSpPr/>
            <p:nvPr/>
          </p:nvSpPr>
          <p:spPr>
            <a:xfrm rot="10800000">
              <a:off x="8005591" y="4109790"/>
              <a:ext cx="147095" cy="179725"/>
            </a:xfrm>
            <a:custGeom>
              <a:avLst/>
              <a:gdLst/>
              <a:ahLst/>
              <a:cxnLst/>
              <a:rect l="l" t="t" r="r" b="b"/>
              <a:pathLst>
                <a:path w="5840" h="7189" extrusionOk="0">
                  <a:moveTo>
                    <a:pt x="3852" y="0"/>
                  </a:moveTo>
                  <a:cubicBezTo>
                    <a:pt x="3714" y="0"/>
                    <a:pt x="3574" y="25"/>
                    <a:pt x="3434" y="68"/>
                  </a:cubicBezTo>
                  <a:cubicBezTo>
                    <a:pt x="2832" y="268"/>
                    <a:pt x="2231" y="444"/>
                    <a:pt x="1654" y="669"/>
                  </a:cubicBezTo>
                  <a:cubicBezTo>
                    <a:pt x="877" y="970"/>
                    <a:pt x="376" y="1622"/>
                    <a:pt x="226" y="2349"/>
                  </a:cubicBezTo>
                  <a:cubicBezTo>
                    <a:pt x="0" y="3276"/>
                    <a:pt x="100" y="4253"/>
                    <a:pt x="627" y="5131"/>
                  </a:cubicBezTo>
                  <a:cubicBezTo>
                    <a:pt x="852" y="5507"/>
                    <a:pt x="1078" y="5883"/>
                    <a:pt x="1278" y="6258"/>
                  </a:cubicBezTo>
                  <a:cubicBezTo>
                    <a:pt x="1666" y="6928"/>
                    <a:pt x="1930" y="7189"/>
                    <a:pt x="2427" y="7189"/>
                  </a:cubicBezTo>
                  <a:cubicBezTo>
                    <a:pt x="2637" y="7189"/>
                    <a:pt x="2888" y="7142"/>
                    <a:pt x="3208" y="7060"/>
                  </a:cubicBezTo>
                  <a:cubicBezTo>
                    <a:pt x="3684" y="7035"/>
                    <a:pt x="3860" y="6785"/>
                    <a:pt x="3759" y="6334"/>
                  </a:cubicBezTo>
                  <a:cubicBezTo>
                    <a:pt x="3409" y="4930"/>
                    <a:pt x="4110" y="3777"/>
                    <a:pt x="4912" y="2800"/>
                  </a:cubicBezTo>
                  <a:cubicBezTo>
                    <a:pt x="5414" y="2173"/>
                    <a:pt x="5815" y="1597"/>
                    <a:pt x="5840" y="795"/>
                  </a:cubicBezTo>
                  <a:cubicBezTo>
                    <a:pt x="5363" y="594"/>
                    <a:pt x="4862" y="369"/>
                    <a:pt x="4386" y="143"/>
                  </a:cubicBezTo>
                  <a:cubicBezTo>
                    <a:pt x="4215" y="43"/>
                    <a:pt x="4035" y="0"/>
                    <a:pt x="3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31"/>
            <p:cNvSpPr/>
            <p:nvPr/>
          </p:nvSpPr>
          <p:spPr>
            <a:xfrm rot="10800000">
              <a:off x="8431058" y="3955440"/>
              <a:ext cx="179940" cy="94625"/>
            </a:xfrm>
            <a:custGeom>
              <a:avLst/>
              <a:gdLst/>
              <a:ahLst/>
              <a:cxnLst/>
              <a:rect l="l" t="t" r="r" b="b"/>
              <a:pathLst>
                <a:path w="7144" h="3785" extrusionOk="0">
                  <a:moveTo>
                    <a:pt x="4575" y="0"/>
                  </a:moveTo>
                  <a:cubicBezTo>
                    <a:pt x="3750" y="0"/>
                    <a:pt x="2961" y="164"/>
                    <a:pt x="2231" y="741"/>
                  </a:cubicBezTo>
                  <a:cubicBezTo>
                    <a:pt x="1680" y="1192"/>
                    <a:pt x="1203" y="1693"/>
                    <a:pt x="702" y="2169"/>
                  </a:cubicBezTo>
                  <a:cubicBezTo>
                    <a:pt x="226" y="2595"/>
                    <a:pt x="0" y="3122"/>
                    <a:pt x="151" y="3773"/>
                  </a:cubicBezTo>
                  <a:cubicBezTo>
                    <a:pt x="335" y="3773"/>
                    <a:pt x="507" y="3784"/>
                    <a:pt x="684" y="3784"/>
                  </a:cubicBezTo>
                  <a:cubicBezTo>
                    <a:pt x="772" y="3784"/>
                    <a:pt x="861" y="3782"/>
                    <a:pt x="953" y="3773"/>
                  </a:cubicBezTo>
                  <a:cubicBezTo>
                    <a:pt x="2682" y="3598"/>
                    <a:pt x="4386" y="3397"/>
                    <a:pt x="6116" y="3197"/>
                  </a:cubicBezTo>
                  <a:cubicBezTo>
                    <a:pt x="6166" y="2921"/>
                    <a:pt x="6391" y="2896"/>
                    <a:pt x="6642" y="2821"/>
                  </a:cubicBezTo>
                  <a:cubicBezTo>
                    <a:pt x="6968" y="2746"/>
                    <a:pt x="7093" y="2445"/>
                    <a:pt x="7093" y="2144"/>
                  </a:cubicBezTo>
                  <a:cubicBezTo>
                    <a:pt x="7143" y="1192"/>
                    <a:pt x="6291" y="139"/>
                    <a:pt x="5339" y="39"/>
                  </a:cubicBezTo>
                  <a:cubicBezTo>
                    <a:pt x="5081" y="15"/>
                    <a:pt x="4827" y="0"/>
                    <a:pt x="457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31"/>
            <p:cNvSpPr/>
            <p:nvPr/>
          </p:nvSpPr>
          <p:spPr>
            <a:xfrm rot="10800000">
              <a:off x="8823706" y="3818715"/>
              <a:ext cx="148380" cy="107775"/>
            </a:xfrm>
            <a:custGeom>
              <a:avLst/>
              <a:gdLst/>
              <a:ahLst/>
              <a:cxnLst/>
              <a:rect l="l" t="t" r="r" b="b"/>
              <a:pathLst>
                <a:path w="5891" h="4311" extrusionOk="0">
                  <a:moveTo>
                    <a:pt x="2761" y="0"/>
                  </a:moveTo>
                  <a:cubicBezTo>
                    <a:pt x="2038" y="0"/>
                    <a:pt x="1254" y="341"/>
                    <a:pt x="828" y="860"/>
                  </a:cubicBezTo>
                  <a:cubicBezTo>
                    <a:pt x="1" y="1863"/>
                    <a:pt x="201" y="3091"/>
                    <a:pt x="51" y="4244"/>
                  </a:cubicBezTo>
                  <a:cubicBezTo>
                    <a:pt x="194" y="4289"/>
                    <a:pt x="334" y="4311"/>
                    <a:pt x="472" y="4311"/>
                  </a:cubicBezTo>
                  <a:cubicBezTo>
                    <a:pt x="720" y="4311"/>
                    <a:pt x="962" y="4238"/>
                    <a:pt x="1204" y="4093"/>
                  </a:cubicBezTo>
                  <a:cubicBezTo>
                    <a:pt x="1705" y="3818"/>
                    <a:pt x="2231" y="3717"/>
                    <a:pt x="2833" y="3667"/>
                  </a:cubicBezTo>
                  <a:cubicBezTo>
                    <a:pt x="4036" y="3567"/>
                    <a:pt x="5214" y="3316"/>
                    <a:pt x="5890" y="2139"/>
                  </a:cubicBezTo>
                  <a:cubicBezTo>
                    <a:pt x="5815" y="2038"/>
                    <a:pt x="5690" y="1963"/>
                    <a:pt x="5615" y="1863"/>
                  </a:cubicBezTo>
                  <a:cubicBezTo>
                    <a:pt x="5038" y="1136"/>
                    <a:pt x="4387" y="484"/>
                    <a:pt x="3484" y="133"/>
                  </a:cubicBezTo>
                  <a:cubicBezTo>
                    <a:pt x="3263" y="42"/>
                    <a:pt x="3016" y="0"/>
                    <a:pt x="276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31"/>
            <p:cNvSpPr/>
            <p:nvPr/>
          </p:nvSpPr>
          <p:spPr>
            <a:xfrm rot="10800000">
              <a:off x="8339527" y="4911540"/>
              <a:ext cx="166691" cy="144250"/>
            </a:xfrm>
            <a:custGeom>
              <a:avLst/>
              <a:gdLst/>
              <a:ahLst/>
              <a:cxnLst/>
              <a:rect l="l" t="t" r="r" b="b"/>
              <a:pathLst>
                <a:path w="6618" h="5770" extrusionOk="0">
                  <a:moveTo>
                    <a:pt x="2754" y="0"/>
                  </a:moveTo>
                  <a:cubicBezTo>
                    <a:pt x="2465" y="0"/>
                    <a:pt x="2168" y="39"/>
                    <a:pt x="1856" y="117"/>
                  </a:cubicBezTo>
                  <a:cubicBezTo>
                    <a:pt x="502" y="468"/>
                    <a:pt x="151" y="819"/>
                    <a:pt x="151" y="2223"/>
                  </a:cubicBezTo>
                  <a:cubicBezTo>
                    <a:pt x="1" y="3927"/>
                    <a:pt x="1229" y="5030"/>
                    <a:pt x="2632" y="5556"/>
                  </a:cubicBezTo>
                  <a:cubicBezTo>
                    <a:pt x="3008" y="5700"/>
                    <a:pt x="3377" y="5770"/>
                    <a:pt x="3734" y="5770"/>
                  </a:cubicBezTo>
                  <a:cubicBezTo>
                    <a:pt x="4496" y="5770"/>
                    <a:pt x="5209" y="5451"/>
                    <a:pt x="5841" y="4854"/>
                  </a:cubicBezTo>
                  <a:cubicBezTo>
                    <a:pt x="6392" y="4303"/>
                    <a:pt x="6617" y="3150"/>
                    <a:pt x="6292" y="2448"/>
                  </a:cubicBezTo>
                  <a:cubicBezTo>
                    <a:pt x="5891" y="1571"/>
                    <a:pt x="5239" y="894"/>
                    <a:pt x="4337" y="418"/>
                  </a:cubicBezTo>
                  <a:cubicBezTo>
                    <a:pt x="3812" y="139"/>
                    <a:pt x="3299" y="0"/>
                    <a:pt x="27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31"/>
            <p:cNvSpPr/>
            <p:nvPr/>
          </p:nvSpPr>
          <p:spPr>
            <a:xfrm rot="10800000">
              <a:off x="8913978" y="4028765"/>
              <a:ext cx="156817" cy="130525"/>
            </a:xfrm>
            <a:custGeom>
              <a:avLst/>
              <a:gdLst/>
              <a:ahLst/>
              <a:cxnLst/>
              <a:rect l="l" t="t" r="r" b="b"/>
              <a:pathLst>
                <a:path w="6226" h="5221" extrusionOk="0">
                  <a:moveTo>
                    <a:pt x="2872" y="0"/>
                  </a:moveTo>
                  <a:cubicBezTo>
                    <a:pt x="1905" y="0"/>
                    <a:pt x="473" y="1121"/>
                    <a:pt x="310" y="2027"/>
                  </a:cubicBezTo>
                  <a:cubicBezTo>
                    <a:pt x="1" y="3862"/>
                    <a:pt x="1164" y="5221"/>
                    <a:pt x="2895" y="5221"/>
                  </a:cubicBezTo>
                  <a:cubicBezTo>
                    <a:pt x="2984" y="5221"/>
                    <a:pt x="3075" y="5217"/>
                    <a:pt x="3168" y="5210"/>
                  </a:cubicBezTo>
                  <a:lnTo>
                    <a:pt x="3669" y="5210"/>
                  </a:lnTo>
                  <a:cubicBezTo>
                    <a:pt x="4772" y="5160"/>
                    <a:pt x="5724" y="4458"/>
                    <a:pt x="5925" y="3581"/>
                  </a:cubicBezTo>
                  <a:cubicBezTo>
                    <a:pt x="6225" y="2303"/>
                    <a:pt x="5749" y="1125"/>
                    <a:pt x="4696" y="598"/>
                  </a:cubicBezTo>
                  <a:cubicBezTo>
                    <a:pt x="4195" y="348"/>
                    <a:pt x="3644" y="147"/>
                    <a:pt x="3092" y="22"/>
                  </a:cubicBezTo>
                  <a:cubicBezTo>
                    <a:pt x="3023" y="7"/>
                    <a:pt x="2949" y="0"/>
                    <a:pt x="287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31"/>
            <p:cNvSpPr/>
            <p:nvPr/>
          </p:nvSpPr>
          <p:spPr>
            <a:xfrm rot="10800000">
              <a:off x="8426021" y="5113790"/>
              <a:ext cx="183718" cy="128925"/>
            </a:xfrm>
            <a:custGeom>
              <a:avLst/>
              <a:gdLst/>
              <a:ahLst/>
              <a:cxnLst/>
              <a:rect l="l" t="t" r="r" b="b"/>
              <a:pathLst>
                <a:path w="7294" h="5157" extrusionOk="0">
                  <a:moveTo>
                    <a:pt x="677" y="0"/>
                  </a:moveTo>
                  <a:cubicBezTo>
                    <a:pt x="326" y="802"/>
                    <a:pt x="1" y="1554"/>
                    <a:pt x="51" y="2481"/>
                  </a:cubicBezTo>
                  <a:cubicBezTo>
                    <a:pt x="156" y="4152"/>
                    <a:pt x="1434" y="5157"/>
                    <a:pt x="2716" y="5157"/>
                  </a:cubicBezTo>
                  <a:cubicBezTo>
                    <a:pt x="3260" y="5157"/>
                    <a:pt x="3805" y="4975"/>
                    <a:pt x="4261" y="4587"/>
                  </a:cubicBezTo>
                  <a:cubicBezTo>
                    <a:pt x="4763" y="4186"/>
                    <a:pt x="5289" y="3810"/>
                    <a:pt x="5815" y="3484"/>
                  </a:cubicBezTo>
                  <a:cubicBezTo>
                    <a:pt x="6742" y="2908"/>
                    <a:pt x="7219" y="2080"/>
                    <a:pt x="7294" y="1028"/>
                  </a:cubicBezTo>
                  <a:lnTo>
                    <a:pt x="7294" y="1028"/>
                  </a:lnTo>
                  <a:cubicBezTo>
                    <a:pt x="6442" y="1328"/>
                    <a:pt x="5612" y="1486"/>
                    <a:pt x="4805" y="1486"/>
                  </a:cubicBezTo>
                  <a:cubicBezTo>
                    <a:pt x="3523" y="1486"/>
                    <a:pt x="2297" y="1087"/>
                    <a:pt x="1128" y="226"/>
                  </a:cubicBezTo>
                  <a:cubicBezTo>
                    <a:pt x="1003" y="126"/>
                    <a:pt x="828" y="75"/>
                    <a:pt x="67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31"/>
            <p:cNvSpPr/>
            <p:nvPr/>
          </p:nvSpPr>
          <p:spPr>
            <a:xfrm rot="10800000">
              <a:off x="8819298" y="4468315"/>
              <a:ext cx="119338" cy="142725"/>
            </a:xfrm>
            <a:custGeom>
              <a:avLst/>
              <a:gdLst/>
              <a:ahLst/>
              <a:cxnLst/>
              <a:rect l="l" t="t" r="r" b="b"/>
              <a:pathLst>
                <a:path w="4738" h="5709" extrusionOk="0">
                  <a:moveTo>
                    <a:pt x="2689" y="0"/>
                  </a:moveTo>
                  <a:cubicBezTo>
                    <a:pt x="2171" y="0"/>
                    <a:pt x="1725" y="308"/>
                    <a:pt x="1279" y="698"/>
                  </a:cubicBezTo>
                  <a:cubicBezTo>
                    <a:pt x="452" y="1475"/>
                    <a:pt x="1" y="2378"/>
                    <a:pt x="101" y="3505"/>
                  </a:cubicBezTo>
                  <a:cubicBezTo>
                    <a:pt x="101" y="3756"/>
                    <a:pt x="76" y="4007"/>
                    <a:pt x="101" y="4232"/>
                  </a:cubicBezTo>
                  <a:cubicBezTo>
                    <a:pt x="196" y="5120"/>
                    <a:pt x="888" y="5709"/>
                    <a:pt x="1674" y="5709"/>
                  </a:cubicBezTo>
                  <a:cubicBezTo>
                    <a:pt x="1931" y="5709"/>
                    <a:pt x="2198" y="5646"/>
                    <a:pt x="2457" y="5510"/>
                  </a:cubicBezTo>
                  <a:cubicBezTo>
                    <a:pt x="3760" y="4859"/>
                    <a:pt x="4738" y="3430"/>
                    <a:pt x="4487" y="1826"/>
                  </a:cubicBezTo>
                  <a:cubicBezTo>
                    <a:pt x="4362" y="1099"/>
                    <a:pt x="4011" y="423"/>
                    <a:pt x="3259" y="122"/>
                  </a:cubicBezTo>
                  <a:cubicBezTo>
                    <a:pt x="3058" y="38"/>
                    <a:pt x="2869" y="0"/>
                    <a:pt x="26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31"/>
            <p:cNvSpPr/>
            <p:nvPr/>
          </p:nvSpPr>
          <p:spPr>
            <a:xfrm rot="10800000">
              <a:off x="8602132" y="4748665"/>
              <a:ext cx="128179" cy="121350"/>
            </a:xfrm>
            <a:custGeom>
              <a:avLst/>
              <a:gdLst/>
              <a:ahLst/>
              <a:cxnLst/>
              <a:rect l="l" t="t" r="r" b="b"/>
              <a:pathLst>
                <a:path w="5089" h="4854" extrusionOk="0">
                  <a:moveTo>
                    <a:pt x="2740" y="1"/>
                  </a:moveTo>
                  <a:cubicBezTo>
                    <a:pt x="2627" y="1"/>
                    <a:pt x="2516" y="11"/>
                    <a:pt x="2407" y="30"/>
                  </a:cubicBezTo>
                  <a:cubicBezTo>
                    <a:pt x="1103" y="255"/>
                    <a:pt x="1" y="1859"/>
                    <a:pt x="26" y="2912"/>
                  </a:cubicBezTo>
                  <a:cubicBezTo>
                    <a:pt x="46" y="3995"/>
                    <a:pt x="1002" y="4853"/>
                    <a:pt x="2029" y="4853"/>
                  </a:cubicBezTo>
                  <a:cubicBezTo>
                    <a:pt x="2238" y="4853"/>
                    <a:pt x="2450" y="4818"/>
                    <a:pt x="2657" y="4741"/>
                  </a:cubicBezTo>
                  <a:cubicBezTo>
                    <a:pt x="2933" y="4641"/>
                    <a:pt x="3209" y="4516"/>
                    <a:pt x="3459" y="4366"/>
                  </a:cubicBezTo>
                  <a:cubicBezTo>
                    <a:pt x="4813" y="3513"/>
                    <a:pt x="5088" y="1834"/>
                    <a:pt x="4111" y="631"/>
                  </a:cubicBezTo>
                  <a:cubicBezTo>
                    <a:pt x="3725" y="184"/>
                    <a:pt x="3223" y="1"/>
                    <a:pt x="2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31"/>
            <p:cNvSpPr/>
            <p:nvPr/>
          </p:nvSpPr>
          <p:spPr>
            <a:xfrm rot="10800000">
              <a:off x="8196865" y="4218540"/>
              <a:ext cx="109238" cy="121450"/>
            </a:xfrm>
            <a:custGeom>
              <a:avLst/>
              <a:gdLst/>
              <a:ahLst/>
              <a:cxnLst/>
              <a:rect l="l" t="t" r="r" b="b"/>
              <a:pathLst>
                <a:path w="4337" h="4858" extrusionOk="0">
                  <a:moveTo>
                    <a:pt x="2283" y="0"/>
                  </a:moveTo>
                  <a:cubicBezTo>
                    <a:pt x="1689" y="0"/>
                    <a:pt x="1120" y="206"/>
                    <a:pt x="728" y="558"/>
                  </a:cubicBezTo>
                  <a:cubicBezTo>
                    <a:pt x="26" y="1210"/>
                    <a:pt x="1" y="1912"/>
                    <a:pt x="26" y="2739"/>
                  </a:cubicBezTo>
                  <a:cubicBezTo>
                    <a:pt x="76" y="3666"/>
                    <a:pt x="477" y="4368"/>
                    <a:pt x="1429" y="4693"/>
                  </a:cubicBezTo>
                  <a:cubicBezTo>
                    <a:pt x="1722" y="4804"/>
                    <a:pt x="2004" y="4857"/>
                    <a:pt x="2275" y="4857"/>
                  </a:cubicBezTo>
                  <a:cubicBezTo>
                    <a:pt x="2863" y="4857"/>
                    <a:pt x="3397" y="4606"/>
                    <a:pt x="3860" y="4142"/>
                  </a:cubicBezTo>
                  <a:cubicBezTo>
                    <a:pt x="4312" y="3691"/>
                    <a:pt x="4261" y="3190"/>
                    <a:pt x="4261" y="2613"/>
                  </a:cubicBezTo>
                  <a:cubicBezTo>
                    <a:pt x="4337" y="2087"/>
                    <a:pt x="4211" y="1536"/>
                    <a:pt x="4061" y="984"/>
                  </a:cubicBezTo>
                  <a:cubicBezTo>
                    <a:pt x="4011" y="784"/>
                    <a:pt x="3936" y="608"/>
                    <a:pt x="3760" y="483"/>
                  </a:cubicBezTo>
                  <a:cubicBezTo>
                    <a:pt x="3311" y="149"/>
                    <a:pt x="2788" y="0"/>
                    <a:pt x="228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31"/>
            <p:cNvSpPr/>
            <p:nvPr/>
          </p:nvSpPr>
          <p:spPr>
            <a:xfrm rot="10800000">
              <a:off x="8426021" y="4369865"/>
              <a:ext cx="112941" cy="111150"/>
            </a:xfrm>
            <a:custGeom>
              <a:avLst/>
              <a:gdLst/>
              <a:ahLst/>
              <a:cxnLst/>
              <a:rect l="l" t="t" r="r" b="b"/>
              <a:pathLst>
                <a:path w="4484" h="4446" extrusionOk="0">
                  <a:moveTo>
                    <a:pt x="2084" y="1"/>
                  </a:moveTo>
                  <a:cubicBezTo>
                    <a:pt x="651" y="1"/>
                    <a:pt x="0" y="847"/>
                    <a:pt x="48" y="1964"/>
                  </a:cubicBezTo>
                  <a:cubicBezTo>
                    <a:pt x="97" y="3253"/>
                    <a:pt x="1227" y="4445"/>
                    <a:pt x="2465" y="4445"/>
                  </a:cubicBezTo>
                  <a:cubicBezTo>
                    <a:pt x="2478" y="4445"/>
                    <a:pt x="2491" y="4445"/>
                    <a:pt x="2504" y="4445"/>
                  </a:cubicBezTo>
                  <a:cubicBezTo>
                    <a:pt x="3431" y="4420"/>
                    <a:pt x="4484" y="3442"/>
                    <a:pt x="4484" y="2565"/>
                  </a:cubicBezTo>
                  <a:cubicBezTo>
                    <a:pt x="4484" y="1036"/>
                    <a:pt x="3632" y="34"/>
                    <a:pt x="2328" y="9"/>
                  </a:cubicBezTo>
                  <a:cubicBezTo>
                    <a:pt x="2245" y="3"/>
                    <a:pt x="2163" y="1"/>
                    <a:pt x="208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31"/>
            <p:cNvSpPr/>
            <p:nvPr/>
          </p:nvSpPr>
          <p:spPr>
            <a:xfrm rot="10800000">
              <a:off x="8714493" y="4109915"/>
              <a:ext cx="100397" cy="144100"/>
            </a:xfrm>
            <a:custGeom>
              <a:avLst/>
              <a:gdLst/>
              <a:ahLst/>
              <a:cxnLst/>
              <a:rect l="l" t="t" r="r" b="b"/>
              <a:pathLst>
                <a:path w="3986" h="5764" extrusionOk="0">
                  <a:moveTo>
                    <a:pt x="1318" y="0"/>
                  </a:moveTo>
                  <a:cubicBezTo>
                    <a:pt x="1305" y="0"/>
                    <a:pt x="1292" y="0"/>
                    <a:pt x="1278" y="1"/>
                  </a:cubicBezTo>
                  <a:cubicBezTo>
                    <a:pt x="827" y="26"/>
                    <a:pt x="627" y="427"/>
                    <a:pt x="501" y="803"/>
                  </a:cubicBezTo>
                  <a:cubicBezTo>
                    <a:pt x="301" y="1430"/>
                    <a:pt x="100" y="2082"/>
                    <a:pt x="201" y="2808"/>
                  </a:cubicBezTo>
                  <a:cubicBezTo>
                    <a:pt x="0" y="3811"/>
                    <a:pt x="501" y="4613"/>
                    <a:pt x="1128" y="5390"/>
                  </a:cubicBezTo>
                  <a:cubicBezTo>
                    <a:pt x="1255" y="5559"/>
                    <a:pt x="1417" y="5764"/>
                    <a:pt x="1645" y="5764"/>
                  </a:cubicBezTo>
                  <a:cubicBezTo>
                    <a:pt x="1688" y="5764"/>
                    <a:pt x="1732" y="5756"/>
                    <a:pt x="1780" y="5741"/>
                  </a:cubicBezTo>
                  <a:cubicBezTo>
                    <a:pt x="2506" y="5565"/>
                    <a:pt x="3359" y="5540"/>
                    <a:pt x="3659" y="4663"/>
                  </a:cubicBezTo>
                  <a:cubicBezTo>
                    <a:pt x="3935" y="3811"/>
                    <a:pt x="3985" y="2959"/>
                    <a:pt x="3334" y="2207"/>
                  </a:cubicBezTo>
                  <a:cubicBezTo>
                    <a:pt x="2882" y="1681"/>
                    <a:pt x="2431" y="1154"/>
                    <a:pt x="2030" y="603"/>
                  </a:cubicBezTo>
                  <a:cubicBezTo>
                    <a:pt x="1837" y="337"/>
                    <a:pt x="1690" y="0"/>
                    <a:pt x="131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31"/>
            <p:cNvSpPr/>
            <p:nvPr/>
          </p:nvSpPr>
          <p:spPr>
            <a:xfrm rot="10800000">
              <a:off x="9011202" y="4621040"/>
              <a:ext cx="102891" cy="94800"/>
            </a:xfrm>
            <a:custGeom>
              <a:avLst/>
              <a:gdLst/>
              <a:ahLst/>
              <a:cxnLst/>
              <a:rect l="l" t="t" r="r" b="b"/>
              <a:pathLst>
                <a:path w="4085" h="3792" extrusionOk="0">
                  <a:moveTo>
                    <a:pt x="1778" y="1"/>
                  </a:moveTo>
                  <a:cubicBezTo>
                    <a:pt x="899" y="1"/>
                    <a:pt x="1" y="831"/>
                    <a:pt x="50" y="1732"/>
                  </a:cubicBezTo>
                  <a:cubicBezTo>
                    <a:pt x="100" y="2685"/>
                    <a:pt x="626" y="3737"/>
                    <a:pt x="1779" y="3788"/>
                  </a:cubicBezTo>
                  <a:cubicBezTo>
                    <a:pt x="1815" y="3790"/>
                    <a:pt x="1851" y="3792"/>
                    <a:pt x="1887" y="3792"/>
                  </a:cubicBezTo>
                  <a:cubicBezTo>
                    <a:pt x="2846" y="3792"/>
                    <a:pt x="4010" y="2855"/>
                    <a:pt x="4035" y="2058"/>
                  </a:cubicBezTo>
                  <a:cubicBezTo>
                    <a:pt x="4085" y="1031"/>
                    <a:pt x="3007" y="53"/>
                    <a:pt x="1854" y="3"/>
                  </a:cubicBezTo>
                  <a:cubicBezTo>
                    <a:pt x="1829" y="2"/>
                    <a:pt x="1803" y="1"/>
                    <a:pt x="17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31"/>
            <p:cNvSpPr/>
            <p:nvPr/>
          </p:nvSpPr>
          <p:spPr>
            <a:xfrm rot="10800000">
              <a:off x="8182961" y="4760840"/>
              <a:ext cx="66948" cy="65225"/>
            </a:xfrm>
            <a:custGeom>
              <a:avLst/>
              <a:gdLst/>
              <a:ahLst/>
              <a:cxnLst/>
              <a:rect l="l" t="t" r="r" b="b"/>
              <a:pathLst>
                <a:path w="2658" h="2609" extrusionOk="0">
                  <a:moveTo>
                    <a:pt x="1628" y="0"/>
                  </a:moveTo>
                  <a:cubicBezTo>
                    <a:pt x="1024" y="0"/>
                    <a:pt x="50" y="836"/>
                    <a:pt x="25" y="1379"/>
                  </a:cubicBezTo>
                  <a:cubicBezTo>
                    <a:pt x="1" y="2042"/>
                    <a:pt x="697" y="2608"/>
                    <a:pt x="1502" y="2608"/>
                  </a:cubicBezTo>
                  <a:cubicBezTo>
                    <a:pt x="1520" y="2608"/>
                    <a:pt x="1537" y="2608"/>
                    <a:pt x="1554" y="2608"/>
                  </a:cubicBezTo>
                  <a:cubicBezTo>
                    <a:pt x="2306" y="2582"/>
                    <a:pt x="2657" y="2207"/>
                    <a:pt x="2657" y="1379"/>
                  </a:cubicBezTo>
                  <a:cubicBezTo>
                    <a:pt x="2657" y="653"/>
                    <a:pt x="2206" y="26"/>
                    <a:pt x="1655" y="1"/>
                  </a:cubicBezTo>
                  <a:cubicBezTo>
                    <a:pt x="1646" y="1"/>
                    <a:pt x="1637" y="0"/>
                    <a:pt x="162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31"/>
            <p:cNvSpPr/>
            <p:nvPr/>
          </p:nvSpPr>
          <p:spPr>
            <a:xfrm rot="10800000">
              <a:off x="8203162" y="4880515"/>
              <a:ext cx="62541" cy="55825"/>
            </a:xfrm>
            <a:custGeom>
              <a:avLst/>
              <a:gdLst/>
              <a:ahLst/>
              <a:cxnLst/>
              <a:rect l="l" t="t" r="r" b="b"/>
              <a:pathLst>
                <a:path w="2483" h="2233" extrusionOk="0">
                  <a:moveTo>
                    <a:pt x="1344" y="0"/>
                  </a:moveTo>
                  <a:cubicBezTo>
                    <a:pt x="1331" y="0"/>
                    <a:pt x="1317" y="0"/>
                    <a:pt x="1304" y="1"/>
                  </a:cubicBezTo>
                  <a:cubicBezTo>
                    <a:pt x="552" y="1"/>
                    <a:pt x="26" y="527"/>
                    <a:pt x="1" y="1229"/>
                  </a:cubicBezTo>
                  <a:cubicBezTo>
                    <a:pt x="1" y="1883"/>
                    <a:pt x="352" y="2233"/>
                    <a:pt x="1009" y="2233"/>
                  </a:cubicBezTo>
                  <a:cubicBezTo>
                    <a:pt x="1032" y="2233"/>
                    <a:pt x="1055" y="2232"/>
                    <a:pt x="1079" y="2232"/>
                  </a:cubicBezTo>
                  <a:cubicBezTo>
                    <a:pt x="1855" y="2232"/>
                    <a:pt x="2482" y="1655"/>
                    <a:pt x="2457" y="978"/>
                  </a:cubicBezTo>
                  <a:cubicBezTo>
                    <a:pt x="2432" y="489"/>
                    <a:pt x="1883" y="0"/>
                    <a:pt x="13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04" name="Google Shape;804;p31"/>
          <p:cNvSpPr/>
          <p:nvPr/>
        </p:nvSpPr>
        <p:spPr>
          <a:xfrm rot="10800000">
            <a:off x="9756413" y="5052472"/>
            <a:ext cx="1032969" cy="1813561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05" name="Google Shape;805;p31"/>
          <p:cNvGrpSpPr/>
          <p:nvPr/>
        </p:nvGrpSpPr>
        <p:grpSpPr>
          <a:xfrm rot="10800000">
            <a:off x="10789375" y="429800"/>
            <a:ext cx="1403268" cy="2092112"/>
            <a:chOff x="1189975" y="2907700"/>
            <a:chExt cx="1032625" cy="1539525"/>
          </a:xfrm>
        </p:grpSpPr>
        <p:sp>
          <p:nvSpPr>
            <p:cNvPr id="806" name="Google Shape;806;p31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31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31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31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31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31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31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31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31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31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31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31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31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31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20" name="Google Shape;820;p31"/>
          <p:cNvSpPr/>
          <p:nvPr/>
        </p:nvSpPr>
        <p:spPr>
          <a:xfrm rot="10800000">
            <a:off x="11757549" y="3261136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1" name="Google Shape;821;p31"/>
          <p:cNvSpPr/>
          <p:nvPr/>
        </p:nvSpPr>
        <p:spPr>
          <a:xfrm rot="10800000">
            <a:off x="10858949" y="3533270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22" name="Google Shape;822;p31"/>
          <p:cNvSpPr/>
          <p:nvPr/>
        </p:nvSpPr>
        <p:spPr>
          <a:xfrm rot="10800000">
            <a:off x="8082649" y="-11520"/>
            <a:ext cx="1561436" cy="528263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98037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42"/>
          <p:cNvSpPr/>
          <p:nvPr/>
        </p:nvSpPr>
        <p:spPr>
          <a:xfrm rot="-5400000">
            <a:off x="-229500" y="4626667"/>
            <a:ext cx="1439467" cy="1036133"/>
          </a:xfrm>
          <a:custGeom>
            <a:avLst/>
            <a:gdLst/>
            <a:ahLst/>
            <a:cxnLst/>
            <a:rect l="l" t="t" r="r" b="b"/>
            <a:pathLst>
              <a:path w="43184" h="31084" extrusionOk="0">
                <a:moveTo>
                  <a:pt x="1153" y="1"/>
                </a:moveTo>
                <a:cubicBezTo>
                  <a:pt x="953" y="527"/>
                  <a:pt x="602" y="1053"/>
                  <a:pt x="577" y="1579"/>
                </a:cubicBezTo>
                <a:cubicBezTo>
                  <a:pt x="502" y="2532"/>
                  <a:pt x="326" y="3434"/>
                  <a:pt x="176" y="4336"/>
                </a:cubicBezTo>
                <a:cubicBezTo>
                  <a:pt x="0" y="5264"/>
                  <a:pt x="802" y="6617"/>
                  <a:pt x="1604" y="7018"/>
                </a:cubicBezTo>
                <a:cubicBezTo>
                  <a:pt x="2858" y="7620"/>
                  <a:pt x="3985" y="8472"/>
                  <a:pt x="5238" y="9098"/>
                </a:cubicBezTo>
                <a:cubicBezTo>
                  <a:pt x="5649" y="9312"/>
                  <a:pt x="6047" y="9438"/>
                  <a:pt x="6450" y="9438"/>
                </a:cubicBezTo>
                <a:cubicBezTo>
                  <a:pt x="6613" y="9438"/>
                  <a:pt x="6777" y="9417"/>
                  <a:pt x="6943" y="9374"/>
                </a:cubicBezTo>
                <a:cubicBezTo>
                  <a:pt x="8221" y="9048"/>
                  <a:pt x="9549" y="8597"/>
                  <a:pt x="10527" y="7670"/>
                </a:cubicBezTo>
                <a:cubicBezTo>
                  <a:pt x="11755" y="6492"/>
                  <a:pt x="13259" y="5690"/>
                  <a:pt x="14587" y="4612"/>
                </a:cubicBezTo>
                <a:cubicBezTo>
                  <a:pt x="16066" y="3409"/>
                  <a:pt x="17945" y="2808"/>
                  <a:pt x="19800" y="2231"/>
                </a:cubicBezTo>
                <a:cubicBezTo>
                  <a:pt x="19863" y="2219"/>
                  <a:pt x="19932" y="2219"/>
                  <a:pt x="20000" y="2219"/>
                </a:cubicBezTo>
                <a:cubicBezTo>
                  <a:pt x="20069" y="2219"/>
                  <a:pt x="20138" y="2219"/>
                  <a:pt x="20201" y="2206"/>
                </a:cubicBezTo>
                <a:cubicBezTo>
                  <a:pt x="20327" y="2191"/>
                  <a:pt x="20450" y="2184"/>
                  <a:pt x="20571" y="2184"/>
                </a:cubicBezTo>
                <a:cubicBezTo>
                  <a:pt x="21249" y="2184"/>
                  <a:pt x="21869" y="2406"/>
                  <a:pt x="22507" y="2682"/>
                </a:cubicBezTo>
                <a:cubicBezTo>
                  <a:pt x="25439" y="3960"/>
                  <a:pt x="27043" y="6241"/>
                  <a:pt x="27394" y="9399"/>
                </a:cubicBezTo>
                <a:cubicBezTo>
                  <a:pt x="27419" y="9600"/>
                  <a:pt x="27419" y="9800"/>
                  <a:pt x="27444" y="10001"/>
                </a:cubicBezTo>
                <a:cubicBezTo>
                  <a:pt x="27795" y="11730"/>
                  <a:pt x="27469" y="13359"/>
                  <a:pt x="26893" y="14963"/>
                </a:cubicBezTo>
                <a:cubicBezTo>
                  <a:pt x="26617" y="15690"/>
                  <a:pt x="26316" y="16392"/>
                  <a:pt x="26216" y="17169"/>
                </a:cubicBezTo>
                <a:cubicBezTo>
                  <a:pt x="26041" y="18497"/>
                  <a:pt x="25539" y="19775"/>
                  <a:pt x="25715" y="21179"/>
                </a:cubicBezTo>
                <a:cubicBezTo>
                  <a:pt x="25790" y="21905"/>
                  <a:pt x="25264" y="22482"/>
                  <a:pt x="24813" y="23008"/>
                </a:cubicBezTo>
                <a:cubicBezTo>
                  <a:pt x="24111" y="23910"/>
                  <a:pt x="23885" y="24888"/>
                  <a:pt x="23985" y="26016"/>
                </a:cubicBezTo>
                <a:cubicBezTo>
                  <a:pt x="24136" y="27369"/>
                  <a:pt x="24587" y="28547"/>
                  <a:pt x="25815" y="29274"/>
                </a:cubicBezTo>
                <a:cubicBezTo>
                  <a:pt x="26166" y="29499"/>
                  <a:pt x="26442" y="29775"/>
                  <a:pt x="26642" y="30126"/>
                </a:cubicBezTo>
                <a:cubicBezTo>
                  <a:pt x="26868" y="30552"/>
                  <a:pt x="27244" y="30828"/>
                  <a:pt x="27670" y="30828"/>
                </a:cubicBezTo>
                <a:cubicBezTo>
                  <a:pt x="28346" y="30853"/>
                  <a:pt x="28998" y="31003"/>
                  <a:pt x="29650" y="31078"/>
                </a:cubicBezTo>
                <a:cubicBezTo>
                  <a:pt x="29718" y="31082"/>
                  <a:pt x="29786" y="31084"/>
                  <a:pt x="29852" y="31084"/>
                </a:cubicBezTo>
                <a:cubicBezTo>
                  <a:pt x="30298" y="31084"/>
                  <a:pt x="30698" y="30995"/>
                  <a:pt x="31003" y="30602"/>
                </a:cubicBezTo>
                <a:cubicBezTo>
                  <a:pt x="31304" y="30226"/>
                  <a:pt x="31755" y="30026"/>
                  <a:pt x="32206" y="29925"/>
                </a:cubicBezTo>
                <a:cubicBezTo>
                  <a:pt x="33133" y="29725"/>
                  <a:pt x="33885" y="29174"/>
                  <a:pt x="34512" y="28597"/>
                </a:cubicBezTo>
                <a:cubicBezTo>
                  <a:pt x="35740" y="27519"/>
                  <a:pt x="37068" y="26467"/>
                  <a:pt x="37770" y="24913"/>
                </a:cubicBezTo>
                <a:cubicBezTo>
                  <a:pt x="37895" y="24587"/>
                  <a:pt x="38196" y="24311"/>
                  <a:pt x="38472" y="24061"/>
                </a:cubicBezTo>
                <a:cubicBezTo>
                  <a:pt x="38697" y="23860"/>
                  <a:pt x="38898" y="23635"/>
                  <a:pt x="38998" y="23359"/>
                </a:cubicBezTo>
                <a:cubicBezTo>
                  <a:pt x="39399" y="22382"/>
                  <a:pt x="39875" y="21404"/>
                  <a:pt x="40176" y="20402"/>
                </a:cubicBezTo>
                <a:cubicBezTo>
                  <a:pt x="40602" y="18848"/>
                  <a:pt x="41379" y="17469"/>
                  <a:pt x="41955" y="15991"/>
                </a:cubicBezTo>
                <a:cubicBezTo>
                  <a:pt x="42582" y="14361"/>
                  <a:pt x="42833" y="12707"/>
                  <a:pt x="43008" y="11053"/>
                </a:cubicBezTo>
                <a:cubicBezTo>
                  <a:pt x="43184" y="9399"/>
                  <a:pt x="43058" y="7720"/>
                  <a:pt x="43058" y="6041"/>
                </a:cubicBezTo>
                <a:cubicBezTo>
                  <a:pt x="43058" y="5765"/>
                  <a:pt x="43058" y="5514"/>
                  <a:pt x="42958" y="5239"/>
                </a:cubicBezTo>
                <a:cubicBezTo>
                  <a:pt x="42507" y="4011"/>
                  <a:pt x="42256" y="2682"/>
                  <a:pt x="41730" y="1454"/>
                </a:cubicBezTo>
                <a:cubicBezTo>
                  <a:pt x="41529" y="1028"/>
                  <a:pt x="41404" y="502"/>
                  <a:pt x="41454" y="1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1" name="Google Shape;1021;p42"/>
          <p:cNvGrpSpPr/>
          <p:nvPr/>
        </p:nvGrpSpPr>
        <p:grpSpPr>
          <a:xfrm>
            <a:off x="1" y="146767"/>
            <a:ext cx="776100" cy="842467"/>
            <a:chOff x="1189975" y="353200"/>
            <a:chExt cx="582075" cy="631850"/>
          </a:xfrm>
        </p:grpSpPr>
        <p:sp>
          <p:nvSpPr>
            <p:cNvPr id="1022" name="Google Shape;1022;p42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3" name="Google Shape;1023;p42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24" name="Google Shape;1024;p42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25" name="Google Shape;1025;p42"/>
          <p:cNvSpPr/>
          <p:nvPr/>
        </p:nvSpPr>
        <p:spPr>
          <a:xfrm>
            <a:off x="179091" y="859951"/>
            <a:ext cx="832100" cy="1460900"/>
          </a:xfrm>
          <a:custGeom>
            <a:avLst/>
            <a:gdLst/>
            <a:ahLst/>
            <a:cxnLst/>
            <a:rect l="l" t="t" r="r" b="b"/>
            <a:pathLst>
              <a:path w="24963" h="43827" extrusionOk="0">
                <a:moveTo>
                  <a:pt x="22316" y="8844"/>
                </a:moveTo>
                <a:cubicBezTo>
                  <a:pt x="22329" y="8844"/>
                  <a:pt x="22342" y="8844"/>
                  <a:pt x="22356" y="8846"/>
                </a:cubicBezTo>
                <a:cubicBezTo>
                  <a:pt x="22607" y="8871"/>
                  <a:pt x="22557" y="9121"/>
                  <a:pt x="22557" y="9297"/>
                </a:cubicBezTo>
                <a:cubicBezTo>
                  <a:pt x="22557" y="9547"/>
                  <a:pt x="22532" y="9848"/>
                  <a:pt x="22256" y="9848"/>
                </a:cubicBezTo>
                <a:cubicBezTo>
                  <a:pt x="21980" y="9848"/>
                  <a:pt x="21930" y="9572"/>
                  <a:pt x="21955" y="9322"/>
                </a:cubicBezTo>
                <a:cubicBezTo>
                  <a:pt x="21979" y="9083"/>
                  <a:pt x="22049" y="8844"/>
                  <a:pt x="22316" y="8844"/>
                </a:cubicBezTo>
                <a:close/>
                <a:moveTo>
                  <a:pt x="19449" y="9873"/>
                </a:moveTo>
                <a:cubicBezTo>
                  <a:pt x="19449" y="9898"/>
                  <a:pt x="19474" y="9923"/>
                  <a:pt x="19499" y="9948"/>
                </a:cubicBezTo>
                <a:cubicBezTo>
                  <a:pt x="19474" y="9973"/>
                  <a:pt x="19474" y="10024"/>
                  <a:pt x="19474" y="10024"/>
                </a:cubicBezTo>
                <a:cubicBezTo>
                  <a:pt x="19455" y="10030"/>
                  <a:pt x="19440" y="10033"/>
                  <a:pt x="19427" y="10033"/>
                </a:cubicBezTo>
                <a:cubicBezTo>
                  <a:pt x="19390" y="10033"/>
                  <a:pt x="19380" y="10005"/>
                  <a:pt x="19399" y="9948"/>
                </a:cubicBezTo>
                <a:cubicBezTo>
                  <a:pt x="19399" y="9923"/>
                  <a:pt x="19424" y="9898"/>
                  <a:pt x="19449" y="9873"/>
                </a:cubicBezTo>
                <a:close/>
                <a:moveTo>
                  <a:pt x="9750" y="15061"/>
                </a:moveTo>
                <a:cubicBezTo>
                  <a:pt x="9825" y="15562"/>
                  <a:pt x="9825" y="15562"/>
                  <a:pt x="9474" y="16039"/>
                </a:cubicBezTo>
                <a:cubicBezTo>
                  <a:pt x="9349" y="15512"/>
                  <a:pt x="9349" y="15512"/>
                  <a:pt x="9750" y="15061"/>
                </a:cubicBezTo>
                <a:close/>
                <a:moveTo>
                  <a:pt x="18055" y="12833"/>
                </a:moveTo>
                <a:cubicBezTo>
                  <a:pt x="18084" y="12833"/>
                  <a:pt x="18114" y="12840"/>
                  <a:pt x="18146" y="12856"/>
                </a:cubicBezTo>
                <a:cubicBezTo>
                  <a:pt x="18296" y="12906"/>
                  <a:pt x="18296" y="13056"/>
                  <a:pt x="18246" y="13181"/>
                </a:cubicBezTo>
                <a:cubicBezTo>
                  <a:pt x="17820" y="14234"/>
                  <a:pt x="17444" y="15337"/>
                  <a:pt x="16717" y="16264"/>
                </a:cubicBezTo>
                <a:cubicBezTo>
                  <a:pt x="16818" y="15111"/>
                  <a:pt x="17369" y="14084"/>
                  <a:pt x="17820" y="13031"/>
                </a:cubicBezTo>
                <a:cubicBezTo>
                  <a:pt x="17860" y="12932"/>
                  <a:pt x="17946" y="12833"/>
                  <a:pt x="18055" y="12833"/>
                </a:cubicBezTo>
                <a:close/>
                <a:moveTo>
                  <a:pt x="7419" y="15161"/>
                </a:moveTo>
                <a:cubicBezTo>
                  <a:pt x="7369" y="15638"/>
                  <a:pt x="7369" y="16139"/>
                  <a:pt x="7118" y="16565"/>
                </a:cubicBezTo>
                <a:cubicBezTo>
                  <a:pt x="7077" y="16626"/>
                  <a:pt x="7020" y="16704"/>
                  <a:pt x="6933" y="16704"/>
                </a:cubicBezTo>
                <a:cubicBezTo>
                  <a:pt x="6913" y="16704"/>
                  <a:pt x="6891" y="16700"/>
                  <a:pt x="6868" y="16690"/>
                </a:cubicBezTo>
                <a:cubicBezTo>
                  <a:pt x="6817" y="16640"/>
                  <a:pt x="6717" y="16540"/>
                  <a:pt x="6717" y="16465"/>
                </a:cubicBezTo>
                <a:cubicBezTo>
                  <a:pt x="6767" y="15938"/>
                  <a:pt x="6893" y="15437"/>
                  <a:pt x="7419" y="15161"/>
                </a:cubicBezTo>
                <a:close/>
                <a:moveTo>
                  <a:pt x="5990" y="18745"/>
                </a:moveTo>
                <a:cubicBezTo>
                  <a:pt x="6041" y="18796"/>
                  <a:pt x="6066" y="18821"/>
                  <a:pt x="6091" y="18871"/>
                </a:cubicBezTo>
                <a:cubicBezTo>
                  <a:pt x="6091" y="18921"/>
                  <a:pt x="6091" y="19021"/>
                  <a:pt x="6041" y="19021"/>
                </a:cubicBezTo>
                <a:cubicBezTo>
                  <a:pt x="6013" y="19037"/>
                  <a:pt x="5992" y="19044"/>
                  <a:pt x="5975" y="19044"/>
                </a:cubicBezTo>
                <a:cubicBezTo>
                  <a:pt x="5915" y="19044"/>
                  <a:pt x="5915" y="18955"/>
                  <a:pt x="5915" y="18896"/>
                </a:cubicBezTo>
                <a:cubicBezTo>
                  <a:pt x="5915" y="18846"/>
                  <a:pt x="5965" y="18796"/>
                  <a:pt x="5990" y="18745"/>
                </a:cubicBezTo>
                <a:close/>
                <a:moveTo>
                  <a:pt x="4437" y="15588"/>
                </a:moveTo>
                <a:cubicBezTo>
                  <a:pt x="3910" y="17668"/>
                  <a:pt x="3484" y="19798"/>
                  <a:pt x="2582" y="21778"/>
                </a:cubicBezTo>
                <a:cubicBezTo>
                  <a:pt x="3183" y="19723"/>
                  <a:pt x="3434" y="17542"/>
                  <a:pt x="4437" y="15588"/>
                </a:cubicBezTo>
                <a:close/>
                <a:moveTo>
                  <a:pt x="11855" y="24560"/>
                </a:moveTo>
                <a:cubicBezTo>
                  <a:pt x="11855" y="24585"/>
                  <a:pt x="11855" y="24610"/>
                  <a:pt x="11880" y="24635"/>
                </a:cubicBezTo>
                <a:cubicBezTo>
                  <a:pt x="11855" y="24660"/>
                  <a:pt x="11830" y="24660"/>
                  <a:pt x="11805" y="24660"/>
                </a:cubicBezTo>
                <a:cubicBezTo>
                  <a:pt x="11780" y="24635"/>
                  <a:pt x="11780" y="24610"/>
                  <a:pt x="11780" y="24585"/>
                </a:cubicBezTo>
                <a:cubicBezTo>
                  <a:pt x="11780" y="24585"/>
                  <a:pt x="11830" y="24560"/>
                  <a:pt x="11855" y="24560"/>
                </a:cubicBezTo>
                <a:close/>
                <a:moveTo>
                  <a:pt x="11628" y="25141"/>
                </a:moveTo>
                <a:cubicBezTo>
                  <a:pt x="11642" y="25141"/>
                  <a:pt x="11659" y="25155"/>
                  <a:pt x="11680" y="25187"/>
                </a:cubicBezTo>
                <a:cubicBezTo>
                  <a:pt x="11680" y="25212"/>
                  <a:pt x="11655" y="25237"/>
                  <a:pt x="11655" y="25262"/>
                </a:cubicBezTo>
                <a:cubicBezTo>
                  <a:pt x="11638" y="25262"/>
                  <a:pt x="11621" y="25273"/>
                  <a:pt x="11612" y="25273"/>
                </a:cubicBezTo>
                <a:cubicBezTo>
                  <a:pt x="11607" y="25273"/>
                  <a:pt x="11604" y="25270"/>
                  <a:pt x="11604" y="25262"/>
                </a:cubicBezTo>
                <a:cubicBezTo>
                  <a:pt x="11579" y="25262"/>
                  <a:pt x="11579" y="25212"/>
                  <a:pt x="11579" y="25212"/>
                </a:cubicBezTo>
                <a:cubicBezTo>
                  <a:pt x="11594" y="25168"/>
                  <a:pt x="11609" y="25141"/>
                  <a:pt x="11628" y="25141"/>
                </a:cubicBezTo>
                <a:close/>
                <a:moveTo>
                  <a:pt x="11279" y="25663"/>
                </a:moveTo>
                <a:cubicBezTo>
                  <a:pt x="11529" y="25838"/>
                  <a:pt x="11529" y="26014"/>
                  <a:pt x="11479" y="26164"/>
                </a:cubicBezTo>
                <a:cubicBezTo>
                  <a:pt x="11304" y="26766"/>
                  <a:pt x="11128" y="27342"/>
                  <a:pt x="10928" y="27943"/>
                </a:cubicBezTo>
                <a:cubicBezTo>
                  <a:pt x="10862" y="28097"/>
                  <a:pt x="10815" y="28308"/>
                  <a:pt x="10637" y="28308"/>
                </a:cubicBezTo>
                <a:cubicBezTo>
                  <a:pt x="10611" y="28308"/>
                  <a:pt x="10583" y="28304"/>
                  <a:pt x="10552" y="28294"/>
                </a:cubicBezTo>
                <a:cubicBezTo>
                  <a:pt x="10276" y="28194"/>
                  <a:pt x="10276" y="27918"/>
                  <a:pt x="10376" y="27693"/>
                </a:cubicBezTo>
                <a:cubicBezTo>
                  <a:pt x="10677" y="27041"/>
                  <a:pt x="10953" y="26365"/>
                  <a:pt x="11279" y="25663"/>
                </a:cubicBezTo>
                <a:close/>
                <a:moveTo>
                  <a:pt x="21213" y="1"/>
                </a:moveTo>
                <a:cubicBezTo>
                  <a:pt x="20820" y="1"/>
                  <a:pt x="20437" y="226"/>
                  <a:pt x="20101" y="700"/>
                </a:cubicBezTo>
                <a:cubicBezTo>
                  <a:pt x="19950" y="901"/>
                  <a:pt x="19850" y="1151"/>
                  <a:pt x="19725" y="1377"/>
                </a:cubicBezTo>
                <a:cubicBezTo>
                  <a:pt x="19173" y="2329"/>
                  <a:pt x="18647" y="3282"/>
                  <a:pt x="18146" y="4184"/>
                </a:cubicBezTo>
                <a:cubicBezTo>
                  <a:pt x="18097" y="4200"/>
                  <a:pt x="18054" y="4207"/>
                  <a:pt x="18015" y="4207"/>
                </a:cubicBezTo>
                <a:cubicBezTo>
                  <a:pt x="17877" y="4207"/>
                  <a:pt x="17798" y="4117"/>
                  <a:pt x="17720" y="4059"/>
                </a:cubicBezTo>
                <a:cubicBezTo>
                  <a:pt x="17338" y="3764"/>
                  <a:pt x="16942" y="3617"/>
                  <a:pt x="16562" y="3617"/>
                </a:cubicBezTo>
                <a:cubicBezTo>
                  <a:pt x="16070" y="3617"/>
                  <a:pt x="15606" y="3864"/>
                  <a:pt x="15239" y="4359"/>
                </a:cubicBezTo>
                <a:cubicBezTo>
                  <a:pt x="14762" y="5011"/>
                  <a:pt x="14286" y="5638"/>
                  <a:pt x="14061" y="6440"/>
                </a:cubicBezTo>
                <a:cubicBezTo>
                  <a:pt x="13910" y="6941"/>
                  <a:pt x="13660" y="7417"/>
                  <a:pt x="13208" y="7768"/>
                </a:cubicBezTo>
                <a:cubicBezTo>
                  <a:pt x="12457" y="9497"/>
                  <a:pt x="11604" y="11202"/>
                  <a:pt x="10552" y="12956"/>
                </a:cubicBezTo>
                <a:cubicBezTo>
                  <a:pt x="10502" y="12480"/>
                  <a:pt x="10577" y="12179"/>
                  <a:pt x="10627" y="11903"/>
                </a:cubicBezTo>
                <a:cubicBezTo>
                  <a:pt x="10752" y="11227"/>
                  <a:pt x="10727" y="10575"/>
                  <a:pt x="10677" y="9898"/>
                </a:cubicBezTo>
                <a:cubicBezTo>
                  <a:pt x="10627" y="9297"/>
                  <a:pt x="10276" y="8846"/>
                  <a:pt x="9700" y="8620"/>
                </a:cubicBezTo>
                <a:cubicBezTo>
                  <a:pt x="9558" y="8562"/>
                  <a:pt x="9420" y="8535"/>
                  <a:pt x="9288" y="8535"/>
                </a:cubicBezTo>
                <a:cubicBezTo>
                  <a:pt x="8908" y="8535"/>
                  <a:pt x="8569" y="8755"/>
                  <a:pt x="8271" y="9071"/>
                </a:cubicBezTo>
                <a:cubicBezTo>
                  <a:pt x="7995" y="9347"/>
                  <a:pt x="7695" y="9623"/>
                  <a:pt x="7519" y="9973"/>
                </a:cubicBezTo>
                <a:cubicBezTo>
                  <a:pt x="7344" y="10400"/>
                  <a:pt x="7093" y="10775"/>
                  <a:pt x="7093" y="11277"/>
                </a:cubicBezTo>
                <a:cubicBezTo>
                  <a:pt x="7093" y="11577"/>
                  <a:pt x="6943" y="11903"/>
                  <a:pt x="6567" y="12079"/>
                </a:cubicBezTo>
                <a:cubicBezTo>
                  <a:pt x="6316" y="11227"/>
                  <a:pt x="6617" y="10575"/>
                  <a:pt x="7118" y="9973"/>
                </a:cubicBezTo>
                <a:cubicBezTo>
                  <a:pt x="7118" y="9873"/>
                  <a:pt x="7118" y="9773"/>
                  <a:pt x="7118" y="9673"/>
                </a:cubicBezTo>
                <a:cubicBezTo>
                  <a:pt x="7168" y="9196"/>
                  <a:pt x="7068" y="8770"/>
                  <a:pt x="6567" y="8645"/>
                </a:cubicBezTo>
                <a:cubicBezTo>
                  <a:pt x="6492" y="8626"/>
                  <a:pt x="6425" y="8617"/>
                  <a:pt x="6364" y="8617"/>
                </a:cubicBezTo>
                <a:cubicBezTo>
                  <a:pt x="5951" y="8617"/>
                  <a:pt x="5817" y="9023"/>
                  <a:pt x="5665" y="9372"/>
                </a:cubicBezTo>
                <a:cubicBezTo>
                  <a:pt x="5188" y="10700"/>
                  <a:pt x="4637" y="11978"/>
                  <a:pt x="4186" y="13307"/>
                </a:cubicBezTo>
                <a:cubicBezTo>
                  <a:pt x="3384" y="15638"/>
                  <a:pt x="2732" y="17994"/>
                  <a:pt x="2131" y="20374"/>
                </a:cubicBezTo>
                <a:cubicBezTo>
                  <a:pt x="1730" y="22029"/>
                  <a:pt x="1254" y="23658"/>
                  <a:pt x="1329" y="25387"/>
                </a:cubicBezTo>
                <a:cubicBezTo>
                  <a:pt x="1354" y="25562"/>
                  <a:pt x="1329" y="25738"/>
                  <a:pt x="1279" y="25888"/>
                </a:cubicBezTo>
                <a:cubicBezTo>
                  <a:pt x="853" y="27041"/>
                  <a:pt x="727" y="28269"/>
                  <a:pt x="251" y="29422"/>
                </a:cubicBezTo>
                <a:cubicBezTo>
                  <a:pt x="0" y="30049"/>
                  <a:pt x="76" y="30675"/>
                  <a:pt x="126" y="31302"/>
                </a:cubicBezTo>
                <a:cubicBezTo>
                  <a:pt x="151" y="31678"/>
                  <a:pt x="401" y="31903"/>
                  <a:pt x="752" y="32004"/>
                </a:cubicBezTo>
                <a:cubicBezTo>
                  <a:pt x="826" y="32023"/>
                  <a:pt x="896" y="32032"/>
                  <a:pt x="962" y="32032"/>
                </a:cubicBezTo>
                <a:cubicBezTo>
                  <a:pt x="1234" y="32032"/>
                  <a:pt x="1448" y="31879"/>
                  <a:pt x="1629" y="31678"/>
                </a:cubicBezTo>
                <a:cubicBezTo>
                  <a:pt x="1780" y="31477"/>
                  <a:pt x="1830" y="31252"/>
                  <a:pt x="1905" y="31026"/>
                </a:cubicBezTo>
                <a:cubicBezTo>
                  <a:pt x="2030" y="30500"/>
                  <a:pt x="2081" y="29974"/>
                  <a:pt x="2331" y="29497"/>
                </a:cubicBezTo>
                <a:cubicBezTo>
                  <a:pt x="2757" y="28695"/>
                  <a:pt x="3008" y="27818"/>
                  <a:pt x="3259" y="26966"/>
                </a:cubicBezTo>
                <a:cubicBezTo>
                  <a:pt x="3735" y="25437"/>
                  <a:pt x="4211" y="23908"/>
                  <a:pt x="4687" y="22380"/>
                </a:cubicBezTo>
                <a:cubicBezTo>
                  <a:pt x="4863" y="21352"/>
                  <a:pt x="5339" y="20425"/>
                  <a:pt x="5815" y="19522"/>
                </a:cubicBezTo>
                <a:lnTo>
                  <a:pt x="5815" y="19522"/>
                </a:lnTo>
                <a:cubicBezTo>
                  <a:pt x="5715" y="20525"/>
                  <a:pt x="5514" y="21477"/>
                  <a:pt x="5113" y="22405"/>
                </a:cubicBezTo>
                <a:cubicBezTo>
                  <a:pt x="4361" y="25287"/>
                  <a:pt x="3359" y="28119"/>
                  <a:pt x="2958" y="31126"/>
                </a:cubicBezTo>
                <a:cubicBezTo>
                  <a:pt x="2858" y="31954"/>
                  <a:pt x="3058" y="32405"/>
                  <a:pt x="3835" y="32655"/>
                </a:cubicBezTo>
                <a:cubicBezTo>
                  <a:pt x="3998" y="32703"/>
                  <a:pt x="4144" y="32728"/>
                  <a:pt x="4280" y="32728"/>
                </a:cubicBezTo>
                <a:cubicBezTo>
                  <a:pt x="4647" y="32728"/>
                  <a:pt x="4941" y="32543"/>
                  <a:pt x="5289" y="32104"/>
                </a:cubicBezTo>
                <a:cubicBezTo>
                  <a:pt x="5539" y="31803"/>
                  <a:pt x="5614" y="31352"/>
                  <a:pt x="6191" y="31227"/>
                </a:cubicBezTo>
                <a:cubicBezTo>
                  <a:pt x="6451" y="31865"/>
                  <a:pt x="6935" y="32258"/>
                  <a:pt x="7662" y="32258"/>
                </a:cubicBezTo>
                <a:cubicBezTo>
                  <a:pt x="7706" y="32258"/>
                  <a:pt x="7750" y="32257"/>
                  <a:pt x="7795" y="32254"/>
                </a:cubicBezTo>
                <a:cubicBezTo>
                  <a:pt x="8572" y="32229"/>
                  <a:pt x="8948" y="31603"/>
                  <a:pt x="9549" y="31051"/>
                </a:cubicBezTo>
                <a:lnTo>
                  <a:pt x="9549" y="31051"/>
                </a:lnTo>
                <a:cubicBezTo>
                  <a:pt x="9399" y="31979"/>
                  <a:pt x="9324" y="32756"/>
                  <a:pt x="9098" y="33532"/>
                </a:cubicBezTo>
                <a:cubicBezTo>
                  <a:pt x="8848" y="34284"/>
                  <a:pt x="8747" y="35086"/>
                  <a:pt x="8647" y="35863"/>
                </a:cubicBezTo>
                <a:cubicBezTo>
                  <a:pt x="8572" y="36440"/>
                  <a:pt x="8873" y="36841"/>
                  <a:pt x="9424" y="36966"/>
                </a:cubicBezTo>
                <a:cubicBezTo>
                  <a:pt x="9505" y="36990"/>
                  <a:pt x="9585" y="37002"/>
                  <a:pt x="9662" y="37002"/>
                </a:cubicBezTo>
                <a:cubicBezTo>
                  <a:pt x="9991" y="37002"/>
                  <a:pt x="10283" y="36786"/>
                  <a:pt x="10527" y="36339"/>
                </a:cubicBezTo>
                <a:cubicBezTo>
                  <a:pt x="11078" y="35412"/>
                  <a:pt x="11354" y="34385"/>
                  <a:pt x="11755" y="33407"/>
                </a:cubicBezTo>
                <a:cubicBezTo>
                  <a:pt x="13108" y="30024"/>
                  <a:pt x="14437" y="26665"/>
                  <a:pt x="15815" y="23282"/>
                </a:cubicBezTo>
                <a:cubicBezTo>
                  <a:pt x="16567" y="21377"/>
                  <a:pt x="17244" y="19422"/>
                  <a:pt x="18171" y="17567"/>
                </a:cubicBezTo>
                <a:cubicBezTo>
                  <a:pt x="18472" y="16415"/>
                  <a:pt x="19148" y="15412"/>
                  <a:pt x="19599" y="14309"/>
                </a:cubicBezTo>
                <a:cubicBezTo>
                  <a:pt x="20126" y="13056"/>
                  <a:pt x="20803" y="11878"/>
                  <a:pt x="21705" y="10675"/>
                </a:cubicBezTo>
                <a:lnTo>
                  <a:pt x="21705" y="10675"/>
                </a:lnTo>
                <a:cubicBezTo>
                  <a:pt x="21605" y="11853"/>
                  <a:pt x="21329" y="12881"/>
                  <a:pt x="21053" y="13908"/>
                </a:cubicBezTo>
                <a:cubicBezTo>
                  <a:pt x="20677" y="15312"/>
                  <a:pt x="20276" y="16715"/>
                  <a:pt x="19850" y="18094"/>
                </a:cubicBezTo>
                <a:cubicBezTo>
                  <a:pt x="19750" y="18445"/>
                  <a:pt x="19725" y="18846"/>
                  <a:pt x="19349" y="19046"/>
                </a:cubicBezTo>
                <a:cubicBezTo>
                  <a:pt x="19399" y="19422"/>
                  <a:pt x="19374" y="19773"/>
                  <a:pt x="19249" y="20124"/>
                </a:cubicBezTo>
                <a:cubicBezTo>
                  <a:pt x="18622" y="21953"/>
                  <a:pt x="18121" y="23808"/>
                  <a:pt x="17594" y="25663"/>
                </a:cubicBezTo>
                <a:cubicBezTo>
                  <a:pt x="16993" y="27743"/>
                  <a:pt x="16391" y="29823"/>
                  <a:pt x="15790" y="31903"/>
                </a:cubicBezTo>
                <a:cubicBezTo>
                  <a:pt x="14838" y="35262"/>
                  <a:pt x="14161" y="38670"/>
                  <a:pt x="13685" y="42129"/>
                </a:cubicBezTo>
                <a:cubicBezTo>
                  <a:pt x="13635" y="42580"/>
                  <a:pt x="13685" y="42981"/>
                  <a:pt x="13710" y="43407"/>
                </a:cubicBezTo>
                <a:cubicBezTo>
                  <a:pt x="13735" y="43583"/>
                  <a:pt x="13735" y="43758"/>
                  <a:pt x="13935" y="43808"/>
                </a:cubicBezTo>
                <a:cubicBezTo>
                  <a:pt x="13976" y="43820"/>
                  <a:pt x="14014" y="43826"/>
                  <a:pt x="14048" y="43826"/>
                </a:cubicBezTo>
                <a:cubicBezTo>
                  <a:pt x="14226" y="43826"/>
                  <a:pt x="14324" y="43679"/>
                  <a:pt x="14386" y="43533"/>
                </a:cubicBezTo>
                <a:cubicBezTo>
                  <a:pt x="14462" y="43332"/>
                  <a:pt x="14512" y="43132"/>
                  <a:pt x="14537" y="42956"/>
                </a:cubicBezTo>
                <a:cubicBezTo>
                  <a:pt x="14888" y="40475"/>
                  <a:pt x="15389" y="38019"/>
                  <a:pt x="16041" y="35613"/>
                </a:cubicBezTo>
                <a:cubicBezTo>
                  <a:pt x="17043" y="32004"/>
                  <a:pt x="18171" y="28420"/>
                  <a:pt x="19349" y="24861"/>
                </a:cubicBezTo>
                <a:cubicBezTo>
                  <a:pt x="19800" y="23507"/>
                  <a:pt x="20101" y="22104"/>
                  <a:pt x="20702" y="20801"/>
                </a:cubicBezTo>
                <a:cubicBezTo>
                  <a:pt x="20828" y="19673"/>
                  <a:pt x="21304" y="18620"/>
                  <a:pt x="21655" y="17567"/>
                </a:cubicBezTo>
                <a:cubicBezTo>
                  <a:pt x="22482" y="14986"/>
                  <a:pt x="23334" y="12430"/>
                  <a:pt x="24061" y="9848"/>
                </a:cubicBezTo>
                <a:cubicBezTo>
                  <a:pt x="24487" y="8294"/>
                  <a:pt x="24963" y="6765"/>
                  <a:pt x="24938" y="5161"/>
                </a:cubicBezTo>
                <a:cubicBezTo>
                  <a:pt x="24529" y="4647"/>
                  <a:pt x="24076" y="4383"/>
                  <a:pt x="23635" y="4383"/>
                </a:cubicBezTo>
                <a:cubicBezTo>
                  <a:pt x="23132" y="4383"/>
                  <a:pt x="22644" y="4728"/>
                  <a:pt x="22256" y="5437"/>
                </a:cubicBezTo>
                <a:cubicBezTo>
                  <a:pt x="21529" y="6765"/>
                  <a:pt x="20577" y="7918"/>
                  <a:pt x="19900" y="9247"/>
                </a:cubicBezTo>
                <a:cubicBezTo>
                  <a:pt x="19850" y="9322"/>
                  <a:pt x="19800" y="9422"/>
                  <a:pt x="19675" y="9447"/>
                </a:cubicBezTo>
                <a:cubicBezTo>
                  <a:pt x="20176" y="6615"/>
                  <a:pt x="21379" y="4034"/>
                  <a:pt x="22331" y="1352"/>
                </a:cubicBezTo>
                <a:cubicBezTo>
                  <a:pt x="22381" y="725"/>
                  <a:pt x="22206" y="249"/>
                  <a:pt x="21529" y="49"/>
                </a:cubicBezTo>
                <a:cubicBezTo>
                  <a:pt x="21424" y="17"/>
                  <a:pt x="21318" y="1"/>
                  <a:pt x="21213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26" name="Google Shape;1026;p42"/>
          <p:cNvGrpSpPr/>
          <p:nvPr/>
        </p:nvGrpSpPr>
        <p:grpSpPr>
          <a:xfrm>
            <a:off x="6157266" y="-15"/>
            <a:ext cx="764467" cy="257433"/>
            <a:chOff x="2049650" y="0"/>
            <a:chExt cx="573350" cy="193075"/>
          </a:xfrm>
        </p:grpSpPr>
        <p:sp>
          <p:nvSpPr>
            <p:cNvPr id="1027" name="Google Shape;1027;p42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8" name="Google Shape;1028;p42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29" name="Google Shape;1029;p42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0" name="Google Shape;1030;p42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1" name="Google Shape;1031;p42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2" name="Google Shape;1032;p42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33" name="Google Shape;1033;p42"/>
          <p:cNvSpPr/>
          <p:nvPr/>
        </p:nvSpPr>
        <p:spPr>
          <a:xfrm rot="-5400000">
            <a:off x="29967" y="52625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4" name="Google Shape;1034;p42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5" name="Google Shape;1035;p42"/>
          <p:cNvSpPr/>
          <p:nvPr/>
        </p:nvSpPr>
        <p:spPr>
          <a:xfrm rot="-5400000">
            <a:off x="129467" y="52484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6" name="Google Shape;1036;p42"/>
          <p:cNvSpPr/>
          <p:nvPr/>
        </p:nvSpPr>
        <p:spPr>
          <a:xfrm>
            <a:off x="10329184" y="367967"/>
            <a:ext cx="821267" cy="816867"/>
          </a:xfrm>
          <a:custGeom>
            <a:avLst/>
            <a:gdLst/>
            <a:ahLst/>
            <a:cxnLst/>
            <a:rect l="l" t="t" r="r" b="b"/>
            <a:pathLst>
              <a:path w="24638" h="24506" extrusionOk="0">
                <a:moveTo>
                  <a:pt x="16620" y="1"/>
                </a:moveTo>
                <a:cubicBezTo>
                  <a:pt x="16159" y="1"/>
                  <a:pt x="15726" y="75"/>
                  <a:pt x="15264" y="75"/>
                </a:cubicBezTo>
                <a:cubicBezTo>
                  <a:pt x="13885" y="75"/>
                  <a:pt x="12933" y="827"/>
                  <a:pt x="12281" y="1980"/>
                </a:cubicBezTo>
                <a:cubicBezTo>
                  <a:pt x="11930" y="2631"/>
                  <a:pt x="11454" y="3233"/>
                  <a:pt x="11379" y="4060"/>
                </a:cubicBezTo>
                <a:cubicBezTo>
                  <a:pt x="11336" y="4360"/>
                  <a:pt x="11212" y="4505"/>
                  <a:pt x="11030" y="4505"/>
                </a:cubicBezTo>
                <a:cubicBezTo>
                  <a:pt x="10892" y="4505"/>
                  <a:pt x="10721" y="4422"/>
                  <a:pt x="10527" y="4260"/>
                </a:cubicBezTo>
                <a:cubicBezTo>
                  <a:pt x="10076" y="3884"/>
                  <a:pt x="9675" y="3483"/>
                  <a:pt x="9249" y="3132"/>
                </a:cubicBezTo>
                <a:cubicBezTo>
                  <a:pt x="8522" y="2581"/>
                  <a:pt x="7870" y="1980"/>
                  <a:pt x="6918" y="1829"/>
                </a:cubicBezTo>
                <a:cubicBezTo>
                  <a:pt x="6288" y="1728"/>
                  <a:pt x="5719" y="1675"/>
                  <a:pt x="5203" y="1675"/>
                </a:cubicBezTo>
                <a:cubicBezTo>
                  <a:pt x="2654" y="1675"/>
                  <a:pt x="1377" y="2947"/>
                  <a:pt x="376" y="5864"/>
                </a:cubicBezTo>
                <a:cubicBezTo>
                  <a:pt x="0" y="6992"/>
                  <a:pt x="0" y="8170"/>
                  <a:pt x="51" y="9348"/>
                </a:cubicBezTo>
                <a:cubicBezTo>
                  <a:pt x="201" y="11679"/>
                  <a:pt x="752" y="13960"/>
                  <a:pt x="1404" y="16190"/>
                </a:cubicBezTo>
                <a:cubicBezTo>
                  <a:pt x="2081" y="18471"/>
                  <a:pt x="3083" y="20626"/>
                  <a:pt x="4462" y="22556"/>
                </a:cubicBezTo>
                <a:cubicBezTo>
                  <a:pt x="5013" y="23333"/>
                  <a:pt x="5690" y="23985"/>
                  <a:pt x="6542" y="24386"/>
                </a:cubicBezTo>
                <a:cubicBezTo>
                  <a:pt x="6728" y="24467"/>
                  <a:pt x="6909" y="24505"/>
                  <a:pt x="7077" y="24505"/>
                </a:cubicBezTo>
                <a:cubicBezTo>
                  <a:pt x="7635" y="24505"/>
                  <a:pt x="8057" y="24088"/>
                  <a:pt x="8096" y="23433"/>
                </a:cubicBezTo>
                <a:cubicBezTo>
                  <a:pt x="8096" y="23233"/>
                  <a:pt x="8121" y="23007"/>
                  <a:pt x="8046" y="22832"/>
                </a:cubicBezTo>
                <a:cubicBezTo>
                  <a:pt x="7670" y="22055"/>
                  <a:pt x="7745" y="21027"/>
                  <a:pt x="6767" y="20551"/>
                </a:cubicBezTo>
                <a:cubicBezTo>
                  <a:pt x="6617" y="20476"/>
                  <a:pt x="6542" y="20225"/>
                  <a:pt x="6467" y="20050"/>
                </a:cubicBezTo>
                <a:cubicBezTo>
                  <a:pt x="5038" y="16767"/>
                  <a:pt x="4161" y="13333"/>
                  <a:pt x="4061" y="9724"/>
                </a:cubicBezTo>
                <a:cubicBezTo>
                  <a:pt x="4061" y="9348"/>
                  <a:pt x="4061" y="8972"/>
                  <a:pt x="4061" y="8621"/>
                </a:cubicBezTo>
                <a:cubicBezTo>
                  <a:pt x="4035" y="7944"/>
                  <a:pt x="4361" y="7468"/>
                  <a:pt x="4812" y="7042"/>
                </a:cubicBezTo>
                <a:cubicBezTo>
                  <a:pt x="4998" y="6856"/>
                  <a:pt x="5184" y="6769"/>
                  <a:pt x="5374" y="6769"/>
                </a:cubicBezTo>
                <a:cubicBezTo>
                  <a:pt x="5542" y="6769"/>
                  <a:pt x="5713" y="6837"/>
                  <a:pt x="5890" y="6967"/>
                </a:cubicBezTo>
                <a:cubicBezTo>
                  <a:pt x="6366" y="7318"/>
                  <a:pt x="6792" y="7744"/>
                  <a:pt x="7168" y="8220"/>
                </a:cubicBezTo>
                <a:cubicBezTo>
                  <a:pt x="8923" y="10275"/>
                  <a:pt x="10427" y="12506"/>
                  <a:pt x="11579" y="14987"/>
                </a:cubicBezTo>
                <a:cubicBezTo>
                  <a:pt x="12256" y="16441"/>
                  <a:pt x="13484" y="17143"/>
                  <a:pt x="14988" y="17493"/>
                </a:cubicBezTo>
                <a:cubicBezTo>
                  <a:pt x="15032" y="17502"/>
                  <a:pt x="15075" y="17506"/>
                  <a:pt x="15117" y="17506"/>
                </a:cubicBezTo>
                <a:cubicBezTo>
                  <a:pt x="15310" y="17506"/>
                  <a:pt x="15475" y="17417"/>
                  <a:pt x="15640" y="17293"/>
                </a:cubicBezTo>
                <a:cubicBezTo>
                  <a:pt x="15815" y="17143"/>
                  <a:pt x="15965" y="16967"/>
                  <a:pt x="16216" y="16917"/>
                </a:cubicBezTo>
                <a:cubicBezTo>
                  <a:pt x="16767" y="16792"/>
                  <a:pt x="16968" y="16340"/>
                  <a:pt x="17168" y="15864"/>
                </a:cubicBezTo>
                <a:cubicBezTo>
                  <a:pt x="17620" y="14812"/>
                  <a:pt x="17444" y="13809"/>
                  <a:pt x="17093" y="12832"/>
                </a:cubicBezTo>
                <a:cubicBezTo>
                  <a:pt x="16391" y="10852"/>
                  <a:pt x="16366" y="8772"/>
                  <a:pt x="16091" y="6741"/>
                </a:cubicBezTo>
                <a:cubicBezTo>
                  <a:pt x="16066" y="6566"/>
                  <a:pt x="16091" y="6391"/>
                  <a:pt x="16116" y="6240"/>
                </a:cubicBezTo>
                <a:cubicBezTo>
                  <a:pt x="16184" y="5900"/>
                  <a:pt x="16379" y="5698"/>
                  <a:pt x="16623" y="5698"/>
                </a:cubicBezTo>
                <a:cubicBezTo>
                  <a:pt x="16738" y="5698"/>
                  <a:pt x="16864" y="5743"/>
                  <a:pt x="16993" y="5839"/>
                </a:cubicBezTo>
                <a:cubicBezTo>
                  <a:pt x="17519" y="6190"/>
                  <a:pt x="18021" y="6591"/>
                  <a:pt x="18447" y="7042"/>
                </a:cubicBezTo>
                <a:cubicBezTo>
                  <a:pt x="19625" y="8371"/>
                  <a:pt x="20802" y="9674"/>
                  <a:pt x="21730" y="11203"/>
                </a:cubicBezTo>
                <a:cubicBezTo>
                  <a:pt x="21905" y="11478"/>
                  <a:pt x="22131" y="11729"/>
                  <a:pt x="22432" y="11904"/>
                </a:cubicBezTo>
                <a:cubicBezTo>
                  <a:pt x="22675" y="12049"/>
                  <a:pt x="22923" y="12117"/>
                  <a:pt x="23158" y="12117"/>
                </a:cubicBezTo>
                <a:cubicBezTo>
                  <a:pt x="23700" y="12117"/>
                  <a:pt x="24177" y="11756"/>
                  <a:pt x="24386" y="11127"/>
                </a:cubicBezTo>
                <a:cubicBezTo>
                  <a:pt x="24637" y="10426"/>
                  <a:pt x="24311" y="9849"/>
                  <a:pt x="24161" y="9198"/>
                </a:cubicBezTo>
                <a:cubicBezTo>
                  <a:pt x="23584" y="6541"/>
                  <a:pt x="22381" y="4185"/>
                  <a:pt x="20677" y="2080"/>
                </a:cubicBezTo>
                <a:cubicBezTo>
                  <a:pt x="19750" y="927"/>
                  <a:pt x="18572" y="200"/>
                  <a:pt x="17043" y="25"/>
                </a:cubicBezTo>
                <a:cubicBezTo>
                  <a:pt x="16898" y="7"/>
                  <a:pt x="16758" y="1"/>
                  <a:pt x="16620" y="1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7" name="Google Shape;1037;p42"/>
          <p:cNvSpPr/>
          <p:nvPr/>
        </p:nvSpPr>
        <p:spPr>
          <a:xfrm>
            <a:off x="10081885" y="1275501"/>
            <a:ext cx="695967" cy="487500"/>
          </a:xfrm>
          <a:custGeom>
            <a:avLst/>
            <a:gdLst/>
            <a:ahLst/>
            <a:cxnLst/>
            <a:rect l="l" t="t" r="r" b="b"/>
            <a:pathLst>
              <a:path w="20879" h="14625" extrusionOk="0">
                <a:moveTo>
                  <a:pt x="3295" y="1"/>
                </a:moveTo>
                <a:cubicBezTo>
                  <a:pt x="3037" y="1"/>
                  <a:pt x="2832" y="154"/>
                  <a:pt x="2657" y="368"/>
                </a:cubicBezTo>
                <a:cubicBezTo>
                  <a:pt x="2532" y="518"/>
                  <a:pt x="2432" y="694"/>
                  <a:pt x="2332" y="869"/>
                </a:cubicBezTo>
                <a:cubicBezTo>
                  <a:pt x="1705" y="2222"/>
                  <a:pt x="1003" y="3576"/>
                  <a:pt x="577" y="5004"/>
                </a:cubicBezTo>
                <a:cubicBezTo>
                  <a:pt x="377" y="5606"/>
                  <a:pt x="226" y="6232"/>
                  <a:pt x="151" y="6859"/>
                </a:cubicBezTo>
                <a:cubicBezTo>
                  <a:pt x="1" y="8087"/>
                  <a:pt x="978" y="9641"/>
                  <a:pt x="2131" y="9917"/>
                </a:cubicBezTo>
                <a:cubicBezTo>
                  <a:pt x="2398" y="9973"/>
                  <a:pt x="2665" y="10001"/>
                  <a:pt x="2932" y="10001"/>
                </a:cubicBezTo>
                <a:cubicBezTo>
                  <a:pt x="3490" y="10001"/>
                  <a:pt x="4044" y="9878"/>
                  <a:pt x="4587" y="9641"/>
                </a:cubicBezTo>
                <a:cubicBezTo>
                  <a:pt x="4961" y="9464"/>
                  <a:pt x="5188" y="9360"/>
                  <a:pt x="5350" y="9360"/>
                </a:cubicBezTo>
                <a:cubicBezTo>
                  <a:pt x="5601" y="9360"/>
                  <a:pt x="5697" y="9608"/>
                  <a:pt x="5941" y="10217"/>
                </a:cubicBezTo>
                <a:cubicBezTo>
                  <a:pt x="6414" y="11442"/>
                  <a:pt x="7388" y="12114"/>
                  <a:pt x="8481" y="12114"/>
                </a:cubicBezTo>
                <a:cubicBezTo>
                  <a:pt x="9065" y="12114"/>
                  <a:pt x="9683" y="11922"/>
                  <a:pt x="10277" y="11521"/>
                </a:cubicBezTo>
                <a:cubicBezTo>
                  <a:pt x="10452" y="11389"/>
                  <a:pt x="10608" y="11181"/>
                  <a:pt x="10879" y="11181"/>
                </a:cubicBezTo>
                <a:cubicBezTo>
                  <a:pt x="10918" y="11181"/>
                  <a:pt x="10959" y="11185"/>
                  <a:pt x="11003" y="11195"/>
                </a:cubicBezTo>
                <a:cubicBezTo>
                  <a:pt x="11154" y="11696"/>
                  <a:pt x="11279" y="12197"/>
                  <a:pt x="11480" y="12674"/>
                </a:cubicBezTo>
                <a:cubicBezTo>
                  <a:pt x="11881" y="13601"/>
                  <a:pt x="12557" y="14353"/>
                  <a:pt x="13535" y="14553"/>
                </a:cubicBezTo>
                <a:cubicBezTo>
                  <a:pt x="13767" y="14601"/>
                  <a:pt x="13998" y="14625"/>
                  <a:pt x="14229" y="14625"/>
                </a:cubicBezTo>
                <a:cubicBezTo>
                  <a:pt x="14847" y="14625"/>
                  <a:pt x="15457" y="14456"/>
                  <a:pt x="16041" y="14127"/>
                </a:cubicBezTo>
                <a:cubicBezTo>
                  <a:pt x="17520" y="13325"/>
                  <a:pt x="18698" y="12222"/>
                  <a:pt x="19550" y="10794"/>
                </a:cubicBezTo>
                <a:cubicBezTo>
                  <a:pt x="20201" y="9741"/>
                  <a:pt x="20703" y="8613"/>
                  <a:pt x="20828" y="7360"/>
                </a:cubicBezTo>
                <a:cubicBezTo>
                  <a:pt x="20878" y="6834"/>
                  <a:pt x="20803" y="6333"/>
                  <a:pt x="20577" y="5882"/>
                </a:cubicBezTo>
                <a:cubicBezTo>
                  <a:pt x="20459" y="5618"/>
                  <a:pt x="20250" y="5486"/>
                  <a:pt x="20027" y="5486"/>
                </a:cubicBezTo>
                <a:cubicBezTo>
                  <a:pt x="19827" y="5486"/>
                  <a:pt x="19616" y="5593"/>
                  <a:pt x="19450" y="5806"/>
                </a:cubicBezTo>
                <a:cubicBezTo>
                  <a:pt x="19349" y="5932"/>
                  <a:pt x="19299" y="6082"/>
                  <a:pt x="19249" y="6257"/>
                </a:cubicBezTo>
                <a:cubicBezTo>
                  <a:pt x="18572" y="8237"/>
                  <a:pt x="17094" y="9491"/>
                  <a:pt x="15389" y="10543"/>
                </a:cubicBezTo>
                <a:cubicBezTo>
                  <a:pt x="15148" y="10688"/>
                  <a:pt x="14945" y="10758"/>
                  <a:pt x="14782" y="10758"/>
                </a:cubicBezTo>
                <a:cubicBezTo>
                  <a:pt x="14437" y="10758"/>
                  <a:pt x="14270" y="10445"/>
                  <a:pt x="14287" y="9866"/>
                </a:cubicBezTo>
                <a:cubicBezTo>
                  <a:pt x="14312" y="9691"/>
                  <a:pt x="14362" y="9541"/>
                  <a:pt x="14387" y="9365"/>
                </a:cubicBezTo>
                <a:cubicBezTo>
                  <a:pt x="14713" y="7811"/>
                  <a:pt x="15038" y="6257"/>
                  <a:pt x="15389" y="4704"/>
                </a:cubicBezTo>
                <a:cubicBezTo>
                  <a:pt x="15439" y="4403"/>
                  <a:pt x="15439" y="4102"/>
                  <a:pt x="15414" y="3801"/>
                </a:cubicBezTo>
                <a:cubicBezTo>
                  <a:pt x="15389" y="3325"/>
                  <a:pt x="15089" y="2999"/>
                  <a:pt x="14663" y="2849"/>
                </a:cubicBezTo>
                <a:cubicBezTo>
                  <a:pt x="14490" y="2782"/>
                  <a:pt x="14317" y="2744"/>
                  <a:pt x="14148" y="2744"/>
                </a:cubicBezTo>
                <a:cubicBezTo>
                  <a:pt x="13874" y="2744"/>
                  <a:pt x="13607" y="2842"/>
                  <a:pt x="13359" y="3074"/>
                </a:cubicBezTo>
                <a:cubicBezTo>
                  <a:pt x="12983" y="3450"/>
                  <a:pt x="12658" y="3876"/>
                  <a:pt x="12457" y="4378"/>
                </a:cubicBezTo>
                <a:cubicBezTo>
                  <a:pt x="12081" y="5355"/>
                  <a:pt x="11530" y="6232"/>
                  <a:pt x="10953" y="7085"/>
                </a:cubicBezTo>
                <a:cubicBezTo>
                  <a:pt x="10527" y="7686"/>
                  <a:pt x="10051" y="8237"/>
                  <a:pt x="9449" y="8689"/>
                </a:cubicBezTo>
                <a:cubicBezTo>
                  <a:pt x="9321" y="8781"/>
                  <a:pt x="9165" y="8886"/>
                  <a:pt x="8992" y="8886"/>
                </a:cubicBezTo>
                <a:cubicBezTo>
                  <a:pt x="8929" y="8886"/>
                  <a:pt x="8864" y="8872"/>
                  <a:pt x="8798" y="8839"/>
                </a:cubicBezTo>
                <a:cubicBezTo>
                  <a:pt x="8522" y="8714"/>
                  <a:pt x="8472" y="8438"/>
                  <a:pt x="8472" y="8162"/>
                </a:cubicBezTo>
                <a:cubicBezTo>
                  <a:pt x="8472" y="8012"/>
                  <a:pt x="8522" y="7836"/>
                  <a:pt x="8547" y="7686"/>
                </a:cubicBezTo>
                <a:cubicBezTo>
                  <a:pt x="8748" y="6558"/>
                  <a:pt x="9174" y="5506"/>
                  <a:pt x="9550" y="4453"/>
                </a:cubicBezTo>
                <a:cubicBezTo>
                  <a:pt x="9876" y="3501"/>
                  <a:pt x="10201" y="2548"/>
                  <a:pt x="10126" y="1521"/>
                </a:cubicBezTo>
                <a:cubicBezTo>
                  <a:pt x="10076" y="819"/>
                  <a:pt x="9800" y="618"/>
                  <a:pt x="9099" y="568"/>
                </a:cubicBezTo>
                <a:cubicBezTo>
                  <a:pt x="9063" y="566"/>
                  <a:pt x="9029" y="565"/>
                  <a:pt x="8995" y="565"/>
                </a:cubicBezTo>
                <a:cubicBezTo>
                  <a:pt x="8619" y="565"/>
                  <a:pt x="8320" y="693"/>
                  <a:pt x="8021" y="969"/>
                </a:cubicBezTo>
                <a:cubicBezTo>
                  <a:pt x="7520" y="1420"/>
                  <a:pt x="7194" y="1997"/>
                  <a:pt x="6868" y="2598"/>
                </a:cubicBezTo>
                <a:cubicBezTo>
                  <a:pt x="6216" y="3701"/>
                  <a:pt x="5665" y="4879"/>
                  <a:pt x="4838" y="5907"/>
                </a:cubicBezTo>
                <a:cubicBezTo>
                  <a:pt x="4412" y="6408"/>
                  <a:pt x="3911" y="6784"/>
                  <a:pt x="3284" y="6909"/>
                </a:cubicBezTo>
                <a:cubicBezTo>
                  <a:pt x="3191" y="6934"/>
                  <a:pt x="3107" y="6946"/>
                  <a:pt x="3031" y="6946"/>
                </a:cubicBezTo>
                <a:cubicBezTo>
                  <a:pt x="2719" y="6946"/>
                  <a:pt x="2552" y="6741"/>
                  <a:pt x="2532" y="6358"/>
                </a:cubicBezTo>
                <a:cubicBezTo>
                  <a:pt x="2532" y="6207"/>
                  <a:pt x="2557" y="6032"/>
                  <a:pt x="2607" y="5882"/>
                </a:cubicBezTo>
                <a:cubicBezTo>
                  <a:pt x="2833" y="4503"/>
                  <a:pt x="3334" y="3175"/>
                  <a:pt x="3710" y="1846"/>
                </a:cubicBezTo>
                <a:cubicBezTo>
                  <a:pt x="3785" y="1521"/>
                  <a:pt x="3911" y="1195"/>
                  <a:pt x="3936" y="869"/>
                </a:cubicBezTo>
                <a:cubicBezTo>
                  <a:pt x="3986" y="518"/>
                  <a:pt x="3886" y="192"/>
                  <a:pt x="3535" y="42"/>
                </a:cubicBezTo>
                <a:cubicBezTo>
                  <a:pt x="3450" y="14"/>
                  <a:pt x="3370" y="1"/>
                  <a:pt x="3295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8" name="Google Shape;1038;p42"/>
          <p:cNvSpPr/>
          <p:nvPr/>
        </p:nvSpPr>
        <p:spPr>
          <a:xfrm>
            <a:off x="11369284" y="1385701"/>
            <a:ext cx="475400" cy="518633"/>
          </a:xfrm>
          <a:custGeom>
            <a:avLst/>
            <a:gdLst/>
            <a:ahLst/>
            <a:cxnLst/>
            <a:rect l="l" t="t" r="r" b="b"/>
            <a:pathLst>
              <a:path w="14262" h="15559" extrusionOk="0">
                <a:moveTo>
                  <a:pt x="5740" y="0"/>
                </a:moveTo>
                <a:cubicBezTo>
                  <a:pt x="5176" y="0"/>
                  <a:pt x="4612" y="69"/>
                  <a:pt x="4061" y="220"/>
                </a:cubicBezTo>
                <a:cubicBezTo>
                  <a:pt x="2707" y="596"/>
                  <a:pt x="1930" y="1648"/>
                  <a:pt x="1279" y="2776"/>
                </a:cubicBezTo>
                <a:cubicBezTo>
                  <a:pt x="452" y="4180"/>
                  <a:pt x="326" y="5758"/>
                  <a:pt x="151" y="7312"/>
                </a:cubicBezTo>
                <a:cubicBezTo>
                  <a:pt x="1" y="8465"/>
                  <a:pt x="151" y="9643"/>
                  <a:pt x="201" y="10796"/>
                </a:cubicBezTo>
                <a:cubicBezTo>
                  <a:pt x="276" y="12074"/>
                  <a:pt x="602" y="13353"/>
                  <a:pt x="1128" y="14556"/>
                </a:cubicBezTo>
                <a:cubicBezTo>
                  <a:pt x="1454" y="15282"/>
                  <a:pt x="2056" y="15558"/>
                  <a:pt x="2833" y="15558"/>
                </a:cubicBezTo>
                <a:cubicBezTo>
                  <a:pt x="3610" y="15533"/>
                  <a:pt x="4286" y="15282"/>
                  <a:pt x="4487" y="14505"/>
                </a:cubicBezTo>
                <a:cubicBezTo>
                  <a:pt x="4712" y="13628"/>
                  <a:pt x="5013" y="12751"/>
                  <a:pt x="4988" y="11774"/>
                </a:cubicBezTo>
                <a:cubicBezTo>
                  <a:pt x="4963" y="10520"/>
                  <a:pt x="4612" y="9267"/>
                  <a:pt x="4737" y="7889"/>
                </a:cubicBezTo>
                <a:cubicBezTo>
                  <a:pt x="4612" y="7137"/>
                  <a:pt x="4788" y="6335"/>
                  <a:pt x="4938" y="5508"/>
                </a:cubicBezTo>
                <a:cubicBezTo>
                  <a:pt x="5124" y="4617"/>
                  <a:pt x="5515" y="4207"/>
                  <a:pt x="6185" y="4207"/>
                </a:cubicBezTo>
                <a:cubicBezTo>
                  <a:pt x="6419" y="4207"/>
                  <a:pt x="6687" y="4257"/>
                  <a:pt x="6993" y="4355"/>
                </a:cubicBezTo>
                <a:cubicBezTo>
                  <a:pt x="7444" y="4480"/>
                  <a:pt x="7845" y="4681"/>
                  <a:pt x="8221" y="5007"/>
                </a:cubicBezTo>
                <a:cubicBezTo>
                  <a:pt x="9600" y="6159"/>
                  <a:pt x="10702" y="7488"/>
                  <a:pt x="10978" y="9368"/>
                </a:cubicBezTo>
                <a:cubicBezTo>
                  <a:pt x="11082" y="9991"/>
                  <a:pt x="11583" y="10339"/>
                  <a:pt x="12180" y="10339"/>
                </a:cubicBezTo>
                <a:cubicBezTo>
                  <a:pt x="12303" y="10339"/>
                  <a:pt x="12429" y="10325"/>
                  <a:pt x="12557" y="10295"/>
                </a:cubicBezTo>
                <a:cubicBezTo>
                  <a:pt x="13635" y="10044"/>
                  <a:pt x="14261" y="8941"/>
                  <a:pt x="14061" y="7738"/>
                </a:cubicBezTo>
                <a:cubicBezTo>
                  <a:pt x="13785" y="6084"/>
                  <a:pt x="13108" y="4656"/>
                  <a:pt x="12031" y="3352"/>
                </a:cubicBezTo>
                <a:cubicBezTo>
                  <a:pt x="10778" y="1874"/>
                  <a:pt x="9374" y="671"/>
                  <a:pt x="7419" y="195"/>
                </a:cubicBezTo>
                <a:cubicBezTo>
                  <a:pt x="6868" y="69"/>
                  <a:pt x="6304" y="0"/>
                  <a:pt x="5740" y="0"/>
                </a:cubicBezTo>
                <a:close/>
              </a:path>
            </a:pathLst>
          </a:custGeom>
          <a:solidFill>
            <a:srgbClr val="A7D4D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39" name="Google Shape;1039;p42"/>
          <p:cNvSpPr/>
          <p:nvPr/>
        </p:nvSpPr>
        <p:spPr>
          <a:xfrm>
            <a:off x="11086917" y="1063833"/>
            <a:ext cx="345067" cy="324200"/>
          </a:xfrm>
          <a:custGeom>
            <a:avLst/>
            <a:gdLst/>
            <a:ahLst/>
            <a:cxnLst/>
            <a:rect l="l" t="t" r="r" b="b"/>
            <a:pathLst>
              <a:path w="10352" h="9726" extrusionOk="0">
                <a:moveTo>
                  <a:pt x="3661" y="0"/>
                </a:moveTo>
                <a:cubicBezTo>
                  <a:pt x="2554" y="0"/>
                  <a:pt x="1993" y="510"/>
                  <a:pt x="1504" y="1254"/>
                </a:cubicBezTo>
                <a:cubicBezTo>
                  <a:pt x="451" y="2808"/>
                  <a:pt x="426" y="4663"/>
                  <a:pt x="0" y="6342"/>
                </a:cubicBezTo>
                <a:cubicBezTo>
                  <a:pt x="151" y="7244"/>
                  <a:pt x="226" y="8096"/>
                  <a:pt x="577" y="8898"/>
                </a:cubicBezTo>
                <a:cubicBezTo>
                  <a:pt x="852" y="9550"/>
                  <a:pt x="1279" y="9700"/>
                  <a:pt x="1905" y="9725"/>
                </a:cubicBezTo>
                <a:cubicBezTo>
                  <a:pt x="2532" y="9725"/>
                  <a:pt x="2933" y="9424"/>
                  <a:pt x="3133" y="8898"/>
                </a:cubicBezTo>
                <a:cubicBezTo>
                  <a:pt x="3359" y="8272"/>
                  <a:pt x="3559" y="7645"/>
                  <a:pt x="3584" y="6943"/>
                </a:cubicBezTo>
                <a:cubicBezTo>
                  <a:pt x="3609" y="6091"/>
                  <a:pt x="3710" y="5239"/>
                  <a:pt x="3935" y="4387"/>
                </a:cubicBezTo>
                <a:cubicBezTo>
                  <a:pt x="4075" y="3907"/>
                  <a:pt x="4224" y="3675"/>
                  <a:pt x="4489" y="3675"/>
                </a:cubicBezTo>
                <a:cubicBezTo>
                  <a:pt x="4653" y="3675"/>
                  <a:pt x="4861" y="3763"/>
                  <a:pt x="5138" y="3936"/>
                </a:cubicBezTo>
                <a:cubicBezTo>
                  <a:pt x="5865" y="4412"/>
                  <a:pt x="6492" y="5013"/>
                  <a:pt x="7018" y="5715"/>
                </a:cubicBezTo>
                <a:cubicBezTo>
                  <a:pt x="7494" y="6342"/>
                  <a:pt x="7945" y="7018"/>
                  <a:pt x="8446" y="7645"/>
                </a:cubicBezTo>
                <a:cubicBezTo>
                  <a:pt x="8694" y="7943"/>
                  <a:pt x="8936" y="8087"/>
                  <a:pt x="9181" y="8087"/>
                </a:cubicBezTo>
                <a:cubicBezTo>
                  <a:pt x="9431" y="8087"/>
                  <a:pt x="9684" y="7936"/>
                  <a:pt x="9950" y="7645"/>
                </a:cubicBezTo>
                <a:cubicBezTo>
                  <a:pt x="10226" y="7319"/>
                  <a:pt x="10351" y="6993"/>
                  <a:pt x="10226" y="6542"/>
                </a:cubicBezTo>
                <a:cubicBezTo>
                  <a:pt x="9800" y="4813"/>
                  <a:pt x="8898" y="3359"/>
                  <a:pt x="7770" y="2031"/>
                </a:cubicBezTo>
                <a:cubicBezTo>
                  <a:pt x="6868" y="928"/>
                  <a:pt x="5690" y="277"/>
                  <a:pt x="4311" y="51"/>
                </a:cubicBezTo>
                <a:cubicBezTo>
                  <a:pt x="4075" y="17"/>
                  <a:pt x="3859" y="0"/>
                  <a:pt x="366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0" name="Google Shape;1040;p42"/>
          <p:cNvSpPr/>
          <p:nvPr/>
        </p:nvSpPr>
        <p:spPr>
          <a:xfrm>
            <a:off x="11021752" y="1445300"/>
            <a:ext cx="278233" cy="297800"/>
          </a:xfrm>
          <a:custGeom>
            <a:avLst/>
            <a:gdLst/>
            <a:ahLst/>
            <a:cxnLst/>
            <a:rect l="l" t="t" r="r" b="b"/>
            <a:pathLst>
              <a:path w="8347" h="8934" extrusionOk="0">
                <a:moveTo>
                  <a:pt x="3178" y="0"/>
                </a:moveTo>
                <a:cubicBezTo>
                  <a:pt x="2375" y="0"/>
                  <a:pt x="1576" y="361"/>
                  <a:pt x="1103" y="1038"/>
                </a:cubicBezTo>
                <a:cubicBezTo>
                  <a:pt x="376" y="2066"/>
                  <a:pt x="76" y="3244"/>
                  <a:pt x="0" y="4497"/>
                </a:cubicBezTo>
                <a:cubicBezTo>
                  <a:pt x="76" y="5625"/>
                  <a:pt x="301" y="6727"/>
                  <a:pt x="727" y="7780"/>
                </a:cubicBezTo>
                <a:cubicBezTo>
                  <a:pt x="878" y="8131"/>
                  <a:pt x="1128" y="8407"/>
                  <a:pt x="1429" y="8632"/>
                </a:cubicBezTo>
                <a:cubicBezTo>
                  <a:pt x="1687" y="8837"/>
                  <a:pt x="1983" y="8934"/>
                  <a:pt x="2269" y="8934"/>
                </a:cubicBezTo>
                <a:cubicBezTo>
                  <a:pt x="2791" y="8934"/>
                  <a:pt x="3281" y="8613"/>
                  <a:pt x="3459" y="8031"/>
                </a:cubicBezTo>
                <a:cubicBezTo>
                  <a:pt x="3609" y="7580"/>
                  <a:pt x="3735" y="7078"/>
                  <a:pt x="3760" y="6577"/>
                </a:cubicBezTo>
                <a:cubicBezTo>
                  <a:pt x="3760" y="6051"/>
                  <a:pt x="3860" y="5524"/>
                  <a:pt x="3960" y="4998"/>
                </a:cubicBezTo>
                <a:cubicBezTo>
                  <a:pt x="3985" y="4772"/>
                  <a:pt x="4111" y="4547"/>
                  <a:pt x="4386" y="4497"/>
                </a:cubicBezTo>
                <a:cubicBezTo>
                  <a:pt x="4410" y="4491"/>
                  <a:pt x="4433" y="4489"/>
                  <a:pt x="4455" y="4489"/>
                </a:cubicBezTo>
                <a:cubicBezTo>
                  <a:pt x="4638" y="4489"/>
                  <a:pt x="4748" y="4666"/>
                  <a:pt x="4838" y="4823"/>
                </a:cubicBezTo>
                <a:cubicBezTo>
                  <a:pt x="4963" y="4973"/>
                  <a:pt x="5088" y="5123"/>
                  <a:pt x="5188" y="5299"/>
                </a:cubicBezTo>
                <a:cubicBezTo>
                  <a:pt x="5439" y="5775"/>
                  <a:pt x="5865" y="6001"/>
                  <a:pt x="6291" y="6251"/>
                </a:cubicBezTo>
                <a:cubicBezTo>
                  <a:pt x="6483" y="6366"/>
                  <a:pt x="6663" y="6415"/>
                  <a:pt x="6833" y="6415"/>
                </a:cubicBezTo>
                <a:cubicBezTo>
                  <a:pt x="7107" y="6415"/>
                  <a:pt x="7353" y="6287"/>
                  <a:pt x="7569" y="6101"/>
                </a:cubicBezTo>
                <a:cubicBezTo>
                  <a:pt x="7995" y="5750"/>
                  <a:pt x="8346" y="5374"/>
                  <a:pt x="8196" y="4747"/>
                </a:cubicBezTo>
                <a:cubicBezTo>
                  <a:pt x="7795" y="3194"/>
                  <a:pt x="6993" y="1940"/>
                  <a:pt x="5640" y="1063"/>
                </a:cubicBezTo>
                <a:cubicBezTo>
                  <a:pt x="5289" y="813"/>
                  <a:pt x="4888" y="612"/>
                  <a:pt x="4537" y="386"/>
                </a:cubicBezTo>
                <a:cubicBezTo>
                  <a:pt x="4127" y="126"/>
                  <a:pt x="3652" y="0"/>
                  <a:pt x="3178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1" name="Google Shape;1041;p42"/>
          <p:cNvSpPr/>
          <p:nvPr/>
        </p:nvSpPr>
        <p:spPr>
          <a:xfrm>
            <a:off x="10826251" y="1882300"/>
            <a:ext cx="319167" cy="240067"/>
          </a:xfrm>
          <a:custGeom>
            <a:avLst/>
            <a:gdLst/>
            <a:ahLst/>
            <a:cxnLst/>
            <a:rect l="l" t="t" r="r" b="b"/>
            <a:pathLst>
              <a:path w="9575" h="7202" extrusionOk="0">
                <a:moveTo>
                  <a:pt x="3976" y="1"/>
                </a:moveTo>
                <a:cubicBezTo>
                  <a:pt x="2569" y="1"/>
                  <a:pt x="1216" y="820"/>
                  <a:pt x="477" y="2264"/>
                </a:cubicBezTo>
                <a:cubicBezTo>
                  <a:pt x="251" y="2715"/>
                  <a:pt x="276" y="3241"/>
                  <a:pt x="1" y="3642"/>
                </a:cubicBezTo>
                <a:cubicBezTo>
                  <a:pt x="1" y="4319"/>
                  <a:pt x="26" y="4971"/>
                  <a:pt x="151" y="5648"/>
                </a:cubicBezTo>
                <a:cubicBezTo>
                  <a:pt x="352" y="6851"/>
                  <a:pt x="552" y="7101"/>
                  <a:pt x="1780" y="7201"/>
                </a:cubicBezTo>
                <a:cubicBezTo>
                  <a:pt x="2106" y="7026"/>
                  <a:pt x="2357" y="6750"/>
                  <a:pt x="2532" y="6450"/>
                </a:cubicBezTo>
                <a:cubicBezTo>
                  <a:pt x="2808" y="5973"/>
                  <a:pt x="3058" y="5522"/>
                  <a:pt x="3334" y="5046"/>
                </a:cubicBezTo>
                <a:cubicBezTo>
                  <a:pt x="3773" y="4274"/>
                  <a:pt x="4008" y="3905"/>
                  <a:pt x="4311" y="3905"/>
                </a:cubicBezTo>
                <a:cubicBezTo>
                  <a:pt x="4579" y="3905"/>
                  <a:pt x="4900" y="4193"/>
                  <a:pt x="5464" y="4745"/>
                </a:cubicBezTo>
                <a:cubicBezTo>
                  <a:pt x="6066" y="5322"/>
                  <a:pt x="6592" y="5973"/>
                  <a:pt x="7094" y="6625"/>
                </a:cubicBezTo>
                <a:cubicBezTo>
                  <a:pt x="7355" y="6966"/>
                  <a:pt x="7680" y="7195"/>
                  <a:pt x="8083" y="7195"/>
                </a:cubicBezTo>
                <a:cubicBezTo>
                  <a:pt x="8183" y="7195"/>
                  <a:pt x="8287" y="7181"/>
                  <a:pt x="8397" y="7151"/>
                </a:cubicBezTo>
                <a:cubicBezTo>
                  <a:pt x="8973" y="7001"/>
                  <a:pt x="9299" y="6625"/>
                  <a:pt x="9449" y="6074"/>
                </a:cubicBezTo>
                <a:cubicBezTo>
                  <a:pt x="9575" y="5673"/>
                  <a:pt x="9550" y="5297"/>
                  <a:pt x="9449" y="4896"/>
                </a:cubicBezTo>
                <a:cubicBezTo>
                  <a:pt x="8898" y="2916"/>
                  <a:pt x="7595" y="1562"/>
                  <a:pt x="5890" y="535"/>
                </a:cubicBezTo>
                <a:cubicBezTo>
                  <a:pt x="5277" y="173"/>
                  <a:pt x="4621" y="1"/>
                  <a:pt x="3976" y="1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2" name="Google Shape;1042;p42"/>
          <p:cNvSpPr/>
          <p:nvPr/>
        </p:nvSpPr>
        <p:spPr>
          <a:xfrm>
            <a:off x="10081884" y="5187484"/>
            <a:ext cx="1574800" cy="1352000"/>
          </a:xfrm>
          <a:custGeom>
            <a:avLst/>
            <a:gdLst/>
            <a:ahLst/>
            <a:cxnLst/>
            <a:rect l="l" t="t" r="r" b="b"/>
            <a:pathLst>
              <a:path w="47244" h="40560" extrusionOk="0">
                <a:moveTo>
                  <a:pt x="20677" y="9882"/>
                </a:moveTo>
                <a:cubicBezTo>
                  <a:pt x="21429" y="9882"/>
                  <a:pt x="22231" y="10785"/>
                  <a:pt x="22256" y="11637"/>
                </a:cubicBezTo>
                <a:cubicBezTo>
                  <a:pt x="22277" y="12089"/>
                  <a:pt x="22095" y="12322"/>
                  <a:pt x="21724" y="12322"/>
                </a:cubicBezTo>
                <a:cubicBezTo>
                  <a:pt x="21643" y="12322"/>
                  <a:pt x="21553" y="12311"/>
                  <a:pt x="21454" y="12288"/>
                </a:cubicBezTo>
                <a:cubicBezTo>
                  <a:pt x="20552" y="12113"/>
                  <a:pt x="19950" y="11186"/>
                  <a:pt x="20101" y="10283"/>
                </a:cubicBezTo>
                <a:cubicBezTo>
                  <a:pt x="20151" y="9907"/>
                  <a:pt x="20401" y="9882"/>
                  <a:pt x="20677" y="9882"/>
                </a:cubicBezTo>
                <a:close/>
                <a:moveTo>
                  <a:pt x="8743" y="10191"/>
                </a:moveTo>
                <a:cubicBezTo>
                  <a:pt x="8941" y="10191"/>
                  <a:pt x="9154" y="10256"/>
                  <a:pt x="9374" y="10384"/>
                </a:cubicBezTo>
                <a:cubicBezTo>
                  <a:pt x="10050" y="10760"/>
                  <a:pt x="10477" y="11311"/>
                  <a:pt x="10777" y="12013"/>
                </a:cubicBezTo>
                <a:cubicBezTo>
                  <a:pt x="11053" y="12689"/>
                  <a:pt x="10677" y="13441"/>
                  <a:pt x="9975" y="13592"/>
                </a:cubicBezTo>
                <a:cubicBezTo>
                  <a:pt x="9898" y="13610"/>
                  <a:pt x="9817" y="13619"/>
                  <a:pt x="9733" y="13619"/>
                </a:cubicBezTo>
                <a:cubicBezTo>
                  <a:pt x="8796" y="13619"/>
                  <a:pt x="7573" y="12511"/>
                  <a:pt x="7619" y="11637"/>
                </a:cubicBezTo>
                <a:cubicBezTo>
                  <a:pt x="7669" y="11336"/>
                  <a:pt x="7720" y="11035"/>
                  <a:pt x="7870" y="10785"/>
                </a:cubicBezTo>
                <a:cubicBezTo>
                  <a:pt x="8093" y="10387"/>
                  <a:pt x="8397" y="10191"/>
                  <a:pt x="8743" y="10191"/>
                </a:cubicBezTo>
                <a:close/>
                <a:moveTo>
                  <a:pt x="13885" y="14218"/>
                </a:moveTo>
                <a:cubicBezTo>
                  <a:pt x="14461" y="14218"/>
                  <a:pt x="14762" y="14619"/>
                  <a:pt x="15013" y="15045"/>
                </a:cubicBezTo>
                <a:cubicBezTo>
                  <a:pt x="15138" y="15246"/>
                  <a:pt x="15289" y="15421"/>
                  <a:pt x="15289" y="15647"/>
                </a:cubicBezTo>
                <a:cubicBezTo>
                  <a:pt x="15289" y="15822"/>
                  <a:pt x="15163" y="15872"/>
                  <a:pt x="15063" y="15948"/>
                </a:cubicBezTo>
                <a:cubicBezTo>
                  <a:pt x="14948" y="16011"/>
                  <a:pt x="14836" y="16038"/>
                  <a:pt x="14730" y="16038"/>
                </a:cubicBezTo>
                <a:cubicBezTo>
                  <a:pt x="14582" y="16038"/>
                  <a:pt x="14442" y="15985"/>
                  <a:pt x="14311" y="15897"/>
                </a:cubicBezTo>
                <a:cubicBezTo>
                  <a:pt x="13885" y="15572"/>
                  <a:pt x="13484" y="15221"/>
                  <a:pt x="13509" y="14619"/>
                </a:cubicBezTo>
                <a:cubicBezTo>
                  <a:pt x="13534" y="14394"/>
                  <a:pt x="13659" y="14218"/>
                  <a:pt x="13885" y="14218"/>
                </a:cubicBezTo>
                <a:close/>
                <a:moveTo>
                  <a:pt x="6918" y="26223"/>
                </a:moveTo>
                <a:lnTo>
                  <a:pt x="6918" y="26223"/>
                </a:lnTo>
                <a:cubicBezTo>
                  <a:pt x="7241" y="26397"/>
                  <a:pt x="7268" y="26645"/>
                  <a:pt x="7244" y="26918"/>
                </a:cubicBezTo>
                <a:lnTo>
                  <a:pt x="7244" y="26918"/>
                </a:lnTo>
                <a:cubicBezTo>
                  <a:pt x="6914" y="26813"/>
                  <a:pt x="6844" y="26566"/>
                  <a:pt x="6918" y="26223"/>
                </a:cubicBezTo>
                <a:close/>
                <a:moveTo>
                  <a:pt x="7246" y="28103"/>
                </a:moveTo>
                <a:cubicBezTo>
                  <a:pt x="7245" y="28111"/>
                  <a:pt x="7244" y="28120"/>
                  <a:pt x="7243" y="28128"/>
                </a:cubicBezTo>
                <a:lnTo>
                  <a:pt x="7268" y="28128"/>
                </a:lnTo>
                <a:cubicBezTo>
                  <a:pt x="7261" y="28120"/>
                  <a:pt x="7254" y="28112"/>
                  <a:pt x="7246" y="28103"/>
                </a:cubicBezTo>
                <a:close/>
                <a:moveTo>
                  <a:pt x="8396" y="27351"/>
                </a:moveTo>
                <a:lnTo>
                  <a:pt x="8396" y="27351"/>
                </a:lnTo>
                <a:cubicBezTo>
                  <a:pt x="8923" y="27627"/>
                  <a:pt x="8872" y="28053"/>
                  <a:pt x="9048" y="28429"/>
                </a:cubicBezTo>
                <a:cubicBezTo>
                  <a:pt x="8446" y="28178"/>
                  <a:pt x="8446" y="28178"/>
                  <a:pt x="8396" y="27351"/>
                </a:cubicBezTo>
                <a:close/>
                <a:moveTo>
                  <a:pt x="33908" y="23958"/>
                </a:moveTo>
                <a:cubicBezTo>
                  <a:pt x="35318" y="23958"/>
                  <a:pt x="36909" y="25446"/>
                  <a:pt x="36717" y="27025"/>
                </a:cubicBezTo>
                <a:cubicBezTo>
                  <a:pt x="36742" y="28579"/>
                  <a:pt x="36391" y="28554"/>
                  <a:pt x="35364" y="29030"/>
                </a:cubicBezTo>
                <a:cubicBezTo>
                  <a:pt x="35192" y="29113"/>
                  <a:pt x="34989" y="29151"/>
                  <a:pt x="34773" y="29151"/>
                </a:cubicBezTo>
                <a:cubicBezTo>
                  <a:pt x="34011" y="29151"/>
                  <a:pt x="33078" y="28683"/>
                  <a:pt x="32707" y="28078"/>
                </a:cubicBezTo>
                <a:cubicBezTo>
                  <a:pt x="32081" y="27100"/>
                  <a:pt x="31955" y="26023"/>
                  <a:pt x="32356" y="24920"/>
                </a:cubicBezTo>
                <a:cubicBezTo>
                  <a:pt x="32582" y="24268"/>
                  <a:pt x="33033" y="24018"/>
                  <a:pt x="33710" y="23968"/>
                </a:cubicBezTo>
                <a:cubicBezTo>
                  <a:pt x="33775" y="23961"/>
                  <a:pt x="33841" y="23958"/>
                  <a:pt x="33908" y="23958"/>
                </a:cubicBezTo>
                <a:close/>
                <a:moveTo>
                  <a:pt x="9292" y="29219"/>
                </a:moveTo>
                <a:cubicBezTo>
                  <a:pt x="9364" y="29219"/>
                  <a:pt x="9403" y="29322"/>
                  <a:pt x="9424" y="29406"/>
                </a:cubicBezTo>
                <a:cubicBezTo>
                  <a:pt x="9521" y="29723"/>
                  <a:pt x="9358" y="29874"/>
                  <a:pt x="9073" y="29928"/>
                </a:cubicBezTo>
                <a:lnTo>
                  <a:pt x="9073" y="29928"/>
                </a:lnTo>
                <a:cubicBezTo>
                  <a:pt x="9073" y="29904"/>
                  <a:pt x="9073" y="29879"/>
                  <a:pt x="9073" y="29832"/>
                </a:cubicBezTo>
                <a:cubicBezTo>
                  <a:pt x="9123" y="29632"/>
                  <a:pt x="8973" y="29381"/>
                  <a:pt x="9248" y="29231"/>
                </a:cubicBezTo>
                <a:cubicBezTo>
                  <a:pt x="9264" y="29223"/>
                  <a:pt x="9279" y="29219"/>
                  <a:pt x="9292" y="29219"/>
                </a:cubicBezTo>
                <a:close/>
                <a:moveTo>
                  <a:pt x="43885" y="35973"/>
                </a:moveTo>
                <a:cubicBezTo>
                  <a:pt x="43985" y="35973"/>
                  <a:pt x="44061" y="36048"/>
                  <a:pt x="44036" y="36198"/>
                </a:cubicBezTo>
                <a:cubicBezTo>
                  <a:pt x="44036" y="36273"/>
                  <a:pt x="43960" y="36324"/>
                  <a:pt x="43860" y="36324"/>
                </a:cubicBezTo>
                <a:cubicBezTo>
                  <a:pt x="43710" y="36299"/>
                  <a:pt x="43610" y="36223"/>
                  <a:pt x="43635" y="36073"/>
                </a:cubicBezTo>
                <a:cubicBezTo>
                  <a:pt x="43660" y="36023"/>
                  <a:pt x="43785" y="35973"/>
                  <a:pt x="43885" y="35973"/>
                </a:cubicBezTo>
                <a:close/>
                <a:moveTo>
                  <a:pt x="18698" y="1"/>
                </a:moveTo>
                <a:cubicBezTo>
                  <a:pt x="18313" y="1"/>
                  <a:pt x="17929" y="11"/>
                  <a:pt x="17544" y="33"/>
                </a:cubicBezTo>
                <a:cubicBezTo>
                  <a:pt x="15840" y="108"/>
                  <a:pt x="14136" y="8"/>
                  <a:pt x="12507" y="584"/>
                </a:cubicBezTo>
                <a:cubicBezTo>
                  <a:pt x="12306" y="659"/>
                  <a:pt x="12106" y="659"/>
                  <a:pt x="11905" y="659"/>
                </a:cubicBezTo>
                <a:cubicBezTo>
                  <a:pt x="11858" y="656"/>
                  <a:pt x="11811" y="655"/>
                  <a:pt x="11765" y="655"/>
                </a:cubicBezTo>
                <a:cubicBezTo>
                  <a:pt x="11421" y="655"/>
                  <a:pt x="11112" y="742"/>
                  <a:pt x="10802" y="985"/>
                </a:cubicBezTo>
                <a:cubicBezTo>
                  <a:pt x="10585" y="1156"/>
                  <a:pt x="10328" y="1260"/>
                  <a:pt x="10063" y="1260"/>
                </a:cubicBezTo>
                <a:cubicBezTo>
                  <a:pt x="9901" y="1260"/>
                  <a:pt x="9736" y="1221"/>
                  <a:pt x="9574" y="1135"/>
                </a:cubicBezTo>
                <a:cubicBezTo>
                  <a:pt x="9407" y="1056"/>
                  <a:pt x="9247" y="1027"/>
                  <a:pt x="9089" y="1027"/>
                </a:cubicBezTo>
                <a:cubicBezTo>
                  <a:pt x="8797" y="1027"/>
                  <a:pt x="8514" y="1129"/>
                  <a:pt x="8221" y="1211"/>
                </a:cubicBezTo>
                <a:cubicBezTo>
                  <a:pt x="6993" y="1562"/>
                  <a:pt x="6040" y="2338"/>
                  <a:pt x="5113" y="3090"/>
                </a:cubicBezTo>
                <a:cubicBezTo>
                  <a:pt x="4411" y="3667"/>
                  <a:pt x="3735" y="4293"/>
                  <a:pt x="3359" y="5120"/>
                </a:cubicBezTo>
                <a:cubicBezTo>
                  <a:pt x="2908" y="6048"/>
                  <a:pt x="2231" y="6825"/>
                  <a:pt x="1805" y="7752"/>
                </a:cubicBezTo>
                <a:cubicBezTo>
                  <a:pt x="1554" y="8253"/>
                  <a:pt x="1178" y="8704"/>
                  <a:pt x="978" y="9231"/>
                </a:cubicBezTo>
                <a:cubicBezTo>
                  <a:pt x="752" y="9782"/>
                  <a:pt x="376" y="10308"/>
                  <a:pt x="451" y="10910"/>
                </a:cubicBezTo>
                <a:cubicBezTo>
                  <a:pt x="552" y="11511"/>
                  <a:pt x="176" y="11963"/>
                  <a:pt x="25" y="12489"/>
                </a:cubicBezTo>
                <a:cubicBezTo>
                  <a:pt x="0" y="12589"/>
                  <a:pt x="25" y="12689"/>
                  <a:pt x="25" y="12790"/>
                </a:cubicBezTo>
                <a:cubicBezTo>
                  <a:pt x="50" y="13792"/>
                  <a:pt x="326" y="14719"/>
                  <a:pt x="953" y="15471"/>
                </a:cubicBezTo>
                <a:cubicBezTo>
                  <a:pt x="1479" y="16073"/>
                  <a:pt x="1780" y="16750"/>
                  <a:pt x="1955" y="17501"/>
                </a:cubicBezTo>
                <a:cubicBezTo>
                  <a:pt x="2080" y="17501"/>
                  <a:pt x="2181" y="17552"/>
                  <a:pt x="2231" y="17677"/>
                </a:cubicBezTo>
                <a:cubicBezTo>
                  <a:pt x="2279" y="17820"/>
                  <a:pt x="2326" y="17941"/>
                  <a:pt x="2266" y="18082"/>
                </a:cubicBezTo>
                <a:lnTo>
                  <a:pt x="2266" y="18082"/>
                </a:lnTo>
                <a:cubicBezTo>
                  <a:pt x="2262" y="18081"/>
                  <a:pt x="2259" y="18079"/>
                  <a:pt x="2256" y="18078"/>
                </a:cubicBezTo>
                <a:lnTo>
                  <a:pt x="2256" y="18103"/>
                </a:lnTo>
                <a:cubicBezTo>
                  <a:pt x="2259" y="18096"/>
                  <a:pt x="2263" y="18089"/>
                  <a:pt x="2266" y="18082"/>
                </a:cubicBezTo>
                <a:lnTo>
                  <a:pt x="2266" y="18082"/>
                </a:lnTo>
                <a:cubicBezTo>
                  <a:pt x="2290" y="18090"/>
                  <a:pt x="2323" y="18090"/>
                  <a:pt x="2353" y="18090"/>
                </a:cubicBezTo>
                <a:cubicBezTo>
                  <a:pt x="2387" y="18090"/>
                  <a:pt x="2419" y="18090"/>
                  <a:pt x="2431" y="18103"/>
                </a:cubicBezTo>
                <a:cubicBezTo>
                  <a:pt x="2983" y="18830"/>
                  <a:pt x="3885" y="19256"/>
                  <a:pt x="4136" y="20208"/>
                </a:cubicBezTo>
                <a:cubicBezTo>
                  <a:pt x="4186" y="20434"/>
                  <a:pt x="4311" y="20659"/>
                  <a:pt x="4461" y="20810"/>
                </a:cubicBezTo>
                <a:cubicBezTo>
                  <a:pt x="5289" y="21562"/>
                  <a:pt x="4812" y="22765"/>
                  <a:pt x="5489" y="23542"/>
                </a:cubicBezTo>
                <a:cubicBezTo>
                  <a:pt x="5539" y="23567"/>
                  <a:pt x="5489" y="23717"/>
                  <a:pt x="5439" y="23817"/>
                </a:cubicBezTo>
                <a:cubicBezTo>
                  <a:pt x="5289" y="24143"/>
                  <a:pt x="5389" y="24469"/>
                  <a:pt x="5439" y="24770"/>
                </a:cubicBezTo>
                <a:cubicBezTo>
                  <a:pt x="5587" y="25362"/>
                  <a:pt x="6756" y="27534"/>
                  <a:pt x="7246" y="28103"/>
                </a:cubicBezTo>
                <a:lnTo>
                  <a:pt x="7246" y="28103"/>
                </a:lnTo>
                <a:cubicBezTo>
                  <a:pt x="7287" y="27715"/>
                  <a:pt x="7149" y="27327"/>
                  <a:pt x="7264" y="26939"/>
                </a:cubicBezTo>
                <a:lnTo>
                  <a:pt x="7264" y="26939"/>
                </a:lnTo>
                <a:cubicBezTo>
                  <a:pt x="7797" y="27293"/>
                  <a:pt x="7873" y="27934"/>
                  <a:pt x="8146" y="28429"/>
                </a:cubicBezTo>
                <a:cubicBezTo>
                  <a:pt x="8421" y="28954"/>
                  <a:pt x="8621" y="29528"/>
                  <a:pt x="9069" y="29929"/>
                </a:cubicBezTo>
                <a:lnTo>
                  <a:pt x="9069" y="29929"/>
                </a:lnTo>
                <a:cubicBezTo>
                  <a:pt x="9062" y="29930"/>
                  <a:pt x="9055" y="29931"/>
                  <a:pt x="9048" y="29933"/>
                </a:cubicBezTo>
                <a:cubicBezTo>
                  <a:pt x="9524" y="30860"/>
                  <a:pt x="10075" y="31737"/>
                  <a:pt x="10727" y="32539"/>
                </a:cubicBezTo>
                <a:cubicBezTo>
                  <a:pt x="11153" y="33090"/>
                  <a:pt x="11554" y="33667"/>
                  <a:pt x="12081" y="34143"/>
                </a:cubicBezTo>
                <a:cubicBezTo>
                  <a:pt x="12456" y="34469"/>
                  <a:pt x="12482" y="35121"/>
                  <a:pt x="12857" y="35371"/>
                </a:cubicBezTo>
                <a:cubicBezTo>
                  <a:pt x="13810" y="35998"/>
                  <a:pt x="14461" y="37000"/>
                  <a:pt x="15464" y="37527"/>
                </a:cubicBezTo>
                <a:cubicBezTo>
                  <a:pt x="16467" y="38028"/>
                  <a:pt x="17269" y="38905"/>
                  <a:pt x="18472" y="38980"/>
                </a:cubicBezTo>
                <a:cubicBezTo>
                  <a:pt x="18697" y="39005"/>
                  <a:pt x="18797" y="39181"/>
                  <a:pt x="18923" y="39356"/>
                </a:cubicBezTo>
                <a:cubicBezTo>
                  <a:pt x="19135" y="39621"/>
                  <a:pt x="19396" y="39749"/>
                  <a:pt x="19690" y="39749"/>
                </a:cubicBezTo>
                <a:cubicBezTo>
                  <a:pt x="19813" y="39749"/>
                  <a:pt x="19942" y="39726"/>
                  <a:pt x="20076" y="39682"/>
                </a:cubicBezTo>
                <a:cubicBezTo>
                  <a:pt x="20441" y="39214"/>
                  <a:pt x="20790" y="38985"/>
                  <a:pt x="21171" y="38985"/>
                </a:cubicBezTo>
                <a:cubicBezTo>
                  <a:pt x="21443" y="38985"/>
                  <a:pt x="21732" y="39102"/>
                  <a:pt x="22056" y="39331"/>
                </a:cubicBezTo>
                <a:cubicBezTo>
                  <a:pt x="21830" y="39732"/>
                  <a:pt x="21254" y="39356"/>
                  <a:pt x="21053" y="39757"/>
                </a:cubicBezTo>
                <a:cubicBezTo>
                  <a:pt x="21429" y="39958"/>
                  <a:pt x="21855" y="40058"/>
                  <a:pt x="22156" y="40409"/>
                </a:cubicBezTo>
                <a:cubicBezTo>
                  <a:pt x="22220" y="40489"/>
                  <a:pt x="22347" y="40560"/>
                  <a:pt x="22449" y="40560"/>
                </a:cubicBezTo>
                <a:cubicBezTo>
                  <a:pt x="22506" y="40560"/>
                  <a:pt x="22555" y="40538"/>
                  <a:pt x="22582" y="40484"/>
                </a:cubicBezTo>
                <a:cubicBezTo>
                  <a:pt x="23008" y="39908"/>
                  <a:pt x="23735" y="40083"/>
                  <a:pt x="24261" y="39757"/>
                </a:cubicBezTo>
                <a:cubicBezTo>
                  <a:pt x="24360" y="39703"/>
                  <a:pt x="24443" y="39675"/>
                  <a:pt x="24512" y="39675"/>
                </a:cubicBezTo>
                <a:cubicBezTo>
                  <a:pt x="24635" y="39675"/>
                  <a:pt x="24714" y="39765"/>
                  <a:pt x="24762" y="39958"/>
                </a:cubicBezTo>
                <a:cubicBezTo>
                  <a:pt x="24783" y="40081"/>
                  <a:pt x="24871" y="40171"/>
                  <a:pt x="24986" y="40171"/>
                </a:cubicBezTo>
                <a:cubicBezTo>
                  <a:pt x="25011" y="40171"/>
                  <a:pt x="25036" y="40167"/>
                  <a:pt x="25063" y="40158"/>
                </a:cubicBezTo>
                <a:cubicBezTo>
                  <a:pt x="25314" y="40058"/>
                  <a:pt x="25138" y="39908"/>
                  <a:pt x="25063" y="39782"/>
                </a:cubicBezTo>
                <a:cubicBezTo>
                  <a:pt x="24988" y="39557"/>
                  <a:pt x="25113" y="39456"/>
                  <a:pt x="25289" y="39431"/>
                </a:cubicBezTo>
                <a:cubicBezTo>
                  <a:pt x="25389" y="39398"/>
                  <a:pt x="25481" y="39376"/>
                  <a:pt x="25564" y="39376"/>
                </a:cubicBezTo>
                <a:cubicBezTo>
                  <a:pt x="25731" y="39376"/>
                  <a:pt x="25865" y="39465"/>
                  <a:pt x="25965" y="39732"/>
                </a:cubicBezTo>
                <a:cubicBezTo>
                  <a:pt x="26171" y="40293"/>
                  <a:pt x="26316" y="40555"/>
                  <a:pt x="26532" y="40555"/>
                </a:cubicBezTo>
                <a:cubicBezTo>
                  <a:pt x="26712" y="40555"/>
                  <a:pt x="26941" y="40374"/>
                  <a:pt x="27294" y="40033"/>
                </a:cubicBezTo>
                <a:cubicBezTo>
                  <a:pt x="27319" y="40008"/>
                  <a:pt x="27319" y="39958"/>
                  <a:pt x="27344" y="39933"/>
                </a:cubicBezTo>
                <a:cubicBezTo>
                  <a:pt x="27294" y="39657"/>
                  <a:pt x="27319" y="39431"/>
                  <a:pt x="27695" y="39356"/>
                </a:cubicBezTo>
                <a:cubicBezTo>
                  <a:pt x="28174" y="39241"/>
                  <a:pt x="28664" y="39158"/>
                  <a:pt x="29158" y="39158"/>
                </a:cubicBezTo>
                <a:cubicBezTo>
                  <a:pt x="29413" y="39158"/>
                  <a:pt x="29669" y="39180"/>
                  <a:pt x="29925" y="39231"/>
                </a:cubicBezTo>
                <a:cubicBezTo>
                  <a:pt x="30178" y="39057"/>
                  <a:pt x="30440" y="38983"/>
                  <a:pt x="30706" y="38983"/>
                </a:cubicBezTo>
                <a:cubicBezTo>
                  <a:pt x="30862" y="38983"/>
                  <a:pt x="31020" y="39009"/>
                  <a:pt x="31178" y="39055"/>
                </a:cubicBezTo>
                <a:cubicBezTo>
                  <a:pt x="31379" y="39116"/>
                  <a:pt x="31585" y="39131"/>
                  <a:pt x="31793" y="39131"/>
                </a:cubicBezTo>
                <a:cubicBezTo>
                  <a:pt x="32015" y="39131"/>
                  <a:pt x="32239" y="39113"/>
                  <a:pt x="32460" y="39113"/>
                </a:cubicBezTo>
                <a:cubicBezTo>
                  <a:pt x="32806" y="39113"/>
                  <a:pt x="33145" y="39157"/>
                  <a:pt x="33459" y="39381"/>
                </a:cubicBezTo>
                <a:cubicBezTo>
                  <a:pt x="33475" y="39397"/>
                  <a:pt x="33500" y="39403"/>
                  <a:pt x="33530" y="39403"/>
                </a:cubicBezTo>
                <a:cubicBezTo>
                  <a:pt x="33598" y="39403"/>
                  <a:pt x="33691" y="39373"/>
                  <a:pt x="33760" y="39356"/>
                </a:cubicBezTo>
                <a:cubicBezTo>
                  <a:pt x="33866" y="39316"/>
                  <a:pt x="33969" y="39299"/>
                  <a:pt x="34071" y="39299"/>
                </a:cubicBezTo>
                <a:cubicBezTo>
                  <a:pt x="34284" y="39299"/>
                  <a:pt x="34492" y="39372"/>
                  <a:pt x="34712" y="39456"/>
                </a:cubicBezTo>
                <a:cubicBezTo>
                  <a:pt x="35489" y="39807"/>
                  <a:pt x="36266" y="40008"/>
                  <a:pt x="37118" y="40108"/>
                </a:cubicBezTo>
                <a:cubicBezTo>
                  <a:pt x="37141" y="40110"/>
                  <a:pt x="37164" y="40110"/>
                  <a:pt x="37188" y="40110"/>
                </a:cubicBezTo>
                <a:cubicBezTo>
                  <a:pt x="37394" y="40110"/>
                  <a:pt x="37606" y="40056"/>
                  <a:pt x="37818" y="40056"/>
                </a:cubicBezTo>
                <a:cubicBezTo>
                  <a:pt x="37971" y="40056"/>
                  <a:pt x="38123" y="40084"/>
                  <a:pt x="38271" y="40183"/>
                </a:cubicBezTo>
                <a:cubicBezTo>
                  <a:pt x="38434" y="40292"/>
                  <a:pt x="38605" y="40334"/>
                  <a:pt x="38779" y="40334"/>
                </a:cubicBezTo>
                <a:cubicBezTo>
                  <a:pt x="38925" y="40334"/>
                  <a:pt x="39074" y="40304"/>
                  <a:pt x="39224" y="40258"/>
                </a:cubicBezTo>
                <a:cubicBezTo>
                  <a:pt x="40000" y="40058"/>
                  <a:pt x="40777" y="39908"/>
                  <a:pt x="41554" y="39732"/>
                </a:cubicBezTo>
                <a:cubicBezTo>
                  <a:pt x="41655" y="39381"/>
                  <a:pt x="41404" y="39106"/>
                  <a:pt x="41429" y="38780"/>
                </a:cubicBezTo>
                <a:cubicBezTo>
                  <a:pt x="41479" y="38730"/>
                  <a:pt x="41529" y="38680"/>
                  <a:pt x="41579" y="38680"/>
                </a:cubicBezTo>
                <a:cubicBezTo>
                  <a:pt x="41586" y="38679"/>
                  <a:pt x="41593" y="38678"/>
                  <a:pt x="41600" y="38678"/>
                </a:cubicBezTo>
                <a:cubicBezTo>
                  <a:pt x="41789" y="38678"/>
                  <a:pt x="41922" y="38943"/>
                  <a:pt x="42103" y="38943"/>
                </a:cubicBezTo>
                <a:cubicBezTo>
                  <a:pt x="42150" y="38943"/>
                  <a:pt x="42201" y="38925"/>
                  <a:pt x="42256" y="38880"/>
                </a:cubicBezTo>
                <a:cubicBezTo>
                  <a:pt x="42582" y="38579"/>
                  <a:pt x="42181" y="38304"/>
                  <a:pt x="42131" y="38003"/>
                </a:cubicBezTo>
                <a:cubicBezTo>
                  <a:pt x="42151" y="38001"/>
                  <a:pt x="42171" y="38000"/>
                  <a:pt x="42191" y="38000"/>
                </a:cubicBezTo>
                <a:cubicBezTo>
                  <a:pt x="42686" y="38000"/>
                  <a:pt x="42868" y="38580"/>
                  <a:pt x="43307" y="38580"/>
                </a:cubicBezTo>
                <a:cubicBezTo>
                  <a:pt x="43316" y="38580"/>
                  <a:pt x="43325" y="38580"/>
                  <a:pt x="43334" y="38579"/>
                </a:cubicBezTo>
                <a:cubicBezTo>
                  <a:pt x="43384" y="38554"/>
                  <a:pt x="43459" y="38504"/>
                  <a:pt x="43459" y="38454"/>
                </a:cubicBezTo>
                <a:cubicBezTo>
                  <a:pt x="43610" y="37953"/>
                  <a:pt x="43660" y="37527"/>
                  <a:pt x="44261" y="37176"/>
                </a:cubicBezTo>
                <a:cubicBezTo>
                  <a:pt x="45063" y="36674"/>
                  <a:pt x="44863" y="35872"/>
                  <a:pt x="43985" y="35421"/>
                </a:cubicBezTo>
                <a:cubicBezTo>
                  <a:pt x="43854" y="35493"/>
                  <a:pt x="43740" y="35523"/>
                  <a:pt x="43642" y="35523"/>
                </a:cubicBezTo>
                <a:cubicBezTo>
                  <a:pt x="43327" y="35523"/>
                  <a:pt x="43177" y="35212"/>
                  <a:pt x="43158" y="34945"/>
                </a:cubicBezTo>
                <a:cubicBezTo>
                  <a:pt x="43083" y="34469"/>
                  <a:pt x="42983" y="33993"/>
                  <a:pt x="43209" y="33517"/>
                </a:cubicBezTo>
                <a:cubicBezTo>
                  <a:pt x="43459" y="32990"/>
                  <a:pt x="43685" y="32439"/>
                  <a:pt x="43935" y="31887"/>
                </a:cubicBezTo>
                <a:cubicBezTo>
                  <a:pt x="42833" y="31161"/>
                  <a:pt x="41855" y="30309"/>
                  <a:pt x="40903" y="29431"/>
                </a:cubicBezTo>
                <a:cubicBezTo>
                  <a:pt x="39825" y="28404"/>
                  <a:pt x="39098" y="27151"/>
                  <a:pt x="39474" y="25572"/>
                </a:cubicBezTo>
                <a:cubicBezTo>
                  <a:pt x="39900" y="23791"/>
                  <a:pt x="41297" y="22728"/>
                  <a:pt x="42938" y="22728"/>
                </a:cubicBezTo>
                <a:cubicBezTo>
                  <a:pt x="43422" y="22728"/>
                  <a:pt x="43928" y="22821"/>
                  <a:pt x="44437" y="23015"/>
                </a:cubicBezTo>
                <a:cubicBezTo>
                  <a:pt x="44888" y="23191"/>
                  <a:pt x="45289" y="23416"/>
                  <a:pt x="45715" y="23617"/>
                </a:cubicBezTo>
                <a:cubicBezTo>
                  <a:pt x="45884" y="23681"/>
                  <a:pt x="46009" y="23717"/>
                  <a:pt x="46103" y="23717"/>
                </a:cubicBezTo>
                <a:cubicBezTo>
                  <a:pt x="46300" y="23717"/>
                  <a:pt x="46357" y="23557"/>
                  <a:pt x="46391" y="23166"/>
                </a:cubicBezTo>
                <a:cubicBezTo>
                  <a:pt x="46391" y="22865"/>
                  <a:pt x="46316" y="22514"/>
                  <a:pt x="46542" y="22288"/>
                </a:cubicBezTo>
                <a:cubicBezTo>
                  <a:pt x="47244" y="21687"/>
                  <a:pt x="47219" y="21035"/>
                  <a:pt x="46792" y="20283"/>
                </a:cubicBezTo>
                <a:cubicBezTo>
                  <a:pt x="46642" y="20058"/>
                  <a:pt x="46642" y="19757"/>
                  <a:pt x="46617" y="19481"/>
                </a:cubicBezTo>
                <a:cubicBezTo>
                  <a:pt x="46492" y="18454"/>
                  <a:pt x="46166" y="17501"/>
                  <a:pt x="45815" y="16499"/>
                </a:cubicBezTo>
                <a:cubicBezTo>
                  <a:pt x="45239" y="14820"/>
                  <a:pt x="44938" y="13040"/>
                  <a:pt x="44587" y="11286"/>
                </a:cubicBezTo>
                <a:cubicBezTo>
                  <a:pt x="44336" y="10434"/>
                  <a:pt x="44086" y="9632"/>
                  <a:pt x="43459" y="8980"/>
                </a:cubicBezTo>
                <a:cubicBezTo>
                  <a:pt x="43158" y="8704"/>
                  <a:pt x="43209" y="8228"/>
                  <a:pt x="42933" y="7927"/>
                </a:cubicBezTo>
                <a:cubicBezTo>
                  <a:pt x="42557" y="7501"/>
                  <a:pt x="42056" y="7326"/>
                  <a:pt x="41604" y="7025"/>
                </a:cubicBezTo>
                <a:cubicBezTo>
                  <a:pt x="40904" y="6558"/>
                  <a:pt x="40137" y="6243"/>
                  <a:pt x="39286" y="6243"/>
                </a:cubicBezTo>
                <a:cubicBezTo>
                  <a:pt x="39224" y="6243"/>
                  <a:pt x="39161" y="6245"/>
                  <a:pt x="39098" y="6248"/>
                </a:cubicBezTo>
                <a:cubicBezTo>
                  <a:pt x="39069" y="6249"/>
                  <a:pt x="39040" y="6250"/>
                  <a:pt x="39011" y="6250"/>
                </a:cubicBezTo>
                <a:cubicBezTo>
                  <a:pt x="38249" y="6250"/>
                  <a:pt x="37619" y="5935"/>
                  <a:pt x="36943" y="5597"/>
                </a:cubicBezTo>
                <a:cubicBezTo>
                  <a:pt x="35439" y="4895"/>
                  <a:pt x="34136" y="3817"/>
                  <a:pt x="32607" y="3216"/>
                </a:cubicBezTo>
                <a:cubicBezTo>
                  <a:pt x="32056" y="3040"/>
                  <a:pt x="31479" y="2965"/>
                  <a:pt x="31003" y="2639"/>
                </a:cubicBezTo>
                <a:cubicBezTo>
                  <a:pt x="30226" y="2138"/>
                  <a:pt x="29374" y="1887"/>
                  <a:pt x="28497" y="1662"/>
                </a:cubicBezTo>
                <a:cubicBezTo>
                  <a:pt x="28171" y="1562"/>
                  <a:pt x="27845" y="1511"/>
                  <a:pt x="27544" y="1361"/>
                </a:cubicBezTo>
                <a:cubicBezTo>
                  <a:pt x="26040" y="684"/>
                  <a:pt x="24411" y="459"/>
                  <a:pt x="22782" y="283"/>
                </a:cubicBezTo>
                <a:cubicBezTo>
                  <a:pt x="21432" y="127"/>
                  <a:pt x="20067" y="1"/>
                  <a:pt x="1869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3" name="Google Shape;1043;p42"/>
          <p:cNvSpPr/>
          <p:nvPr/>
        </p:nvSpPr>
        <p:spPr>
          <a:xfrm>
            <a:off x="10826267" y="4075368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094893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10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5" name="Google Shape;1045;p43"/>
          <p:cNvSpPr/>
          <p:nvPr/>
        </p:nvSpPr>
        <p:spPr>
          <a:xfrm>
            <a:off x="8150785" y="0"/>
            <a:ext cx="853833" cy="294200"/>
          </a:xfrm>
          <a:custGeom>
            <a:avLst/>
            <a:gdLst/>
            <a:ahLst/>
            <a:cxnLst/>
            <a:rect l="l" t="t" r="r" b="b"/>
            <a:pathLst>
              <a:path w="25615" h="8826" extrusionOk="0">
                <a:moveTo>
                  <a:pt x="19700" y="853"/>
                </a:moveTo>
                <a:cubicBezTo>
                  <a:pt x="19700" y="878"/>
                  <a:pt x="19725" y="903"/>
                  <a:pt x="19750" y="928"/>
                </a:cubicBezTo>
                <a:cubicBezTo>
                  <a:pt x="19725" y="953"/>
                  <a:pt x="19700" y="953"/>
                  <a:pt x="19675" y="978"/>
                </a:cubicBezTo>
                <a:cubicBezTo>
                  <a:pt x="19675" y="953"/>
                  <a:pt x="19650" y="928"/>
                  <a:pt x="19650" y="903"/>
                </a:cubicBezTo>
                <a:cubicBezTo>
                  <a:pt x="19650" y="903"/>
                  <a:pt x="19675" y="878"/>
                  <a:pt x="19700" y="853"/>
                </a:cubicBezTo>
                <a:close/>
                <a:moveTo>
                  <a:pt x="12883" y="1103"/>
                </a:moveTo>
                <a:lnTo>
                  <a:pt x="12883" y="1103"/>
                </a:lnTo>
                <a:cubicBezTo>
                  <a:pt x="12858" y="1153"/>
                  <a:pt x="12833" y="1178"/>
                  <a:pt x="12808" y="1229"/>
                </a:cubicBezTo>
                <a:cubicBezTo>
                  <a:pt x="12457" y="1705"/>
                  <a:pt x="12081" y="2156"/>
                  <a:pt x="11354" y="2482"/>
                </a:cubicBezTo>
                <a:cubicBezTo>
                  <a:pt x="11655" y="1680"/>
                  <a:pt x="12006" y="1229"/>
                  <a:pt x="12733" y="1153"/>
                </a:cubicBezTo>
                <a:cubicBezTo>
                  <a:pt x="12783" y="1153"/>
                  <a:pt x="12833" y="1128"/>
                  <a:pt x="12883" y="1103"/>
                </a:cubicBezTo>
                <a:close/>
                <a:moveTo>
                  <a:pt x="14487" y="2808"/>
                </a:moveTo>
                <a:cubicBezTo>
                  <a:pt x="14663" y="2808"/>
                  <a:pt x="14763" y="2933"/>
                  <a:pt x="14713" y="3058"/>
                </a:cubicBezTo>
                <a:cubicBezTo>
                  <a:pt x="14637" y="3309"/>
                  <a:pt x="14487" y="3509"/>
                  <a:pt x="14186" y="3534"/>
                </a:cubicBezTo>
                <a:cubicBezTo>
                  <a:pt x="14173" y="3536"/>
                  <a:pt x="14161" y="3537"/>
                  <a:pt x="14149" y="3537"/>
                </a:cubicBezTo>
                <a:cubicBezTo>
                  <a:pt x="14004" y="3537"/>
                  <a:pt x="13963" y="3400"/>
                  <a:pt x="13986" y="3284"/>
                </a:cubicBezTo>
                <a:cubicBezTo>
                  <a:pt x="14011" y="3008"/>
                  <a:pt x="14211" y="2833"/>
                  <a:pt x="14487" y="2808"/>
                </a:cubicBezTo>
                <a:close/>
                <a:moveTo>
                  <a:pt x="2758" y="1"/>
                </a:moveTo>
                <a:cubicBezTo>
                  <a:pt x="2708" y="76"/>
                  <a:pt x="2683" y="176"/>
                  <a:pt x="2607" y="251"/>
                </a:cubicBezTo>
                <a:cubicBezTo>
                  <a:pt x="2031" y="953"/>
                  <a:pt x="1530" y="1680"/>
                  <a:pt x="753" y="2206"/>
                </a:cubicBezTo>
                <a:cubicBezTo>
                  <a:pt x="226" y="2557"/>
                  <a:pt x="1" y="3133"/>
                  <a:pt x="176" y="3785"/>
                </a:cubicBezTo>
                <a:cubicBezTo>
                  <a:pt x="352" y="4412"/>
                  <a:pt x="903" y="4386"/>
                  <a:pt x="1379" y="4462"/>
                </a:cubicBezTo>
                <a:cubicBezTo>
                  <a:pt x="1404" y="4462"/>
                  <a:pt x="1429" y="4487"/>
                  <a:pt x="1454" y="4512"/>
                </a:cubicBezTo>
                <a:cubicBezTo>
                  <a:pt x="1404" y="4938"/>
                  <a:pt x="1104" y="5239"/>
                  <a:pt x="878" y="5539"/>
                </a:cubicBezTo>
                <a:cubicBezTo>
                  <a:pt x="226" y="6341"/>
                  <a:pt x="452" y="7143"/>
                  <a:pt x="778" y="7945"/>
                </a:cubicBezTo>
                <a:cubicBezTo>
                  <a:pt x="928" y="8321"/>
                  <a:pt x="1179" y="8597"/>
                  <a:pt x="1555" y="8672"/>
                </a:cubicBezTo>
                <a:cubicBezTo>
                  <a:pt x="1962" y="8758"/>
                  <a:pt x="2361" y="8825"/>
                  <a:pt x="2754" y="8825"/>
                </a:cubicBezTo>
                <a:cubicBezTo>
                  <a:pt x="3279" y="8825"/>
                  <a:pt x="3795" y="8705"/>
                  <a:pt x="4312" y="8346"/>
                </a:cubicBezTo>
                <a:cubicBezTo>
                  <a:pt x="5590" y="7519"/>
                  <a:pt x="6642" y="6467"/>
                  <a:pt x="7695" y="5389"/>
                </a:cubicBezTo>
                <a:cubicBezTo>
                  <a:pt x="8748" y="4336"/>
                  <a:pt x="9926" y="3459"/>
                  <a:pt x="11179" y="2657"/>
                </a:cubicBezTo>
                <a:cubicBezTo>
                  <a:pt x="11254" y="2757"/>
                  <a:pt x="11329" y="2782"/>
                  <a:pt x="11329" y="2833"/>
                </a:cubicBezTo>
                <a:cubicBezTo>
                  <a:pt x="11555" y="4061"/>
                  <a:pt x="11655" y="4136"/>
                  <a:pt x="12858" y="4161"/>
                </a:cubicBezTo>
                <a:cubicBezTo>
                  <a:pt x="12958" y="4161"/>
                  <a:pt x="13059" y="4186"/>
                  <a:pt x="13159" y="4186"/>
                </a:cubicBezTo>
                <a:cubicBezTo>
                  <a:pt x="13159" y="4132"/>
                  <a:pt x="13185" y="4091"/>
                  <a:pt x="13218" y="4091"/>
                </a:cubicBezTo>
                <a:cubicBezTo>
                  <a:pt x="13231" y="4091"/>
                  <a:pt x="13245" y="4097"/>
                  <a:pt x="13259" y="4111"/>
                </a:cubicBezTo>
                <a:cubicBezTo>
                  <a:pt x="13309" y="4136"/>
                  <a:pt x="13259" y="4186"/>
                  <a:pt x="13184" y="4211"/>
                </a:cubicBezTo>
                <a:cubicBezTo>
                  <a:pt x="13109" y="4336"/>
                  <a:pt x="13059" y="4462"/>
                  <a:pt x="12958" y="4537"/>
                </a:cubicBezTo>
                <a:cubicBezTo>
                  <a:pt x="12181" y="5264"/>
                  <a:pt x="11881" y="6291"/>
                  <a:pt x="11279" y="7118"/>
                </a:cubicBezTo>
                <a:cubicBezTo>
                  <a:pt x="11079" y="7369"/>
                  <a:pt x="11104" y="7720"/>
                  <a:pt x="11404" y="7920"/>
                </a:cubicBezTo>
                <a:cubicBezTo>
                  <a:pt x="11509" y="8002"/>
                  <a:pt x="11625" y="8040"/>
                  <a:pt x="11741" y="8040"/>
                </a:cubicBezTo>
                <a:cubicBezTo>
                  <a:pt x="11875" y="8040"/>
                  <a:pt x="12010" y="7989"/>
                  <a:pt x="12131" y="7895"/>
                </a:cubicBezTo>
                <a:cubicBezTo>
                  <a:pt x="12257" y="7795"/>
                  <a:pt x="12357" y="7720"/>
                  <a:pt x="12432" y="7595"/>
                </a:cubicBezTo>
                <a:cubicBezTo>
                  <a:pt x="13785" y="5940"/>
                  <a:pt x="15515" y="4662"/>
                  <a:pt x="16993" y="3133"/>
                </a:cubicBezTo>
                <a:cubicBezTo>
                  <a:pt x="17720" y="2381"/>
                  <a:pt x="18572" y="1755"/>
                  <a:pt x="19500" y="1128"/>
                </a:cubicBezTo>
                <a:lnTo>
                  <a:pt x="19500" y="1128"/>
                </a:lnTo>
                <a:cubicBezTo>
                  <a:pt x="19675" y="1605"/>
                  <a:pt x="19424" y="1880"/>
                  <a:pt x="19224" y="2106"/>
                </a:cubicBezTo>
                <a:cubicBezTo>
                  <a:pt x="18622" y="2858"/>
                  <a:pt x="18297" y="3735"/>
                  <a:pt x="17820" y="4512"/>
                </a:cubicBezTo>
                <a:cubicBezTo>
                  <a:pt x="17269" y="5389"/>
                  <a:pt x="17169" y="6316"/>
                  <a:pt x="17545" y="7294"/>
                </a:cubicBezTo>
                <a:cubicBezTo>
                  <a:pt x="17718" y="7766"/>
                  <a:pt x="18010" y="8021"/>
                  <a:pt x="18358" y="8021"/>
                </a:cubicBezTo>
                <a:cubicBezTo>
                  <a:pt x="18564" y="8021"/>
                  <a:pt x="18790" y="7931"/>
                  <a:pt x="19023" y="7745"/>
                </a:cubicBezTo>
                <a:cubicBezTo>
                  <a:pt x="19475" y="7419"/>
                  <a:pt x="19901" y="7018"/>
                  <a:pt x="20226" y="6567"/>
                </a:cubicBezTo>
                <a:cubicBezTo>
                  <a:pt x="21354" y="5038"/>
                  <a:pt x="22683" y="3660"/>
                  <a:pt x="23911" y="2206"/>
                </a:cubicBezTo>
                <a:cubicBezTo>
                  <a:pt x="24487" y="1504"/>
                  <a:pt x="25164" y="828"/>
                  <a:pt x="25615" y="1"/>
                </a:cubicBezTo>
                <a:lnTo>
                  <a:pt x="24612" y="1"/>
                </a:lnTo>
                <a:cubicBezTo>
                  <a:pt x="24337" y="402"/>
                  <a:pt x="23986" y="727"/>
                  <a:pt x="23510" y="1028"/>
                </a:cubicBezTo>
                <a:cubicBezTo>
                  <a:pt x="23384" y="577"/>
                  <a:pt x="23886" y="351"/>
                  <a:pt x="23810" y="1"/>
                </a:cubicBezTo>
                <a:lnTo>
                  <a:pt x="7369" y="1"/>
                </a:lnTo>
                <a:cubicBezTo>
                  <a:pt x="6317" y="1078"/>
                  <a:pt x="5038" y="1880"/>
                  <a:pt x="3911" y="2883"/>
                </a:cubicBezTo>
                <a:cubicBezTo>
                  <a:pt x="3831" y="2946"/>
                  <a:pt x="3732" y="3010"/>
                  <a:pt x="3632" y="3010"/>
                </a:cubicBezTo>
                <a:cubicBezTo>
                  <a:pt x="3573" y="3010"/>
                  <a:pt x="3515" y="2988"/>
                  <a:pt x="3459" y="2933"/>
                </a:cubicBezTo>
                <a:cubicBezTo>
                  <a:pt x="3284" y="2707"/>
                  <a:pt x="3485" y="2557"/>
                  <a:pt x="3610" y="2432"/>
                </a:cubicBezTo>
                <a:cubicBezTo>
                  <a:pt x="4287" y="1880"/>
                  <a:pt x="4963" y="1329"/>
                  <a:pt x="5615" y="777"/>
                </a:cubicBezTo>
                <a:cubicBezTo>
                  <a:pt x="5891" y="552"/>
                  <a:pt x="6241" y="376"/>
                  <a:pt x="63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46" name="Google Shape;1046;p43"/>
          <p:cNvSpPr/>
          <p:nvPr/>
        </p:nvSpPr>
        <p:spPr>
          <a:xfrm>
            <a:off x="235600" y="5700234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47" name="Google Shape;1047;p43"/>
          <p:cNvGrpSpPr/>
          <p:nvPr/>
        </p:nvGrpSpPr>
        <p:grpSpPr>
          <a:xfrm rot="5400000">
            <a:off x="11688800" y="2250801"/>
            <a:ext cx="764467" cy="257433"/>
            <a:chOff x="2049650" y="0"/>
            <a:chExt cx="573350" cy="193075"/>
          </a:xfrm>
        </p:grpSpPr>
        <p:sp>
          <p:nvSpPr>
            <p:cNvPr id="1048" name="Google Shape;1048;p43"/>
            <p:cNvSpPr/>
            <p:nvPr/>
          </p:nvSpPr>
          <p:spPr>
            <a:xfrm>
              <a:off x="2298400" y="0"/>
              <a:ext cx="85250" cy="71850"/>
            </a:xfrm>
            <a:custGeom>
              <a:avLst/>
              <a:gdLst/>
              <a:ahLst/>
              <a:cxnLst/>
              <a:rect l="l" t="t" r="r" b="b"/>
              <a:pathLst>
                <a:path w="3410" h="2874" extrusionOk="0">
                  <a:moveTo>
                    <a:pt x="677" y="1"/>
                  </a:moveTo>
                  <a:cubicBezTo>
                    <a:pt x="552" y="226"/>
                    <a:pt x="427" y="477"/>
                    <a:pt x="327" y="702"/>
                  </a:cubicBezTo>
                  <a:cubicBezTo>
                    <a:pt x="1" y="1554"/>
                    <a:pt x="327" y="2507"/>
                    <a:pt x="1003" y="2757"/>
                  </a:cubicBezTo>
                  <a:cubicBezTo>
                    <a:pt x="1207" y="2835"/>
                    <a:pt x="1413" y="2873"/>
                    <a:pt x="1612" y="2873"/>
                  </a:cubicBezTo>
                  <a:cubicBezTo>
                    <a:pt x="2247" y="2873"/>
                    <a:pt x="2823" y="2491"/>
                    <a:pt x="3109" y="1805"/>
                  </a:cubicBezTo>
                  <a:cubicBezTo>
                    <a:pt x="3409" y="1204"/>
                    <a:pt x="3359" y="602"/>
                    <a:pt x="3083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43"/>
            <p:cNvSpPr/>
            <p:nvPr/>
          </p:nvSpPr>
          <p:spPr>
            <a:xfrm>
              <a:off x="2146150" y="0"/>
              <a:ext cx="75850" cy="64050"/>
            </a:xfrm>
            <a:custGeom>
              <a:avLst/>
              <a:gdLst/>
              <a:ahLst/>
              <a:cxnLst/>
              <a:rect l="l" t="t" r="r" b="b"/>
              <a:pathLst>
                <a:path w="3034" h="2562" extrusionOk="0">
                  <a:moveTo>
                    <a:pt x="552" y="1"/>
                  </a:moveTo>
                  <a:cubicBezTo>
                    <a:pt x="452" y="176"/>
                    <a:pt x="351" y="351"/>
                    <a:pt x="276" y="527"/>
                  </a:cubicBezTo>
                  <a:cubicBezTo>
                    <a:pt x="1" y="1229"/>
                    <a:pt x="376" y="1755"/>
                    <a:pt x="777" y="2231"/>
                  </a:cubicBezTo>
                  <a:cubicBezTo>
                    <a:pt x="985" y="2453"/>
                    <a:pt x="1262" y="2561"/>
                    <a:pt x="1552" y="2561"/>
                  </a:cubicBezTo>
                  <a:cubicBezTo>
                    <a:pt x="1753" y="2561"/>
                    <a:pt x="1961" y="2509"/>
                    <a:pt x="2156" y="2407"/>
                  </a:cubicBezTo>
                  <a:cubicBezTo>
                    <a:pt x="2757" y="2106"/>
                    <a:pt x="3033" y="1655"/>
                    <a:pt x="2958" y="953"/>
                  </a:cubicBezTo>
                  <a:cubicBezTo>
                    <a:pt x="2933" y="627"/>
                    <a:pt x="2808" y="326"/>
                    <a:pt x="275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43"/>
            <p:cNvSpPr/>
            <p:nvPr/>
          </p:nvSpPr>
          <p:spPr>
            <a:xfrm>
              <a:off x="2049650" y="113650"/>
              <a:ext cx="75225" cy="79425"/>
            </a:xfrm>
            <a:custGeom>
              <a:avLst/>
              <a:gdLst/>
              <a:ahLst/>
              <a:cxnLst/>
              <a:rect l="l" t="t" r="r" b="b"/>
              <a:pathLst>
                <a:path w="3009" h="3177" extrusionOk="0">
                  <a:moveTo>
                    <a:pt x="1970" y="0"/>
                  </a:moveTo>
                  <a:cubicBezTo>
                    <a:pt x="1435" y="0"/>
                    <a:pt x="833" y="253"/>
                    <a:pt x="502" y="643"/>
                  </a:cubicBezTo>
                  <a:cubicBezTo>
                    <a:pt x="51" y="1194"/>
                    <a:pt x="1" y="1770"/>
                    <a:pt x="302" y="2397"/>
                  </a:cubicBezTo>
                  <a:cubicBezTo>
                    <a:pt x="533" y="2905"/>
                    <a:pt x="915" y="3177"/>
                    <a:pt x="1339" y="3177"/>
                  </a:cubicBezTo>
                  <a:cubicBezTo>
                    <a:pt x="1604" y="3177"/>
                    <a:pt x="1886" y="3070"/>
                    <a:pt x="2156" y="2848"/>
                  </a:cubicBezTo>
                  <a:cubicBezTo>
                    <a:pt x="2708" y="2372"/>
                    <a:pt x="2933" y="1720"/>
                    <a:pt x="3008" y="1069"/>
                  </a:cubicBezTo>
                  <a:cubicBezTo>
                    <a:pt x="2983" y="567"/>
                    <a:pt x="2833" y="216"/>
                    <a:pt x="2407" y="66"/>
                  </a:cubicBezTo>
                  <a:cubicBezTo>
                    <a:pt x="2272" y="21"/>
                    <a:pt x="2124" y="0"/>
                    <a:pt x="1970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43"/>
            <p:cNvSpPr/>
            <p:nvPr/>
          </p:nvSpPr>
          <p:spPr>
            <a:xfrm>
              <a:off x="2209425" y="106500"/>
              <a:ext cx="66450" cy="73375"/>
            </a:xfrm>
            <a:custGeom>
              <a:avLst/>
              <a:gdLst/>
              <a:ahLst/>
              <a:cxnLst/>
              <a:rect l="l" t="t" r="r" b="b"/>
              <a:pathLst>
                <a:path w="2658" h="2935" extrusionOk="0">
                  <a:moveTo>
                    <a:pt x="1419" y="1"/>
                  </a:moveTo>
                  <a:cubicBezTo>
                    <a:pt x="753" y="1"/>
                    <a:pt x="51" y="690"/>
                    <a:pt x="26" y="1380"/>
                  </a:cubicBezTo>
                  <a:cubicBezTo>
                    <a:pt x="1" y="2182"/>
                    <a:pt x="602" y="2934"/>
                    <a:pt x="1254" y="2934"/>
                  </a:cubicBezTo>
                  <a:cubicBezTo>
                    <a:pt x="1268" y="2934"/>
                    <a:pt x="1283" y="2934"/>
                    <a:pt x="1297" y="2934"/>
                  </a:cubicBezTo>
                  <a:cubicBezTo>
                    <a:pt x="2054" y="2934"/>
                    <a:pt x="2658" y="2291"/>
                    <a:pt x="2658" y="1455"/>
                  </a:cubicBezTo>
                  <a:cubicBezTo>
                    <a:pt x="2658" y="653"/>
                    <a:pt x="2131" y="1"/>
                    <a:pt x="1454" y="1"/>
                  </a:cubicBezTo>
                  <a:cubicBezTo>
                    <a:pt x="1443" y="1"/>
                    <a:pt x="1431" y="1"/>
                    <a:pt x="1419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43"/>
            <p:cNvSpPr/>
            <p:nvPr/>
          </p:nvSpPr>
          <p:spPr>
            <a:xfrm>
              <a:off x="2439375" y="99600"/>
              <a:ext cx="66450" cy="71750"/>
            </a:xfrm>
            <a:custGeom>
              <a:avLst/>
              <a:gdLst/>
              <a:ahLst/>
              <a:cxnLst/>
              <a:rect l="l" t="t" r="r" b="b"/>
              <a:pathLst>
                <a:path w="2658" h="2870" extrusionOk="0">
                  <a:moveTo>
                    <a:pt x="1408" y="0"/>
                  </a:moveTo>
                  <a:cubicBezTo>
                    <a:pt x="1390" y="0"/>
                    <a:pt x="1372" y="1"/>
                    <a:pt x="1354" y="1"/>
                  </a:cubicBezTo>
                  <a:cubicBezTo>
                    <a:pt x="627" y="1"/>
                    <a:pt x="1" y="753"/>
                    <a:pt x="76" y="1505"/>
                  </a:cubicBezTo>
                  <a:cubicBezTo>
                    <a:pt x="146" y="2274"/>
                    <a:pt x="757" y="2869"/>
                    <a:pt x="1446" y="2869"/>
                  </a:cubicBezTo>
                  <a:cubicBezTo>
                    <a:pt x="1499" y="2869"/>
                    <a:pt x="1552" y="2866"/>
                    <a:pt x="1605" y="2859"/>
                  </a:cubicBezTo>
                  <a:cubicBezTo>
                    <a:pt x="1856" y="2834"/>
                    <a:pt x="2056" y="2733"/>
                    <a:pt x="2181" y="2508"/>
                  </a:cubicBezTo>
                  <a:cubicBezTo>
                    <a:pt x="2507" y="1981"/>
                    <a:pt x="2658" y="1405"/>
                    <a:pt x="2482" y="803"/>
                  </a:cubicBezTo>
                  <a:cubicBezTo>
                    <a:pt x="2337" y="320"/>
                    <a:pt x="1889" y="0"/>
                    <a:pt x="1408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43"/>
            <p:cNvSpPr/>
            <p:nvPr/>
          </p:nvSpPr>
          <p:spPr>
            <a:xfrm>
              <a:off x="2559050" y="65775"/>
              <a:ext cx="63950" cy="70225"/>
            </a:xfrm>
            <a:custGeom>
              <a:avLst/>
              <a:gdLst/>
              <a:ahLst/>
              <a:cxnLst/>
              <a:rect l="l" t="t" r="r" b="b"/>
              <a:pathLst>
                <a:path w="2558" h="2809" extrusionOk="0">
                  <a:moveTo>
                    <a:pt x="1215" y="0"/>
                  </a:moveTo>
                  <a:cubicBezTo>
                    <a:pt x="1203" y="0"/>
                    <a:pt x="1191" y="1"/>
                    <a:pt x="1179" y="1"/>
                  </a:cubicBezTo>
                  <a:cubicBezTo>
                    <a:pt x="577" y="26"/>
                    <a:pt x="26" y="728"/>
                    <a:pt x="1" y="1505"/>
                  </a:cubicBezTo>
                  <a:cubicBezTo>
                    <a:pt x="1" y="2217"/>
                    <a:pt x="627" y="2809"/>
                    <a:pt x="1406" y="2809"/>
                  </a:cubicBezTo>
                  <a:cubicBezTo>
                    <a:pt x="1422" y="2809"/>
                    <a:pt x="1438" y="2809"/>
                    <a:pt x="1455" y="2808"/>
                  </a:cubicBezTo>
                  <a:cubicBezTo>
                    <a:pt x="2156" y="2783"/>
                    <a:pt x="2557" y="2307"/>
                    <a:pt x="2532" y="1555"/>
                  </a:cubicBezTo>
                  <a:cubicBezTo>
                    <a:pt x="2508" y="693"/>
                    <a:pt x="1902" y="0"/>
                    <a:pt x="1215" y="0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54" name="Google Shape;1054;p43"/>
          <p:cNvSpPr/>
          <p:nvPr/>
        </p:nvSpPr>
        <p:spPr>
          <a:xfrm>
            <a:off x="4154767" y="36767"/>
            <a:ext cx="5067" cy="4200"/>
          </a:xfrm>
          <a:custGeom>
            <a:avLst/>
            <a:gdLst/>
            <a:ahLst/>
            <a:cxnLst/>
            <a:rect l="l" t="t" r="r" b="b"/>
            <a:pathLst>
              <a:path w="152" h="126" extrusionOk="0">
                <a:moveTo>
                  <a:pt x="151" y="0"/>
                </a:moveTo>
                <a:cubicBezTo>
                  <a:pt x="101" y="25"/>
                  <a:pt x="51" y="50"/>
                  <a:pt x="1" y="50"/>
                </a:cubicBezTo>
                <a:cubicBezTo>
                  <a:pt x="1" y="50"/>
                  <a:pt x="76" y="126"/>
                  <a:pt x="76" y="126"/>
                </a:cubicBezTo>
                <a:cubicBezTo>
                  <a:pt x="101" y="75"/>
                  <a:pt x="126" y="50"/>
                  <a:pt x="151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5" name="Google Shape;1055;p43"/>
          <p:cNvSpPr/>
          <p:nvPr/>
        </p:nvSpPr>
        <p:spPr>
          <a:xfrm>
            <a:off x="4385367" y="28400"/>
            <a:ext cx="3367" cy="4200"/>
          </a:xfrm>
          <a:custGeom>
            <a:avLst/>
            <a:gdLst/>
            <a:ahLst/>
            <a:cxnLst/>
            <a:rect l="l" t="t" r="r" b="b"/>
            <a:pathLst>
              <a:path w="101" h="126" extrusionOk="0">
                <a:moveTo>
                  <a:pt x="50" y="1"/>
                </a:moveTo>
                <a:cubicBezTo>
                  <a:pt x="25" y="26"/>
                  <a:pt x="0" y="51"/>
                  <a:pt x="0" y="51"/>
                </a:cubicBezTo>
                <a:cubicBezTo>
                  <a:pt x="0" y="76"/>
                  <a:pt x="25" y="101"/>
                  <a:pt x="25" y="126"/>
                </a:cubicBezTo>
                <a:cubicBezTo>
                  <a:pt x="50" y="101"/>
                  <a:pt x="75" y="101"/>
                  <a:pt x="100" y="76"/>
                </a:cubicBezTo>
                <a:cubicBezTo>
                  <a:pt x="75" y="51"/>
                  <a:pt x="50" y="26"/>
                  <a:pt x="5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6" name="Google Shape;1056;p43"/>
          <p:cNvSpPr/>
          <p:nvPr/>
        </p:nvSpPr>
        <p:spPr>
          <a:xfrm>
            <a:off x="4168966" y="136333"/>
            <a:ext cx="5067" cy="4067"/>
          </a:xfrm>
          <a:custGeom>
            <a:avLst/>
            <a:gdLst/>
            <a:ahLst/>
            <a:cxnLst/>
            <a:rect l="l" t="t" r="r" b="b"/>
            <a:pathLst>
              <a:path w="152" h="122" extrusionOk="0">
                <a:moveTo>
                  <a:pt x="60" y="1"/>
                </a:moveTo>
                <a:cubicBezTo>
                  <a:pt x="27" y="1"/>
                  <a:pt x="1" y="42"/>
                  <a:pt x="1" y="96"/>
                </a:cubicBezTo>
                <a:lnTo>
                  <a:pt x="26" y="121"/>
                </a:lnTo>
                <a:cubicBezTo>
                  <a:pt x="101" y="96"/>
                  <a:pt x="151" y="46"/>
                  <a:pt x="101" y="21"/>
                </a:cubicBezTo>
                <a:cubicBezTo>
                  <a:pt x="87" y="7"/>
                  <a:pt x="73" y="1"/>
                  <a:pt x="60" y="1"/>
                </a:cubicBezTo>
                <a:close/>
              </a:path>
            </a:pathLst>
          </a:custGeom>
          <a:solidFill>
            <a:srgbClr val="FEFEFE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57" name="Google Shape;1057;p43"/>
          <p:cNvSpPr/>
          <p:nvPr/>
        </p:nvSpPr>
        <p:spPr>
          <a:xfrm>
            <a:off x="504801" y="4059801"/>
            <a:ext cx="1218900" cy="1559033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rgbClr val="FBE99D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58" name="Google Shape;1058;p43"/>
          <p:cNvGrpSpPr/>
          <p:nvPr/>
        </p:nvGrpSpPr>
        <p:grpSpPr>
          <a:xfrm>
            <a:off x="1" y="720001"/>
            <a:ext cx="1376833" cy="2052700"/>
            <a:chOff x="1189975" y="2907700"/>
            <a:chExt cx="1032625" cy="1539525"/>
          </a:xfrm>
        </p:grpSpPr>
        <p:sp>
          <p:nvSpPr>
            <p:cNvPr id="1059" name="Google Shape;1059;p43"/>
            <p:cNvSpPr/>
            <p:nvPr/>
          </p:nvSpPr>
          <p:spPr>
            <a:xfrm>
              <a:off x="1189975" y="2907700"/>
              <a:ext cx="1032625" cy="1539525"/>
            </a:xfrm>
            <a:custGeom>
              <a:avLst/>
              <a:gdLst/>
              <a:ahLst/>
              <a:cxnLst/>
              <a:rect l="l" t="t" r="r" b="b"/>
              <a:pathLst>
                <a:path w="41305" h="61581" extrusionOk="0">
                  <a:moveTo>
                    <a:pt x="16847" y="14320"/>
                  </a:moveTo>
                  <a:cubicBezTo>
                    <a:pt x="16983" y="14320"/>
                    <a:pt x="17124" y="14337"/>
                    <a:pt x="17269" y="14371"/>
                  </a:cubicBezTo>
                  <a:cubicBezTo>
                    <a:pt x="17417" y="14356"/>
                    <a:pt x="17561" y="14349"/>
                    <a:pt x="17700" y="14349"/>
                  </a:cubicBezTo>
                  <a:cubicBezTo>
                    <a:pt x="19005" y="14349"/>
                    <a:pt x="19968" y="14964"/>
                    <a:pt x="20828" y="15824"/>
                  </a:cubicBezTo>
                  <a:cubicBezTo>
                    <a:pt x="21580" y="16601"/>
                    <a:pt x="21755" y="17554"/>
                    <a:pt x="21580" y="18606"/>
                  </a:cubicBezTo>
                  <a:cubicBezTo>
                    <a:pt x="21455" y="19258"/>
                    <a:pt x="21079" y="19734"/>
                    <a:pt x="20452" y="20035"/>
                  </a:cubicBezTo>
                  <a:cubicBezTo>
                    <a:pt x="19525" y="20511"/>
                    <a:pt x="18497" y="20686"/>
                    <a:pt x="17495" y="20887"/>
                  </a:cubicBezTo>
                  <a:cubicBezTo>
                    <a:pt x="17463" y="20891"/>
                    <a:pt x="17431" y="20894"/>
                    <a:pt x="17401" y="20894"/>
                  </a:cubicBezTo>
                  <a:cubicBezTo>
                    <a:pt x="17264" y="20894"/>
                    <a:pt x="17141" y="20853"/>
                    <a:pt x="17019" y="20812"/>
                  </a:cubicBezTo>
                  <a:cubicBezTo>
                    <a:pt x="15615" y="20285"/>
                    <a:pt x="14663" y="18907"/>
                    <a:pt x="14638" y="17428"/>
                  </a:cubicBezTo>
                  <a:cubicBezTo>
                    <a:pt x="14638" y="17153"/>
                    <a:pt x="14663" y="16877"/>
                    <a:pt x="14638" y="16626"/>
                  </a:cubicBezTo>
                  <a:cubicBezTo>
                    <a:pt x="14613" y="16200"/>
                    <a:pt x="14713" y="15849"/>
                    <a:pt x="15089" y="15574"/>
                  </a:cubicBezTo>
                  <a:cubicBezTo>
                    <a:pt x="15214" y="15473"/>
                    <a:pt x="15364" y="15373"/>
                    <a:pt x="15440" y="15223"/>
                  </a:cubicBezTo>
                  <a:cubicBezTo>
                    <a:pt x="15803" y="14616"/>
                    <a:pt x="16282" y="14320"/>
                    <a:pt x="16847" y="14320"/>
                  </a:cubicBezTo>
                  <a:close/>
                  <a:moveTo>
                    <a:pt x="28648" y="29534"/>
                  </a:moveTo>
                  <a:cubicBezTo>
                    <a:pt x="28723" y="29559"/>
                    <a:pt x="28999" y="29534"/>
                    <a:pt x="29249" y="29584"/>
                  </a:cubicBezTo>
                  <a:cubicBezTo>
                    <a:pt x="30377" y="29859"/>
                    <a:pt x="30803" y="31112"/>
                    <a:pt x="30101" y="32015"/>
                  </a:cubicBezTo>
                  <a:cubicBezTo>
                    <a:pt x="29826" y="32366"/>
                    <a:pt x="29500" y="32641"/>
                    <a:pt x="29099" y="32867"/>
                  </a:cubicBezTo>
                  <a:cubicBezTo>
                    <a:pt x="28802" y="33022"/>
                    <a:pt x="28505" y="33096"/>
                    <a:pt x="28225" y="33096"/>
                  </a:cubicBezTo>
                  <a:cubicBezTo>
                    <a:pt x="27466" y="33096"/>
                    <a:pt x="26833" y="32555"/>
                    <a:pt x="26668" y="31639"/>
                  </a:cubicBezTo>
                  <a:cubicBezTo>
                    <a:pt x="26417" y="30260"/>
                    <a:pt x="27044" y="29559"/>
                    <a:pt x="28648" y="29534"/>
                  </a:cubicBezTo>
                  <a:close/>
                  <a:moveTo>
                    <a:pt x="30639" y="36396"/>
                  </a:moveTo>
                  <a:cubicBezTo>
                    <a:pt x="31421" y="36396"/>
                    <a:pt x="32102" y="37140"/>
                    <a:pt x="32006" y="37930"/>
                  </a:cubicBezTo>
                  <a:cubicBezTo>
                    <a:pt x="31881" y="39057"/>
                    <a:pt x="31029" y="39684"/>
                    <a:pt x="29976" y="39759"/>
                  </a:cubicBezTo>
                  <a:cubicBezTo>
                    <a:pt x="29149" y="39759"/>
                    <a:pt x="28447" y="39057"/>
                    <a:pt x="28447" y="38255"/>
                  </a:cubicBezTo>
                  <a:cubicBezTo>
                    <a:pt x="28472" y="36952"/>
                    <a:pt x="29500" y="36501"/>
                    <a:pt x="30527" y="36401"/>
                  </a:cubicBezTo>
                  <a:cubicBezTo>
                    <a:pt x="30565" y="36397"/>
                    <a:pt x="30602" y="36396"/>
                    <a:pt x="30639" y="36396"/>
                  </a:cubicBezTo>
                  <a:close/>
                  <a:moveTo>
                    <a:pt x="28378" y="44589"/>
                  </a:moveTo>
                  <a:cubicBezTo>
                    <a:pt x="29216" y="44589"/>
                    <a:pt x="29675" y="45090"/>
                    <a:pt x="29675" y="46050"/>
                  </a:cubicBezTo>
                  <a:cubicBezTo>
                    <a:pt x="29725" y="46426"/>
                    <a:pt x="29600" y="46802"/>
                    <a:pt x="29400" y="47153"/>
                  </a:cubicBezTo>
                  <a:cubicBezTo>
                    <a:pt x="29035" y="47839"/>
                    <a:pt x="28488" y="48213"/>
                    <a:pt x="27866" y="48213"/>
                  </a:cubicBezTo>
                  <a:cubicBezTo>
                    <a:pt x="27761" y="48213"/>
                    <a:pt x="27654" y="48202"/>
                    <a:pt x="27545" y="48180"/>
                  </a:cubicBezTo>
                  <a:cubicBezTo>
                    <a:pt x="26868" y="48030"/>
                    <a:pt x="26342" y="47378"/>
                    <a:pt x="26267" y="46551"/>
                  </a:cubicBezTo>
                  <a:cubicBezTo>
                    <a:pt x="26192" y="45749"/>
                    <a:pt x="26618" y="45098"/>
                    <a:pt x="27420" y="44797"/>
                  </a:cubicBezTo>
                  <a:cubicBezTo>
                    <a:pt x="27670" y="44697"/>
                    <a:pt x="27946" y="44621"/>
                    <a:pt x="28197" y="44596"/>
                  </a:cubicBezTo>
                  <a:cubicBezTo>
                    <a:pt x="28259" y="44591"/>
                    <a:pt x="28319" y="44589"/>
                    <a:pt x="28378" y="44589"/>
                  </a:cubicBezTo>
                  <a:close/>
                  <a:moveTo>
                    <a:pt x="6634" y="0"/>
                  </a:moveTo>
                  <a:cubicBezTo>
                    <a:pt x="6121" y="0"/>
                    <a:pt x="5605" y="55"/>
                    <a:pt x="5089" y="210"/>
                  </a:cubicBezTo>
                  <a:cubicBezTo>
                    <a:pt x="5015" y="238"/>
                    <a:pt x="4945" y="248"/>
                    <a:pt x="4875" y="248"/>
                  </a:cubicBezTo>
                  <a:cubicBezTo>
                    <a:pt x="4756" y="248"/>
                    <a:pt x="4639" y="217"/>
                    <a:pt x="4512" y="185"/>
                  </a:cubicBezTo>
                  <a:cubicBezTo>
                    <a:pt x="4366" y="142"/>
                    <a:pt x="4220" y="126"/>
                    <a:pt x="4074" y="126"/>
                  </a:cubicBezTo>
                  <a:cubicBezTo>
                    <a:pt x="3794" y="126"/>
                    <a:pt x="3514" y="186"/>
                    <a:pt x="3234" y="235"/>
                  </a:cubicBezTo>
                  <a:cubicBezTo>
                    <a:pt x="2258" y="394"/>
                    <a:pt x="1303" y="697"/>
                    <a:pt x="312" y="697"/>
                  </a:cubicBezTo>
                  <a:cubicBezTo>
                    <a:pt x="209" y="697"/>
                    <a:pt x="105" y="693"/>
                    <a:pt x="1" y="686"/>
                  </a:cubicBezTo>
                  <a:lnTo>
                    <a:pt x="1" y="27955"/>
                  </a:lnTo>
                  <a:cubicBezTo>
                    <a:pt x="74" y="27998"/>
                    <a:pt x="147" y="28025"/>
                    <a:pt x="219" y="28025"/>
                  </a:cubicBezTo>
                  <a:cubicBezTo>
                    <a:pt x="272" y="28025"/>
                    <a:pt x="324" y="28011"/>
                    <a:pt x="377" y="27980"/>
                  </a:cubicBezTo>
                  <a:cubicBezTo>
                    <a:pt x="1430" y="27228"/>
                    <a:pt x="2758" y="26952"/>
                    <a:pt x="3710" y="26050"/>
                  </a:cubicBezTo>
                  <a:cubicBezTo>
                    <a:pt x="3911" y="25849"/>
                    <a:pt x="4186" y="25799"/>
                    <a:pt x="4462" y="25774"/>
                  </a:cubicBezTo>
                  <a:cubicBezTo>
                    <a:pt x="5546" y="25661"/>
                    <a:pt x="6569" y="25101"/>
                    <a:pt x="7677" y="25101"/>
                  </a:cubicBezTo>
                  <a:cubicBezTo>
                    <a:pt x="7799" y="25101"/>
                    <a:pt x="7922" y="25108"/>
                    <a:pt x="8046" y="25122"/>
                  </a:cubicBezTo>
                  <a:cubicBezTo>
                    <a:pt x="8060" y="25126"/>
                    <a:pt x="8074" y="25128"/>
                    <a:pt x="8088" y="25128"/>
                  </a:cubicBezTo>
                  <a:cubicBezTo>
                    <a:pt x="8174" y="25128"/>
                    <a:pt x="8257" y="25069"/>
                    <a:pt x="8322" y="25047"/>
                  </a:cubicBezTo>
                  <a:cubicBezTo>
                    <a:pt x="9163" y="24896"/>
                    <a:pt x="10026" y="24756"/>
                    <a:pt x="10867" y="24756"/>
                  </a:cubicBezTo>
                  <a:cubicBezTo>
                    <a:pt x="11279" y="24756"/>
                    <a:pt x="11686" y="24789"/>
                    <a:pt x="12081" y="24872"/>
                  </a:cubicBezTo>
                  <a:cubicBezTo>
                    <a:pt x="13384" y="25122"/>
                    <a:pt x="14763" y="25248"/>
                    <a:pt x="16016" y="25774"/>
                  </a:cubicBezTo>
                  <a:cubicBezTo>
                    <a:pt x="16417" y="25774"/>
                    <a:pt x="16818" y="25749"/>
                    <a:pt x="17194" y="25749"/>
                  </a:cubicBezTo>
                  <a:cubicBezTo>
                    <a:pt x="17230" y="25748"/>
                    <a:pt x="17265" y="25748"/>
                    <a:pt x="17299" y="25748"/>
                  </a:cubicBezTo>
                  <a:cubicBezTo>
                    <a:pt x="18445" y="25748"/>
                    <a:pt x="18825" y="26161"/>
                    <a:pt x="18873" y="27353"/>
                  </a:cubicBezTo>
                  <a:cubicBezTo>
                    <a:pt x="18873" y="27453"/>
                    <a:pt x="18873" y="27554"/>
                    <a:pt x="18873" y="27654"/>
                  </a:cubicBezTo>
                  <a:cubicBezTo>
                    <a:pt x="19400" y="27779"/>
                    <a:pt x="19750" y="28105"/>
                    <a:pt x="20051" y="28506"/>
                  </a:cubicBezTo>
                  <a:cubicBezTo>
                    <a:pt x="20302" y="28882"/>
                    <a:pt x="21079" y="29057"/>
                    <a:pt x="20953" y="29458"/>
                  </a:cubicBezTo>
                  <a:cubicBezTo>
                    <a:pt x="20653" y="30285"/>
                    <a:pt x="21705" y="30010"/>
                    <a:pt x="21655" y="30436"/>
                  </a:cubicBezTo>
                  <a:cubicBezTo>
                    <a:pt x="21580" y="31012"/>
                    <a:pt x="21981" y="31413"/>
                    <a:pt x="22056" y="31940"/>
                  </a:cubicBezTo>
                  <a:cubicBezTo>
                    <a:pt x="22332" y="31965"/>
                    <a:pt x="22583" y="31940"/>
                    <a:pt x="22858" y="31990"/>
                  </a:cubicBezTo>
                  <a:cubicBezTo>
                    <a:pt x="23836" y="32190"/>
                    <a:pt x="24337" y="32792"/>
                    <a:pt x="24437" y="33794"/>
                  </a:cubicBezTo>
                  <a:cubicBezTo>
                    <a:pt x="24462" y="34120"/>
                    <a:pt x="24437" y="34446"/>
                    <a:pt x="24462" y="34772"/>
                  </a:cubicBezTo>
                  <a:cubicBezTo>
                    <a:pt x="24487" y="35072"/>
                    <a:pt x="24788" y="35273"/>
                    <a:pt x="24763" y="35599"/>
                  </a:cubicBezTo>
                  <a:cubicBezTo>
                    <a:pt x="24703" y="35645"/>
                    <a:pt x="24656" y="35664"/>
                    <a:pt x="24617" y="35664"/>
                  </a:cubicBezTo>
                  <a:cubicBezTo>
                    <a:pt x="24507" y="35664"/>
                    <a:pt x="24461" y="35522"/>
                    <a:pt x="24387" y="35448"/>
                  </a:cubicBezTo>
                  <a:cubicBezTo>
                    <a:pt x="24282" y="35291"/>
                    <a:pt x="24177" y="35216"/>
                    <a:pt x="24065" y="35216"/>
                  </a:cubicBezTo>
                  <a:cubicBezTo>
                    <a:pt x="23963" y="35216"/>
                    <a:pt x="23855" y="35279"/>
                    <a:pt x="23735" y="35398"/>
                  </a:cubicBezTo>
                  <a:cubicBezTo>
                    <a:pt x="23610" y="35549"/>
                    <a:pt x="23435" y="35649"/>
                    <a:pt x="23259" y="35749"/>
                  </a:cubicBezTo>
                  <a:cubicBezTo>
                    <a:pt x="23485" y="36426"/>
                    <a:pt x="23585" y="37128"/>
                    <a:pt x="24161" y="37629"/>
                  </a:cubicBezTo>
                  <a:cubicBezTo>
                    <a:pt x="24437" y="37854"/>
                    <a:pt x="24362" y="38180"/>
                    <a:pt x="24237" y="38456"/>
                  </a:cubicBezTo>
                  <a:cubicBezTo>
                    <a:pt x="23986" y="39007"/>
                    <a:pt x="24111" y="39509"/>
                    <a:pt x="24412" y="39985"/>
                  </a:cubicBezTo>
                  <a:cubicBezTo>
                    <a:pt x="24813" y="40636"/>
                    <a:pt x="24913" y="41338"/>
                    <a:pt x="24888" y="42090"/>
                  </a:cubicBezTo>
                  <a:cubicBezTo>
                    <a:pt x="24813" y="44546"/>
                    <a:pt x="24813" y="46977"/>
                    <a:pt x="24638" y="49433"/>
                  </a:cubicBezTo>
                  <a:cubicBezTo>
                    <a:pt x="24938" y="49659"/>
                    <a:pt x="24763" y="49960"/>
                    <a:pt x="24738" y="50235"/>
                  </a:cubicBezTo>
                  <a:cubicBezTo>
                    <a:pt x="24638" y="50787"/>
                    <a:pt x="24588" y="51313"/>
                    <a:pt x="24537" y="51839"/>
                  </a:cubicBezTo>
                  <a:cubicBezTo>
                    <a:pt x="24462" y="52717"/>
                    <a:pt x="24913" y="53393"/>
                    <a:pt x="25039" y="54170"/>
                  </a:cubicBezTo>
                  <a:cubicBezTo>
                    <a:pt x="25064" y="54396"/>
                    <a:pt x="25239" y="54571"/>
                    <a:pt x="25189" y="54822"/>
                  </a:cubicBezTo>
                  <a:cubicBezTo>
                    <a:pt x="25465" y="55599"/>
                    <a:pt x="25715" y="56376"/>
                    <a:pt x="26242" y="57052"/>
                  </a:cubicBezTo>
                  <a:cubicBezTo>
                    <a:pt x="26492" y="57378"/>
                    <a:pt x="26768" y="57804"/>
                    <a:pt x="26843" y="58281"/>
                  </a:cubicBezTo>
                  <a:cubicBezTo>
                    <a:pt x="27144" y="59985"/>
                    <a:pt x="28372" y="60837"/>
                    <a:pt x="29801" y="61489"/>
                  </a:cubicBezTo>
                  <a:cubicBezTo>
                    <a:pt x="29951" y="61547"/>
                    <a:pt x="30090" y="61580"/>
                    <a:pt x="30220" y="61580"/>
                  </a:cubicBezTo>
                  <a:cubicBezTo>
                    <a:pt x="30480" y="61580"/>
                    <a:pt x="30703" y="61447"/>
                    <a:pt x="30903" y="61113"/>
                  </a:cubicBezTo>
                  <a:cubicBezTo>
                    <a:pt x="31087" y="60771"/>
                    <a:pt x="31526" y="60595"/>
                    <a:pt x="31950" y="60595"/>
                  </a:cubicBezTo>
                  <a:cubicBezTo>
                    <a:pt x="32333" y="60595"/>
                    <a:pt x="32703" y="60740"/>
                    <a:pt x="32858" y="61037"/>
                  </a:cubicBezTo>
                  <a:cubicBezTo>
                    <a:pt x="33037" y="61379"/>
                    <a:pt x="33226" y="61478"/>
                    <a:pt x="33447" y="61478"/>
                  </a:cubicBezTo>
                  <a:cubicBezTo>
                    <a:pt x="33566" y="61478"/>
                    <a:pt x="33695" y="61449"/>
                    <a:pt x="33836" y="61413"/>
                  </a:cubicBezTo>
                  <a:cubicBezTo>
                    <a:pt x="34136" y="61363"/>
                    <a:pt x="34412" y="61263"/>
                    <a:pt x="34713" y="61263"/>
                  </a:cubicBezTo>
                  <a:cubicBezTo>
                    <a:pt x="34736" y="61264"/>
                    <a:pt x="34759" y="61264"/>
                    <a:pt x="34782" y="61264"/>
                  </a:cubicBezTo>
                  <a:cubicBezTo>
                    <a:pt x="35397" y="61264"/>
                    <a:pt x="35825" y="60942"/>
                    <a:pt x="36066" y="60411"/>
                  </a:cubicBezTo>
                  <a:cubicBezTo>
                    <a:pt x="36618" y="59108"/>
                    <a:pt x="37846" y="58230"/>
                    <a:pt x="38147" y="56802"/>
                  </a:cubicBezTo>
                  <a:cubicBezTo>
                    <a:pt x="38197" y="56601"/>
                    <a:pt x="38447" y="56551"/>
                    <a:pt x="38623" y="56501"/>
                  </a:cubicBezTo>
                  <a:cubicBezTo>
                    <a:pt x="39350" y="56301"/>
                    <a:pt x="39675" y="55774"/>
                    <a:pt x="39675" y="55073"/>
                  </a:cubicBezTo>
                  <a:cubicBezTo>
                    <a:pt x="39700" y="54095"/>
                    <a:pt x="40001" y="53193"/>
                    <a:pt x="40227" y="52265"/>
                  </a:cubicBezTo>
                  <a:cubicBezTo>
                    <a:pt x="40578" y="50962"/>
                    <a:pt x="41029" y="49659"/>
                    <a:pt x="41054" y="48356"/>
                  </a:cubicBezTo>
                  <a:cubicBezTo>
                    <a:pt x="41129" y="46050"/>
                    <a:pt x="41304" y="43744"/>
                    <a:pt x="41129" y="41413"/>
                  </a:cubicBezTo>
                  <a:cubicBezTo>
                    <a:pt x="41054" y="40235"/>
                    <a:pt x="40477" y="39183"/>
                    <a:pt x="40477" y="38005"/>
                  </a:cubicBezTo>
                  <a:cubicBezTo>
                    <a:pt x="40477" y="37879"/>
                    <a:pt x="40352" y="37754"/>
                    <a:pt x="40277" y="37654"/>
                  </a:cubicBezTo>
                  <a:cubicBezTo>
                    <a:pt x="39951" y="37353"/>
                    <a:pt x="39876" y="36977"/>
                    <a:pt x="39876" y="36576"/>
                  </a:cubicBezTo>
                  <a:cubicBezTo>
                    <a:pt x="39851" y="36075"/>
                    <a:pt x="39801" y="35549"/>
                    <a:pt x="39550" y="35123"/>
                  </a:cubicBezTo>
                  <a:cubicBezTo>
                    <a:pt x="39074" y="34346"/>
                    <a:pt x="38873" y="33468"/>
                    <a:pt x="38648" y="32616"/>
                  </a:cubicBezTo>
                  <a:cubicBezTo>
                    <a:pt x="38422" y="31889"/>
                    <a:pt x="37946" y="31163"/>
                    <a:pt x="38472" y="30386"/>
                  </a:cubicBezTo>
                  <a:cubicBezTo>
                    <a:pt x="38522" y="30285"/>
                    <a:pt x="38472" y="30110"/>
                    <a:pt x="38472" y="29985"/>
                  </a:cubicBezTo>
                  <a:cubicBezTo>
                    <a:pt x="38472" y="29258"/>
                    <a:pt x="38497" y="28506"/>
                    <a:pt x="38447" y="27779"/>
                  </a:cubicBezTo>
                  <a:cubicBezTo>
                    <a:pt x="38372" y="26651"/>
                    <a:pt x="38347" y="25473"/>
                    <a:pt x="37846" y="24446"/>
                  </a:cubicBezTo>
                  <a:cubicBezTo>
                    <a:pt x="37269" y="23268"/>
                    <a:pt x="36943" y="22040"/>
                    <a:pt x="36668" y="20762"/>
                  </a:cubicBezTo>
                  <a:cubicBezTo>
                    <a:pt x="36542" y="20210"/>
                    <a:pt x="36417" y="19634"/>
                    <a:pt x="35866" y="19333"/>
                  </a:cubicBezTo>
                  <a:cubicBezTo>
                    <a:pt x="35821" y="19327"/>
                    <a:pt x="35776" y="19324"/>
                    <a:pt x="35732" y="19324"/>
                  </a:cubicBezTo>
                  <a:cubicBezTo>
                    <a:pt x="35406" y="19324"/>
                    <a:pt x="35100" y="19473"/>
                    <a:pt x="34813" y="19584"/>
                  </a:cubicBezTo>
                  <a:cubicBezTo>
                    <a:pt x="33009" y="20210"/>
                    <a:pt x="31204" y="20736"/>
                    <a:pt x="29274" y="20762"/>
                  </a:cubicBezTo>
                  <a:cubicBezTo>
                    <a:pt x="29074" y="20762"/>
                    <a:pt x="28898" y="20837"/>
                    <a:pt x="28698" y="20887"/>
                  </a:cubicBezTo>
                  <a:cubicBezTo>
                    <a:pt x="28533" y="20916"/>
                    <a:pt x="28368" y="20931"/>
                    <a:pt x="28205" y="20931"/>
                  </a:cubicBezTo>
                  <a:cubicBezTo>
                    <a:pt x="27252" y="20931"/>
                    <a:pt x="26358" y="20443"/>
                    <a:pt x="25866" y="19609"/>
                  </a:cubicBezTo>
                  <a:cubicBezTo>
                    <a:pt x="25816" y="19533"/>
                    <a:pt x="25740" y="19433"/>
                    <a:pt x="25740" y="19333"/>
                  </a:cubicBezTo>
                  <a:cubicBezTo>
                    <a:pt x="25866" y="18155"/>
                    <a:pt x="25841" y="16977"/>
                    <a:pt x="26843" y="16050"/>
                  </a:cubicBezTo>
                  <a:cubicBezTo>
                    <a:pt x="27971" y="14997"/>
                    <a:pt x="29224" y="14145"/>
                    <a:pt x="30653" y="13543"/>
                  </a:cubicBezTo>
                  <a:cubicBezTo>
                    <a:pt x="31204" y="13343"/>
                    <a:pt x="31755" y="13092"/>
                    <a:pt x="32307" y="12867"/>
                  </a:cubicBezTo>
                  <a:cubicBezTo>
                    <a:pt x="32081" y="11739"/>
                    <a:pt x="31279" y="11012"/>
                    <a:pt x="30502" y="10310"/>
                  </a:cubicBezTo>
                  <a:cubicBezTo>
                    <a:pt x="28999" y="8982"/>
                    <a:pt x="27570" y="7579"/>
                    <a:pt x="26041" y="6300"/>
                  </a:cubicBezTo>
                  <a:cubicBezTo>
                    <a:pt x="25465" y="5849"/>
                    <a:pt x="24989" y="5298"/>
                    <a:pt x="24237" y="5147"/>
                  </a:cubicBezTo>
                  <a:cubicBezTo>
                    <a:pt x="23861" y="5072"/>
                    <a:pt x="23585" y="4771"/>
                    <a:pt x="23334" y="4496"/>
                  </a:cubicBezTo>
                  <a:cubicBezTo>
                    <a:pt x="22683" y="3769"/>
                    <a:pt x="21781" y="3368"/>
                    <a:pt x="20878" y="3092"/>
                  </a:cubicBezTo>
                  <a:cubicBezTo>
                    <a:pt x="20151" y="2892"/>
                    <a:pt x="19475" y="2641"/>
                    <a:pt x="18848" y="2290"/>
                  </a:cubicBezTo>
                  <a:cubicBezTo>
                    <a:pt x="18071" y="1889"/>
                    <a:pt x="17294" y="1413"/>
                    <a:pt x="16467" y="1288"/>
                  </a:cubicBezTo>
                  <a:cubicBezTo>
                    <a:pt x="13685" y="837"/>
                    <a:pt x="10878" y="461"/>
                    <a:pt x="8071" y="110"/>
                  </a:cubicBezTo>
                  <a:cubicBezTo>
                    <a:pt x="7597" y="49"/>
                    <a:pt x="7117" y="0"/>
                    <a:pt x="663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43"/>
            <p:cNvSpPr/>
            <p:nvPr/>
          </p:nvSpPr>
          <p:spPr>
            <a:xfrm>
              <a:off x="1792863" y="3207538"/>
              <a:ext cx="307932" cy="245257"/>
            </a:xfrm>
            <a:custGeom>
              <a:avLst/>
              <a:gdLst/>
              <a:ahLst/>
              <a:cxnLst/>
              <a:rect l="l" t="t" r="r" b="b"/>
              <a:pathLst>
                <a:path w="10126" h="8065" extrusionOk="0">
                  <a:moveTo>
                    <a:pt x="6567" y="1"/>
                  </a:moveTo>
                  <a:cubicBezTo>
                    <a:pt x="6015" y="226"/>
                    <a:pt x="5464" y="477"/>
                    <a:pt x="4913" y="677"/>
                  </a:cubicBezTo>
                  <a:cubicBezTo>
                    <a:pt x="3484" y="1279"/>
                    <a:pt x="2231" y="2131"/>
                    <a:pt x="1103" y="3184"/>
                  </a:cubicBezTo>
                  <a:cubicBezTo>
                    <a:pt x="101" y="4111"/>
                    <a:pt x="126" y="5289"/>
                    <a:pt x="0" y="6467"/>
                  </a:cubicBezTo>
                  <a:cubicBezTo>
                    <a:pt x="0" y="6567"/>
                    <a:pt x="76" y="6667"/>
                    <a:pt x="126" y="6743"/>
                  </a:cubicBezTo>
                  <a:cubicBezTo>
                    <a:pt x="618" y="7577"/>
                    <a:pt x="1512" y="8065"/>
                    <a:pt x="2465" y="8065"/>
                  </a:cubicBezTo>
                  <a:cubicBezTo>
                    <a:pt x="2628" y="8065"/>
                    <a:pt x="2793" y="8050"/>
                    <a:pt x="2958" y="8021"/>
                  </a:cubicBezTo>
                  <a:cubicBezTo>
                    <a:pt x="3158" y="7971"/>
                    <a:pt x="3334" y="7896"/>
                    <a:pt x="3534" y="7896"/>
                  </a:cubicBezTo>
                  <a:cubicBezTo>
                    <a:pt x="5464" y="7870"/>
                    <a:pt x="7269" y="7344"/>
                    <a:pt x="9073" y="6718"/>
                  </a:cubicBezTo>
                  <a:cubicBezTo>
                    <a:pt x="9360" y="6607"/>
                    <a:pt x="9666" y="6458"/>
                    <a:pt x="9992" y="6458"/>
                  </a:cubicBezTo>
                  <a:cubicBezTo>
                    <a:pt x="10036" y="6458"/>
                    <a:pt x="10081" y="6461"/>
                    <a:pt x="10126" y="6467"/>
                  </a:cubicBezTo>
                  <a:cubicBezTo>
                    <a:pt x="9474" y="4612"/>
                    <a:pt x="8547" y="2908"/>
                    <a:pt x="7544" y="1254"/>
                  </a:cubicBezTo>
                  <a:cubicBezTo>
                    <a:pt x="7269" y="778"/>
                    <a:pt x="6968" y="352"/>
                    <a:pt x="6567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43"/>
            <p:cNvSpPr/>
            <p:nvPr/>
          </p:nvSpPr>
          <p:spPr>
            <a:xfrm>
              <a:off x="1660387" y="3694775"/>
              <a:ext cx="164504" cy="123478"/>
            </a:xfrm>
            <a:custGeom>
              <a:avLst/>
              <a:gdLst/>
              <a:ahLst/>
              <a:cxnLst/>
              <a:rect l="l" t="t" r="r" b="b"/>
              <a:pathLst>
                <a:path w="5365" h="4027" extrusionOk="0">
                  <a:moveTo>
                    <a:pt x="2632" y="1"/>
                  </a:moveTo>
                  <a:cubicBezTo>
                    <a:pt x="2131" y="1"/>
                    <a:pt x="1705" y="201"/>
                    <a:pt x="1354" y="477"/>
                  </a:cubicBezTo>
                  <a:cubicBezTo>
                    <a:pt x="452" y="1204"/>
                    <a:pt x="1" y="2331"/>
                    <a:pt x="1053" y="3409"/>
                  </a:cubicBezTo>
                  <a:cubicBezTo>
                    <a:pt x="1505" y="3841"/>
                    <a:pt x="2018" y="4027"/>
                    <a:pt x="2581" y="4027"/>
                  </a:cubicBezTo>
                  <a:cubicBezTo>
                    <a:pt x="2736" y="4027"/>
                    <a:pt x="2895" y="4013"/>
                    <a:pt x="3058" y="3986"/>
                  </a:cubicBezTo>
                  <a:cubicBezTo>
                    <a:pt x="3334" y="3960"/>
                    <a:pt x="3585" y="3885"/>
                    <a:pt x="3835" y="3810"/>
                  </a:cubicBezTo>
                  <a:cubicBezTo>
                    <a:pt x="4011" y="3710"/>
                    <a:pt x="4186" y="3610"/>
                    <a:pt x="4311" y="3459"/>
                  </a:cubicBezTo>
                  <a:cubicBezTo>
                    <a:pt x="4431" y="3340"/>
                    <a:pt x="4539" y="3277"/>
                    <a:pt x="4641" y="3277"/>
                  </a:cubicBezTo>
                  <a:cubicBezTo>
                    <a:pt x="4753" y="3277"/>
                    <a:pt x="4858" y="3352"/>
                    <a:pt x="4963" y="3509"/>
                  </a:cubicBezTo>
                  <a:cubicBezTo>
                    <a:pt x="5037" y="3583"/>
                    <a:pt x="5083" y="3725"/>
                    <a:pt x="5193" y="3725"/>
                  </a:cubicBezTo>
                  <a:cubicBezTo>
                    <a:pt x="5232" y="3725"/>
                    <a:pt x="5279" y="3706"/>
                    <a:pt x="5339" y="3660"/>
                  </a:cubicBezTo>
                  <a:cubicBezTo>
                    <a:pt x="5364" y="3334"/>
                    <a:pt x="5063" y="3133"/>
                    <a:pt x="5038" y="2833"/>
                  </a:cubicBezTo>
                  <a:cubicBezTo>
                    <a:pt x="5013" y="2507"/>
                    <a:pt x="5038" y="2181"/>
                    <a:pt x="5013" y="1855"/>
                  </a:cubicBezTo>
                  <a:cubicBezTo>
                    <a:pt x="4913" y="853"/>
                    <a:pt x="4412" y="251"/>
                    <a:pt x="3434" y="51"/>
                  </a:cubicBezTo>
                  <a:cubicBezTo>
                    <a:pt x="3159" y="1"/>
                    <a:pt x="2908" y="26"/>
                    <a:pt x="263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43"/>
            <p:cNvSpPr/>
            <p:nvPr/>
          </p:nvSpPr>
          <p:spPr>
            <a:xfrm>
              <a:off x="1348500" y="3564250"/>
              <a:ext cx="112825" cy="89375"/>
            </a:xfrm>
            <a:custGeom>
              <a:avLst/>
              <a:gdLst/>
              <a:ahLst/>
              <a:cxnLst/>
              <a:rect l="l" t="t" r="r" b="b"/>
              <a:pathLst>
                <a:path w="4513" h="3575" extrusionOk="0">
                  <a:moveTo>
                    <a:pt x="2221" y="1"/>
                  </a:moveTo>
                  <a:cubicBezTo>
                    <a:pt x="1859" y="1"/>
                    <a:pt x="1491" y="94"/>
                    <a:pt x="1129" y="264"/>
                  </a:cubicBezTo>
                  <a:cubicBezTo>
                    <a:pt x="377" y="640"/>
                    <a:pt x="101" y="1367"/>
                    <a:pt x="51" y="2169"/>
                  </a:cubicBezTo>
                  <a:cubicBezTo>
                    <a:pt x="1" y="2695"/>
                    <a:pt x="226" y="3046"/>
                    <a:pt x="678" y="3322"/>
                  </a:cubicBezTo>
                  <a:cubicBezTo>
                    <a:pt x="977" y="3495"/>
                    <a:pt x="1375" y="3574"/>
                    <a:pt x="1800" y="3574"/>
                  </a:cubicBezTo>
                  <a:cubicBezTo>
                    <a:pt x="2727" y="3574"/>
                    <a:pt x="3782" y="3196"/>
                    <a:pt x="4211" y="2595"/>
                  </a:cubicBezTo>
                  <a:cubicBezTo>
                    <a:pt x="4362" y="2369"/>
                    <a:pt x="4487" y="2119"/>
                    <a:pt x="4487" y="2069"/>
                  </a:cubicBezTo>
                  <a:cubicBezTo>
                    <a:pt x="4512" y="1141"/>
                    <a:pt x="3961" y="790"/>
                    <a:pt x="3485" y="439"/>
                  </a:cubicBezTo>
                  <a:cubicBezTo>
                    <a:pt x="3086" y="137"/>
                    <a:pt x="2658" y="1"/>
                    <a:pt x="222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43"/>
            <p:cNvSpPr/>
            <p:nvPr/>
          </p:nvSpPr>
          <p:spPr>
            <a:xfrm>
              <a:off x="1349750" y="3816550"/>
              <a:ext cx="110825" cy="92225"/>
            </a:xfrm>
            <a:custGeom>
              <a:avLst/>
              <a:gdLst/>
              <a:ahLst/>
              <a:cxnLst/>
              <a:rect l="l" t="t" r="r" b="b"/>
              <a:pathLst>
                <a:path w="4433" h="3689" extrusionOk="0">
                  <a:moveTo>
                    <a:pt x="2708" y="1"/>
                  </a:moveTo>
                  <a:cubicBezTo>
                    <a:pt x="2598" y="1"/>
                    <a:pt x="2481" y="8"/>
                    <a:pt x="2357" y="22"/>
                  </a:cubicBezTo>
                  <a:cubicBezTo>
                    <a:pt x="2307" y="22"/>
                    <a:pt x="2179" y="11"/>
                    <a:pt x="2032" y="11"/>
                  </a:cubicBezTo>
                  <a:cubicBezTo>
                    <a:pt x="1959" y="11"/>
                    <a:pt x="1881" y="13"/>
                    <a:pt x="1805" y="22"/>
                  </a:cubicBezTo>
                  <a:cubicBezTo>
                    <a:pt x="853" y="172"/>
                    <a:pt x="1" y="1149"/>
                    <a:pt x="151" y="1926"/>
                  </a:cubicBezTo>
                  <a:cubicBezTo>
                    <a:pt x="401" y="3049"/>
                    <a:pt x="1012" y="3688"/>
                    <a:pt x="1899" y="3688"/>
                  </a:cubicBezTo>
                  <a:cubicBezTo>
                    <a:pt x="2082" y="3688"/>
                    <a:pt x="2277" y="3661"/>
                    <a:pt x="2482" y="3606"/>
                  </a:cubicBezTo>
                  <a:cubicBezTo>
                    <a:pt x="3209" y="3430"/>
                    <a:pt x="3735" y="2929"/>
                    <a:pt x="4036" y="2177"/>
                  </a:cubicBezTo>
                  <a:cubicBezTo>
                    <a:pt x="4432" y="1175"/>
                    <a:pt x="4157" y="1"/>
                    <a:pt x="2708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43"/>
            <p:cNvSpPr/>
            <p:nvPr/>
          </p:nvSpPr>
          <p:spPr>
            <a:xfrm>
              <a:off x="1555588" y="3545135"/>
              <a:ext cx="112824" cy="106880"/>
            </a:xfrm>
            <a:custGeom>
              <a:avLst/>
              <a:gdLst/>
              <a:ahLst/>
              <a:cxnLst/>
              <a:rect l="l" t="t" r="r" b="b"/>
              <a:pathLst>
                <a:path w="3986" h="3776" extrusionOk="0">
                  <a:moveTo>
                    <a:pt x="2411" y="1"/>
                  </a:moveTo>
                  <a:cubicBezTo>
                    <a:pt x="2377" y="1"/>
                    <a:pt x="2342" y="1"/>
                    <a:pt x="2306" y="2"/>
                  </a:cubicBezTo>
                  <a:cubicBezTo>
                    <a:pt x="1930" y="2"/>
                    <a:pt x="1529" y="27"/>
                    <a:pt x="1128" y="27"/>
                  </a:cubicBezTo>
                  <a:cubicBezTo>
                    <a:pt x="802" y="453"/>
                    <a:pt x="451" y="854"/>
                    <a:pt x="276" y="1355"/>
                  </a:cubicBezTo>
                  <a:cubicBezTo>
                    <a:pt x="0" y="2157"/>
                    <a:pt x="201" y="3035"/>
                    <a:pt x="802" y="3436"/>
                  </a:cubicBezTo>
                  <a:cubicBezTo>
                    <a:pt x="1152" y="3661"/>
                    <a:pt x="1547" y="3775"/>
                    <a:pt x="1931" y="3775"/>
                  </a:cubicBezTo>
                  <a:cubicBezTo>
                    <a:pt x="2400" y="3775"/>
                    <a:pt x="2852" y="3605"/>
                    <a:pt x="3183" y="3260"/>
                  </a:cubicBezTo>
                  <a:cubicBezTo>
                    <a:pt x="3559" y="2884"/>
                    <a:pt x="3885" y="2458"/>
                    <a:pt x="3985" y="1907"/>
                  </a:cubicBezTo>
                  <a:cubicBezTo>
                    <a:pt x="3985" y="1807"/>
                    <a:pt x="3985" y="1706"/>
                    <a:pt x="3985" y="1606"/>
                  </a:cubicBezTo>
                  <a:cubicBezTo>
                    <a:pt x="3937" y="414"/>
                    <a:pt x="3557" y="1"/>
                    <a:pt x="241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43"/>
            <p:cNvSpPr/>
            <p:nvPr/>
          </p:nvSpPr>
          <p:spPr>
            <a:xfrm>
              <a:off x="1534600" y="3866750"/>
              <a:ext cx="97150" cy="93775"/>
            </a:xfrm>
            <a:custGeom>
              <a:avLst/>
              <a:gdLst/>
              <a:ahLst/>
              <a:cxnLst/>
              <a:rect l="l" t="t" r="r" b="b"/>
              <a:pathLst>
                <a:path w="3886" h="3751" extrusionOk="0">
                  <a:moveTo>
                    <a:pt x="2061" y="1"/>
                  </a:moveTo>
                  <a:cubicBezTo>
                    <a:pt x="1768" y="1"/>
                    <a:pt x="1473" y="80"/>
                    <a:pt x="1178" y="269"/>
                  </a:cubicBezTo>
                  <a:cubicBezTo>
                    <a:pt x="502" y="695"/>
                    <a:pt x="0" y="1247"/>
                    <a:pt x="26" y="2224"/>
                  </a:cubicBezTo>
                  <a:cubicBezTo>
                    <a:pt x="51" y="2926"/>
                    <a:pt x="301" y="3302"/>
                    <a:pt x="1003" y="3628"/>
                  </a:cubicBezTo>
                  <a:cubicBezTo>
                    <a:pt x="1187" y="3712"/>
                    <a:pt x="1385" y="3751"/>
                    <a:pt x="1588" y="3751"/>
                  </a:cubicBezTo>
                  <a:cubicBezTo>
                    <a:pt x="2651" y="3751"/>
                    <a:pt x="3843" y="2684"/>
                    <a:pt x="3885" y="1548"/>
                  </a:cubicBezTo>
                  <a:cubicBezTo>
                    <a:pt x="3885" y="1021"/>
                    <a:pt x="3685" y="595"/>
                    <a:pt x="3259" y="370"/>
                  </a:cubicBezTo>
                  <a:cubicBezTo>
                    <a:pt x="2866" y="152"/>
                    <a:pt x="2465" y="1"/>
                    <a:pt x="206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43"/>
            <p:cNvSpPr/>
            <p:nvPr/>
          </p:nvSpPr>
          <p:spPr>
            <a:xfrm>
              <a:off x="1499500" y="3711825"/>
              <a:ext cx="95900" cy="90250"/>
            </a:xfrm>
            <a:custGeom>
              <a:avLst/>
              <a:gdLst/>
              <a:ahLst/>
              <a:cxnLst/>
              <a:rect l="l" t="t" r="r" b="b"/>
              <a:pathLst>
                <a:path w="3836" h="3610" extrusionOk="0">
                  <a:moveTo>
                    <a:pt x="1956" y="0"/>
                  </a:moveTo>
                  <a:cubicBezTo>
                    <a:pt x="828" y="0"/>
                    <a:pt x="1" y="902"/>
                    <a:pt x="26" y="2105"/>
                  </a:cubicBezTo>
                  <a:cubicBezTo>
                    <a:pt x="26" y="2932"/>
                    <a:pt x="753" y="3609"/>
                    <a:pt x="1655" y="3609"/>
                  </a:cubicBezTo>
                  <a:cubicBezTo>
                    <a:pt x="2783" y="3609"/>
                    <a:pt x="3785" y="2657"/>
                    <a:pt x="3811" y="1554"/>
                  </a:cubicBezTo>
                  <a:cubicBezTo>
                    <a:pt x="3836" y="702"/>
                    <a:pt x="2983" y="0"/>
                    <a:pt x="1956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43"/>
            <p:cNvSpPr/>
            <p:nvPr/>
          </p:nvSpPr>
          <p:spPr>
            <a:xfrm>
              <a:off x="1708550" y="3932400"/>
              <a:ext cx="94250" cy="90400"/>
            </a:xfrm>
            <a:custGeom>
              <a:avLst/>
              <a:gdLst/>
              <a:ahLst/>
              <a:cxnLst/>
              <a:rect l="l" t="t" r="r" b="b"/>
              <a:pathLst>
                <a:path w="3770" h="3616" extrusionOk="0">
                  <a:moveTo>
                    <a:pt x="2017" y="1"/>
                  </a:moveTo>
                  <a:cubicBezTo>
                    <a:pt x="1124" y="1"/>
                    <a:pt x="0" y="754"/>
                    <a:pt x="85" y="2029"/>
                  </a:cubicBezTo>
                  <a:cubicBezTo>
                    <a:pt x="85" y="3065"/>
                    <a:pt x="510" y="3616"/>
                    <a:pt x="1283" y="3616"/>
                  </a:cubicBezTo>
                  <a:cubicBezTo>
                    <a:pt x="1520" y="3616"/>
                    <a:pt x="1790" y="3564"/>
                    <a:pt x="2090" y="3458"/>
                  </a:cubicBezTo>
                  <a:cubicBezTo>
                    <a:pt x="2441" y="3333"/>
                    <a:pt x="2767" y="3157"/>
                    <a:pt x="3043" y="2907"/>
                  </a:cubicBezTo>
                  <a:cubicBezTo>
                    <a:pt x="3494" y="2480"/>
                    <a:pt x="3769" y="1979"/>
                    <a:pt x="3644" y="1302"/>
                  </a:cubicBezTo>
                  <a:cubicBezTo>
                    <a:pt x="3519" y="626"/>
                    <a:pt x="3068" y="300"/>
                    <a:pt x="2466" y="74"/>
                  </a:cubicBezTo>
                  <a:cubicBezTo>
                    <a:pt x="2329" y="25"/>
                    <a:pt x="2177" y="1"/>
                    <a:pt x="201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43"/>
            <p:cNvSpPr/>
            <p:nvPr/>
          </p:nvSpPr>
          <p:spPr>
            <a:xfrm>
              <a:off x="1584725" y="4022600"/>
              <a:ext cx="71450" cy="70825"/>
            </a:xfrm>
            <a:custGeom>
              <a:avLst/>
              <a:gdLst/>
              <a:ahLst/>
              <a:cxnLst/>
              <a:rect l="l" t="t" r="r" b="b"/>
              <a:pathLst>
                <a:path w="2858" h="2833" extrusionOk="0">
                  <a:moveTo>
                    <a:pt x="1379" y="0"/>
                  </a:moveTo>
                  <a:cubicBezTo>
                    <a:pt x="502" y="0"/>
                    <a:pt x="0" y="527"/>
                    <a:pt x="26" y="1479"/>
                  </a:cubicBezTo>
                  <a:cubicBezTo>
                    <a:pt x="26" y="2256"/>
                    <a:pt x="502" y="2807"/>
                    <a:pt x="1178" y="2832"/>
                  </a:cubicBezTo>
                  <a:cubicBezTo>
                    <a:pt x="1955" y="2832"/>
                    <a:pt x="2858" y="1955"/>
                    <a:pt x="2808" y="1228"/>
                  </a:cubicBezTo>
                  <a:cubicBezTo>
                    <a:pt x="2757" y="502"/>
                    <a:pt x="2206" y="25"/>
                    <a:pt x="1379" y="0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43"/>
            <p:cNvSpPr/>
            <p:nvPr/>
          </p:nvSpPr>
          <p:spPr>
            <a:xfrm>
              <a:off x="1546759" y="3257838"/>
              <a:ext cx="195638" cy="180056"/>
            </a:xfrm>
            <a:custGeom>
              <a:avLst/>
              <a:gdLst/>
              <a:ahLst/>
              <a:cxnLst/>
              <a:rect l="l" t="t" r="r" b="b"/>
              <a:pathLst>
                <a:path w="7144" h="6575" extrusionOk="0">
                  <a:moveTo>
                    <a:pt x="2235" y="1"/>
                  </a:moveTo>
                  <a:cubicBezTo>
                    <a:pt x="1670" y="1"/>
                    <a:pt x="1191" y="297"/>
                    <a:pt x="828" y="904"/>
                  </a:cubicBezTo>
                  <a:cubicBezTo>
                    <a:pt x="752" y="1054"/>
                    <a:pt x="602" y="1154"/>
                    <a:pt x="477" y="1255"/>
                  </a:cubicBezTo>
                  <a:cubicBezTo>
                    <a:pt x="101" y="1530"/>
                    <a:pt x="1" y="1881"/>
                    <a:pt x="26" y="2307"/>
                  </a:cubicBezTo>
                  <a:cubicBezTo>
                    <a:pt x="51" y="2558"/>
                    <a:pt x="26" y="2834"/>
                    <a:pt x="26" y="3109"/>
                  </a:cubicBezTo>
                  <a:cubicBezTo>
                    <a:pt x="51" y="4588"/>
                    <a:pt x="1003" y="5966"/>
                    <a:pt x="2407" y="6493"/>
                  </a:cubicBezTo>
                  <a:cubicBezTo>
                    <a:pt x="2529" y="6534"/>
                    <a:pt x="2652" y="6575"/>
                    <a:pt x="2789" y="6575"/>
                  </a:cubicBezTo>
                  <a:cubicBezTo>
                    <a:pt x="2819" y="6575"/>
                    <a:pt x="2851" y="6572"/>
                    <a:pt x="2883" y="6568"/>
                  </a:cubicBezTo>
                  <a:cubicBezTo>
                    <a:pt x="3885" y="6367"/>
                    <a:pt x="4913" y="6192"/>
                    <a:pt x="5840" y="5716"/>
                  </a:cubicBezTo>
                  <a:cubicBezTo>
                    <a:pt x="6467" y="5415"/>
                    <a:pt x="6843" y="4939"/>
                    <a:pt x="6968" y="4287"/>
                  </a:cubicBezTo>
                  <a:cubicBezTo>
                    <a:pt x="7143" y="3235"/>
                    <a:pt x="6968" y="2282"/>
                    <a:pt x="6216" y="1505"/>
                  </a:cubicBezTo>
                  <a:cubicBezTo>
                    <a:pt x="5356" y="645"/>
                    <a:pt x="4393" y="30"/>
                    <a:pt x="3088" y="30"/>
                  </a:cubicBezTo>
                  <a:cubicBezTo>
                    <a:pt x="2949" y="30"/>
                    <a:pt x="2805" y="37"/>
                    <a:pt x="2657" y="52"/>
                  </a:cubicBezTo>
                  <a:cubicBezTo>
                    <a:pt x="2512" y="18"/>
                    <a:pt x="2371" y="1"/>
                    <a:pt x="2235" y="1"/>
                  </a:cubicBezTo>
                  <a:close/>
                </a:path>
              </a:pathLst>
            </a:custGeom>
            <a:solidFill>
              <a:srgbClr val="FF49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43"/>
            <p:cNvSpPr/>
            <p:nvPr/>
          </p:nvSpPr>
          <p:spPr>
            <a:xfrm>
              <a:off x="1838175" y="3636096"/>
              <a:ext cx="134122" cy="108930"/>
            </a:xfrm>
            <a:custGeom>
              <a:avLst/>
              <a:gdLst/>
              <a:ahLst/>
              <a:cxnLst/>
              <a:rect l="l" t="t" r="r" b="b"/>
              <a:pathLst>
                <a:path w="4387" h="3563" extrusionOk="0">
                  <a:moveTo>
                    <a:pt x="2231" y="1"/>
                  </a:moveTo>
                  <a:cubicBezTo>
                    <a:pt x="627" y="26"/>
                    <a:pt x="0" y="727"/>
                    <a:pt x="251" y="2106"/>
                  </a:cubicBezTo>
                  <a:cubicBezTo>
                    <a:pt x="416" y="3022"/>
                    <a:pt x="1049" y="3563"/>
                    <a:pt x="1808" y="3563"/>
                  </a:cubicBezTo>
                  <a:cubicBezTo>
                    <a:pt x="2088" y="3563"/>
                    <a:pt x="2385" y="3489"/>
                    <a:pt x="2682" y="3334"/>
                  </a:cubicBezTo>
                  <a:cubicBezTo>
                    <a:pt x="3083" y="3108"/>
                    <a:pt x="3409" y="2833"/>
                    <a:pt x="3684" y="2482"/>
                  </a:cubicBezTo>
                  <a:cubicBezTo>
                    <a:pt x="4386" y="1579"/>
                    <a:pt x="3960" y="326"/>
                    <a:pt x="2832" y="51"/>
                  </a:cubicBezTo>
                  <a:cubicBezTo>
                    <a:pt x="2582" y="1"/>
                    <a:pt x="2306" y="26"/>
                    <a:pt x="2231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43"/>
            <p:cNvSpPr/>
            <p:nvPr/>
          </p:nvSpPr>
          <p:spPr>
            <a:xfrm>
              <a:off x="1833525" y="4010889"/>
              <a:ext cx="110822" cy="113644"/>
            </a:xfrm>
            <a:custGeom>
              <a:avLst/>
              <a:gdLst/>
              <a:ahLst/>
              <a:cxnLst/>
              <a:rect l="l" t="t" r="r" b="b"/>
              <a:pathLst>
                <a:path w="3535" h="3625" extrusionOk="0">
                  <a:moveTo>
                    <a:pt x="2187" y="1"/>
                  </a:moveTo>
                  <a:cubicBezTo>
                    <a:pt x="2128" y="1"/>
                    <a:pt x="2068" y="3"/>
                    <a:pt x="2006" y="8"/>
                  </a:cubicBezTo>
                  <a:cubicBezTo>
                    <a:pt x="1755" y="33"/>
                    <a:pt x="1479" y="109"/>
                    <a:pt x="1229" y="209"/>
                  </a:cubicBezTo>
                  <a:cubicBezTo>
                    <a:pt x="427" y="510"/>
                    <a:pt x="1" y="1161"/>
                    <a:pt x="76" y="1963"/>
                  </a:cubicBezTo>
                  <a:cubicBezTo>
                    <a:pt x="151" y="2790"/>
                    <a:pt x="677" y="3442"/>
                    <a:pt x="1354" y="3592"/>
                  </a:cubicBezTo>
                  <a:cubicBezTo>
                    <a:pt x="1463" y="3614"/>
                    <a:pt x="1570" y="3625"/>
                    <a:pt x="1675" y="3625"/>
                  </a:cubicBezTo>
                  <a:cubicBezTo>
                    <a:pt x="2297" y="3625"/>
                    <a:pt x="2844" y="3251"/>
                    <a:pt x="3209" y="2565"/>
                  </a:cubicBezTo>
                  <a:cubicBezTo>
                    <a:pt x="3409" y="2214"/>
                    <a:pt x="3534" y="1838"/>
                    <a:pt x="3484" y="1462"/>
                  </a:cubicBezTo>
                  <a:cubicBezTo>
                    <a:pt x="3484" y="502"/>
                    <a:pt x="3025" y="1"/>
                    <a:pt x="2187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43"/>
            <p:cNvSpPr/>
            <p:nvPr/>
          </p:nvSpPr>
          <p:spPr>
            <a:xfrm>
              <a:off x="1879775" y="3797896"/>
              <a:ext cx="134129" cy="123487"/>
            </a:xfrm>
            <a:custGeom>
              <a:avLst/>
              <a:gdLst/>
              <a:ahLst/>
              <a:cxnLst/>
              <a:rect l="l" t="t" r="r" b="b"/>
              <a:pathLst>
                <a:path w="3655" h="3365" extrusionOk="0">
                  <a:moveTo>
                    <a:pt x="2192" y="1"/>
                  </a:moveTo>
                  <a:cubicBezTo>
                    <a:pt x="2155" y="1"/>
                    <a:pt x="2118" y="2"/>
                    <a:pt x="2080" y="6"/>
                  </a:cubicBezTo>
                  <a:cubicBezTo>
                    <a:pt x="1053" y="106"/>
                    <a:pt x="25" y="557"/>
                    <a:pt x="0" y="1860"/>
                  </a:cubicBezTo>
                  <a:cubicBezTo>
                    <a:pt x="0" y="2662"/>
                    <a:pt x="702" y="3364"/>
                    <a:pt x="1529" y="3364"/>
                  </a:cubicBezTo>
                  <a:cubicBezTo>
                    <a:pt x="2582" y="3289"/>
                    <a:pt x="3434" y="2662"/>
                    <a:pt x="3559" y="1535"/>
                  </a:cubicBezTo>
                  <a:cubicBezTo>
                    <a:pt x="3655" y="745"/>
                    <a:pt x="2974" y="1"/>
                    <a:pt x="2192" y="1"/>
                  </a:cubicBezTo>
                  <a:close/>
                </a:path>
              </a:pathLst>
            </a:custGeom>
            <a:solidFill>
              <a:srgbClr val="A7D4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073" name="Google Shape;1073;p43"/>
          <p:cNvGrpSpPr/>
          <p:nvPr/>
        </p:nvGrpSpPr>
        <p:grpSpPr>
          <a:xfrm>
            <a:off x="1" y="349967"/>
            <a:ext cx="776100" cy="842467"/>
            <a:chOff x="1189975" y="353200"/>
            <a:chExt cx="582075" cy="631850"/>
          </a:xfrm>
        </p:grpSpPr>
        <p:sp>
          <p:nvSpPr>
            <p:cNvPr id="1074" name="Google Shape;1074;p43"/>
            <p:cNvSpPr/>
            <p:nvPr/>
          </p:nvSpPr>
          <p:spPr>
            <a:xfrm>
              <a:off x="1189975" y="353200"/>
              <a:ext cx="508175" cy="631850"/>
            </a:xfrm>
            <a:custGeom>
              <a:avLst/>
              <a:gdLst/>
              <a:ahLst/>
              <a:cxnLst/>
              <a:rect l="l" t="t" r="r" b="b"/>
              <a:pathLst>
                <a:path w="20327" h="25274" extrusionOk="0">
                  <a:moveTo>
                    <a:pt x="6642" y="1"/>
                  </a:moveTo>
                  <a:cubicBezTo>
                    <a:pt x="6240" y="1"/>
                    <a:pt x="5903" y="201"/>
                    <a:pt x="5715" y="610"/>
                  </a:cubicBezTo>
                  <a:cubicBezTo>
                    <a:pt x="5339" y="1437"/>
                    <a:pt x="4888" y="2214"/>
                    <a:pt x="4562" y="3041"/>
                  </a:cubicBezTo>
                  <a:cubicBezTo>
                    <a:pt x="3785" y="4921"/>
                    <a:pt x="3184" y="6876"/>
                    <a:pt x="2332" y="8730"/>
                  </a:cubicBezTo>
                  <a:cubicBezTo>
                    <a:pt x="1680" y="10209"/>
                    <a:pt x="953" y="11688"/>
                    <a:pt x="452" y="13242"/>
                  </a:cubicBezTo>
                  <a:cubicBezTo>
                    <a:pt x="352" y="13492"/>
                    <a:pt x="302" y="13743"/>
                    <a:pt x="1" y="13843"/>
                  </a:cubicBezTo>
                  <a:lnTo>
                    <a:pt x="1" y="25272"/>
                  </a:lnTo>
                  <a:cubicBezTo>
                    <a:pt x="16" y="25273"/>
                    <a:pt x="30" y="25273"/>
                    <a:pt x="44" y="25273"/>
                  </a:cubicBezTo>
                  <a:cubicBezTo>
                    <a:pt x="358" y="25273"/>
                    <a:pt x="431" y="25011"/>
                    <a:pt x="527" y="24771"/>
                  </a:cubicBezTo>
                  <a:cubicBezTo>
                    <a:pt x="1630" y="22239"/>
                    <a:pt x="3084" y="19883"/>
                    <a:pt x="4412" y="17452"/>
                  </a:cubicBezTo>
                  <a:cubicBezTo>
                    <a:pt x="4813" y="16750"/>
                    <a:pt x="5389" y="16174"/>
                    <a:pt x="5715" y="15497"/>
                  </a:cubicBezTo>
                  <a:cubicBezTo>
                    <a:pt x="6267" y="14395"/>
                    <a:pt x="7069" y="13517"/>
                    <a:pt x="7745" y="12540"/>
                  </a:cubicBezTo>
                  <a:cubicBezTo>
                    <a:pt x="7830" y="12414"/>
                    <a:pt x="7878" y="12216"/>
                    <a:pt x="8056" y="12216"/>
                  </a:cubicBezTo>
                  <a:cubicBezTo>
                    <a:pt x="8089" y="12216"/>
                    <a:pt x="8128" y="12223"/>
                    <a:pt x="8171" y="12239"/>
                  </a:cubicBezTo>
                  <a:cubicBezTo>
                    <a:pt x="8171" y="12465"/>
                    <a:pt x="8222" y="12690"/>
                    <a:pt x="8171" y="12916"/>
                  </a:cubicBezTo>
                  <a:cubicBezTo>
                    <a:pt x="7570" y="15222"/>
                    <a:pt x="6668" y="17402"/>
                    <a:pt x="5615" y="19507"/>
                  </a:cubicBezTo>
                  <a:cubicBezTo>
                    <a:pt x="5214" y="20259"/>
                    <a:pt x="4963" y="21036"/>
                    <a:pt x="4838" y="21863"/>
                  </a:cubicBezTo>
                  <a:cubicBezTo>
                    <a:pt x="4713" y="22791"/>
                    <a:pt x="4988" y="23317"/>
                    <a:pt x="5790" y="23643"/>
                  </a:cubicBezTo>
                  <a:cubicBezTo>
                    <a:pt x="6176" y="23812"/>
                    <a:pt x="6547" y="23903"/>
                    <a:pt x="6891" y="23903"/>
                  </a:cubicBezTo>
                  <a:cubicBezTo>
                    <a:pt x="7620" y="23903"/>
                    <a:pt x="8231" y="23493"/>
                    <a:pt x="8623" y="22540"/>
                  </a:cubicBezTo>
                  <a:cubicBezTo>
                    <a:pt x="9174" y="21162"/>
                    <a:pt x="9951" y="19933"/>
                    <a:pt x="10678" y="18680"/>
                  </a:cubicBezTo>
                  <a:cubicBezTo>
                    <a:pt x="11104" y="17928"/>
                    <a:pt x="11555" y="17202"/>
                    <a:pt x="11981" y="16450"/>
                  </a:cubicBezTo>
                  <a:cubicBezTo>
                    <a:pt x="12608" y="15322"/>
                    <a:pt x="13234" y="14169"/>
                    <a:pt x="14111" y="13217"/>
                  </a:cubicBezTo>
                  <a:cubicBezTo>
                    <a:pt x="14512" y="12816"/>
                    <a:pt x="14913" y="12390"/>
                    <a:pt x="15089" y="11838"/>
                  </a:cubicBezTo>
                  <a:cubicBezTo>
                    <a:pt x="15239" y="11337"/>
                    <a:pt x="15540" y="10936"/>
                    <a:pt x="15916" y="10610"/>
                  </a:cubicBezTo>
                  <a:cubicBezTo>
                    <a:pt x="16492" y="10084"/>
                    <a:pt x="16943" y="9482"/>
                    <a:pt x="17395" y="8856"/>
                  </a:cubicBezTo>
                  <a:cubicBezTo>
                    <a:pt x="17595" y="8605"/>
                    <a:pt x="17846" y="8380"/>
                    <a:pt x="18096" y="8179"/>
                  </a:cubicBezTo>
                  <a:cubicBezTo>
                    <a:pt x="18773" y="7578"/>
                    <a:pt x="19400" y="6926"/>
                    <a:pt x="20026" y="6274"/>
                  </a:cubicBezTo>
                  <a:cubicBezTo>
                    <a:pt x="20277" y="6024"/>
                    <a:pt x="20327" y="5673"/>
                    <a:pt x="20176" y="5347"/>
                  </a:cubicBezTo>
                  <a:cubicBezTo>
                    <a:pt x="20048" y="5072"/>
                    <a:pt x="19825" y="4998"/>
                    <a:pt x="19587" y="4998"/>
                  </a:cubicBezTo>
                  <a:cubicBezTo>
                    <a:pt x="19500" y="4998"/>
                    <a:pt x="19412" y="5008"/>
                    <a:pt x="19324" y="5021"/>
                  </a:cubicBezTo>
                  <a:cubicBezTo>
                    <a:pt x="18973" y="5071"/>
                    <a:pt x="18673" y="5197"/>
                    <a:pt x="18397" y="5372"/>
                  </a:cubicBezTo>
                  <a:cubicBezTo>
                    <a:pt x="17169" y="6224"/>
                    <a:pt x="15790" y="6851"/>
                    <a:pt x="14663" y="7853"/>
                  </a:cubicBezTo>
                  <a:cubicBezTo>
                    <a:pt x="14613" y="7903"/>
                    <a:pt x="14562" y="7979"/>
                    <a:pt x="14562" y="7979"/>
                  </a:cubicBezTo>
                  <a:cubicBezTo>
                    <a:pt x="14437" y="7878"/>
                    <a:pt x="14512" y="7828"/>
                    <a:pt x="14587" y="7778"/>
                  </a:cubicBezTo>
                  <a:cubicBezTo>
                    <a:pt x="14613" y="7452"/>
                    <a:pt x="14613" y="7126"/>
                    <a:pt x="14688" y="6801"/>
                  </a:cubicBezTo>
                  <a:cubicBezTo>
                    <a:pt x="14888" y="5848"/>
                    <a:pt x="14838" y="4871"/>
                    <a:pt x="14838" y="3893"/>
                  </a:cubicBezTo>
                  <a:cubicBezTo>
                    <a:pt x="14838" y="3342"/>
                    <a:pt x="14638" y="2841"/>
                    <a:pt x="14111" y="2565"/>
                  </a:cubicBezTo>
                  <a:cubicBezTo>
                    <a:pt x="13268" y="2102"/>
                    <a:pt x="12520" y="1807"/>
                    <a:pt x="11804" y="1807"/>
                  </a:cubicBezTo>
                  <a:cubicBezTo>
                    <a:pt x="11009" y="1807"/>
                    <a:pt x="10254" y="2170"/>
                    <a:pt x="9450" y="3066"/>
                  </a:cubicBezTo>
                  <a:cubicBezTo>
                    <a:pt x="9274" y="3242"/>
                    <a:pt x="9074" y="3442"/>
                    <a:pt x="8898" y="3643"/>
                  </a:cubicBezTo>
                  <a:cubicBezTo>
                    <a:pt x="8422" y="4244"/>
                    <a:pt x="7770" y="4595"/>
                    <a:pt x="6993" y="4971"/>
                  </a:cubicBezTo>
                  <a:cubicBezTo>
                    <a:pt x="7194" y="3693"/>
                    <a:pt x="7394" y="2515"/>
                    <a:pt x="7745" y="1362"/>
                  </a:cubicBezTo>
                  <a:cubicBezTo>
                    <a:pt x="7971" y="660"/>
                    <a:pt x="7795" y="359"/>
                    <a:pt x="7244" y="134"/>
                  </a:cubicBezTo>
                  <a:cubicBezTo>
                    <a:pt x="7035" y="46"/>
                    <a:pt x="6832" y="1"/>
                    <a:pt x="66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43"/>
            <p:cNvSpPr/>
            <p:nvPr/>
          </p:nvSpPr>
          <p:spPr>
            <a:xfrm>
              <a:off x="1580350" y="564400"/>
              <a:ext cx="191700" cy="150475"/>
            </a:xfrm>
            <a:custGeom>
              <a:avLst/>
              <a:gdLst/>
              <a:ahLst/>
              <a:cxnLst/>
              <a:rect l="l" t="t" r="r" b="b"/>
              <a:pathLst>
                <a:path w="7668" h="6019" extrusionOk="0">
                  <a:moveTo>
                    <a:pt x="6956" y="0"/>
                  </a:moveTo>
                  <a:cubicBezTo>
                    <a:pt x="6912" y="0"/>
                    <a:pt x="6866" y="3"/>
                    <a:pt x="6817" y="7"/>
                  </a:cubicBezTo>
                  <a:cubicBezTo>
                    <a:pt x="5965" y="82"/>
                    <a:pt x="5163" y="408"/>
                    <a:pt x="4511" y="909"/>
                  </a:cubicBezTo>
                  <a:cubicBezTo>
                    <a:pt x="3484" y="1761"/>
                    <a:pt x="2231" y="2287"/>
                    <a:pt x="1303" y="3265"/>
                  </a:cubicBezTo>
                  <a:cubicBezTo>
                    <a:pt x="802" y="3741"/>
                    <a:pt x="451" y="4292"/>
                    <a:pt x="201" y="4894"/>
                  </a:cubicBezTo>
                  <a:cubicBezTo>
                    <a:pt x="0" y="5370"/>
                    <a:pt x="251" y="5846"/>
                    <a:pt x="752" y="5972"/>
                  </a:cubicBezTo>
                  <a:cubicBezTo>
                    <a:pt x="873" y="6002"/>
                    <a:pt x="988" y="6019"/>
                    <a:pt x="1097" y="6019"/>
                  </a:cubicBezTo>
                  <a:cubicBezTo>
                    <a:pt x="1348" y="6019"/>
                    <a:pt x="1570" y="5931"/>
                    <a:pt x="1780" y="5721"/>
                  </a:cubicBezTo>
                  <a:cubicBezTo>
                    <a:pt x="2206" y="5245"/>
                    <a:pt x="2682" y="4819"/>
                    <a:pt x="3183" y="4443"/>
                  </a:cubicBezTo>
                  <a:cubicBezTo>
                    <a:pt x="4511" y="3490"/>
                    <a:pt x="5815" y="2488"/>
                    <a:pt x="7118" y="1510"/>
                  </a:cubicBezTo>
                  <a:cubicBezTo>
                    <a:pt x="7369" y="1310"/>
                    <a:pt x="7644" y="1109"/>
                    <a:pt x="7644" y="708"/>
                  </a:cubicBezTo>
                  <a:cubicBezTo>
                    <a:pt x="7667" y="249"/>
                    <a:pt x="7438" y="0"/>
                    <a:pt x="69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76" name="Google Shape;1076;p43"/>
          <p:cNvSpPr/>
          <p:nvPr/>
        </p:nvSpPr>
        <p:spPr>
          <a:xfrm>
            <a:off x="10521685" y="294184"/>
            <a:ext cx="1171300" cy="1216133"/>
          </a:xfrm>
          <a:custGeom>
            <a:avLst/>
            <a:gdLst/>
            <a:ahLst/>
            <a:cxnLst/>
            <a:rect l="l" t="t" r="r" b="b"/>
            <a:pathLst>
              <a:path w="35139" h="36484" extrusionOk="0">
                <a:moveTo>
                  <a:pt x="7691" y="0"/>
                </a:moveTo>
                <a:cubicBezTo>
                  <a:pt x="7545" y="0"/>
                  <a:pt x="7405" y="38"/>
                  <a:pt x="7294" y="120"/>
                </a:cubicBezTo>
                <a:cubicBezTo>
                  <a:pt x="6693" y="546"/>
                  <a:pt x="5941" y="647"/>
                  <a:pt x="5339" y="1073"/>
                </a:cubicBezTo>
                <a:cubicBezTo>
                  <a:pt x="4713" y="1524"/>
                  <a:pt x="4011" y="1674"/>
                  <a:pt x="3284" y="1674"/>
                </a:cubicBezTo>
                <a:cubicBezTo>
                  <a:pt x="2983" y="2276"/>
                  <a:pt x="2332" y="2351"/>
                  <a:pt x="1805" y="2627"/>
                </a:cubicBezTo>
                <a:cubicBezTo>
                  <a:pt x="803" y="3128"/>
                  <a:pt x="1" y="4506"/>
                  <a:pt x="176" y="5584"/>
                </a:cubicBezTo>
                <a:cubicBezTo>
                  <a:pt x="352" y="6612"/>
                  <a:pt x="402" y="7639"/>
                  <a:pt x="753" y="8617"/>
                </a:cubicBezTo>
                <a:cubicBezTo>
                  <a:pt x="1430" y="10521"/>
                  <a:pt x="1831" y="12526"/>
                  <a:pt x="2758" y="14356"/>
                </a:cubicBezTo>
                <a:cubicBezTo>
                  <a:pt x="3409" y="15684"/>
                  <a:pt x="3986" y="17013"/>
                  <a:pt x="4537" y="18391"/>
                </a:cubicBezTo>
                <a:cubicBezTo>
                  <a:pt x="5665" y="21123"/>
                  <a:pt x="6943" y="23805"/>
                  <a:pt x="8447" y="26361"/>
                </a:cubicBezTo>
                <a:cubicBezTo>
                  <a:pt x="8726" y="26826"/>
                  <a:pt x="9091" y="27118"/>
                  <a:pt x="9623" y="27118"/>
                </a:cubicBezTo>
                <a:cubicBezTo>
                  <a:pt x="9664" y="27118"/>
                  <a:pt x="9707" y="27117"/>
                  <a:pt x="9750" y="27113"/>
                </a:cubicBezTo>
                <a:cubicBezTo>
                  <a:pt x="9841" y="27113"/>
                  <a:pt x="9935" y="27101"/>
                  <a:pt x="10027" y="27101"/>
                </a:cubicBezTo>
                <a:cubicBezTo>
                  <a:pt x="10164" y="27101"/>
                  <a:pt x="10297" y="27128"/>
                  <a:pt x="10402" y="27263"/>
                </a:cubicBezTo>
                <a:cubicBezTo>
                  <a:pt x="10569" y="27456"/>
                  <a:pt x="10749" y="27524"/>
                  <a:pt x="10935" y="27524"/>
                </a:cubicBezTo>
                <a:cubicBezTo>
                  <a:pt x="11113" y="27524"/>
                  <a:pt x="11296" y="27462"/>
                  <a:pt x="11480" y="27389"/>
                </a:cubicBezTo>
                <a:cubicBezTo>
                  <a:pt x="11856" y="27213"/>
                  <a:pt x="12232" y="27088"/>
                  <a:pt x="12608" y="26963"/>
                </a:cubicBezTo>
                <a:cubicBezTo>
                  <a:pt x="12767" y="26899"/>
                  <a:pt x="12947" y="26825"/>
                  <a:pt x="13115" y="26825"/>
                </a:cubicBezTo>
                <a:cubicBezTo>
                  <a:pt x="13211" y="26825"/>
                  <a:pt x="13303" y="26849"/>
                  <a:pt x="13384" y="26912"/>
                </a:cubicBezTo>
                <a:cubicBezTo>
                  <a:pt x="13654" y="27139"/>
                  <a:pt x="13924" y="27226"/>
                  <a:pt x="14189" y="27226"/>
                </a:cubicBezTo>
                <a:cubicBezTo>
                  <a:pt x="14541" y="27226"/>
                  <a:pt x="14886" y="27073"/>
                  <a:pt x="15214" y="26887"/>
                </a:cubicBezTo>
                <a:cubicBezTo>
                  <a:pt x="15446" y="26762"/>
                  <a:pt x="15656" y="26703"/>
                  <a:pt x="15853" y="26703"/>
                </a:cubicBezTo>
                <a:cubicBezTo>
                  <a:pt x="16168" y="26703"/>
                  <a:pt x="16450" y="26851"/>
                  <a:pt x="16743" y="27113"/>
                </a:cubicBezTo>
                <a:cubicBezTo>
                  <a:pt x="17645" y="27890"/>
                  <a:pt x="18773" y="28366"/>
                  <a:pt x="19675" y="29168"/>
                </a:cubicBezTo>
                <a:cubicBezTo>
                  <a:pt x="19883" y="29356"/>
                  <a:pt x="20178" y="29456"/>
                  <a:pt x="20459" y="29456"/>
                </a:cubicBezTo>
                <a:cubicBezTo>
                  <a:pt x="20516" y="29456"/>
                  <a:pt x="20573" y="29452"/>
                  <a:pt x="20628" y="29444"/>
                </a:cubicBezTo>
                <a:cubicBezTo>
                  <a:pt x="20684" y="29437"/>
                  <a:pt x="20737" y="29434"/>
                  <a:pt x="20789" y="29434"/>
                </a:cubicBezTo>
                <a:cubicBezTo>
                  <a:pt x="21331" y="29434"/>
                  <a:pt x="21606" y="29786"/>
                  <a:pt x="21881" y="30221"/>
                </a:cubicBezTo>
                <a:cubicBezTo>
                  <a:pt x="22633" y="31449"/>
                  <a:pt x="23510" y="32577"/>
                  <a:pt x="24588" y="33554"/>
                </a:cubicBezTo>
                <a:cubicBezTo>
                  <a:pt x="25214" y="34131"/>
                  <a:pt x="25941" y="34532"/>
                  <a:pt x="26818" y="34532"/>
                </a:cubicBezTo>
                <a:cubicBezTo>
                  <a:pt x="27545" y="34532"/>
                  <a:pt x="28222" y="34532"/>
                  <a:pt x="28598" y="35309"/>
                </a:cubicBezTo>
                <a:cubicBezTo>
                  <a:pt x="28648" y="35384"/>
                  <a:pt x="28773" y="35459"/>
                  <a:pt x="28848" y="35459"/>
                </a:cubicBezTo>
                <a:cubicBezTo>
                  <a:pt x="28864" y="35458"/>
                  <a:pt x="28879" y="35458"/>
                  <a:pt x="28895" y="35458"/>
                </a:cubicBezTo>
                <a:cubicBezTo>
                  <a:pt x="29541" y="35458"/>
                  <a:pt x="29887" y="35969"/>
                  <a:pt x="30352" y="36336"/>
                </a:cubicBezTo>
                <a:cubicBezTo>
                  <a:pt x="30616" y="36443"/>
                  <a:pt x="30878" y="36484"/>
                  <a:pt x="31137" y="36484"/>
                </a:cubicBezTo>
                <a:cubicBezTo>
                  <a:pt x="31910" y="36484"/>
                  <a:pt x="32665" y="36123"/>
                  <a:pt x="33435" y="36085"/>
                </a:cubicBezTo>
                <a:cubicBezTo>
                  <a:pt x="33786" y="36060"/>
                  <a:pt x="34036" y="35659"/>
                  <a:pt x="34212" y="35359"/>
                </a:cubicBezTo>
                <a:cubicBezTo>
                  <a:pt x="34713" y="34507"/>
                  <a:pt x="35139" y="33604"/>
                  <a:pt x="35064" y="32577"/>
                </a:cubicBezTo>
                <a:cubicBezTo>
                  <a:pt x="35064" y="32401"/>
                  <a:pt x="35089" y="32251"/>
                  <a:pt x="35089" y="32075"/>
                </a:cubicBezTo>
                <a:cubicBezTo>
                  <a:pt x="34738" y="29770"/>
                  <a:pt x="34412" y="27464"/>
                  <a:pt x="34036" y="25183"/>
                </a:cubicBezTo>
                <a:cubicBezTo>
                  <a:pt x="33485" y="21975"/>
                  <a:pt x="32858" y="18792"/>
                  <a:pt x="32056" y="15634"/>
                </a:cubicBezTo>
                <a:cubicBezTo>
                  <a:pt x="31630" y="14030"/>
                  <a:pt x="30803" y="12777"/>
                  <a:pt x="29625" y="11724"/>
                </a:cubicBezTo>
                <a:cubicBezTo>
                  <a:pt x="29097" y="11243"/>
                  <a:pt x="28316" y="11004"/>
                  <a:pt x="27544" y="11004"/>
                </a:cubicBezTo>
                <a:cubicBezTo>
                  <a:pt x="26669" y="11004"/>
                  <a:pt x="25806" y="11312"/>
                  <a:pt x="25339" y="11925"/>
                </a:cubicBezTo>
                <a:cubicBezTo>
                  <a:pt x="24863" y="12552"/>
                  <a:pt x="24187" y="12852"/>
                  <a:pt x="23685" y="13454"/>
                </a:cubicBezTo>
                <a:cubicBezTo>
                  <a:pt x="23359" y="12978"/>
                  <a:pt x="23184" y="12552"/>
                  <a:pt x="23009" y="12125"/>
                </a:cubicBezTo>
                <a:cubicBezTo>
                  <a:pt x="22232" y="9945"/>
                  <a:pt x="21054" y="7990"/>
                  <a:pt x="19801" y="6060"/>
                </a:cubicBezTo>
                <a:cubicBezTo>
                  <a:pt x="19625" y="5810"/>
                  <a:pt x="19400" y="5659"/>
                  <a:pt x="19149" y="5609"/>
                </a:cubicBezTo>
                <a:cubicBezTo>
                  <a:pt x="18478" y="5479"/>
                  <a:pt x="17789" y="5293"/>
                  <a:pt x="17113" y="5293"/>
                </a:cubicBezTo>
                <a:cubicBezTo>
                  <a:pt x="17006" y="5293"/>
                  <a:pt x="16899" y="5298"/>
                  <a:pt x="16793" y="5308"/>
                </a:cubicBezTo>
                <a:cubicBezTo>
                  <a:pt x="15790" y="5434"/>
                  <a:pt x="14788" y="5734"/>
                  <a:pt x="13986" y="6461"/>
                </a:cubicBezTo>
                <a:cubicBezTo>
                  <a:pt x="13854" y="6583"/>
                  <a:pt x="13742" y="6639"/>
                  <a:pt x="13646" y="6639"/>
                </a:cubicBezTo>
                <a:cubicBezTo>
                  <a:pt x="13506" y="6639"/>
                  <a:pt x="13399" y="6519"/>
                  <a:pt x="13309" y="6311"/>
                </a:cubicBezTo>
                <a:cubicBezTo>
                  <a:pt x="13059" y="5684"/>
                  <a:pt x="12808" y="5083"/>
                  <a:pt x="12557" y="4456"/>
                </a:cubicBezTo>
                <a:cubicBezTo>
                  <a:pt x="12156" y="4256"/>
                  <a:pt x="12056" y="3855"/>
                  <a:pt x="11881" y="3504"/>
                </a:cubicBezTo>
                <a:cubicBezTo>
                  <a:pt x="11029" y="1875"/>
                  <a:pt x="9750" y="747"/>
                  <a:pt x="8046" y="70"/>
                </a:cubicBezTo>
                <a:cubicBezTo>
                  <a:pt x="7933" y="25"/>
                  <a:pt x="7811" y="0"/>
                  <a:pt x="7691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7" name="Google Shape;1077;p43"/>
          <p:cNvSpPr/>
          <p:nvPr/>
        </p:nvSpPr>
        <p:spPr>
          <a:xfrm>
            <a:off x="11244717" y="1804167"/>
            <a:ext cx="284067" cy="324267"/>
          </a:xfrm>
          <a:custGeom>
            <a:avLst/>
            <a:gdLst/>
            <a:ahLst/>
            <a:cxnLst/>
            <a:rect l="l" t="t" r="r" b="b"/>
            <a:pathLst>
              <a:path w="8522" h="9728" extrusionOk="0">
                <a:moveTo>
                  <a:pt x="3856" y="4617"/>
                </a:moveTo>
                <a:cubicBezTo>
                  <a:pt x="3896" y="4617"/>
                  <a:pt x="3938" y="4625"/>
                  <a:pt x="3985" y="4643"/>
                </a:cubicBezTo>
                <a:cubicBezTo>
                  <a:pt x="4161" y="4718"/>
                  <a:pt x="4161" y="4894"/>
                  <a:pt x="4186" y="5019"/>
                </a:cubicBezTo>
                <a:cubicBezTo>
                  <a:pt x="4161" y="5345"/>
                  <a:pt x="4035" y="5570"/>
                  <a:pt x="3810" y="5746"/>
                </a:cubicBezTo>
                <a:cubicBezTo>
                  <a:pt x="3715" y="5821"/>
                  <a:pt x="3606" y="5897"/>
                  <a:pt x="3483" y="5897"/>
                </a:cubicBezTo>
                <a:cubicBezTo>
                  <a:pt x="3443" y="5897"/>
                  <a:pt x="3401" y="5889"/>
                  <a:pt x="3359" y="5871"/>
                </a:cubicBezTo>
                <a:cubicBezTo>
                  <a:pt x="3108" y="5721"/>
                  <a:pt x="3233" y="5520"/>
                  <a:pt x="3283" y="5345"/>
                </a:cubicBezTo>
                <a:cubicBezTo>
                  <a:pt x="3359" y="5169"/>
                  <a:pt x="3459" y="4969"/>
                  <a:pt x="3559" y="4818"/>
                </a:cubicBezTo>
                <a:cubicBezTo>
                  <a:pt x="3636" y="4703"/>
                  <a:pt x="3727" y="4617"/>
                  <a:pt x="3856" y="4617"/>
                </a:cubicBezTo>
                <a:close/>
                <a:moveTo>
                  <a:pt x="3539" y="1"/>
                </a:moveTo>
                <a:cubicBezTo>
                  <a:pt x="3463" y="1"/>
                  <a:pt x="3386" y="3"/>
                  <a:pt x="3308" y="6"/>
                </a:cubicBezTo>
                <a:cubicBezTo>
                  <a:pt x="2582" y="31"/>
                  <a:pt x="1980" y="307"/>
                  <a:pt x="1604" y="909"/>
                </a:cubicBezTo>
                <a:cubicBezTo>
                  <a:pt x="777" y="2362"/>
                  <a:pt x="0" y="3841"/>
                  <a:pt x="75" y="5570"/>
                </a:cubicBezTo>
                <a:cubicBezTo>
                  <a:pt x="75" y="5846"/>
                  <a:pt x="75" y="6097"/>
                  <a:pt x="75" y="6372"/>
                </a:cubicBezTo>
                <a:cubicBezTo>
                  <a:pt x="197" y="7980"/>
                  <a:pt x="1077" y="9660"/>
                  <a:pt x="3060" y="9660"/>
                </a:cubicBezTo>
                <a:cubicBezTo>
                  <a:pt x="3117" y="9660"/>
                  <a:pt x="3175" y="9658"/>
                  <a:pt x="3233" y="9656"/>
                </a:cubicBezTo>
                <a:cubicBezTo>
                  <a:pt x="3334" y="9656"/>
                  <a:pt x="3434" y="9681"/>
                  <a:pt x="3534" y="9706"/>
                </a:cubicBezTo>
                <a:cubicBezTo>
                  <a:pt x="3680" y="9721"/>
                  <a:pt x="3824" y="9728"/>
                  <a:pt x="3965" y="9728"/>
                </a:cubicBezTo>
                <a:cubicBezTo>
                  <a:pt x="5010" y="9728"/>
                  <a:pt x="5916" y="9320"/>
                  <a:pt x="6667" y="8503"/>
                </a:cubicBezTo>
                <a:cubicBezTo>
                  <a:pt x="7469" y="7625"/>
                  <a:pt x="7820" y="6573"/>
                  <a:pt x="8121" y="5470"/>
                </a:cubicBezTo>
                <a:cubicBezTo>
                  <a:pt x="8522" y="3841"/>
                  <a:pt x="7920" y="2462"/>
                  <a:pt x="6993" y="1184"/>
                </a:cubicBezTo>
                <a:cubicBezTo>
                  <a:pt x="6842" y="959"/>
                  <a:pt x="6567" y="758"/>
                  <a:pt x="6291" y="658"/>
                </a:cubicBezTo>
                <a:cubicBezTo>
                  <a:pt x="5408" y="286"/>
                  <a:pt x="4504" y="1"/>
                  <a:pt x="3539" y="1"/>
                </a:cubicBezTo>
                <a:close/>
              </a:path>
            </a:pathLst>
          </a:custGeom>
          <a:solidFill>
            <a:srgbClr val="FF49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8" name="Google Shape;1078;p43"/>
          <p:cNvSpPr/>
          <p:nvPr/>
        </p:nvSpPr>
        <p:spPr>
          <a:xfrm rot="-3599956">
            <a:off x="11460945" y="4629307"/>
            <a:ext cx="1076043" cy="1149941"/>
          </a:xfrm>
          <a:custGeom>
            <a:avLst/>
            <a:gdLst/>
            <a:ahLst/>
            <a:cxnLst/>
            <a:rect l="l" t="t" r="r" b="b"/>
            <a:pathLst>
              <a:path w="32282" h="34499" extrusionOk="0">
                <a:moveTo>
                  <a:pt x="26188" y="27453"/>
                </a:moveTo>
                <a:lnTo>
                  <a:pt x="26188" y="27453"/>
                </a:lnTo>
                <a:cubicBezTo>
                  <a:pt x="26189" y="27462"/>
                  <a:pt x="26190" y="27472"/>
                  <a:pt x="26191" y="27481"/>
                </a:cubicBezTo>
                <a:lnTo>
                  <a:pt x="26216" y="27456"/>
                </a:lnTo>
                <a:cubicBezTo>
                  <a:pt x="26207" y="27455"/>
                  <a:pt x="26198" y="27454"/>
                  <a:pt x="26188" y="27453"/>
                </a:cubicBezTo>
                <a:close/>
                <a:moveTo>
                  <a:pt x="28627" y="0"/>
                </a:moveTo>
                <a:cubicBezTo>
                  <a:pt x="28346" y="0"/>
                  <a:pt x="28060" y="29"/>
                  <a:pt x="27770" y="88"/>
                </a:cubicBezTo>
                <a:cubicBezTo>
                  <a:pt x="27043" y="213"/>
                  <a:pt x="26367" y="439"/>
                  <a:pt x="25665" y="639"/>
                </a:cubicBezTo>
                <a:cubicBezTo>
                  <a:pt x="24036" y="1140"/>
                  <a:pt x="22457" y="1742"/>
                  <a:pt x="20828" y="2268"/>
                </a:cubicBezTo>
                <a:cubicBezTo>
                  <a:pt x="19550" y="2669"/>
                  <a:pt x="18246" y="3095"/>
                  <a:pt x="16993" y="3597"/>
                </a:cubicBezTo>
                <a:cubicBezTo>
                  <a:pt x="15063" y="4348"/>
                  <a:pt x="13184" y="5201"/>
                  <a:pt x="11304" y="6028"/>
                </a:cubicBezTo>
                <a:cubicBezTo>
                  <a:pt x="10377" y="6404"/>
                  <a:pt x="9575" y="6955"/>
                  <a:pt x="8923" y="7732"/>
                </a:cubicBezTo>
                <a:cubicBezTo>
                  <a:pt x="8121" y="8709"/>
                  <a:pt x="7545" y="9687"/>
                  <a:pt x="7720" y="11015"/>
                </a:cubicBezTo>
                <a:cubicBezTo>
                  <a:pt x="7845" y="11942"/>
                  <a:pt x="8271" y="12694"/>
                  <a:pt x="9048" y="13145"/>
                </a:cubicBezTo>
                <a:cubicBezTo>
                  <a:pt x="9700" y="13521"/>
                  <a:pt x="10151" y="14048"/>
                  <a:pt x="10727" y="14499"/>
                </a:cubicBezTo>
                <a:cubicBezTo>
                  <a:pt x="10552" y="14850"/>
                  <a:pt x="10251" y="15000"/>
                  <a:pt x="9976" y="15150"/>
                </a:cubicBezTo>
                <a:cubicBezTo>
                  <a:pt x="8397" y="15978"/>
                  <a:pt x="7018" y="17105"/>
                  <a:pt x="5615" y="18183"/>
                </a:cubicBezTo>
                <a:cubicBezTo>
                  <a:pt x="5063" y="18584"/>
                  <a:pt x="4712" y="19236"/>
                  <a:pt x="4136" y="19637"/>
                </a:cubicBezTo>
                <a:cubicBezTo>
                  <a:pt x="3885" y="19787"/>
                  <a:pt x="3810" y="20063"/>
                  <a:pt x="3785" y="20338"/>
                </a:cubicBezTo>
                <a:cubicBezTo>
                  <a:pt x="3610" y="22168"/>
                  <a:pt x="4061" y="23822"/>
                  <a:pt x="5389" y="25176"/>
                </a:cubicBezTo>
                <a:cubicBezTo>
                  <a:pt x="5865" y="25652"/>
                  <a:pt x="5890" y="25727"/>
                  <a:pt x="5339" y="26003"/>
                </a:cubicBezTo>
                <a:cubicBezTo>
                  <a:pt x="4412" y="26504"/>
                  <a:pt x="3660" y="27206"/>
                  <a:pt x="2833" y="27807"/>
                </a:cubicBezTo>
                <a:cubicBezTo>
                  <a:pt x="1630" y="28659"/>
                  <a:pt x="953" y="29862"/>
                  <a:pt x="452" y="31191"/>
                </a:cubicBezTo>
                <a:cubicBezTo>
                  <a:pt x="151" y="31993"/>
                  <a:pt x="1" y="32770"/>
                  <a:pt x="753" y="33471"/>
                </a:cubicBezTo>
                <a:cubicBezTo>
                  <a:pt x="1028" y="33747"/>
                  <a:pt x="1154" y="34148"/>
                  <a:pt x="1354" y="34499"/>
                </a:cubicBezTo>
                <a:lnTo>
                  <a:pt x="16191" y="34499"/>
                </a:lnTo>
                <a:cubicBezTo>
                  <a:pt x="16768" y="33722"/>
                  <a:pt x="17670" y="33321"/>
                  <a:pt x="18472" y="32795"/>
                </a:cubicBezTo>
                <a:cubicBezTo>
                  <a:pt x="20677" y="31416"/>
                  <a:pt x="22808" y="29912"/>
                  <a:pt x="24913" y="28359"/>
                </a:cubicBezTo>
                <a:cubicBezTo>
                  <a:pt x="24988" y="28308"/>
                  <a:pt x="25114" y="28308"/>
                  <a:pt x="25214" y="28283"/>
                </a:cubicBezTo>
                <a:lnTo>
                  <a:pt x="25189" y="28283"/>
                </a:lnTo>
                <a:cubicBezTo>
                  <a:pt x="25214" y="28158"/>
                  <a:pt x="25264" y="28083"/>
                  <a:pt x="25414" y="28083"/>
                </a:cubicBezTo>
                <a:lnTo>
                  <a:pt x="25389" y="28083"/>
                </a:lnTo>
                <a:cubicBezTo>
                  <a:pt x="25389" y="27807"/>
                  <a:pt x="25540" y="27682"/>
                  <a:pt x="25815" y="27682"/>
                </a:cubicBezTo>
                <a:lnTo>
                  <a:pt x="25790" y="27682"/>
                </a:lnTo>
                <a:cubicBezTo>
                  <a:pt x="25854" y="27512"/>
                  <a:pt x="25971" y="27450"/>
                  <a:pt x="26127" y="27450"/>
                </a:cubicBezTo>
                <a:cubicBezTo>
                  <a:pt x="26147" y="27450"/>
                  <a:pt x="26167" y="27451"/>
                  <a:pt x="26188" y="27453"/>
                </a:cubicBezTo>
                <a:lnTo>
                  <a:pt x="26188" y="27453"/>
                </a:lnTo>
                <a:cubicBezTo>
                  <a:pt x="26176" y="27271"/>
                  <a:pt x="26274" y="27176"/>
                  <a:pt x="26417" y="27080"/>
                </a:cubicBezTo>
                <a:cubicBezTo>
                  <a:pt x="26442" y="27030"/>
                  <a:pt x="26492" y="26955"/>
                  <a:pt x="26517" y="26905"/>
                </a:cubicBezTo>
                <a:cubicBezTo>
                  <a:pt x="26617" y="26554"/>
                  <a:pt x="26692" y="26203"/>
                  <a:pt x="26567" y="25827"/>
                </a:cubicBezTo>
                <a:cubicBezTo>
                  <a:pt x="26517" y="25627"/>
                  <a:pt x="26417" y="25451"/>
                  <a:pt x="26592" y="25276"/>
                </a:cubicBezTo>
                <a:cubicBezTo>
                  <a:pt x="26943" y="24950"/>
                  <a:pt x="26843" y="24624"/>
                  <a:pt x="26617" y="24298"/>
                </a:cubicBezTo>
                <a:cubicBezTo>
                  <a:pt x="26392" y="23973"/>
                  <a:pt x="26191" y="23622"/>
                  <a:pt x="25991" y="23271"/>
                </a:cubicBezTo>
                <a:cubicBezTo>
                  <a:pt x="25765" y="22920"/>
                  <a:pt x="25640" y="22544"/>
                  <a:pt x="25865" y="22143"/>
                </a:cubicBezTo>
                <a:cubicBezTo>
                  <a:pt x="26091" y="21767"/>
                  <a:pt x="25916" y="21441"/>
                  <a:pt x="25740" y="21115"/>
                </a:cubicBezTo>
                <a:cubicBezTo>
                  <a:pt x="25615" y="20840"/>
                  <a:pt x="25439" y="20589"/>
                  <a:pt x="25264" y="20364"/>
                </a:cubicBezTo>
                <a:cubicBezTo>
                  <a:pt x="25038" y="20038"/>
                  <a:pt x="25013" y="19737"/>
                  <a:pt x="25214" y="19436"/>
                </a:cubicBezTo>
                <a:cubicBezTo>
                  <a:pt x="25840" y="18534"/>
                  <a:pt x="26016" y="17456"/>
                  <a:pt x="26592" y="16554"/>
                </a:cubicBezTo>
                <a:cubicBezTo>
                  <a:pt x="26968" y="15952"/>
                  <a:pt x="27119" y="15351"/>
                  <a:pt x="27018" y="14649"/>
                </a:cubicBezTo>
                <a:cubicBezTo>
                  <a:pt x="26943" y="14273"/>
                  <a:pt x="27068" y="13973"/>
                  <a:pt x="27394" y="13697"/>
                </a:cubicBezTo>
                <a:cubicBezTo>
                  <a:pt x="28472" y="12770"/>
                  <a:pt x="29449" y="11717"/>
                  <a:pt x="30276" y="10539"/>
                </a:cubicBezTo>
                <a:cubicBezTo>
                  <a:pt x="30878" y="9637"/>
                  <a:pt x="31204" y="8709"/>
                  <a:pt x="31053" y="7632"/>
                </a:cubicBezTo>
                <a:cubicBezTo>
                  <a:pt x="31003" y="7306"/>
                  <a:pt x="30878" y="6830"/>
                  <a:pt x="31053" y="6654"/>
                </a:cubicBezTo>
                <a:cubicBezTo>
                  <a:pt x="31630" y="6078"/>
                  <a:pt x="31580" y="5226"/>
                  <a:pt x="31981" y="4599"/>
                </a:cubicBezTo>
                <a:cubicBezTo>
                  <a:pt x="32256" y="4173"/>
                  <a:pt x="32282" y="3697"/>
                  <a:pt x="32181" y="3246"/>
                </a:cubicBezTo>
                <a:cubicBezTo>
                  <a:pt x="32031" y="2544"/>
                  <a:pt x="31780" y="1842"/>
                  <a:pt x="31555" y="1165"/>
                </a:cubicBezTo>
                <a:cubicBezTo>
                  <a:pt x="31505" y="1015"/>
                  <a:pt x="31329" y="915"/>
                  <a:pt x="31204" y="815"/>
                </a:cubicBezTo>
                <a:cubicBezTo>
                  <a:pt x="30400" y="298"/>
                  <a:pt x="29537" y="0"/>
                  <a:pt x="28627" y="0"/>
                </a:cubicBezTo>
                <a:close/>
              </a:path>
            </a:pathLst>
          </a:custGeom>
          <a:solidFill>
            <a:srgbClr val="66BAB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079" name="Google Shape;1079;p43"/>
          <p:cNvSpPr/>
          <p:nvPr/>
        </p:nvSpPr>
        <p:spPr>
          <a:xfrm>
            <a:off x="235601" y="6477701"/>
            <a:ext cx="1141233" cy="386100"/>
          </a:xfrm>
          <a:custGeom>
            <a:avLst/>
            <a:gdLst/>
            <a:ahLst/>
            <a:cxnLst/>
            <a:rect l="l" t="t" r="r" b="b"/>
            <a:pathLst>
              <a:path w="34237" h="11583" extrusionOk="0">
                <a:moveTo>
                  <a:pt x="7626" y="3397"/>
                </a:moveTo>
                <a:cubicBezTo>
                  <a:pt x="7652" y="3397"/>
                  <a:pt x="7682" y="3416"/>
                  <a:pt x="7720" y="3463"/>
                </a:cubicBezTo>
                <a:cubicBezTo>
                  <a:pt x="7720" y="3488"/>
                  <a:pt x="7644" y="3563"/>
                  <a:pt x="7594" y="3588"/>
                </a:cubicBezTo>
                <a:cubicBezTo>
                  <a:pt x="7557" y="3644"/>
                  <a:pt x="7519" y="3715"/>
                  <a:pt x="7471" y="3715"/>
                </a:cubicBezTo>
                <a:cubicBezTo>
                  <a:pt x="7455" y="3715"/>
                  <a:pt x="7438" y="3707"/>
                  <a:pt x="7419" y="3688"/>
                </a:cubicBezTo>
                <a:cubicBezTo>
                  <a:pt x="7344" y="3613"/>
                  <a:pt x="7444" y="3563"/>
                  <a:pt x="7519" y="3513"/>
                </a:cubicBezTo>
                <a:cubicBezTo>
                  <a:pt x="7551" y="3450"/>
                  <a:pt x="7582" y="3397"/>
                  <a:pt x="7626" y="3397"/>
                </a:cubicBezTo>
                <a:close/>
                <a:moveTo>
                  <a:pt x="14762" y="5818"/>
                </a:moveTo>
                <a:cubicBezTo>
                  <a:pt x="14888" y="5818"/>
                  <a:pt x="14938" y="5919"/>
                  <a:pt x="14963" y="6019"/>
                </a:cubicBezTo>
                <a:cubicBezTo>
                  <a:pt x="14988" y="6370"/>
                  <a:pt x="14712" y="6420"/>
                  <a:pt x="14461" y="6520"/>
                </a:cubicBezTo>
                <a:cubicBezTo>
                  <a:pt x="14435" y="6534"/>
                  <a:pt x="14408" y="6540"/>
                  <a:pt x="14382" y="6540"/>
                </a:cubicBezTo>
                <a:cubicBezTo>
                  <a:pt x="14313" y="6540"/>
                  <a:pt x="14254" y="6493"/>
                  <a:pt x="14236" y="6420"/>
                </a:cubicBezTo>
                <a:cubicBezTo>
                  <a:pt x="14161" y="6220"/>
                  <a:pt x="14512" y="5818"/>
                  <a:pt x="14762" y="5818"/>
                </a:cubicBezTo>
                <a:close/>
                <a:moveTo>
                  <a:pt x="6967" y="6231"/>
                </a:moveTo>
                <a:cubicBezTo>
                  <a:pt x="7035" y="6231"/>
                  <a:pt x="7072" y="6317"/>
                  <a:pt x="7093" y="6420"/>
                </a:cubicBezTo>
                <a:cubicBezTo>
                  <a:pt x="7043" y="6671"/>
                  <a:pt x="6867" y="6846"/>
                  <a:pt x="6617" y="6921"/>
                </a:cubicBezTo>
                <a:cubicBezTo>
                  <a:pt x="6600" y="6925"/>
                  <a:pt x="6585" y="6926"/>
                  <a:pt x="6570" y="6926"/>
                </a:cubicBezTo>
                <a:cubicBezTo>
                  <a:pt x="6473" y="6926"/>
                  <a:pt x="6416" y="6858"/>
                  <a:pt x="6416" y="6771"/>
                </a:cubicBezTo>
                <a:cubicBezTo>
                  <a:pt x="6466" y="6470"/>
                  <a:pt x="6667" y="6320"/>
                  <a:pt x="6918" y="6245"/>
                </a:cubicBezTo>
                <a:cubicBezTo>
                  <a:pt x="6936" y="6236"/>
                  <a:pt x="6952" y="6231"/>
                  <a:pt x="6967" y="6231"/>
                </a:cubicBezTo>
                <a:close/>
                <a:moveTo>
                  <a:pt x="10706" y="1"/>
                </a:moveTo>
                <a:cubicBezTo>
                  <a:pt x="10680" y="1"/>
                  <a:pt x="10654" y="2"/>
                  <a:pt x="10627" y="4"/>
                </a:cubicBezTo>
                <a:cubicBezTo>
                  <a:pt x="10451" y="4"/>
                  <a:pt x="10301" y="54"/>
                  <a:pt x="10126" y="129"/>
                </a:cubicBezTo>
                <a:cubicBezTo>
                  <a:pt x="9048" y="480"/>
                  <a:pt x="8045" y="1006"/>
                  <a:pt x="7143" y="1708"/>
                </a:cubicBezTo>
                <a:cubicBezTo>
                  <a:pt x="5564" y="2936"/>
                  <a:pt x="3985" y="4164"/>
                  <a:pt x="2456" y="5443"/>
                </a:cubicBezTo>
                <a:cubicBezTo>
                  <a:pt x="1504" y="6220"/>
                  <a:pt x="652" y="7122"/>
                  <a:pt x="126" y="8275"/>
                </a:cubicBezTo>
                <a:cubicBezTo>
                  <a:pt x="25" y="8500"/>
                  <a:pt x="0" y="8726"/>
                  <a:pt x="201" y="8901"/>
                </a:cubicBezTo>
                <a:cubicBezTo>
                  <a:pt x="286" y="8969"/>
                  <a:pt x="365" y="8997"/>
                  <a:pt x="439" y="8997"/>
                </a:cubicBezTo>
                <a:cubicBezTo>
                  <a:pt x="584" y="8997"/>
                  <a:pt x="711" y="8892"/>
                  <a:pt x="827" y="8776"/>
                </a:cubicBezTo>
                <a:cubicBezTo>
                  <a:pt x="1178" y="8375"/>
                  <a:pt x="1479" y="7949"/>
                  <a:pt x="1880" y="7598"/>
                </a:cubicBezTo>
                <a:cubicBezTo>
                  <a:pt x="3309" y="6345"/>
                  <a:pt x="4888" y="5292"/>
                  <a:pt x="6441" y="4164"/>
                </a:cubicBezTo>
                <a:cubicBezTo>
                  <a:pt x="6584" y="4075"/>
                  <a:pt x="6726" y="3923"/>
                  <a:pt x="6895" y="3923"/>
                </a:cubicBezTo>
                <a:cubicBezTo>
                  <a:pt x="6965" y="3923"/>
                  <a:pt x="7038" y="3949"/>
                  <a:pt x="7118" y="4014"/>
                </a:cubicBezTo>
                <a:cubicBezTo>
                  <a:pt x="7143" y="4214"/>
                  <a:pt x="7043" y="4340"/>
                  <a:pt x="6918" y="4465"/>
                </a:cubicBezTo>
                <a:cubicBezTo>
                  <a:pt x="5690" y="5869"/>
                  <a:pt x="4712" y="7473"/>
                  <a:pt x="3334" y="8751"/>
                </a:cubicBezTo>
                <a:cubicBezTo>
                  <a:pt x="2657" y="9402"/>
                  <a:pt x="2206" y="10230"/>
                  <a:pt x="1679" y="11006"/>
                </a:cubicBezTo>
                <a:cubicBezTo>
                  <a:pt x="1579" y="11182"/>
                  <a:pt x="1529" y="11382"/>
                  <a:pt x="1554" y="11583"/>
                </a:cubicBezTo>
                <a:lnTo>
                  <a:pt x="3359" y="11583"/>
                </a:lnTo>
                <a:cubicBezTo>
                  <a:pt x="3810" y="10706"/>
                  <a:pt x="4537" y="10079"/>
                  <a:pt x="5263" y="9428"/>
                </a:cubicBezTo>
                <a:cubicBezTo>
                  <a:pt x="7093" y="7849"/>
                  <a:pt x="9148" y="6520"/>
                  <a:pt x="11078" y="5067"/>
                </a:cubicBezTo>
                <a:cubicBezTo>
                  <a:pt x="12256" y="4189"/>
                  <a:pt x="13584" y="3688"/>
                  <a:pt x="14863" y="3087"/>
                </a:cubicBezTo>
                <a:cubicBezTo>
                  <a:pt x="14949" y="3058"/>
                  <a:pt x="15035" y="3012"/>
                  <a:pt x="15132" y="3012"/>
                </a:cubicBezTo>
                <a:cubicBezTo>
                  <a:pt x="15202" y="3012"/>
                  <a:pt x="15279" y="3037"/>
                  <a:pt x="15364" y="3112"/>
                </a:cubicBezTo>
                <a:cubicBezTo>
                  <a:pt x="15088" y="3663"/>
                  <a:pt x="14737" y="4164"/>
                  <a:pt x="14286" y="4615"/>
                </a:cubicBezTo>
                <a:cubicBezTo>
                  <a:pt x="12958" y="5919"/>
                  <a:pt x="11629" y="7222"/>
                  <a:pt x="10326" y="8575"/>
                </a:cubicBezTo>
                <a:cubicBezTo>
                  <a:pt x="9374" y="9553"/>
                  <a:pt x="8471" y="10580"/>
                  <a:pt x="7569" y="11583"/>
                </a:cubicBezTo>
                <a:lnTo>
                  <a:pt x="11178" y="11583"/>
                </a:lnTo>
                <a:cubicBezTo>
                  <a:pt x="11730" y="11132"/>
                  <a:pt x="12306" y="10706"/>
                  <a:pt x="12958" y="10355"/>
                </a:cubicBezTo>
                <a:cubicBezTo>
                  <a:pt x="13534" y="9728"/>
                  <a:pt x="13559" y="9703"/>
                  <a:pt x="14336" y="9478"/>
                </a:cubicBezTo>
                <a:lnTo>
                  <a:pt x="14336" y="9478"/>
                </a:lnTo>
                <a:cubicBezTo>
                  <a:pt x="14161" y="10104"/>
                  <a:pt x="13685" y="10355"/>
                  <a:pt x="13183" y="10605"/>
                </a:cubicBezTo>
                <a:cubicBezTo>
                  <a:pt x="12908" y="11006"/>
                  <a:pt x="12356" y="11107"/>
                  <a:pt x="12181" y="11583"/>
                </a:cubicBezTo>
                <a:lnTo>
                  <a:pt x="28622" y="11583"/>
                </a:lnTo>
                <a:cubicBezTo>
                  <a:pt x="28873" y="10981"/>
                  <a:pt x="29299" y="10430"/>
                  <a:pt x="29223" y="9703"/>
                </a:cubicBezTo>
                <a:cubicBezTo>
                  <a:pt x="29173" y="9077"/>
                  <a:pt x="28923" y="8801"/>
                  <a:pt x="28296" y="8776"/>
                </a:cubicBezTo>
                <a:cubicBezTo>
                  <a:pt x="27544" y="8776"/>
                  <a:pt x="26968" y="9102"/>
                  <a:pt x="26517" y="9703"/>
                </a:cubicBezTo>
                <a:cubicBezTo>
                  <a:pt x="26291" y="10029"/>
                  <a:pt x="26166" y="10430"/>
                  <a:pt x="25665" y="10580"/>
                </a:cubicBezTo>
                <a:cubicBezTo>
                  <a:pt x="25589" y="10004"/>
                  <a:pt x="25339" y="9553"/>
                  <a:pt x="25088" y="9102"/>
                </a:cubicBezTo>
                <a:cubicBezTo>
                  <a:pt x="24562" y="8099"/>
                  <a:pt x="24787" y="7372"/>
                  <a:pt x="25790" y="6871"/>
                </a:cubicBezTo>
                <a:cubicBezTo>
                  <a:pt x="26742" y="6395"/>
                  <a:pt x="27670" y="5869"/>
                  <a:pt x="28547" y="5242"/>
                </a:cubicBezTo>
                <a:cubicBezTo>
                  <a:pt x="29223" y="4766"/>
                  <a:pt x="30051" y="4390"/>
                  <a:pt x="30802" y="4014"/>
                </a:cubicBezTo>
                <a:cubicBezTo>
                  <a:pt x="31404" y="3713"/>
                  <a:pt x="31980" y="3387"/>
                  <a:pt x="32507" y="2986"/>
                </a:cubicBezTo>
                <a:cubicBezTo>
                  <a:pt x="32858" y="2736"/>
                  <a:pt x="33183" y="2460"/>
                  <a:pt x="33609" y="2310"/>
                </a:cubicBezTo>
                <a:cubicBezTo>
                  <a:pt x="33910" y="2209"/>
                  <a:pt x="34161" y="2034"/>
                  <a:pt x="34236" y="1708"/>
                </a:cubicBezTo>
                <a:cubicBezTo>
                  <a:pt x="34111" y="1107"/>
                  <a:pt x="33660" y="656"/>
                  <a:pt x="33359" y="129"/>
                </a:cubicBezTo>
                <a:cubicBezTo>
                  <a:pt x="32306" y="255"/>
                  <a:pt x="31554" y="1057"/>
                  <a:pt x="30527" y="1307"/>
                </a:cubicBezTo>
                <a:cubicBezTo>
                  <a:pt x="28948" y="1733"/>
                  <a:pt x="27494" y="2485"/>
                  <a:pt x="26066" y="3287"/>
                </a:cubicBezTo>
                <a:cubicBezTo>
                  <a:pt x="25915" y="3362"/>
                  <a:pt x="25765" y="3463"/>
                  <a:pt x="25614" y="3538"/>
                </a:cubicBezTo>
                <a:cubicBezTo>
                  <a:pt x="25467" y="3597"/>
                  <a:pt x="25345" y="3628"/>
                  <a:pt x="25245" y="3628"/>
                </a:cubicBezTo>
                <a:cubicBezTo>
                  <a:pt x="25004" y="3628"/>
                  <a:pt x="24883" y="3451"/>
                  <a:pt x="24812" y="3062"/>
                </a:cubicBezTo>
                <a:cubicBezTo>
                  <a:pt x="24660" y="2146"/>
                  <a:pt x="23969" y="1549"/>
                  <a:pt x="23162" y="1549"/>
                </a:cubicBezTo>
                <a:cubicBezTo>
                  <a:pt x="22909" y="1549"/>
                  <a:pt x="22644" y="1608"/>
                  <a:pt x="22381" y="1733"/>
                </a:cubicBezTo>
                <a:cubicBezTo>
                  <a:pt x="20477" y="2610"/>
                  <a:pt x="18572" y="3463"/>
                  <a:pt x="16792" y="4641"/>
                </a:cubicBezTo>
                <a:cubicBezTo>
                  <a:pt x="16642" y="4741"/>
                  <a:pt x="16441" y="4816"/>
                  <a:pt x="16241" y="4816"/>
                </a:cubicBezTo>
                <a:cubicBezTo>
                  <a:pt x="16208" y="4865"/>
                  <a:pt x="16175" y="4926"/>
                  <a:pt x="16128" y="4926"/>
                </a:cubicBezTo>
                <a:cubicBezTo>
                  <a:pt x="16103" y="4926"/>
                  <a:pt x="16075" y="4909"/>
                  <a:pt x="16040" y="4866"/>
                </a:cubicBezTo>
                <a:cubicBezTo>
                  <a:pt x="16040" y="4866"/>
                  <a:pt x="16116" y="4791"/>
                  <a:pt x="16141" y="4741"/>
                </a:cubicBezTo>
                <a:cubicBezTo>
                  <a:pt x="16467" y="4315"/>
                  <a:pt x="16792" y="3889"/>
                  <a:pt x="17118" y="3463"/>
                </a:cubicBezTo>
                <a:cubicBezTo>
                  <a:pt x="17394" y="3112"/>
                  <a:pt x="17720" y="2736"/>
                  <a:pt x="17870" y="2285"/>
                </a:cubicBezTo>
                <a:cubicBezTo>
                  <a:pt x="18135" y="1534"/>
                  <a:pt x="17836" y="1055"/>
                  <a:pt x="17126" y="1055"/>
                </a:cubicBezTo>
                <a:cubicBezTo>
                  <a:pt x="17030" y="1055"/>
                  <a:pt x="16927" y="1064"/>
                  <a:pt x="16817" y="1082"/>
                </a:cubicBezTo>
                <a:cubicBezTo>
                  <a:pt x="15564" y="1257"/>
                  <a:pt x="14386" y="1733"/>
                  <a:pt x="13284" y="2385"/>
                </a:cubicBezTo>
                <a:cubicBezTo>
                  <a:pt x="11805" y="3237"/>
                  <a:pt x="10401" y="4164"/>
                  <a:pt x="8822" y="4816"/>
                </a:cubicBezTo>
                <a:cubicBezTo>
                  <a:pt x="8789" y="4865"/>
                  <a:pt x="8746" y="4926"/>
                  <a:pt x="8698" y="4926"/>
                </a:cubicBezTo>
                <a:cubicBezTo>
                  <a:pt x="8673" y="4926"/>
                  <a:pt x="8648" y="4909"/>
                  <a:pt x="8622" y="4866"/>
                </a:cubicBezTo>
                <a:cubicBezTo>
                  <a:pt x="8622" y="4841"/>
                  <a:pt x="8697" y="4766"/>
                  <a:pt x="8722" y="4741"/>
                </a:cubicBezTo>
                <a:cubicBezTo>
                  <a:pt x="9073" y="3964"/>
                  <a:pt x="9624" y="3337"/>
                  <a:pt x="10251" y="2761"/>
                </a:cubicBezTo>
                <a:cubicBezTo>
                  <a:pt x="10777" y="2285"/>
                  <a:pt x="11128" y="1683"/>
                  <a:pt x="11379" y="1032"/>
                </a:cubicBezTo>
                <a:cubicBezTo>
                  <a:pt x="11618" y="505"/>
                  <a:pt x="11263" y="1"/>
                  <a:pt x="1070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080" name="Google Shape;1080;p43"/>
          <p:cNvGrpSpPr/>
          <p:nvPr/>
        </p:nvGrpSpPr>
        <p:grpSpPr>
          <a:xfrm rot="-5400000">
            <a:off x="11397867" y="5771734"/>
            <a:ext cx="875533" cy="732533"/>
            <a:chOff x="5751425" y="4916825"/>
            <a:chExt cx="656650" cy="549400"/>
          </a:xfrm>
        </p:grpSpPr>
        <p:sp>
          <p:nvSpPr>
            <p:cNvPr id="1081" name="Google Shape;1081;p43"/>
            <p:cNvSpPr/>
            <p:nvPr/>
          </p:nvSpPr>
          <p:spPr>
            <a:xfrm>
              <a:off x="5826600" y="4970700"/>
              <a:ext cx="372200" cy="495525"/>
            </a:xfrm>
            <a:custGeom>
              <a:avLst/>
              <a:gdLst/>
              <a:ahLst/>
              <a:cxnLst/>
              <a:rect l="l" t="t" r="r" b="b"/>
              <a:pathLst>
                <a:path w="14888" h="19821" extrusionOk="0">
                  <a:moveTo>
                    <a:pt x="8919" y="7938"/>
                  </a:moveTo>
                  <a:cubicBezTo>
                    <a:pt x="8998" y="7938"/>
                    <a:pt x="8996" y="8074"/>
                    <a:pt x="8973" y="8167"/>
                  </a:cubicBezTo>
                  <a:cubicBezTo>
                    <a:pt x="8948" y="8292"/>
                    <a:pt x="8873" y="8417"/>
                    <a:pt x="8748" y="8442"/>
                  </a:cubicBezTo>
                  <a:cubicBezTo>
                    <a:pt x="8647" y="8392"/>
                    <a:pt x="8647" y="8292"/>
                    <a:pt x="8672" y="8217"/>
                  </a:cubicBezTo>
                  <a:cubicBezTo>
                    <a:pt x="8697" y="8092"/>
                    <a:pt x="8748" y="7941"/>
                    <a:pt x="8898" y="7941"/>
                  </a:cubicBezTo>
                  <a:cubicBezTo>
                    <a:pt x="8905" y="7939"/>
                    <a:pt x="8912" y="7938"/>
                    <a:pt x="8919" y="7938"/>
                  </a:cubicBezTo>
                  <a:close/>
                  <a:moveTo>
                    <a:pt x="6768" y="13706"/>
                  </a:moveTo>
                  <a:cubicBezTo>
                    <a:pt x="5940" y="15460"/>
                    <a:pt x="5164" y="17164"/>
                    <a:pt x="4387" y="18869"/>
                  </a:cubicBezTo>
                  <a:cubicBezTo>
                    <a:pt x="4311" y="18843"/>
                    <a:pt x="4261" y="18793"/>
                    <a:pt x="4186" y="18768"/>
                  </a:cubicBezTo>
                  <a:cubicBezTo>
                    <a:pt x="4813" y="17214"/>
                    <a:pt x="5439" y="15661"/>
                    <a:pt x="6091" y="14107"/>
                  </a:cubicBezTo>
                  <a:cubicBezTo>
                    <a:pt x="6166" y="13906"/>
                    <a:pt x="6341" y="13706"/>
                    <a:pt x="6768" y="13706"/>
                  </a:cubicBezTo>
                  <a:close/>
                  <a:moveTo>
                    <a:pt x="9513" y="1"/>
                  </a:moveTo>
                  <a:cubicBezTo>
                    <a:pt x="8968" y="1"/>
                    <a:pt x="8518" y="313"/>
                    <a:pt x="8221" y="974"/>
                  </a:cubicBezTo>
                  <a:cubicBezTo>
                    <a:pt x="7143" y="3355"/>
                    <a:pt x="6091" y="5786"/>
                    <a:pt x="5038" y="8192"/>
                  </a:cubicBezTo>
                  <a:cubicBezTo>
                    <a:pt x="3660" y="11400"/>
                    <a:pt x="2357" y="14658"/>
                    <a:pt x="803" y="17791"/>
                  </a:cubicBezTo>
                  <a:cubicBezTo>
                    <a:pt x="502" y="18442"/>
                    <a:pt x="176" y="19119"/>
                    <a:pt x="1" y="19821"/>
                  </a:cubicBezTo>
                  <a:lnTo>
                    <a:pt x="9224" y="19821"/>
                  </a:lnTo>
                  <a:cubicBezTo>
                    <a:pt x="9274" y="19395"/>
                    <a:pt x="9474" y="18994"/>
                    <a:pt x="9625" y="18593"/>
                  </a:cubicBezTo>
                  <a:cubicBezTo>
                    <a:pt x="10001" y="17640"/>
                    <a:pt x="10552" y="16738"/>
                    <a:pt x="10727" y="15711"/>
                  </a:cubicBezTo>
                  <a:cubicBezTo>
                    <a:pt x="10928" y="14708"/>
                    <a:pt x="11354" y="13831"/>
                    <a:pt x="11680" y="12879"/>
                  </a:cubicBezTo>
                  <a:cubicBezTo>
                    <a:pt x="12081" y="11625"/>
                    <a:pt x="12682" y="10422"/>
                    <a:pt x="13083" y="9169"/>
                  </a:cubicBezTo>
                  <a:cubicBezTo>
                    <a:pt x="13384" y="8267"/>
                    <a:pt x="13560" y="7290"/>
                    <a:pt x="14011" y="6437"/>
                  </a:cubicBezTo>
                  <a:cubicBezTo>
                    <a:pt x="14412" y="5635"/>
                    <a:pt x="14437" y="4708"/>
                    <a:pt x="14813" y="3881"/>
                  </a:cubicBezTo>
                  <a:cubicBezTo>
                    <a:pt x="14888" y="3681"/>
                    <a:pt x="14863" y="3405"/>
                    <a:pt x="14838" y="3179"/>
                  </a:cubicBezTo>
                  <a:cubicBezTo>
                    <a:pt x="14738" y="2528"/>
                    <a:pt x="14337" y="2102"/>
                    <a:pt x="13760" y="1851"/>
                  </a:cubicBezTo>
                  <a:cubicBezTo>
                    <a:pt x="13609" y="1788"/>
                    <a:pt x="13470" y="1760"/>
                    <a:pt x="13341" y="1760"/>
                  </a:cubicBezTo>
                  <a:cubicBezTo>
                    <a:pt x="12957" y="1760"/>
                    <a:pt x="12657" y="2008"/>
                    <a:pt x="12357" y="2327"/>
                  </a:cubicBezTo>
                  <a:cubicBezTo>
                    <a:pt x="11429" y="3355"/>
                    <a:pt x="10602" y="4407"/>
                    <a:pt x="10101" y="5711"/>
                  </a:cubicBezTo>
                  <a:cubicBezTo>
                    <a:pt x="9875" y="6337"/>
                    <a:pt x="9625" y="6964"/>
                    <a:pt x="9073" y="7415"/>
                  </a:cubicBezTo>
                  <a:cubicBezTo>
                    <a:pt x="9374" y="6437"/>
                    <a:pt x="9750" y="5485"/>
                    <a:pt x="10151" y="4558"/>
                  </a:cubicBezTo>
                  <a:cubicBezTo>
                    <a:pt x="10577" y="3530"/>
                    <a:pt x="10853" y="2477"/>
                    <a:pt x="11028" y="1400"/>
                  </a:cubicBezTo>
                  <a:cubicBezTo>
                    <a:pt x="11128" y="873"/>
                    <a:pt x="10928" y="523"/>
                    <a:pt x="10427" y="247"/>
                  </a:cubicBezTo>
                  <a:cubicBezTo>
                    <a:pt x="10102" y="84"/>
                    <a:pt x="9795" y="1"/>
                    <a:pt x="951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43"/>
            <p:cNvSpPr/>
            <p:nvPr/>
          </p:nvSpPr>
          <p:spPr>
            <a:xfrm>
              <a:off x="6075975" y="5089600"/>
              <a:ext cx="332100" cy="376625"/>
            </a:xfrm>
            <a:custGeom>
              <a:avLst/>
              <a:gdLst/>
              <a:ahLst/>
              <a:cxnLst/>
              <a:rect l="l" t="t" r="r" b="b"/>
              <a:pathLst>
                <a:path w="13284" h="15065" extrusionOk="0">
                  <a:moveTo>
                    <a:pt x="10283" y="1"/>
                  </a:moveTo>
                  <a:cubicBezTo>
                    <a:pt x="9775" y="1"/>
                    <a:pt x="9491" y="273"/>
                    <a:pt x="9299" y="729"/>
                  </a:cubicBezTo>
                  <a:cubicBezTo>
                    <a:pt x="9199" y="955"/>
                    <a:pt x="9098" y="1155"/>
                    <a:pt x="8998" y="1356"/>
                  </a:cubicBezTo>
                  <a:cubicBezTo>
                    <a:pt x="8712" y="1996"/>
                    <a:pt x="8618" y="2206"/>
                    <a:pt x="8267" y="2206"/>
                  </a:cubicBezTo>
                  <a:cubicBezTo>
                    <a:pt x="8096" y="2206"/>
                    <a:pt x="7864" y="2156"/>
                    <a:pt x="7519" y="2082"/>
                  </a:cubicBezTo>
                  <a:cubicBezTo>
                    <a:pt x="7322" y="2033"/>
                    <a:pt x="7132" y="2005"/>
                    <a:pt x="6951" y="2005"/>
                  </a:cubicBezTo>
                  <a:cubicBezTo>
                    <a:pt x="6490" y="2005"/>
                    <a:pt x="6089" y="2184"/>
                    <a:pt x="5765" y="2634"/>
                  </a:cubicBezTo>
                  <a:cubicBezTo>
                    <a:pt x="5439" y="3060"/>
                    <a:pt x="5088" y="3486"/>
                    <a:pt x="4888" y="3987"/>
                  </a:cubicBezTo>
                  <a:cubicBezTo>
                    <a:pt x="4136" y="5817"/>
                    <a:pt x="3108" y="7521"/>
                    <a:pt x="2507" y="9451"/>
                  </a:cubicBezTo>
                  <a:cubicBezTo>
                    <a:pt x="1981" y="11080"/>
                    <a:pt x="878" y="12483"/>
                    <a:pt x="301" y="14113"/>
                  </a:cubicBezTo>
                  <a:cubicBezTo>
                    <a:pt x="201" y="14438"/>
                    <a:pt x="1" y="14714"/>
                    <a:pt x="51" y="15065"/>
                  </a:cubicBezTo>
                  <a:lnTo>
                    <a:pt x="10076" y="15065"/>
                  </a:lnTo>
                  <a:cubicBezTo>
                    <a:pt x="10552" y="13461"/>
                    <a:pt x="11128" y="11857"/>
                    <a:pt x="11580" y="10228"/>
                  </a:cubicBezTo>
                  <a:cubicBezTo>
                    <a:pt x="12056" y="8473"/>
                    <a:pt x="12432" y="6694"/>
                    <a:pt x="12933" y="4940"/>
                  </a:cubicBezTo>
                  <a:cubicBezTo>
                    <a:pt x="13184" y="4062"/>
                    <a:pt x="13284" y="3110"/>
                    <a:pt x="13284" y="2183"/>
                  </a:cubicBezTo>
                  <a:cubicBezTo>
                    <a:pt x="13284" y="1567"/>
                    <a:pt x="12960" y="1221"/>
                    <a:pt x="12435" y="1221"/>
                  </a:cubicBezTo>
                  <a:cubicBezTo>
                    <a:pt x="12340" y="1221"/>
                    <a:pt x="12238" y="1232"/>
                    <a:pt x="12131" y="1255"/>
                  </a:cubicBezTo>
                  <a:cubicBezTo>
                    <a:pt x="11930" y="1305"/>
                    <a:pt x="11780" y="1431"/>
                    <a:pt x="11555" y="1531"/>
                  </a:cubicBezTo>
                  <a:cubicBezTo>
                    <a:pt x="11504" y="1280"/>
                    <a:pt x="11454" y="1030"/>
                    <a:pt x="11379" y="829"/>
                  </a:cubicBezTo>
                  <a:cubicBezTo>
                    <a:pt x="11179" y="403"/>
                    <a:pt x="10928" y="27"/>
                    <a:pt x="10352" y="2"/>
                  </a:cubicBezTo>
                  <a:cubicBezTo>
                    <a:pt x="10328" y="1"/>
                    <a:pt x="10306" y="1"/>
                    <a:pt x="10283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43"/>
            <p:cNvSpPr/>
            <p:nvPr/>
          </p:nvSpPr>
          <p:spPr>
            <a:xfrm>
              <a:off x="5751425" y="4916825"/>
              <a:ext cx="281350" cy="549400"/>
            </a:xfrm>
            <a:custGeom>
              <a:avLst/>
              <a:gdLst/>
              <a:ahLst/>
              <a:cxnLst/>
              <a:rect l="l" t="t" r="r" b="b"/>
              <a:pathLst>
                <a:path w="11254" h="21976" extrusionOk="0">
                  <a:moveTo>
                    <a:pt x="10380" y="1"/>
                  </a:moveTo>
                  <a:cubicBezTo>
                    <a:pt x="10088" y="1"/>
                    <a:pt x="9878" y="204"/>
                    <a:pt x="9699" y="422"/>
                  </a:cubicBezTo>
                  <a:cubicBezTo>
                    <a:pt x="9374" y="823"/>
                    <a:pt x="9123" y="1249"/>
                    <a:pt x="8973" y="1750"/>
                  </a:cubicBezTo>
                  <a:cubicBezTo>
                    <a:pt x="8797" y="2452"/>
                    <a:pt x="8421" y="3104"/>
                    <a:pt x="8095" y="3755"/>
                  </a:cubicBezTo>
                  <a:cubicBezTo>
                    <a:pt x="7694" y="4482"/>
                    <a:pt x="7293" y="5209"/>
                    <a:pt x="6917" y="5961"/>
                  </a:cubicBezTo>
                  <a:cubicBezTo>
                    <a:pt x="5865" y="8141"/>
                    <a:pt x="4862" y="10372"/>
                    <a:pt x="3885" y="12602"/>
                  </a:cubicBezTo>
                  <a:cubicBezTo>
                    <a:pt x="3384" y="13705"/>
                    <a:pt x="2832" y="14833"/>
                    <a:pt x="2356" y="15936"/>
                  </a:cubicBezTo>
                  <a:cubicBezTo>
                    <a:pt x="1855" y="17089"/>
                    <a:pt x="1429" y="18292"/>
                    <a:pt x="1003" y="19470"/>
                  </a:cubicBezTo>
                  <a:cubicBezTo>
                    <a:pt x="677" y="20322"/>
                    <a:pt x="326" y="21149"/>
                    <a:pt x="0" y="21976"/>
                  </a:cubicBezTo>
                  <a:lnTo>
                    <a:pt x="2607" y="21976"/>
                  </a:lnTo>
                  <a:cubicBezTo>
                    <a:pt x="2531" y="21550"/>
                    <a:pt x="2757" y="21199"/>
                    <a:pt x="2882" y="20823"/>
                  </a:cubicBezTo>
                  <a:cubicBezTo>
                    <a:pt x="4110" y="17515"/>
                    <a:pt x="5464" y="14257"/>
                    <a:pt x="6867" y="10998"/>
                  </a:cubicBezTo>
                  <a:cubicBezTo>
                    <a:pt x="8171" y="8041"/>
                    <a:pt x="9499" y="5084"/>
                    <a:pt x="10978" y="2201"/>
                  </a:cubicBezTo>
                  <a:cubicBezTo>
                    <a:pt x="11178" y="1800"/>
                    <a:pt x="11228" y="1399"/>
                    <a:pt x="11253" y="948"/>
                  </a:cubicBezTo>
                  <a:cubicBezTo>
                    <a:pt x="11253" y="472"/>
                    <a:pt x="11078" y="171"/>
                    <a:pt x="10627" y="46"/>
                  </a:cubicBezTo>
                  <a:cubicBezTo>
                    <a:pt x="10538" y="15"/>
                    <a:pt x="10456" y="1"/>
                    <a:pt x="10380" y="1"/>
                  </a:cubicBezTo>
                  <a:close/>
                </a:path>
              </a:pathLst>
            </a:custGeom>
            <a:solidFill>
              <a:srgbClr val="FBE9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084" name="Google Shape;1084;p43"/>
          <p:cNvSpPr/>
          <p:nvPr/>
        </p:nvSpPr>
        <p:spPr>
          <a:xfrm>
            <a:off x="11339917" y="364967"/>
            <a:ext cx="602400" cy="610933"/>
          </a:xfrm>
          <a:custGeom>
            <a:avLst/>
            <a:gdLst/>
            <a:ahLst/>
            <a:cxnLst/>
            <a:rect l="l" t="t" r="r" b="b"/>
            <a:pathLst>
              <a:path w="18072" h="18328" extrusionOk="0">
                <a:moveTo>
                  <a:pt x="9623" y="5889"/>
                </a:moveTo>
                <a:cubicBezTo>
                  <a:pt x="10240" y="5889"/>
                  <a:pt x="10858" y="5928"/>
                  <a:pt x="11229" y="6517"/>
                </a:cubicBezTo>
                <a:cubicBezTo>
                  <a:pt x="11831" y="7444"/>
                  <a:pt x="12131" y="8447"/>
                  <a:pt x="11856" y="9575"/>
                </a:cubicBezTo>
                <a:cubicBezTo>
                  <a:pt x="11393" y="11331"/>
                  <a:pt x="9354" y="12789"/>
                  <a:pt x="7506" y="12789"/>
                </a:cubicBezTo>
                <a:cubicBezTo>
                  <a:pt x="7350" y="12789"/>
                  <a:pt x="7196" y="12779"/>
                  <a:pt x="7044" y="12758"/>
                </a:cubicBezTo>
                <a:cubicBezTo>
                  <a:pt x="6693" y="12707"/>
                  <a:pt x="6317" y="12732"/>
                  <a:pt x="5941" y="12682"/>
                </a:cubicBezTo>
                <a:cubicBezTo>
                  <a:pt x="4788" y="12482"/>
                  <a:pt x="4262" y="11780"/>
                  <a:pt x="4412" y="10627"/>
                </a:cubicBezTo>
                <a:cubicBezTo>
                  <a:pt x="4512" y="9750"/>
                  <a:pt x="4763" y="8873"/>
                  <a:pt x="5189" y="8071"/>
                </a:cubicBezTo>
                <a:cubicBezTo>
                  <a:pt x="5966" y="6642"/>
                  <a:pt x="7119" y="5915"/>
                  <a:pt x="8748" y="5890"/>
                </a:cubicBezTo>
                <a:lnTo>
                  <a:pt x="9349" y="5890"/>
                </a:lnTo>
                <a:cubicBezTo>
                  <a:pt x="9440" y="5890"/>
                  <a:pt x="9531" y="5889"/>
                  <a:pt x="9623" y="5889"/>
                </a:cubicBezTo>
                <a:close/>
                <a:moveTo>
                  <a:pt x="10453" y="0"/>
                </a:moveTo>
                <a:cubicBezTo>
                  <a:pt x="7587" y="0"/>
                  <a:pt x="4719" y="942"/>
                  <a:pt x="1830" y="1905"/>
                </a:cubicBezTo>
                <a:cubicBezTo>
                  <a:pt x="1931" y="2031"/>
                  <a:pt x="1956" y="2106"/>
                  <a:pt x="1881" y="2256"/>
                </a:cubicBezTo>
                <a:cubicBezTo>
                  <a:pt x="1830" y="2331"/>
                  <a:pt x="1730" y="2457"/>
                  <a:pt x="1605" y="2607"/>
                </a:cubicBezTo>
                <a:cubicBezTo>
                  <a:pt x="1304" y="2933"/>
                  <a:pt x="1054" y="3309"/>
                  <a:pt x="928" y="3710"/>
                </a:cubicBezTo>
                <a:cubicBezTo>
                  <a:pt x="653" y="4562"/>
                  <a:pt x="302" y="5389"/>
                  <a:pt x="327" y="6316"/>
                </a:cubicBezTo>
                <a:cubicBezTo>
                  <a:pt x="352" y="6968"/>
                  <a:pt x="277" y="7645"/>
                  <a:pt x="201" y="8321"/>
                </a:cubicBezTo>
                <a:cubicBezTo>
                  <a:pt x="1" y="10402"/>
                  <a:pt x="252" y="12407"/>
                  <a:pt x="1229" y="14336"/>
                </a:cubicBezTo>
                <a:cubicBezTo>
                  <a:pt x="2332" y="16517"/>
                  <a:pt x="4211" y="17494"/>
                  <a:pt x="6417" y="18021"/>
                </a:cubicBezTo>
                <a:cubicBezTo>
                  <a:pt x="7320" y="18242"/>
                  <a:pt x="8250" y="18327"/>
                  <a:pt x="9187" y="18327"/>
                </a:cubicBezTo>
                <a:cubicBezTo>
                  <a:pt x="9524" y="18327"/>
                  <a:pt x="9863" y="18316"/>
                  <a:pt x="10201" y="18296"/>
                </a:cubicBezTo>
                <a:cubicBezTo>
                  <a:pt x="10978" y="18271"/>
                  <a:pt x="11755" y="18146"/>
                  <a:pt x="12407" y="17720"/>
                </a:cubicBezTo>
                <a:cubicBezTo>
                  <a:pt x="13409" y="17068"/>
                  <a:pt x="14362" y="16342"/>
                  <a:pt x="15339" y="15640"/>
                </a:cubicBezTo>
                <a:cubicBezTo>
                  <a:pt x="15565" y="15464"/>
                  <a:pt x="15790" y="15239"/>
                  <a:pt x="15941" y="14988"/>
                </a:cubicBezTo>
                <a:cubicBezTo>
                  <a:pt x="16818" y="13685"/>
                  <a:pt x="17695" y="12382"/>
                  <a:pt x="17770" y="10727"/>
                </a:cubicBezTo>
                <a:cubicBezTo>
                  <a:pt x="17846" y="9600"/>
                  <a:pt x="18071" y="8422"/>
                  <a:pt x="17745" y="7344"/>
                </a:cubicBezTo>
                <a:cubicBezTo>
                  <a:pt x="17044" y="5013"/>
                  <a:pt x="15891" y="2933"/>
                  <a:pt x="13861" y="1454"/>
                </a:cubicBezTo>
                <a:cubicBezTo>
                  <a:pt x="13359" y="1103"/>
                  <a:pt x="12933" y="727"/>
                  <a:pt x="12307" y="627"/>
                </a:cubicBezTo>
                <a:cubicBezTo>
                  <a:pt x="11956" y="577"/>
                  <a:pt x="11630" y="377"/>
                  <a:pt x="11354" y="101"/>
                </a:cubicBezTo>
                <a:cubicBezTo>
                  <a:pt x="11329" y="76"/>
                  <a:pt x="11279" y="51"/>
                  <a:pt x="11254" y="26"/>
                </a:cubicBezTo>
                <a:cubicBezTo>
                  <a:pt x="10987" y="9"/>
                  <a:pt x="10720" y="0"/>
                  <a:pt x="1045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347497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33E276-4EEF-4DC7-A761-9583AB75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27729-367B-4ECC-945D-D15B69351C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891A36C-94A5-4427-9BAD-6BE6F8A379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1DF0CB-CEB0-4102-8C3E-E13F7CE471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AC81DE-2A9E-4055-94F7-BA8A87E92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670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7614AE-BF42-45A6-8819-3A7D0A6B73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4C2451-DE12-4D19-8C15-16367FED96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A902D0-952D-4BFE-B74B-9E9A24FD6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26E9F2-75ED-4702-B506-1F14850507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63F66D-724F-40A6-BDA7-9A9C41C65F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6941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D5548-F82A-479A-8002-C52E6933B8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244F6B-E66A-4F59-976F-D6E3BAA92A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4CEBFFA-443E-44CD-B411-53C9C2470A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C8248A-E9F3-43D6-AAA4-FC0722F5B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3B4D5D3-F45D-4113-B857-9F2D7B4537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F80AFC-5781-404A-91EB-490B9B49D7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9566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9E0C2F-7C09-4950-963E-86D890DCEC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A0985B-C2BE-40A5-A4F1-8DAA8815B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FF4CA55-9A48-4095-A148-A15E44525E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3C61CE-891D-4DD5-BB5B-F2387D4D18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DAB004A-7393-43FE-9AF1-76EDB0ECFD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3A25818-F9E3-451B-8CF9-D293853CC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27/4/2025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4A0D23-09F4-423B-809F-809E8075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4278AB7-0C14-4443-AE79-7B18EEB78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6932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7F3101-CFC2-4843-BA8F-0F921BD320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D54FC4-F380-4C58-8E19-05F3AFA750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27/4/2025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00F0FB-1AC8-429A-9D57-53A7ED25E9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634EA88-14AE-4529-82E8-2D2244549C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5860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A6F196-3D43-4521-AECB-6A0A273D1B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27/4/2025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A640B73-101A-4BF2-801E-61D1590A2B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2702B14-FB69-47A2-8CE3-1CAD8D391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33574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BD317B-DA4D-4047-B7DC-F44DFA19CA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6A27BD-9524-44D1-B0D5-C13689C8CE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4051FD-44E9-4534-B8B0-4625A43BEC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11B269-6710-47AF-B147-2A7EFF4AED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CF2CF70-BC05-469E-8473-45171E1CF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04CB416-2175-42DA-8E38-878913D83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145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905DF-4598-4AC8-B9A9-5CDE63637F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70E24C9-30D6-423A-BFA3-1745B28676A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4A464E5-0CA3-4F20-AE2F-9E3C44575FB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EB0299-BF2B-4A0D-A45E-15A1C2AA4B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1003-8139-4886-B7D4-613B447DE265}" type="datetimeFigureOut">
              <a:rPr lang="en-US" smtClean="0"/>
              <a:t>27/4/2025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7A1143-813F-4D03-A85D-30AE8AD554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AC7574C-1076-4333-A12F-4F19724635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73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CA85DA2-38C3-481E-A87A-2660DDCC5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D5BE40-B39D-48B5-A759-DC43609332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739D6A-FF28-43AD-8F9B-2E139BA2BA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C51003-8139-4886-B7D4-613B447DE265}" type="datetimeFigureOut">
              <a:rPr lang="en-US" smtClean="0"/>
              <a:t>27/4/2025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22B12-DD74-4058-9A65-C475DE5352C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2A786A-B6BF-471B-A5BB-FD997CAC8B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DC51B9-251E-40F6-A6D3-BF20A381B2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97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000"/>
              <a:buFont typeface="Barriecito"/>
              <a:buNone/>
              <a:defRPr sz="3000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●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○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tamaran"/>
              <a:buChar char="■"/>
              <a:defRPr>
                <a:solidFill>
                  <a:schemeClr val="dk1"/>
                </a:solidFill>
                <a:latin typeface="Catamaran"/>
                <a:ea typeface="Catamaran"/>
                <a:cs typeface="Catamaran"/>
                <a:sym typeface="Catamaran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382358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7" r:id="rId3"/>
    <p:sldLayoutId id="2147483678" r:id="rId4"/>
    <p:sldLayoutId id="2147483679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3" name="Google Shape;1093;p46"/>
          <p:cNvSpPr/>
          <p:nvPr/>
        </p:nvSpPr>
        <p:spPr>
          <a:xfrm rot="-5400000">
            <a:off x="6735748" y="2290592"/>
            <a:ext cx="1675379" cy="3666067"/>
          </a:xfrm>
          <a:custGeom>
            <a:avLst/>
            <a:gdLst/>
            <a:ahLst/>
            <a:cxnLst/>
            <a:rect l="l" t="t" r="r" b="b"/>
            <a:pathLst>
              <a:path w="36567" h="46771" extrusionOk="0">
                <a:moveTo>
                  <a:pt x="20217" y="12832"/>
                </a:moveTo>
                <a:cubicBezTo>
                  <a:pt x="20230" y="12832"/>
                  <a:pt x="20242" y="12841"/>
                  <a:pt x="20251" y="12858"/>
                </a:cubicBezTo>
                <a:cubicBezTo>
                  <a:pt x="20276" y="12909"/>
                  <a:pt x="20251" y="12984"/>
                  <a:pt x="20251" y="13034"/>
                </a:cubicBezTo>
                <a:cubicBezTo>
                  <a:pt x="20251" y="13059"/>
                  <a:pt x="20226" y="13059"/>
                  <a:pt x="20201" y="13084"/>
                </a:cubicBezTo>
                <a:cubicBezTo>
                  <a:pt x="20176" y="13034"/>
                  <a:pt x="20151" y="12959"/>
                  <a:pt x="20151" y="12909"/>
                </a:cubicBezTo>
                <a:cubicBezTo>
                  <a:pt x="20167" y="12860"/>
                  <a:pt x="20193" y="12832"/>
                  <a:pt x="20217" y="12832"/>
                </a:cubicBezTo>
                <a:close/>
                <a:moveTo>
                  <a:pt x="28045" y="19024"/>
                </a:moveTo>
                <a:cubicBezTo>
                  <a:pt x="28070" y="19074"/>
                  <a:pt x="28121" y="19124"/>
                  <a:pt x="28096" y="19174"/>
                </a:cubicBezTo>
                <a:cubicBezTo>
                  <a:pt x="28096" y="19224"/>
                  <a:pt x="28045" y="19274"/>
                  <a:pt x="28020" y="19325"/>
                </a:cubicBezTo>
                <a:cubicBezTo>
                  <a:pt x="27995" y="19274"/>
                  <a:pt x="27970" y="19224"/>
                  <a:pt x="27970" y="19174"/>
                </a:cubicBezTo>
                <a:cubicBezTo>
                  <a:pt x="27970" y="19124"/>
                  <a:pt x="28020" y="19074"/>
                  <a:pt x="28045" y="19024"/>
                </a:cubicBezTo>
                <a:close/>
                <a:moveTo>
                  <a:pt x="21379" y="16367"/>
                </a:moveTo>
                <a:cubicBezTo>
                  <a:pt x="21755" y="18222"/>
                  <a:pt x="22106" y="19876"/>
                  <a:pt x="22456" y="21530"/>
                </a:cubicBezTo>
                <a:cubicBezTo>
                  <a:pt x="22381" y="21530"/>
                  <a:pt x="22306" y="21530"/>
                  <a:pt x="22231" y="21555"/>
                </a:cubicBezTo>
                <a:cubicBezTo>
                  <a:pt x="21730" y="20227"/>
                  <a:pt x="21404" y="18848"/>
                  <a:pt x="21053" y="17470"/>
                </a:cubicBezTo>
                <a:cubicBezTo>
                  <a:pt x="20953" y="17119"/>
                  <a:pt x="21103" y="16868"/>
                  <a:pt x="21379" y="16367"/>
                </a:cubicBezTo>
                <a:close/>
                <a:moveTo>
                  <a:pt x="19406" y="21426"/>
                </a:moveTo>
                <a:cubicBezTo>
                  <a:pt x="19433" y="21426"/>
                  <a:pt x="19461" y="21451"/>
                  <a:pt x="19474" y="21505"/>
                </a:cubicBezTo>
                <a:cubicBezTo>
                  <a:pt x="19499" y="21555"/>
                  <a:pt x="19474" y="21605"/>
                  <a:pt x="19474" y="21680"/>
                </a:cubicBezTo>
                <a:cubicBezTo>
                  <a:pt x="19461" y="21731"/>
                  <a:pt x="19436" y="21756"/>
                  <a:pt x="19411" y="21756"/>
                </a:cubicBezTo>
                <a:cubicBezTo>
                  <a:pt x="19386" y="21756"/>
                  <a:pt x="19361" y="21731"/>
                  <a:pt x="19349" y="21680"/>
                </a:cubicBezTo>
                <a:cubicBezTo>
                  <a:pt x="19324" y="21630"/>
                  <a:pt x="19324" y="21555"/>
                  <a:pt x="19349" y="21480"/>
                </a:cubicBezTo>
                <a:cubicBezTo>
                  <a:pt x="19360" y="21445"/>
                  <a:pt x="19383" y="21426"/>
                  <a:pt x="19406" y="21426"/>
                </a:cubicBezTo>
                <a:close/>
                <a:moveTo>
                  <a:pt x="22523" y="22204"/>
                </a:moveTo>
                <a:cubicBezTo>
                  <a:pt x="22679" y="22204"/>
                  <a:pt x="22659" y="22340"/>
                  <a:pt x="22682" y="22432"/>
                </a:cubicBezTo>
                <a:cubicBezTo>
                  <a:pt x="22659" y="22525"/>
                  <a:pt x="22679" y="22661"/>
                  <a:pt x="22622" y="22661"/>
                </a:cubicBezTo>
                <a:cubicBezTo>
                  <a:pt x="22618" y="22661"/>
                  <a:pt x="22612" y="22660"/>
                  <a:pt x="22607" y="22658"/>
                </a:cubicBezTo>
                <a:cubicBezTo>
                  <a:pt x="22507" y="22608"/>
                  <a:pt x="22456" y="22457"/>
                  <a:pt x="22431" y="22332"/>
                </a:cubicBezTo>
                <a:cubicBezTo>
                  <a:pt x="22406" y="22307"/>
                  <a:pt x="22456" y="22207"/>
                  <a:pt x="22481" y="22207"/>
                </a:cubicBezTo>
                <a:cubicBezTo>
                  <a:pt x="22497" y="22205"/>
                  <a:pt x="22510" y="22204"/>
                  <a:pt x="22523" y="22204"/>
                </a:cubicBezTo>
                <a:close/>
                <a:moveTo>
                  <a:pt x="25664" y="25290"/>
                </a:moveTo>
                <a:lnTo>
                  <a:pt x="25664" y="25290"/>
                </a:lnTo>
                <a:cubicBezTo>
                  <a:pt x="25940" y="25540"/>
                  <a:pt x="25965" y="25841"/>
                  <a:pt x="25990" y="26142"/>
                </a:cubicBezTo>
                <a:cubicBezTo>
                  <a:pt x="25715" y="25941"/>
                  <a:pt x="25639" y="25615"/>
                  <a:pt x="25664" y="25290"/>
                </a:cubicBezTo>
                <a:close/>
                <a:moveTo>
                  <a:pt x="13334" y="23986"/>
                </a:moveTo>
                <a:cubicBezTo>
                  <a:pt x="13484" y="23986"/>
                  <a:pt x="13584" y="24112"/>
                  <a:pt x="13609" y="24237"/>
                </a:cubicBezTo>
                <a:cubicBezTo>
                  <a:pt x="13910" y="25440"/>
                  <a:pt x="14211" y="26643"/>
                  <a:pt x="14486" y="27846"/>
                </a:cubicBezTo>
                <a:cubicBezTo>
                  <a:pt x="14411" y="27871"/>
                  <a:pt x="14336" y="27896"/>
                  <a:pt x="14261" y="27921"/>
                </a:cubicBezTo>
                <a:cubicBezTo>
                  <a:pt x="13885" y="26793"/>
                  <a:pt x="13509" y="25691"/>
                  <a:pt x="13133" y="24563"/>
                </a:cubicBezTo>
                <a:cubicBezTo>
                  <a:pt x="13108" y="24513"/>
                  <a:pt x="13108" y="24437"/>
                  <a:pt x="13133" y="24362"/>
                </a:cubicBezTo>
                <a:cubicBezTo>
                  <a:pt x="13133" y="24212"/>
                  <a:pt x="13108" y="24011"/>
                  <a:pt x="13334" y="23986"/>
                </a:cubicBezTo>
                <a:close/>
                <a:moveTo>
                  <a:pt x="16867" y="23360"/>
                </a:moveTo>
                <a:cubicBezTo>
                  <a:pt x="17268" y="25064"/>
                  <a:pt x="17469" y="26693"/>
                  <a:pt x="17945" y="28372"/>
                </a:cubicBezTo>
                <a:cubicBezTo>
                  <a:pt x="17469" y="28197"/>
                  <a:pt x="17519" y="27871"/>
                  <a:pt x="17444" y="27645"/>
                </a:cubicBezTo>
                <a:cubicBezTo>
                  <a:pt x="17168" y="26894"/>
                  <a:pt x="16993" y="26117"/>
                  <a:pt x="16717" y="25390"/>
                </a:cubicBezTo>
                <a:cubicBezTo>
                  <a:pt x="16491" y="24713"/>
                  <a:pt x="16441" y="24112"/>
                  <a:pt x="16867" y="23360"/>
                </a:cubicBezTo>
                <a:close/>
                <a:moveTo>
                  <a:pt x="26216" y="26818"/>
                </a:moveTo>
                <a:cubicBezTo>
                  <a:pt x="26667" y="27896"/>
                  <a:pt x="26918" y="29049"/>
                  <a:pt x="27243" y="30177"/>
                </a:cubicBezTo>
                <a:cubicBezTo>
                  <a:pt x="27294" y="30352"/>
                  <a:pt x="27218" y="30503"/>
                  <a:pt x="27043" y="30578"/>
                </a:cubicBezTo>
                <a:cubicBezTo>
                  <a:pt x="27011" y="30594"/>
                  <a:pt x="26983" y="30600"/>
                  <a:pt x="26958" y="30600"/>
                </a:cubicBezTo>
                <a:cubicBezTo>
                  <a:pt x="26862" y="30600"/>
                  <a:pt x="26807" y="30501"/>
                  <a:pt x="26767" y="30402"/>
                </a:cubicBezTo>
                <a:cubicBezTo>
                  <a:pt x="26517" y="29224"/>
                  <a:pt x="26241" y="28046"/>
                  <a:pt x="25990" y="26868"/>
                </a:cubicBezTo>
                <a:cubicBezTo>
                  <a:pt x="26065" y="26843"/>
                  <a:pt x="26141" y="26818"/>
                  <a:pt x="26216" y="26818"/>
                </a:cubicBezTo>
                <a:close/>
                <a:moveTo>
                  <a:pt x="10752" y="23084"/>
                </a:moveTo>
                <a:cubicBezTo>
                  <a:pt x="11479" y="24212"/>
                  <a:pt x="11730" y="25515"/>
                  <a:pt x="12256" y="26743"/>
                </a:cubicBezTo>
                <a:cubicBezTo>
                  <a:pt x="12782" y="27996"/>
                  <a:pt x="13208" y="29300"/>
                  <a:pt x="13684" y="30578"/>
                </a:cubicBezTo>
                <a:cubicBezTo>
                  <a:pt x="14136" y="31831"/>
                  <a:pt x="14587" y="33084"/>
                  <a:pt x="15063" y="34362"/>
                </a:cubicBezTo>
                <a:cubicBezTo>
                  <a:pt x="14988" y="34387"/>
                  <a:pt x="14913" y="34412"/>
                  <a:pt x="14812" y="34437"/>
                </a:cubicBezTo>
                <a:cubicBezTo>
                  <a:pt x="12807" y="30879"/>
                  <a:pt x="11805" y="26994"/>
                  <a:pt x="10752" y="23084"/>
                </a:cubicBezTo>
                <a:close/>
                <a:moveTo>
                  <a:pt x="15414" y="35239"/>
                </a:moveTo>
                <a:cubicBezTo>
                  <a:pt x="15414" y="35265"/>
                  <a:pt x="15439" y="35290"/>
                  <a:pt x="15439" y="35315"/>
                </a:cubicBezTo>
                <a:cubicBezTo>
                  <a:pt x="15439" y="35340"/>
                  <a:pt x="15414" y="35365"/>
                  <a:pt x="15389" y="35365"/>
                </a:cubicBezTo>
                <a:cubicBezTo>
                  <a:pt x="15389" y="35365"/>
                  <a:pt x="15364" y="35340"/>
                  <a:pt x="15364" y="35315"/>
                </a:cubicBezTo>
                <a:cubicBezTo>
                  <a:pt x="15364" y="35290"/>
                  <a:pt x="15389" y="35265"/>
                  <a:pt x="15414" y="35239"/>
                </a:cubicBezTo>
                <a:close/>
                <a:moveTo>
                  <a:pt x="15408" y="0"/>
                </a:moveTo>
                <a:cubicBezTo>
                  <a:pt x="14437" y="0"/>
                  <a:pt x="13788" y="649"/>
                  <a:pt x="13960" y="1781"/>
                </a:cubicBezTo>
                <a:cubicBezTo>
                  <a:pt x="14136" y="3084"/>
                  <a:pt x="14261" y="4412"/>
                  <a:pt x="14386" y="5741"/>
                </a:cubicBezTo>
                <a:cubicBezTo>
                  <a:pt x="14461" y="6718"/>
                  <a:pt x="14587" y="7721"/>
                  <a:pt x="14687" y="8698"/>
                </a:cubicBezTo>
                <a:cubicBezTo>
                  <a:pt x="14862" y="10051"/>
                  <a:pt x="14837" y="11430"/>
                  <a:pt x="15138" y="12758"/>
                </a:cubicBezTo>
                <a:cubicBezTo>
                  <a:pt x="15339" y="13786"/>
                  <a:pt x="15288" y="14813"/>
                  <a:pt x="15514" y="15816"/>
                </a:cubicBezTo>
                <a:cubicBezTo>
                  <a:pt x="15790" y="16944"/>
                  <a:pt x="15639" y="18071"/>
                  <a:pt x="15840" y="19199"/>
                </a:cubicBezTo>
                <a:cubicBezTo>
                  <a:pt x="15965" y="19876"/>
                  <a:pt x="16191" y="20553"/>
                  <a:pt x="16015" y="21530"/>
                </a:cubicBezTo>
                <a:cubicBezTo>
                  <a:pt x="15464" y="19500"/>
                  <a:pt x="14862" y="17771"/>
                  <a:pt x="14336" y="15991"/>
                </a:cubicBezTo>
                <a:cubicBezTo>
                  <a:pt x="13509" y="13184"/>
                  <a:pt x="12882" y="10327"/>
                  <a:pt x="12231" y="7470"/>
                </a:cubicBezTo>
                <a:cubicBezTo>
                  <a:pt x="11855" y="5916"/>
                  <a:pt x="11404" y="4412"/>
                  <a:pt x="11203" y="2808"/>
                </a:cubicBezTo>
                <a:cubicBezTo>
                  <a:pt x="11153" y="2207"/>
                  <a:pt x="11153" y="1555"/>
                  <a:pt x="10777" y="979"/>
                </a:cubicBezTo>
                <a:cubicBezTo>
                  <a:pt x="10458" y="469"/>
                  <a:pt x="10212" y="229"/>
                  <a:pt x="9823" y="229"/>
                </a:cubicBezTo>
                <a:cubicBezTo>
                  <a:pt x="9753" y="229"/>
                  <a:pt x="9679" y="237"/>
                  <a:pt x="9599" y="252"/>
                </a:cubicBezTo>
                <a:cubicBezTo>
                  <a:pt x="9073" y="327"/>
                  <a:pt x="8572" y="853"/>
                  <a:pt x="8496" y="1380"/>
                </a:cubicBezTo>
                <a:cubicBezTo>
                  <a:pt x="8471" y="1655"/>
                  <a:pt x="8446" y="1931"/>
                  <a:pt x="8522" y="2182"/>
                </a:cubicBezTo>
                <a:cubicBezTo>
                  <a:pt x="8622" y="2583"/>
                  <a:pt x="8622" y="2984"/>
                  <a:pt x="8697" y="3360"/>
                </a:cubicBezTo>
                <a:cubicBezTo>
                  <a:pt x="8872" y="4061"/>
                  <a:pt x="8722" y="4788"/>
                  <a:pt x="8948" y="5440"/>
                </a:cubicBezTo>
                <a:cubicBezTo>
                  <a:pt x="9524" y="7119"/>
                  <a:pt x="9800" y="8848"/>
                  <a:pt x="10201" y="10553"/>
                </a:cubicBezTo>
                <a:cubicBezTo>
                  <a:pt x="10476" y="11731"/>
                  <a:pt x="10802" y="12883"/>
                  <a:pt x="11053" y="14036"/>
                </a:cubicBezTo>
                <a:cubicBezTo>
                  <a:pt x="11354" y="15365"/>
                  <a:pt x="11554" y="16718"/>
                  <a:pt x="11830" y="18046"/>
                </a:cubicBezTo>
                <a:cubicBezTo>
                  <a:pt x="11980" y="18848"/>
                  <a:pt x="12331" y="19650"/>
                  <a:pt x="12256" y="20528"/>
                </a:cubicBezTo>
                <a:cubicBezTo>
                  <a:pt x="11955" y="20352"/>
                  <a:pt x="11955" y="20051"/>
                  <a:pt x="11880" y="19826"/>
                </a:cubicBezTo>
                <a:cubicBezTo>
                  <a:pt x="11354" y="18347"/>
                  <a:pt x="11153" y="16768"/>
                  <a:pt x="10476" y="15340"/>
                </a:cubicBezTo>
                <a:cubicBezTo>
                  <a:pt x="10176" y="14663"/>
                  <a:pt x="9875" y="14011"/>
                  <a:pt x="9725" y="13284"/>
                </a:cubicBezTo>
                <a:cubicBezTo>
                  <a:pt x="9449" y="11831"/>
                  <a:pt x="8948" y="10452"/>
                  <a:pt x="8597" y="9049"/>
                </a:cubicBezTo>
                <a:cubicBezTo>
                  <a:pt x="8196" y="7345"/>
                  <a:pt x="7544" y="5665"/>
                  <a:pt x="7018" y="3986"/>
                </a:cubicBezTo>
                <a:cubicBezTo>
                  <a:pt x="6867" y="3510"/>
                  <a:pt x="6717" y="2959"/>
                  <a:pt x="6341" y="2558"/>
                </a:cubicBezTo>
                <a:cubicBezTo>
                  <a:pt x="6115" y="2332"/>
                  <a:pt x="5876" y="2219"/>
                  <a:pt x="5611" y="2219"/>
                </a:cubicBezTo>
                <a:cubicBezTo>
                  <a:pt x="5523" y="2219"/>
                  <a:pt x="5433" y="2232"/>
                  <a:pt x="5339" y="2257"/>
                </a:cubicBezTo>
                <a:cubicBezTo>
                  <a:pt x="4963" y="2357"/>
                  <a:pt x="4812" y="2658"/>
                  <a:pt x="4737" y="2984"/>
                </a:cubicBezTo>
                <a:cubicBezTo>
                  <a:pt x="4662" y="3435"/>
                  <a:pt x="4662" y="3911"/>
                  <a:pt x="4762" y="4387"/>
                </a:cubicBezTo>
                <a:cubicBezTo>
                  <a:pt x="5188" y="6492"/>
                  <a:pt x="5364" y="8648"/>
                  <a:pt x="5865" y="10753"/>
                </a:cubicBezTo>
                <a:cubicBezTo>
                  <a:pt x="6391" y="12959"/>
                  <a:pt x="6842" y="15164"/>
                  <a:pt x="7369" y="17370"/>
                </a:cubicBezTo>
                <a:cubicBezTo>
                  <a:pt x="7469" y="17821"/>
                  <a:pt x="7494" y="18247"/>
                  <a:pt x="7469" y="18748"/>
                </a:cubicBezTo>
                <a:cubicBezTo>
                  <a:pt x="6917" y="18322"/>
                  <a:pt x="6642" y="17846"/>
                  <a:pt x="6416" y="17320"/>
                </a:cubicBezTo>
                <a:cubicBezTo>
                  <a:pt x="5564" y="15340"/>
                  <a:pt x="4336" y="13535"/>
                  <a:pt x="3384" y="11580"/>
                </a:cubicBezTo>
                <a:cubicBezTo>
                  <a:pt x="2882" y="10603"/>
                  <a:pt x="2080" y="9726"/>
                  <a:pt x="1980" y="8523"/>
                </a:cubicBezTo>
                <a:cubicBezTo>
                  <a:pt x="1955" y="8096"/>
                  <a:pt x="1579" y="7871"/>
                  <a:pt x="1178" y="7721"/>
                </a:cubicBezTo>
                <a:cubicBezTo>
                  <a:pt x="1059" y="7678"/>
                  <a:pt x="948" y="7655"/>
                  <a:pt x="843" y="7655"/>
                </a:cubicBezTo>
                <a:cubicBezTo>
                  <a:pt x="639" y="7655"/>
                  <a:pt x="458" y="7739"/>
                  <a:pt x="276" y="7921"/>
                </a:cubicBezTo>
                <a:cubicBezTo>
                  <a:pt x="0" y="8222"/>
                  <a:pt x="151" y="8472"/>
                  <a:pt x="301" y="8723"/>
                </a:cubicBezTo>
                <a:cubicBezTo>
                  <a:pt x="727" y="9525"/>
                  <a:pt x="1203" y="10302"/>
                  <a:pt x="1579" y="11129"/>
                </a:cubicBezTo>
                <a:cubicBezTo>
                  <a:pt x="1955" y="12031"/>
                  <a:pt x="2356" y="12984"/>
                  <a:pt x="2882" y="13811"/>
                </a:cubicBezTo>
                <a:cubicBezTo>
                  <a:pt x="4035" y="15665"/>
                  <a:pt x="4887" y="17645"/>
                  <a:pt x="5890" y="19550"/>
                </a:cubicBezTo>
                <a:cubicBezTo>
                  <a:pt x="7218" y="22056"/>
                  <a:pt x="8371" y="24663"/>
                  <a:pt x="9649" y="27169"/>
                </a:cubicBezTo>
                <a:cubicBezTo>
                  <a:pt x="10451" y="28773"/>
                  <a:pt x="11354" y="30327"/>
                  <a:pt x="11855" y="32082"/>
                </a:cubicBezTo>
                <a:cubicBezTo>
                  <a:pt x="12105" y="32934"/>
                  <a:pt x="12356" y="33786"/>
                  <a:pt x="12757" y="34613"/>
                </a:cubicBezTo>
                <a:cubicBezTo>
                  <a:pt x="13233" y="35590"/>
                  <a:pt x="13509" y="36668"/>
                  <a:pt x="13910" y="37671"/>
                </a:cubicBezTo>
                <a:cubicBezTo>
                  <a:pt x="14512" y="39224"/>
                  <a:pt x="15314" y="40678"/>
                  <a:pt x="15865" y="42232"/>
                </a:cubicBezTo>
                <a:cubicBezTo>
                  <a:pt x="16391" y="43686"/>
                  <a:pt x="17293" y="44939"/>
                  <a:pt x="18020" y="46292"/>
                </a:cubicBezTo>
                <a:cubicBezTo>
                  <a:pt x="18194" y="46613"/>
                  <a:pt x="18476" y="46770"/>
                  <a:pt x="18776" y="46770"/>
                </a:cubicBezTo>
                <a:cubicBezTo>
                  <a:pt x="19039" y="46770"/>
                  <a:pt x="19316" y="46651"/>
                  <a:pt x="19549" y="46417"/>
                </a:cubicBezTo>
                <a:cubicBezTo>
                  <a:pt x="19700" y="46267"/>
                  <a:pt x="19624" y="45941"/>
                  <a:pt x="19875" y="45866"/>
                </a:cubicBezTo>
                <a:cubicBezTo>
                  <a:pt x="20151" y="46042"/>
                  <a:pt x="20426" y="46167"/>
                  <a:pt x="20677" y="46317"/>
                </a:cubicBezTo>
                <a:cubicBezTo>
                  <a:pt x="20860" y="46440"/>
                  <a:pt x="21044" y="46502"/>
                  <a:pt x="21227" y="46502"/>
                </a:cubicBezTo>
                <a:cubicBezTo>
                  <a:pt x="21420" y="46502"/>
                  <a:pt x="21612" y="46433"/>
                  <a:pt x="21805" y="46292"/>
                </a:cubicBezTo>
                <a:cubicBezTo>
                  <a:pt x="22156" y="45991"/>
                  <a:pt x="22281" y="45590"/>
                  <a:pt x="22206" y="45139"/>
                </a:cubicBezTo>
                <a:cubicBezTo>
                  <a:pt x="22156" y="44839"/>
                  <a:pt x="22055" y="44563"/>
                  <a:pt x="22005" y="44262"/>
                </a:cubicBezTo>
                <a:cubicBezTo>
                  <a:pt x="21780" y="43360"/>
                  <a:pt x="21855" y="43209"/>
                  <a:pt x="22732" y="42833"/>
                </a:cubicBezTo>
                <a:cubicBezTo>
                  <a:pt x="23183" y="42633"/>
                  <a:pt x="23684" y="42407"/>
                  <a:pt x="23710" y="41831"/>
                </a:cubicBezTo>
                <a:cubicBezTo>
                  <a:pt x="23735" y="41154"/>
                  <a:pt x="23810" y="40478"/>
                  <a:pt x="23659" y="39826"/>
                </a:cubicBezTo>
                <a:cubicBezTo>
                  <a:pt x="23108" y="37671"/>
                  <a:pt x="22782" y="35465"/>
                  <a:pt x="21930" y="33385"/>
                </a:cubicBezTo>
                <a:cubicBezTo>
                  <a:pt x="21604" y="32583"/>
                  <a:pt x="21755" y="31731"/>
                  <a:pt x="21504" y="30929"/>
                </a:cubicBezTo>
                <a:cubicBezTo>
                  <a:pt x="20652" y="28322"/>
                  <a:pt x="20176" y="25640"/>
                  <a:pt x="19574" y="22984"/>
                </a:cubicBezTo>
                <a:cubicBezTo>
                  <a:pt x="19524" y="22733"/>
                  <a:pt x="19474" y="22508"/>
                  <a:pt x="19624" y="22107"/>
                </a:cubicBezTo>
                <a:cubicBezTo>
                  <a:pt x="19750" y="22508"/>
                  <a:pt x="19850" y="22758"/>
                  <a:pt x="19925" y="23009"/>
                </a:cubicBezTo>
                <a:cubicBezTo>
                  <a:pt x="21078" y="26317"/>
                  <a:pt x="21730" y="29751"/>
                  <a:pt x="23083" y="32984"/>
                </a:cubicBezTo>
                <a:cubicBezTo>
                  <a:pt x="23684" y="34437"/>
                  <a:pt x="23960" y="35991"/>
                  <a:pt x="24461" y="37470"/>
                </a:cubicBezTo>
                <a:cubicBezTo>
                  <a:pt x="25138" y="39525"/>
                  <a:pt x="25815" y="41555"/>
                  <a:pt x="26692" y="43535"/>
                </a:cubicBezTo>
                <a:cubicBezTo>
                  <a:pt x="26948" y="44138"/>
                  <a:pt x="27682" y="44541"/>
                  <a:pt x="28353" y="44541"/>
                </a:cubicBezTo>
                <a:cubicBezTo>
                  <a:pt x="28603" y="44541"/>
                  <a:pt x="28844" y="44485"/>
                  <a:pt x="29048" y="44362"/>
                </a:cubicBezTo>
                <a:cubicBezTo>
                  <a:pt x="29324" y="44212"/>
                  <a:pt x="29499" y="43936"/>
                  <a:pt x="29499" y="43635"/>
                </a:cubicBezTo>
                <a:cubicBezTo>
                  <a:pt x="29549" y="42432"/>
                  <a:pt x="29725" y="41204"/>
                  <a:pt x="29449" y="40052"/>
                </a:cubicBezTo>
                <a:cubicBezTo>
                  <a:pt x="29173" y="38924"/>
                  <a:pt x="28973" y="37771"/>
                  <a:pt x="28622" y="36643"/>
                </a:cubicBezTo>
                <a:cubicBezTo>
                  <a:pt x="28572" y="36417"/>
                  <a:pt x="28497" y="36167"/>
                  <a:pt x="28647" y="35866"/>
                </a:cubicBezTo>
                <a:cubicBezTo>
                  <a:pt x="29198" y="37119"/>
                  <a:pt x="29349" y="38422"/>
                  <a:pt x="29750" y="39651"/>
                </a:cubicBezTo>
                <a:cubicBezTo>
                  <a:pt x="30101" y="40778"/>
                  <a:pt x="30552" y="41906"/>
                  <a:pt x="31078" y="42984"/>
                </a:cubicBezTo>
                <a:cubicBezTo>
                  <a:pt x="31318" y="43499"/>
                  <a:pt x="31524" y="43708"/>
                  <a:pt x="31887" y="43708"/>
                </a:cubicBezTo>
                <a:cubicBezTo>
                  <a:pt x="32054" y="43708"/>
                  <a:pt x="32254" y="43664"/>
                  <a:pt x="32507" y="43585"/>
                </a:cubicBezTo>
                <a:cubicBezTo>
                  <a:pt x="33509" y="43285"/>
                  <a:pt x="33860" y="42633"/>
                  <a:pt x="33609" y="41605"/>
                </a:cubicBezTo>
                <a:cubicBezTo>
                  <a:pt x="32106" y="35390"/>
                  <a:pt x="30251" y="29275"/>
                  <a:pt x="28822" y="23034"/>
                </a:cubicBezTo>
                <a:cubicBezTo>
                  <a:pt x="28597" y="21981"/>
                  <a:pt x="28346" y="20929"/>
                  <a:pt x="28070" y="19701"/>
                </a:cubicBezTo>
                <a:lnTo>
                  <a:pt x="28070" y="19701"/>
                </a:lnTo>
                <a:cubicBezTo>
                  <a:pt x="28522" y="20051"/>
                  <a:pt x="28547" y="20402"/>
                  <a:pt x="28647" y="20703"/>
                </a:cubicBezTo>
                <a:cubicBezTo>
                  <a:pt x="30025" y="24914"/>
                  <a:pt x="31279" y="29149"/>
                  <a:pt x="32331" y="33460"/>
                </a:cubicBezTo>
                <a:cubicBezTo>
                  <a:pt x="33083" y="36468"/>
                  <a:pt x="33785" y="39475"/>
                  <a:pt x="34512" y="42483"/>
                </a:cubicBezTo>
                <a:cubicBezTo>
                  <a:pt x="34562" y="42783"/>
                  <a:pt x="34587" y="43109"/>
                  <a:pt x="34837" y="43310"/>
                </a:cubicBezTo>
                <a:cubicBezTo>
                  <a:pt x="35062" y="43512"/>
                  <a:pt x="35207" y="43876"/>
                  <a:pt x="35578" y="43876"/>
                </a:cubicBezTo>
                <a:cubicBezTo>
                  <a:pt x="35620" y="43876"/>
                  <a:pt x="35666" y="43871"/>
                  <a:pt x="35715" y="43861"/>
                </a:cubicBezTo>
                <a:cubicBezTo>
                  <a:pt x="36141" y="43761"/>
                  <a:pt x="36467" y="43360"/>
                  <a:pt x="36542" y="42833"/>
                </a:cubicBezTo>
                <a:cubicBezTo>
                  <a:pt x="36567" y="42583"/>
                  <a:pt x="36542" y="42357"/>
                  <a:pt x="36467" y="42132"/>
                </a:cubicBezTo>
                <a:cubicBezTo>
                  <a:pt x="35665" y="40152"/>
                  <a:pt x="35464" y="37996"/>
                  <a:pt x="35013" y="35941"/>
                </a:cubicBezTo>
                <a:cubicBezTo>
                  <a:pt x="34461" y="33585"/>
                  <a:pt x="33860" y="31229"/>
                  <a:pt x="33359" y="28848"/>
                </a:cubicBezTo>
                <a:cubicBezTo>
                  <a:pt x="32231" y="28097"/>
                  <a:pt x="32005" y="27019"/>
                  <a:pt x="32231" y="25791"/>
                </a:cubicBezTo>
                <a:cubicBezTo>
                  <a:pt x="32281" y="25565"/>
                  <a:pt x="32331" y="25340"/>
                  <a:pt x="32381" y="25114"/>
                </a:cubicBezTo>
                <a:cubicBezTo>
                  <a:pt x="32231" y="24738"/>
                  <a:pt x="32055" y="24362"/>
                  <a:pt x="31955" y="23986"/>
                </a:cubicBezTo>
                <a:cubicBezTo>
                  <a:pt x="31304" y="21430"/>
                  <a:pt x="30451" y="18924"/>
                  <a:pt x="29574" y="16442"/>
                </a:cubicBezTo>
                <a:cubicBezTo>
                  <a:pt x="29098" y="15064"/>
                  <a:pt x="29098" y="15064"/>
                  <a:pt x="27695" y="15039"/>
                </a:cubicBezTo>
                <a:cubicBezTo>
                  <a:pt x="27563" y="15039"/>
                  <a:pt x="27398" y="15067"/>
                  <a:pt x="27247" y="15067"/>
                </a:cubicBezTo>
                <a:cubicBezTo>
                  <a:pt x="27081" y="15067"/>
                  <a:pt x="26933" y="15033"/>
                  <a:pt x="26867" y="14888"/>
                </a:cubicBezTo>
                <a:cubicBezTo>
                  <a:pt x="26667" y="14462"/>
                  <a:pt x="26341" y="14462"/>
                  <a:pt x="25990" y="14387"/>
                </a:cubicBezTo>
                <a:cubicBezTo>
                  <a:pt x="25740" y="14337"/>
                  <a:pt x="25815" y="14162"/>
                  <a:pt x="25940" y="14011"/>
                </a:cubicBezTo>
                <a:cubicBezTo>
                  <a:pt x="25940" y="13576"/>
                  <a:pt x="25800" y="13258"/>
                  <a:pt x="25319" y="13258"/>
                </a:cubicBezTo>
                <a:cubicBezTo>
                  <a:pt x="25301" y="13258"/>
                  <a:pt x="25282" y="13258"/>
                  <a:pt x="25263" y="13259"/>
                </a:cubicBezTo>
                <a:cubicBezTo>
                  <a:pt x="25245" y="13260"/>
                  <a:pt x="25226" y="13261"/>
                  <a:pt x="25208" y="13261"/>
                </a:cubicBezTo>
                <a:cubicBezTo>
                  <a:pt x="24766" y="13261"/>
                  <a:pt x="24503" y="12972"/>
                  <a:pt x="24286" y="12683"/>
                </a:cubicBezTo>
                <a:cubicBezTo>
                  <a:pt x="23384" y="11555"/>
                  <a:pt x="22832" y="10277"/>
                  <a:pt x="22507" y="8873"/>
                </a:cubicBezTo>
                <a:cubicBezTo>
                  <a:pt x="22281" y="7871"/>
                  <a:pt x="22481" y="6818"/>
                  <a:pt x="22131" y="5841"/>
                </a:cubicBezTo>
                <a:cubicBezTo>
                  <a:pt x="21905" y="5715"/>
                  <a:pt x="21930" y="5440"/>
                  <a:pt x="21805" y="5239"/>
                </a:cubicBezTo>
                <a:cubicBezTo>
                  <a:pt x="21534" y="4715"/>
                  <a:pt x="21196" y="4465"/>
                  <a:pt x="20766" y="4465"/>
                </a:cubicBezTo>
                <a:cubicBezTo>
                  <a:pt x="20558" y="4465"/>
                  <a:pt x="20329" y="4523"/>
                  <a:pt x="20075" y="4638"/>
                </a:cubicBezTo>
                <a:cubicBezTo>
                  <a:pt x="19474" y="4913"/>
                  <a:pt x="19248" y="5390"/>
                  <a:pt x="19299" y="6016"/>
                </a:cubicBezTo>
                <a:cubicBezTo>
                  <a:pt x="19474" y="7871"/>
                  <a:pt x="19700" y="9726"/>
                  <a:pt x="20025" y="11555"/>
                </a:cubicBezTo>
                <a:cubicBezTo>
                  <a:pt x="20075" y="11781"/>
                  <a:pt x="20151" y="12031"/>
                  <a:pt x="20000" y="12307"/>
                </a:cubicBezTo>
                <a:cubicBezTo>
                  <a:pt x="19925" y="12157"/>
                  <a:pt x="19850" y="12081"/>
                  <a:pt x="19825" y="12006"/>
                </a:cubicBezTo>
                <a:cubicBezTo>
                  <a:pt x="19574" y="10051"/>
                  <a:pt x="18522" y="8297"/>
                  <a:pt x="18321" y="6342"/>
                </a:cubicBezTo>
                <a:cubicBezTo>
                  <a:pt x="18296" y="6142"/>
                  <a:pt x="18246" y="5941"/>
                  <a:pt x="18146" y="5766"/>
                </a:cubicBezTo>
                <a:cubicBezTo>
                  <a:pt x="17720" y="4913"/>
                  <a:pt x="17544" y="4011"/>
                  <a:pt x="17268" y="3109"/>
                </a:cubicBezTo>
                <a:cubicBezTo>
                  <a:pt x="17018" y="2357"/>
                  <a:pt x="16993" y="1530"/>
                  <a:pt x="16617" y="828"/>
                </a:cubicBezTo>
                <a:cubicBezTo>
                  <a:pt x="16366" y="352"/>
                  <a:pt x="16065" y="1"/>
                  <a:pt x="15464" y="1"/>
                </a:cubicBezTo>
                <a:cubicBezTo>
                  <a:pt x="15445" y="1"/>
                  <a:pt x="15427" y="0"/>
                  <a:pt x="1540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4" name="Google Shape;1094;p46"/>
          <p:cNvSpPr/>
          <p:nvPr/>
        </p:nvSpPr>
        <p:spPr>
          <a:xfrm rot="517045">
            <a:off x="4969527" y="1791902"/>
            <a:ext cx="2252936" cy="250959"/>
          </a:xfrm>
          <a:custGeom>
            <a:avLst/>
            <a:gdLst/>
            <a:ahLst/>
            <a:cxnLst/>
            <a:rect l="l" t="t" r="r" b="b"/>
            <a:pathLst>
              <a:path w="7668" h="6019" extrusionOk="0">
                <a:moveTo>
                  <a:pt x="6956" y="0"/>
                </a:moveTo>
                <a:cubicBezTo>
                  <a:pt x="6912" y="0"/>
                  <a:pt x="6866" y="3"/>
                  <a:pt x="6817" y="7"/>
                </a:cubicBezTo>
                <a:cubicBezTo>
                  <a:pt x="5965" y="82"/>
                  <a:pt x="5163" y="408"/>
                  <a:pt x="4511" y="909"/>
                </a:cubicBezTo>
                <a:cubicBezTo>
                  <a:pt x="3484" y="1761"/>
                  <a:pt x="2231" y="2287"/>
                  <a:pt x="1303" y="3265"/>
                </a:cubicBezTo>
                <a:cubicBezTo>
                  <a:pt x="802" y="3741"/>
                  <a:pt x="451" y="4292"/>
                  <a:pt x="201" y="4894"/>
                </a:cubicBezTo>
                <a:cubicBezTo>
                  <a:pt x="0" y="5370"/>
                  <a:pt x="251" y="5846"/>
                  <a:pt x="752" y="5972"/>
                </a:cubicBezTo>
                <a:cubicBezTo>
                  <a:pt x="873" y="6002"/>
                  <a:pt x="988" y="6019"/>
                  <a:pt x="1097" y="6019"/>
                </a:cubicBezTo>
                <a:cubicBezTo>
                  <a:pt x="1348" y="6019"/>
                  <a:pt x="1570" y="5931"/>
                  <a:pt x="1780" y="5721"/>
                </a:cubicBezTo>
                <a:cubicBezTo>
                  <a:pt x="2206" y="5245"/>
                  <a:pt x="2682" y="4819"/>
                  <a:pt x="3183" y="4443"/>
                </a:cubicBezTo>
                <a:cubicBezTo>
                  <a:pt x="4511" y="3490"/>
                  <a:pt x="5815" y="2488"/>
                  <a:pt x="7118" y="1510"/>
                </a:cubicBezTo>
                <a:cubicBezTo>
                  <a:pt x="7369" y="1310"/>
                  <a:pt x="7644" y="1109"/>
                  <a:pt x="7644" y="708"/>
                </a:cubicBezTo>
                <a:cubicBezTo>
                  <a:pt x="7667" y="249"/>
                  <a:pt x="7438" y="0"/>
                  <a:pt x="69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1097" name="Google Shape;1097;p46"/>
          <p:cNvSpPr txBox="1"/>
          <p:nvPr/>
        </p:nvSpPr>
        <p:spPr>
          <a:xfrm>
            <a:off x="4096000" y="1095484"/>
            <a:ext cx="6003040" cy="8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5333" b="0" i="0" u="none" strike="noStrike" kern="0" cap="none" spc="0" normalizeH="0" baseline="0" noProof="0" dirty="0">
              <a:ln>
                <a:noFill/>
              </a:ln>
              <a:solidFill>
                <a:srgbClr val="FF496C"/>
              </a:solidFill>
              <a:effectLst/>
              <a:uLnTx/>
              <a:uFillTx/>
              <a:latin typeface="UTM Aircona" panose="02040603050506020204" pitchFamily="18" charset="0"/>
              <a:ea typeface="Barriecito"/>
              <a:cs typeface="Barriecito"/>
              <a:sym typeface="Barriecito"/>
            </a:endParaRPr>
          </a:p>
        </p:txBody>
      </p:sp>
      <p:pic>
        <p:nvPicPr>
          <p:cNvPr id="7" name="Picture 12">
            <a:extLst>
              <a:ext uri="{FF2B5EF4-FFF2-40B4-BE49-F238E27FC236}">
                <a16:creationId xmlns:a16="http://schemas.microsoft.com/office/drawing/2014/main" id="{C58B195D-B418-481B-9A4E-4B2FDEF09D5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42" t="22022"/>
          <a:stretch/>
        </p:blipFill>
        <p:spPr>
          <a:xfrm>
            <a:off x="-18902" y="-18902"/>
            <a:ext cx="3292716" cy="3398065"/>
          </a:xfrm>
          <a:prstGeom prst="rect">
            <a:avLst/>
          </a:prstGeom>
        </p:spPr>
      </p:pic>
      <p:pic>
        <p:nvPicPr>
          <p:cNvPr id="8" name="Picture 17">
            <a:extLst>
              <a:ext uri="{FF2B5EF4-FFF2-40B4-BE49-F238E27FC236}">
                <a16:creationId xmlns:a16="http://schemas.microsoft.com/office/drawing/2014/main" id="{2E400303-133A-42AC-9AE9-28F82A1CC3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885" y="277955"/>
            <a:ext cx="1257593" cy="639828"/>
          </a:xfrm>
          <a:prstGeom prst="rect">
            <a:avLst/>
          </a:prstGeom>
        </p:spPr>
      </p:pic>
      <p:sp>
        <p:nvSpPr>
          <p:cNvPr id="9" name="TextBox 19">
            <a:extLst>
              <a:ext uri="{FF2B5EF4-FFF2-40B4-BE49-F238E27FC236}">
                <a16:creationId xmlns:a16="http://schemas.microsoft.com/office/drawing/2014/main" id="{AE88C818-E46B-4FA5-AF7C-D7B96B1263C4}"/>
              </a:ext>
            </a:extLst>
          </p:cNvPr>
          <p:cNvSpPr txBox="1"/>
          <p:nvPr/>
        </p:nvSpPr>
        <p:spPr>
          <a:xfrm>
            <a:off x="380988" y="711397"/>
            <a:ext cx="24591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Sport Day" pitchFamily="2" charset="0"/>
                <a:ea typeface="+mn-ea"/>
                <a:cs typeface="Arial"/>
                <a:sym typeface="Arial"/>
              </a:rPr>
              <a:t>18</a:t>
            </a:r>
          </a:p>
        </p:txBody>
      </p:sp>
      <p:sp>
        <p:nvSpPr>
          <p:cNvPr id="16" name="Hộp Văn bản 15">
            <a:extLst>
              <a:ext uri="{FF2B5EF4-FFF2-40B4-BE49-F238E27FC236}">
                <a16:creationId xmlns:a16="http://schemas.microsoft.com/office/drawing/2014/main" id="{5D693C76-818D-4E0F-BF7D-75BE862F19C9}"/>
              </a:ext>
            </a:extLst>
          </p:cNvPr>
          <p:cNvSpPr txBox="1"/>
          <p:nvPr/>
        </p:nvSpPr>
        <p:spPr>
          <a:xfrm>
            <a:off x="4622258" y="2149648"/>
            <a:ext cx="4619625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4267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Verdana"/>
                <a:ea typeface="+mn-ea"/>
                <a:cs typeface="Arial"/>
                <a:sym typeface="Arial"/>
              </a:rPr>
              <a:t>Period 4</a:t>
            </a:r>
            <a:endParaRPr kumimoji="0" lang="en-US" sz="4267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Verdana"/>
              <a:ea typeface="+mn-ea"/>
              <a:cs typeface="Arial"/>
              <a:sym typeface="Arial"/>
            </a:endParaRPr>
          </a:p>
        </p:txBody>
      </p:sp>
      <p:pic>
        <p:nvPicPr>
          <p:cNvPr id="12" name="Hình ảnh 11" descr="Ảnh có chứa văn bản&#10;&#10;Mô tả được tạo tự động">
            <a:extLst>
              <a:ext uri="{FF2B5EF4-FFF2-40B4-BE49-F238E27FC236}">
                <a16:creationId xmlns:a16="http://schemas.microsoft.com/office/drawing/2014/main" id="{CEAC2ED4-7185-48FB-9C46-8BD5B8BEE03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3816" y="2597890"/>
            <a:ext cx="8799064" cy="4260111"/>
          </a:xfrm>
          <a:prstGeom prst="rect">
            <a:avLst/>
          </a:prstGeom>
        </p:spPr>
      </p:pic>
      <p:pic>
        <p:nvPicPr>
          <p:cNvPr id="4" name="Hình ảnh 3">
            <a:extLst>
              <a:ext uri="{FF2B5EF4-FFF2-40B4-BE49-F238E27FC236}">
                <a16:creationId xmlns:a16="http://schemas.microsoft.com/office/drawing/2014/main" id="{EC73235F-5968-91BB-30E0-DFCD9F094B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73814" y="0"/>
            <a:ext cx="7229475" cy="18669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  <p:sp>
        <p:nvSpPr>
          <p:cNvPr id="7" name="Google Shape;1118;p48">
            <a:extLst>
              <a:ext uri="{FF2B5EF4-FFF2-40B4-BE49-F238E27FC236}">
                <a16:creationId xmlns:a16="http://schemas.microsoft.com/office/drawing/2014/main" id="{4803BF08-B556-463F-98EB-4213838D84E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 flipH="1">
            <a:off x="3376613" y="1871663"/>
            <a:ext cx="6003925" cy="14938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000"/>
              <a:buFont typeface="Barriecito"/>
              <a:buNone/>
              <a:defRPr sz="2500" b="0" i="0" u="none" strike="noStrike" cap="none">
                <a:solidFill>
                  <a:schemeClr val="accent5"/>
                </a:solidFill>
                <a:latin typeface="Barriecito"/>
                <a:ea typeface="Barriecito"/>
                <a:cs typeface="Barriecito"/>
                <a:sym typeface="Barriecit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sz="3000" b="0" i="0" u="none" strike="noStrike" cap="none">
                <a:solidFill>
                  <a:schemeClr val="dk1"/>
                </a:solidFill>
                <a:latin typeface="Raleway"/>
                <a:ea typeface="Raleway"/>
                <a:cs typeface="Raleway"/>
                <a:sym typeface="Raleway"/>
              </a:defRPr>
            </a:lvl9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7D4D5"/>
              </a:buClr>
              <a:buSzPts val="3000"/>
              <a:buFont typeface="Barriecito"/>
              <a:buNone/>
              <a:tabLst/>
              <a:defRPr/>
            </a:pPr>
            <a:r>
              <a:rPr kumimoji="0" lang="en-US" sz="8000" b="1" i="0" u="none" strike="noStrike" kern="0" cap="none" spc="0" normalizeH="0" baseline="0" noProof="0" dirty="0">
                <a:ln>
                  <a:noFill/>
                </a:ln>
                <a:solidFill>
                  <a:srgbClr val="66BAB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Barriecito"/>
              </a:rPr>
              <a:t>4. Let’s sing.</a:t>
            </a:r>
          </a:p>
        </p:txBody>
      </p:sp>
    </p:spTree>
    <p:extLst>
      <p:ext uri="{BB962C8B-B14F-4D97-AF65-F5344CB8AC3E}">
        <p14:creationId xmlns:p14="http://schemas.microsoft.com/office/powerpoint/2010/main" val="39217895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0" y="1220194"/>
            <a:ext cx="12115891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b="1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Fun corner </a:t>
            </a:r>
            <a:r>
              <a:rPr lang="en-US" sz="8000" b="1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wrap-up</a:t>
            </a:r>
            <a:endParaRPr lang="en-US" sz="8000" b="1" dirty="0">
              <a:solidFill>
                <a:srgbClr val="66BAB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6348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548" y="500524"/>
            <a:ext cx="9979742" cy="5613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11330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553506" y="1390500"/>
            <a:ext cx="11322204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2.Listen and number.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809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71715"/>
            <a:ext cx="11953875" cy="3200400"/>
          </a:xfrm>
          <a:prstGeom prst="rect">
            <a:avLst/>
          </a:prstGeom>
        </p:spPr>
      </p:pic>
      <p:sp>
        <p:nvSpPr>
          <p:cNvPr id="4" name="Rectangle 6">
            <a:extLst>
              <a:ext uri="{FF2B5EF4-FFF2-40B4-BE49-F238E27FC236}">
                <a16:creationId xmlns:a16="http://schemas.microsoft.com/office/drawing/2014/main" id="{92795F9D-5CBD-7921-4F87-CA7157C2D377}"/>
              </a:ext>
            </a:extLst>
          </p:cNvPr>
          <p:cNvSpPr/>
          <p:nvPr/>
        </p:nvSpPr>
        <p:spPr>
          <a:xfrm>
            <a:off x="8683660" y="4097119"/>
            <a:ext cx="6819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3ABAB22B-AF3C-C1B8-00B4-99BF61083334}"/>
              </a:ext>
            </a:extLst>
          </p:cNvPr>
          <p:cNvSpPr/>
          <p:nvPr/>
        </p:nvSpPr>
        <p:spPr>
          <a:xfrm>
            <a:off x="5832002" y="4097118"/>
            <a:ext cx="68198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04941CA2-4674-34A3-8DD4-20A60A3D6CA7}"/>
              </a:ext>
            </a:extLst>
          </p:cNvPr>
          <p:cNvSpPr/>
          <p:nvPr/>
        </p:nvSpPr>
        <p:spPr>
          <a:xfrm>
            <a:off x="3069519" y="4097119"/>
            <a:ext cx="592805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989365D1-F45D-1028-8CEB-7B1FC61714A3}"/>
              </a:ext>
            </a:extLst>
          </p:cNvPr>
          <p:cNvSpPr/>
          <p:nvPr/>
        </p:nvSpPr>
        <p:spPr>
          <a:xfrm>
            <a:off x="11535318" y="4097118"/>
            <a:ext cx="574140" cy="6504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600" b="1" cap="none" spc="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3711922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  <p:bldP spid="9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5904"/>
          <a:stretch/>
        </p:blipFill>
        <p:spPr>
          <a:xfrm>
            <a:off x="-120278" y="2243315"/>
            <a:ext cx="11953875" cy="2371367"/>
          </a:xfrm>
          <a:prstGeom prst="rect">
            <a:avLst/>
          </a:prstGeom>
        </p:spPr>
      </p:pic>
      <p:sp>
        <p:nvSpPr>
          <p:cNvPr id="4" name="Google Shape;1134;p49">
            <a:extLst>
              <a:ext uri="{FF2B5EF4-FFF2-40B4-BE49-F238E27FC236}">
                <a16:creationId xmlns:a16="http://schemas.microsoft.com/office/drawing/2014/main" id="{C8F8212E-DB63-A16A-6B07-8608938EFDFE}"/>
              </a:ext>
            </a:extLst>
          </p:cNvPr>
          <p:cNvSpPr txBox="1">
            <a:spLocks/>
          </p:cNvSpPr>
          <p:nvPr/>
        </p:nvSpPr>
        <p:spPr>
          <a:xfrm>
            <a:off x="633313" y="334718"/>
            <a:ext cx="11322204" cy="14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FF0000"/>
                </a:solidFill>
                <a:highlight>
                  <a:srgbClr val="FFFF00"/>
                </a:highlight>
                <a:latin typeface="Snap ITC" panose="04040A07060A02020202" pitchFamily="82" charset="0"/>
              </a:rPr>
              <a:t>What’s missing?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  <a:latin typeface="Snap ITC" panose="04040A07060A020202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0D1024-C599-3FEB-12D9-010DF3712C1D}"/>
              </a:ext>
            </a:extLst>
          </p:cNvPr>
          <p:cNvSpPr/>
          <p:nvPr/>
        </p:nvSpPr>
        <p:spPr>
          <a:xfrm>
            <a:off x="9098144" y="2093660"/>
            <a:ext cx="3034862" cy="2670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Google Shape;1134;p49">
            <a:extLst>
              <a:ext uri="{FF2B5EF4-FFF2-40B4-BE49-F238E27FC236}">
                <a16:creationId xmlns:a16="http://schemas.microsoft.com/office/drawing/2014/main" id="{0C0A1DC3-9865-F982-45E1-E1933B0BF23E}"/>
              </a:ext>
            </a:extLst>
          </p:cNvPr>
          <p:cNvSpPr txBox="1">
            <a:spLocks/>
          </p:cNvSpPr>
          <p:nvPr/>
        </p:nvSpPr>
        <p:spPr>
          <a:xfrm>
            <a:off x="13487834" y="5029810"/>
            <a:ext cx="6137352" cy="14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FF0000"/>
                </a:solidFill>
                <a:latin typeface="Snap ITC" panose="04040A07060A02020202" pitchFamily="82" charset="0"/>
              </a:rPr>
              <a:t>listening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Snap ITC" panose="04040A07060A02020202" pitchFamily="82" charset="0"/>
              </a:rPr>
              <a:t>to music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0626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0.00486 L -0.24101 0.03866 C -0.29101 0.04861 -0.3664 0.05393 -0.44544 0.05393 C -0.53528 0.05393 -0.60729 0.04861 -0.65729 0.03866 L -0.89817 -0.00486 " pathEditMode="relative" rAng="0" ptsTypes="AAAAA">
                                      <p:cBhvr>
                                        <p:cTn id="1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909" y="294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5904"/>
          <a:stretch/>
        </p:blipFill>
        <p:spPr>
          <a:xfrm>
            <a:off x="0" y="2216555"/>
            <a:ext cx="11953875" cy="2371367"/>
          </a:xfrm>
          <a:prstGeom prst="rect">
            <a:avLst/>
          </a:prstGeom>
        </p:spPr>
      </p:pic>
      <p:sp>
        <p:nvSpPr>
          <p:cNvPr id="4" name="Google Shape;1134;p49">
            <a:extLst>
              <a:ext uri="{FF2B5EF4-FFF2-40B4-BE49-F238E27FC236}">
                <a16:creationId xmlns:a16="http://schemas.microsoft.com/office/drawing/2014/main" id="{C8F8212E-DB63-A16A-6B07-8608938EFDFE}"/>
              </a:ext>
            </a:extLst>
          </p:cNvPr>
          <p:cNvSpPr txBox="1">
            <a:spLocks/>
          </p:cNvSpPr>
          <p:nvPr/>
        </p:nvSpPr>
        <p:spPr>
          <a:xfrm>
            <a:off x="633313" y="334718"/>
            <a:ext cx="11322204" cy="14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FF0000"/>
                </a:solidFill>
                <a:highlight>
                  <a:srgbClr val="FFFF00"/>
                </a:highlight>
                <a:latin typeface="Snap ITC" panose="04040A07060A02020202" pitchFamily="82" charset="0"/>
              </a:rPr>
              <a:t>What’s missing?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  <a:latin typeface="Snap ITC" panose="04040A07060A020202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0D1024-C599-3FEB-12D9-010DF3712C1D}"/>
              </a:ext>
            </a:extLst>
          </p:cNvPr>
          <p:cNvSpPr/>
          <p:nvPr/>
        </p:nvSpPr>
        <p:spPr>
          <a:xfrm>
            <a:off x="6294415" y="2066900"/>
            <a:ext cx="3034862" cy="2670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134;p49">
            <a:extLst>
              <a:ext uri="{FF2B5EF4-FFF2-40B4-BE49-F238E27FC236}">
                <a16:creationId xmlns:a16="http://schemas.microsoft.com/office/drawing/2014/main" id="{9234CC7A-EAEB-1719-7F83-48E9253D5A1F}"/>
              </a:ext>
            </a:extLst>
          </p:cNvPr>
          <p:cNvSpPr txBox="1">
            <a:spLocks/>
          </p:cNvSpPr>
          <p:nvPr/>
        </p:nvSpPr>
        <p:spPr>
          <a:xfrm>
            <a:off x="14491736" y="5777872"/>
            <a:ext cx="6137352" cy="14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>
                <a:solidFill>
                  <a:srgbClr val="FF0000"/>
                </a:solidFill>
                <a:latin typeface="Snap ITC" panose="04040A07060A02020202" pitchFamily="82" charset="0"/>
              </a:rPr>
              <a:t>watching TV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  <a:latin typeface="Snap ITC" panose="04040A07060A020202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5AF16E-5877-9426-BCB3-41E7B04F3E8D}"/>
              </a:ext>
            </a:extLst>
          </p:cNvPr>
          <p:cNvSpPr/>
          <p:nvPr/>
        </p:nvSpPr>
        <p:spPr>
          <a:xfrm>
            <a:off x="494311" y="2066900"/>
            <a:ext cx="3034862" cy="2670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134;p49">
            <a:extLst>
              <a:ext uri="{FF2B5EF4-FFF2-40B4-BE49-F238E27FC236}">
                <a16:creationId xmlns:a16="http://schemas.microsoft.com/office/drawing/2014/main" id="{81BD2DFC-79F9-A3CB-3ABF-059A96F7FC15}"/>
              </a:ext>
            </a:extLst>
          </p:cNvPr>
          <p:cNvSpPr txBox="1">
            <a:spLocks/>
          </p:cNvSpPr>
          <p:nvPr/>
        </p:nvSpPr>
        <p:spPr>
          <a:xfrm>
            <a:off x="11423060" y="4482139"/>
            <a:ext cx="6137352" cy="14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FF0000"/>
                </a:solidFill>
                <a:latin typeface="Snap ITC" panose="04040A07060A02020202" pitchFamily="82" charset="0"/>
              </a:rPr>
              <a:t>playing basketball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715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4.44444E-6 L -0.20546 0.06921 C -0.24804 0.08495 -0.31223 0.09351 -0.37968 0.09351 C -0.45625 0.09351 -0.51757 0.08495 -0.56015 0.06921 L -0.76536 4.44444E-6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268" y="4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2.59259E-6 L -0.2625 -0.01967 C -0.31679 -0.02407 -0.39883 -0.02639 -0.48489 -0.02639 C -0.58268 -0.02639 -0.66107 -0.02407 -0.71549 -0.01967 L -0.9776 -2.59259E-6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880" y="-131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8" grpId="0" animBg="1"/>
      <p:bldP spid="8" grpId="1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25904"/>
          <a:stretch/>
        </p:blipFill>
        <p:spPr>
          <a:xfrm>
            <a:off x="-348878" y="2270076"/>
            <a:ext cx="11953875" cy="2371367"/>
          </a:xfrm>
          <a:prstGeom prst="rect">
            <a:avLst/>
          </a:prstGeom>
        </p:spPr>
      </p:pic>
      <p:sp>
        <p:nvSpPr>
          <p:cNvPr id="4" name="Google Shape;1134;p49">
            <a:extLst>
              <a:ext uri="{FF2B5EF4-FFF2-40B4-BE49-F238E27FC236}">
                <a16:creationId xmlns:a16="http://schemas.microsoft.com/office/drawing/2014/main" id="{C8F8212E-DB63-A16A-6B07-8608938EFDFE}"/>
              </a:ext>
            </a:extLst>
          </p:cNvPr>
          <p:cNvSpPr txBox="1">
            <a:spLocks/>
          </p:cNvSpPr>
          <p:nvPr/>
        </p:nvSpPr>
        <p:spPr>
          <a:xfrm>
            <a:off x="633313" y="334718"/>
            <a:ext cx="11322204" cy="14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FF0000"/>
                </a:solidFill>
                <a:highlight>
                  <a:srgbClr val="FFFF00"/>
                </a:highlight>
                <a:latin typeface="Snap ITC" panose="04040A07060A02020202" pitchFamily="82" charset="0"/>
              </a:rPr>
              <a:t>What’s missing?</a:t>
            </a:r>
            <a:endParaRPr lang="en-US" dirty="0">
              <a:solidFill>
                <a:srgbClr val="FF0000"/>
              </a:solidFill>
              <a:highlight>
                <a:srgbClr val="FFFF00"/>
              </a:highlight>
              <a:latin typeface="Snap ITC" panose="04040A07060A02020202" pitchFamily="8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0D1024-C599-3FEB-12D9-010DF3712C1D}"/>
              </a:ext>
            </a:extLst>
          </p:cNvPr>
          <p:cNvSpPr/>
          <p:nvPr/>
        </p:nvSpPr>
        <p:spPr>
          <a:xfrm>
            <a:off x="3099651" y="2120419"/>
            <a:ext cx="3034862" cy="2670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Google Shape;1134;p49">
            <a:extLst>
              <a:ext uri="{FF2B5EF4-FFF2-40B4-BE49-F238E27FC236}">
                <a16:creationId xmlns:a16="http://schemas.microsoft.com/office/drawing/2014/main" id="{9234CC7A-EAEB-1719-7F83-48E9253D5A1F}"/>
              </a:ext>
            </a:extLst>
          </p:cNvPr>
          <p:cNvSpPr txBox="1">
            <a:spLocks/>
          </p:cNvSpPr>
          <p:nvPr/>
        </p:nvSpPr>
        <p:spPr>
          <a:xfrm>
            <a:off x="14285259" y="5216515"/>
            <a:ext cx="6137352" cy="14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FF0000"/>
                </a:solidFill>
                <a:latin typeface="Snap ITC" panose="04040A07060A02020202" pitchFamily="82" charset="0"/>
              </a:rPr>
              <a:t>listening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Snap ITC" panose="04040A07060A02020202" pitchFamily="82" charset="0"/>
              </a:rPr>
              <a:t>to music</a:t>
            </a:r>
            <a:endParaRPr lang="en-US" sz="6000" dirty="0">
              <a:solidFill>
                <a:srgbClr val="FF0000"/>
              </a:solidFill>
              <a:highlight>
                <a:srgbClr val="FFFF00"/>
              </a:highlight>
              <a:latin typeface="Snap ITC" panose="04040A07060A02020202" pitchFamily="82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DB5AF16E-5877-9426-BCB3-41E7B04F3E8D}"/>
              </a:ext>
            </a:extLst>
          </p:cNvPr>
          <p:cNvSpPr/>
          <p:nvPr/>
        </p:nvSpPr>
        <p:spPr>
          <a:xfrm>
            <a:off x="8920655" y="2120418"/>
            <a:ext cx="3034862" cy="267067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Google Shape;1134;p49">
            <a:extLst>
              <a:ext uri="{FF2B5EF4-FFF2-40B4-BE49-F238E27FC236}">
                <a16:creationId xmlns:a16="http://schemas.microsoft.com/office/drawing/2014/main" id="{81BD2DFC-79F9-A3CB-3ABF-059A96F7FC15}"/>
              </a:ext>
            </a:extLst>
          </p:cNvPr>
          <p:cNvSpPr txBox="1">
            <a:spLocks/>
          </p:cNvSpPr>
          <p:nvPr/>
        </p:nvSpPr>
        <p:spPr>
          <a:xfrm>
            <a:off x="11423060" y="4482139"/>
            <a:ext cx="6137352" cy="14940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ctr" anchorCtr="0">
            <a:no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6000" dirty="0">
                <a:solidFill>
                  <a:srgbClr val="FF0000"/>
                </a:solidFill>
                <a:latin typeface="Snap ITC" panose="04040A07060A02020202" pitchFamily="82" charset="0"/>
              </a:rPr>
              <a:t>drawing </a:t>
            </a:r>
          </a:p>
          <a:p>
            <a:pPr algn="ctr"/>
            <a:r>
              <a:rPr lang="en-US" sz="6000" dirty="0">
                <a:solidFill>
                  <a:srgbClr val="FF0000"/>
                </a:solidFill>
                <a:latin typeface="Snap ITC" panose="04040A07060A02020202" pitchFamily="82" charset="0"/>
              </a:rPr>
              <a:t>a picture</a:t>
            </a:r>
            <a:endParaRPr lang="en-US" sz="6000" dirty="0">
              <a:solidFill>
                <a:srgbClr val="FF0000"/>
              </a:solidFill>
              <a:highlight>
                <a:srgbClr val="FFFF00"/>
              </a:highlight>
              <a:latin typeface="Snap ITC" panose="04040A07060A020202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9214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-4.44444E-6 L -0.16732 0.12801 C -0.20196 0.15718 -0.25417 0.17362 -0.30899 0.17362 C -0.37136 0.17362 -0.42136 0.15718 -0.45599 0.12801 L -0.62266 -4.44444E-6 " pathEditMode="relative" rAng="0" ptsTypes="AAAAA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133" y="86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37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2917 L -0.22318 -0.04074 C -0.26927 -0.05625 -0.33893 -0.06412 -0.41224 -0.06412 C -0.49518 -0.06412 -0.56185 -0.05625 -0.60807 -0.04074 L -0.8306 0.02917 " pathEditMode="relative" rAng="0" ptsTypes="AAAAA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36" y="-467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/>
      <p:bldP spid="8" grpId="0" animBg="1"/>
      <p:bldP spid="8" grpId="1" animBg="1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4" name="Google Shape;1134;p49"/>
          <p:cNvSpPr txBox="1">
            <a:spLocks noGrp="1"/>
          </p:cNvSpPr>
          <p:nvPr>
            <p:ph type="ctrTitle"/>
          </p:nvPr>
        </p:nvSpPr>
        <p:spPr>
          <a:xfrm>
            <a:off x="1" y="1282964"/>
            <a:ext cx="12090399" cy="14940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lvl="0" algn="l" defTabSz="1219170">
              <a:buClr>
                <a:srgbClr val="A7D4D5"/>
              </a:buClr>
              <a:buSzPts val="3000"/>
              <a:defRPr/>
            </a:pPr>
            <a:r>
              <a:rPr lang="en-US" sz="8000" dirty="0">
                <a:solidFill>
                  <a:srgbClr val="66BAB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Look, complete and read.</a:t>
            </a:r>
          </a:p>
        </p:txBody>
      </p:sp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id="{ADCB07B7-CAC5-CF11-FBC9-0D40BE6D98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" y="3365013"/>
            <a:ext cx="7214607" cy="3492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2556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916" y="251644"/>
            <a:ext cx="10446774" cy="6232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034690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rts Subject for Middle School - 6th Grade: Painting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A7D4D5"/>
      </a:accent1>
      <a:accent2>
        <a:srgbClr val="FF8F8F"/>
      </a:accent2>
      <a:accent3>
        <a:srgbClr val="FF496C"/>
      </a:accent3>
      <a:accent4>
        <a:srgbClr val="FBE99D"/>
      </a:accent4>
      <a:accent5>
        <a:srgbClr val="66BAB2"/>
      </a:accent5>
      <a:accent6>
        <a:srgbClr val="FBE99D"/>
      </a:accent6>
      <a:hlink>
        <a:srgbClr val="FF496C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572</TotalTime>
  <Words>128</Words>
  <Application>Microsoft Office PowerPoint</Application>
  <PresentationFormat>Widescreen</PresentationFormat>
  <Paragraphs>29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4" baseType="lpstr">
      <vt:lpstr>Arial</vt:lpstr>
      <vt:lpstr>Barriecito</vt:lpstr>
      <vt:lpstr>Calibri</vt:lpstr>
      <vt:lpstr>Calibri Light</vt:lpstr>
      <vt:lpstr>Catamaran</vt:lpstr>
      <vt:lpstr>Glegoo</vt:lpstr>
      <vt:lpstr>Snap ITC</vt:lpstr>
      <vt:lpstr>Sport Day</vt:lpstr>
      <vt:lpstr>Times New Roman</vt:lpstr>
      <vt:lpstr>UTM Aircona</vt:lpstr>
      <vt:lpstr>Verdana</vt:lpstr>
      <vt:lpstr>1_Office Theme</vt:lpstr>
      <vt:lpstr>Arts Subject for Middle School - 6th Grade: Painting by Slidesgo</vt:lpstr>
      <vt:lpstr>PowerPoint Presentation</vt:lpstr>
      <vt:lpstr>PowerPoint Presentation</vt:lpstr>
      <vt:lpstr>2.Listen and number.</vt:lpstr>
      <vt:lpstr>PowerPoint Presentation</vt:lpstr>
      <vt:lpstr>PowerPoint Presentation</vt:lpstr>
      <vt:lpstr>PowerPoint Presentation</vt:lpstr>
      <vt:lpstr>PowerPoint Presentation</vt:lpstr>
      <vt:lpstr>3. Look, complete and read.</vt:lpstr>
      <vt:lpstr>PowerPoint Presentation</vt:lpstr>
      <vt:lpstr>4. Let’s sing.</vt:lpstr>
      <vt:lpstr>5. Fun corner and wrap-up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tran ngan</dc:creator>
  <cp:lastModifiedBy>Lương Thành Trung</cp:lastModifiedBy>
  <cp:revision>16</cp:revision>
  <dcterms:created xsi:type="dcterms:W3CDTF">2022-05-08T15:52:14Z</dcterms:created>
  <dcterms:modified xsi:type="dcterms:W3CDTF">2025-04-27T14:09:55Z</dcterms:modified>
</cp:coreProperties>
</file>