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notesMasterIdLst>
    <p:notesMasterId r:id="rId28"/>
  </p:notesMasterIdLst>
  <p:sldIdLst>
    <p:sldId id="303" r:id="rId4"/>
    <p:sldId id="604" r:id="rId5"/>
    <p:sldId id="524" r:id="rId6"/>
    <p:sldId id="544" r:id="rId7"/>
    <p:sldId id="545" r:id="rId8"/>
    <p:sldId id="536" r:id="rId9"/>
    <p:sldId id="516" r:id="rId10"/>
    <p:sldId id="541" r:id="rId11"/>
    <p:sldId id="256" r:id="rId12"/>
    <p:sldId id="519" r:id="rId13"/>
    <p:sldId id="520" r:id="rId14"/>
    <p:sldId id="521" r:id="rId15"/>
    <p:sldId id="522" r:id="rId16"/>
    <p:sldId id="523" r:id="rId17"/>
    <p:sldId id="530" r:id="rId18"/>
    <p:sldId id="531" r:id="rId19"/>
    <p:sldId id="533" r:id="rId20"/>
    <p:sldId id="532" r:id="rId21"/>
    <p:sldId id="535" r:id="rId22"/>
    <p:sldId id="534" r:id="rId23"/>
    <p:sldId id="537" r:id="rId24"/>
    <p:sldId id="542" r:id="rId25"/>
    <p:sldId id="543" r:id="rId26"/>
    <p:sldId id="54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9D94C7-7586-4EE7-82F2-FF690F191A72}" type="datetimeFigureOut">
              <a:rPr lang="en-US" smtClean="0"/>
              <a:t>24/04/25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EF4FA2-58E4-471E-BE3D-2CE4B2D41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39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F1F061E-C6FA-46F5-B2F6-CF8067288F77}" type="slidenum">
              <a:rPr lang="en-US" smtClean="0"/>
              <a:pPr eaLnBrk="1" hangingPunct="1"/>
              <a:t>1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91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229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946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31"/>
            <a:fld id="{B2290B67-7582-4234-8B7A-F48513EF6AA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24/04/2025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31"/>
            <a:fld id="{778E527B-09C9-48A9-91C4-685F29AEA7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738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31"/>
            <a:fld id="{B2290B67-7582-4234-8B7A-F48513EF6AA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24/04/2025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31"/>
            <a:fld id="{778E527B-09C9-48A9-91C4-685F29AEA7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800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3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61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31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84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46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807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69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30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92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31"/>
            <a:fld id="{B2290B67-7582-4234-8B7A-F48513EF6AA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24/04/2025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31"/>
            <a:fld id="{778E527B-09C9-48A9-91C4-685F29AEA7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8199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31"/>
            <a:fld id="{B2290B67-7582-4234-8B7A-F48513EF6AA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24/04/2025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31"/>
            <a:fld id="{778E527B-09C9-48A9-91C4-685F29AEA7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3360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16" indent="0">
              <a:buNone/>
              <a:defRPr sz="2667" b="1"/>
            </a:lvl2pPr>
            <a:lvl3pPr marL="1219231" indent="0">
              <a:buNone/>
              <a:defRPr sz="2400" b="1"/>
            </a:lvl3pPr>
            <a:lvl4pPr marL="1828845" indent="0">
              <a:buNone/>
              <a:defRPr sz="2133" b="1"/>
            </a:lvl4pPr>
            <a:lvl5pPr marL="2438461" indent="0">
              <a:buNone/>
              <a:defRPr sz="2133" b="1"/>
            </a:lvl5pPr>
            <a:lvl6pPr marL="3048076" indent="0">
              <a:buNone/>
              <a:defRPr sz="2133" b="1"/>
            </a:lvl6pPr>
            <a:lvl7pPr marL="3657692" indent="0">
              <a:buNone/>
              <a:defRPr sz="2133" b="1"/>
            </a:lvl7pPr>
            <a:lvl8pPr marL="4267307" indent="0">
              <a:buNone/>
              <a:defRPr sz="2133" b="1"/>
            </a:lvl8pPr>
            <a:lvl9pPr marL="4876922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16" indent="0">
              <a:buNone/>
              <a:defRPr sz="2667" b="1"/>
            </a:lvl2pPr>
            <a:lvl3pPr marL="1219231" indent="0">
              <a:buNone/>
              <a:defRPr sz="2400" b="1"/>
            </a:lvl3pPr>
            <a:lvl4pPr marL="1828845" indent="0">
              <a:buNone/>
              <a:defRPr sz="2133" b="1"/>
            </a:lvl4pPr>
            <a:lvl5pPr marL="2438461" indent="0">
              <a:buNone/>
              <a:defRPr sz="2133" b="1"/>
            </a:lvl5pPr>
            <a:lvl6pPr marL="3048076" indent="0">
              <a:buNone/>
              <a:defRPr sz="2133" b="1"/>
            </a:lvl6pPr>
            <a:lvl7pPr marL="3657692" indent="0">
              <a:buNone/>
              <a:defRPr sz="2133" b="1"/>
            </a:lvl7pPr>
            <a:lvl8pPr marL="4267307" indent="0">
              <a:buNone/>
              <a:defRPr sz="2133" b="1"/>
            </a:lvl8pPr>
            <a:lvl9pPr marL="4876922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31"/>
            <a:fld id="{B2290B67-7582-4234-8B7A-F48513EF6AA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24/04/2025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31"/>
            <a:fld id="{778E527B-09C9-48A9-91C4-685F29AEA7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8907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31"/>
            <a:fld id="{B2290B67-7582-4234-8B7A-F48513EF6AA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24/04/2025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31"/>
            <a:fld id="{778E527B-09C9-48A9-91C4-685F29AEA7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8390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31"/>
            <a:fld id="{B2290B67-7582-4234-8B7A-F48513EF6AA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24/04/2025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31"/>
            <a:fld id="{778E527B-09C9-48A9-91C4-685F29AEA7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9534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68"/>
            </a:lvl1pPr>
            <a:lvl2pPr>
              <a:defRPr sz="3734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616" indent="0">
              <a:buNone/>
              <a:defRPr sz="1600"/>
            </a:lvl2pPr>
            <a:lvl3pPr marL="1219231" indent="0">
              <a:buNone/>
              <a:defRPr sz="1333"/>
            </a:lvl3pPr>
            <a:lvl4pPr marL="1828845" indent="0">
              <a:buNone/>
              <a:defRPr sz="1200"/>
            </a:lvl4pPr>
            <a:lvl5pPr marL="2438461" indent="0">
              <a:buNone/>
              <a:defRPr sz="1200"/>
            </a:lvl5pPr>
            <a:lvl6pPr marL="3048076" indent="0">
              <a:buNone/>
              <a:defRPr sz="1200"/>
            </a:lvl6pPr>
            <a:lvl7pPr marL="3657692" indent="0">
              <a:buNone/>
              <a:defRPr sz="1200"/>
            </a:lvl7pPr>
            <a:lvl8pPr marL="4267307" indent="0">
              <a:buNone/>
              <a:defRPr sz="1200"/>
            </a:lvl8pPr>
            <a:lvl9pPr marL="487692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31"/>
            <a:fld id="{B2290B67-7582-4234-8B7A-F48513EF6AA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24/04/2025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31"/>
            <a:fld id="{778E527B-09C9-48A9-91C4-685F29AEA7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355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380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8"/>
            </a:lvl1pPr>
            <a:lvl2pPr marL="609616" indent="0">
              <a:buNone/>
              <a:defRPr sz="3734"/>
            </a:lvl2pPr>
            <a:lvl3pPr marL="1219231" indent="0">
              <a:buNone/>
              <a:defRPr sz="3200"/>
            </a:lvl3pPr>
            <a:lvl4pPr marL="1828845" indent="0">
              <a:buNone/>
              <a:defRPr sz="2667"/>
            </a:lvl4pPr>
            <a:lvl5pPr marL="2438461" indent="0">
              <a:buNone/>
              <a:defRPr sz="2667"/>
            </a:lvl5pPr>
            <a:lvl6pPr marL="3048076" indent="0">
              <a:buNone/>
              <a:defRPr sz="2667"/>
            </a:lvl6pPr>
            <a:lvl7pPr marL="3657692" indent="0">
              <a:buNone/>
              <a:defRPr sz="2667"/>
            </a:lvl7pPr>
            <a:lvl8pPr marL="4267307" indent="0">
              <a:buNone/>
              <a:defRPr sz="2667"/>
            </a:lvl8pPr>
            <a:lvl9pPr marL="4876922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616" indent="0">
              <a:buNone/>
              <a:defRPr sz="1600"/>
            </a:lvl2pPr>
            <a:lvl3pPr marL="1219231" indent="0">
              <a:buNone/>
              <a:defRPr sz="1333"/>
            </a:lvl3pPr>
            <a:lvl4pPr marL="1828845" indent="0">
              <a:buNone/>
              <a:defRPr sz="1200"/>
            </a:lvl4pPr>
            <a:lvl5pPr marL="2438461" indent="0">
              <a:buNone/>
              <a:defRPr sz="1200"/>
            </a:lvl5pPr>
            <a:lvl6pPr marL="3048076" indent="0">
              <a:buNone/>
              <a:defRPr sz="1200"/>
            </a:lvl6pPr>
            <a:lvl7pPr marL="3657692" indent="0">
              <a:buNone/>
              <a:defRPr sz="1200"/>
            </a:lvl7pPr>
            <a:lvl8pPr marL="4267307" indent="0">
              <a:buNone/>
              <a:defRPr sz="1200"/>
            </a:lvl8pPr>
            <a:lvl9pPr marL="487692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31"/>
            <a:fld id="{B2290B67-7582-4234-8B7A-F48513EF6AA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24/04/2025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31"/>
            <a:fld id="{778E527B-09C9-48A9-91C4-685F29AEA7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6320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31"/>
            <a:fld id="{B2290B67-7582-4234-8B7A-F48513EF6AA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24/04/2025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31"/>
            <a:fld id="{778E527B-09C9-48A9-91C4-685F29AEA7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755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31"/>
            <a:fld id="{B2290B67-7582-4234-8B7A-F48513EF6AA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24/04/2025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31"/>
            <a:fld id="{778E527B-09C9-48A9-91C4-685F29AEA7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9410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/>
          <p:nvPr/>
        </p:nvSpPr>
        <p:spPr>
          <a:xfrm>
            <a:off x="1" y="5891202"/>
            <a:ext cx="12191919" cy="966775"/>
          </a:xfrm>
          <a:custGeom>
            <a:avLst/>
            <a:gdLst/>
            <a:ahLst/>
            <a:cxnLst/>
            <a:rect l="l" t="t" r="r" b="b"/>
            <a:pathLst>
              <a:path w="122651" h="22123" extrusionOk="0">
                <a:moveTo>
                  <a:pt x="1" y="0"/>
                </a:moveTo>
                <a:lnTo>
                  <a:pt x="1" y="22123"/>
                </a:lnTo>
                <a:lnTo>
                  <a:pt x="122651" y="22123"/>
                </a:lnTo>
                <a:lnTo>
                  <a:pt x="122651" y="8593"/>
                </a:lnTo>
                <a:lnTo>
                  <a:pt x="104183" y="5733"/>
                </a:lnTo>
                <a:lnTo>
                  <a:pt x="77708" y="7016"/>
                </a:lnTo>
                <a:lnTo>
                  <a:pt x="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96488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24/04/25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438139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24/04/25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284026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24/04/25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136003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24/04/25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884270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24/04/25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087814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24/04/25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25604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7217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24/04/25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098858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24/04/25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469278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24/04/25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057458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24/04/25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878286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24/04/25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49039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41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73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968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778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4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187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24/04/25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810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31"/>
            <a:fld id="{B2290B67-7582-4234-8B7A-F48513EF6AA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24/04/2025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31"/>
            <a:fld id="{778E527B-09C9-48A9-91C4-685F29AEA7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376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08" r:id="rId12"/>
  </p:sldLayoutIdLst>
  <p:txStyles>
    <p:titleStyle>
      <a:lvl1pPr algn="ctr" defTabSz="1219231" rtl="0" eaLnBrk="1" latinLnBrk="0" hangingPunct="1">
        <a:spcBef>
          <a:spcPct val="0"/>
        </a:spcBef>
        <a:buNone/>
        <a:defRPr sz="58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12" indent="-457212" algn="l" defTabSz="1219231" rtl="0" eaLnBrk="1" latinLnBrk="0" hangingPunct="1">
        <a:spcBef>
          <a:spcPct val="20000"/>
        </a:spcBef>
        <a:buFont typeface="Arial" pitchFamily="34" charset="0"/>
        <a:buChar char="•"/>
        <a:defRPr sz="4268" kern="1200">
          <a:solidFill>
            <a:schemeClr val="tx1"/>
          </a:solidFill>
          <a:latin typeface="+mn-lt"/>
          <a:ea typeface="+mn-ea"/>
          <a:cs typeface="+mn-cs"/>
        </a:defRPr>
      </a:lvl1pPr>
      <a:lvl2pPr marL="990625" indent="-381009" algn="l" defTabSz="1219231" rtl="0" eaLnBrk="1" latinLnBrk="0" hangingPunct="1">
        <a:spcBef>
          <a:spcPct val="20000"/>
        </a:spcBef>
        <a:buFont typeface="Arial" pitchFamily="34" charset="0"/>
        <a:buChar char="–"/>
        <a:defRPr sz="3734" kern="1200">
          <a:solidFill>
            <a:schemeClr val="tx1"/>
          </a:solidFill>
          <a:latin typeface="+mn-lt"/>
          <a:ea typeface="+mn-ea"/>
          <a:cs typeface="+mn-cs"/>
        </a:defRPr>
      </a:lvl2pPr>
      <a:lvl3pPr marL="1524038" indent="-304807" algn="l" defTabSz="121923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54" indent="-304807" algn="l" defTabSz="1219231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268" indent="-304807" algn="l" defTabSz="1219231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884" indent="-304807" algn="l" defTabSz="1219231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499" indent="-304807" algn="l" defTabSz="1219231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2115" indent="-304807" algn="l" defTabSz="1219231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729" indent="-304807" algn="l" defTabSz="1219231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16" algn="l" defTabSz="1219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1" algn="l" defTabSz="1219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45" algn="l" defTabSz="1219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61" algn="l" defTabSz="1219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76" algn="l" defTabSz="1219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92" algn="l" defTabSz="1219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307" algn="l" defTabSz="1219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922" algn="l" defTabSz="1219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24/04/25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416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2" descr="Pictur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2667" y="0"/>
            <a:ext cx="13309600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4080933" y="1338264"/>
            <a:ext cx="3962400" cy="29749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endParaRPr lang="en-US" sz="18900">
              <a:solidFill>
                <a:srgbClr val="FF3300"/>
              </a:solidFill>
              <a:cs typeface="Arial" pitchFamily="34" charset="0"/>
              <a:sym typeface="Wingdings" pitchFamily="2" charset="2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-705274" y="3840539"/>
            <a:ext cx="13196147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 algn="ctr">
              <a:spcBef>
                <a:spcPct val="50000"/>
              </a:spcBef>
              <a:defRPr/>
            </a:pPr>
            <a:endParaRPr lang="en-US" sz="3600" b="1">
              <a:solidFill>
                <a:schemeClr val="accent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ctr">
              <a:spcBef>
                <a:spcPct val="50000"/>
              </a:spcBef>
              <a:defRPr/>
            </a:pPr>
            <a:r>
              <a:rPr lang="en-US" sz="3600" b="1">
                <a:solidFill>
                  <a:schemeClr val="accent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 </a:t>
            </a:r>
            <a:r>
              <a:rPr lang="en-US" sz="3600" b="1" dirty="0" err="1">
                <a:solidFill>
                  <a:schemeClr val="accent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b="1" dirty="0">
                <a:solidFill>
                  <a:schemeClr val="accent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b="1" dirty="0">
                <a:solidFill>
                  <a:schemeClr val="accent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chemeClr val="accent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600" b="1" dirty="0">
                <a:solidFill>
                  <a:schemeClr val="accent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>
                <a:solidFill>
                  <a:schemeClr val="accent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>
                <a:solidFill>
                  <a:schemeClr val="accent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Tươi</a:t>
            </a:r>
            <a:endParaRPr lang="en-US" sz="3600" b="1" dirty="0">
              <a:solidFill>
                <a:schemeClr val="accent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ctr">
              <a:spcBef>
                <a:spcPct val="50000"/>
              </a:spcBef>
              <a:defRPr/>
            </a:pPr>
            <a:r>
              <a:rPr lang="en-US" sz="3600" b="1" err="1">
                <a:solidFill>
                  <a:schemeClr val="accent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>
                <a:solidFill>
                  <a:schemeClr val="accent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endParaRPr lang="en-US" sz="3600" b="1" dirty="0">
              <a:solidFill>
                <a:schemeClr val="accent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accent2">
                    <a:lumMod val="25000"/>
                  </a:schemeClr>
                </a:solidFill>
                <a:latin typeface="Arial" charset="0"/>
              </a:rPr>
              <a:t> </a:t>
            </a:r>
          </a:p>
        </p:txBody>
      </p:sp>
      <p:pic>
        <p:nvPicPr>
          <p:cNvPr id="3078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3352800"/>
            <a:ext cx="7112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530726"/>
            <a:ext cx="1016000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685800"/>
            <a:ext cx="7112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5505450"/>
            <a:ext cx="7112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3400"/>
            <a:ext cx="7112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066" y="3453268"/>
            <a:ext cx="7112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3246120"/>
            <a:ext cx="7112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2362200"/>
            <a:ext cx="7112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4953000"/>
            <a:ext cx="7112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28600"/>
            <a:ext cx="7112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47800"/>
            <a:ext cx="7112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1600" y="-81326"/>
            <a:ext cx="12192000" cy="3869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GB" sz="2800" b="1">
                <a:solidFill>
                  <a:srgbClr val="1903BD"/>
                </a:solidFill>
                <a:latin typeface="Times New Roman" pitchFamily="18" charset="0"/>
                <a:cs typeface="Times New Roman" pitchFamily="18" charset="0"/>
              </a:rPr>
              <a:t>TRƯỜNG TIỂU HỌC HÙNG THẮNG</a:t>
            </a:r>
          </a:p>
          <a:p>
            <a:pPr algn="ctr" eaLnBrk="1" hangingPunct="1">
              <a:lnSpc>
                <a:spcPct val="150000"/>
              </a:lnSpc>
            </a:pPr>
            <a:endParaRPr lang="en-GB" sz="16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GB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NHIỆT LIỆT CHÀO ĐÓN CÁC THẦY CÔ GIÁO </a:t>
            </a:r>
          </a:p>
          <a:p>
            <a:pPr algn="ctr" eaLnBrk="1" hangingPunct="1">
              <a:lnSpc>
                <a:spcPct val="150000"/>
              </a:lnSpc>
            </a:pPr>
            <a:r>
              <a:rPr lang="en-GB" sz="2800" b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NĂM HỌC 2024 - 2025</a:t>
            </a:r>
          </a:p>
          <a:p>
            <a:pPr algn="ctr" eaLnBrk="1" hangingPunct="1">
              <a:lnSpc>
                <a:spcPct val="150000"/>
              </a:lnSpc>
            </a:pPr>
            <a:endParaRPr lang="en-GB" sz="11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</a:pPr>
            <a:endParaRPr lang="en-US" sz="2800" b="1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MÔN:  ÂM NHẠC</a:t>
            </a:r>
          </a:p>
        </p:txBody>
      </p:sp>
    </p:spTree>
    <p:extLst>
      <p:ext uri="{BB962C8B-B14F-4D97-AF65-F5344CB8AC3E}">
        <p14:creationId xmlns:p14="http://schemas.microsoft.com/office/powerpoint/2010/main" val="313759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8" grpId="0" build="allAtOnce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69E8E6C-ECD2-4E70-8ECC-50B0EACAE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16" y="884122"/>
            <a:ext cx="11430485" cy="25757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1C752B-4F70-4373-B413-F06348689100}"/>
              </a:ext>
            </a:extLst>
          </p:cNvPr>
          <p:cNvSpPr/>
          <p:nvPr/>
        </p:nvSpPr>
        <p:spPr>
          <a:xfrm>
            <a:off x="683146" y="610414"/>
            <a:ext cx="113043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Câu 2:</a:t>
            </a:r>
            <a:endParaRPr lang="en-US" sz="28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C12EB3-C830-41C7-921B-EE438F3FF0C1}"/>
              </a:ext>
            </a:extLst>
          </p:cNvPr>
          <p:cNvSpPr txBox="1"/>
          <p:nvPr/>
        </p:nvSpPr>
        <p:spPr>
          <a:xfrm>
            <a:off x="1423283" y="3356486"/>
            <a:ext cx="107179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nhỏ.                          Mùa        thi           trôi               qua       tiếng        ve       gọi           hè                về.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36F225-6CD7-4B35-9CF6-E2C77E33CE92}"/>
              </a:ext>
            </a:extLst>
          </p:cNvPr>
          <p:cNvSpPr txBox="1"/>
          <p:nvPr/>
        </p:nvSpPr>
        <p:spPr>
          <a:xfrm>
            <a:off x="3650991" y="1854656"/>
            <a:ext cx="8817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Nhặt        cánh     phượng          hồng            ép       vào            trang      sách</a:t>
            </a:r>
          </a:p>
        </p:txBody>
      </p:sp>
    </p:spTree>
    <p:extLst>
      <p:ext uri="{BB962C8B-B14F-4D97-AF65-F5344CB8AC3E}">
        <p14:creationId xmlns:p14="http://schemas.microsoft.com/office/powerpoint/2010/main" val="3648562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A54E08-1FB8-4A83-9E93-4DF3716E0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428" y="1170830"/>
            <a:ext cx="10978431" cy="30153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1C752B-4F70-4373-B413-F06348689100}"/>
              </a:ext>
            </a:extLst>
          </p:cNvPr>
          <p:cNvSpPr/>
          <p:nvPr/>
        </p:nvSpPr>
        <p:spPr>
          <a:xfrm>
            <a:off x="98854" y="610414"/>
            <a:ext cx="229902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Ghép câu 1+2:</a:t>
            </a:r>
            <a:endParaRPr lang="en-US" sz="28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D2AEEB-F90B-4DC7-9944-C10CCAC7FC05}"/>
              </a:ext>
            </a:extLst>
          </p:cNvPr>
          <p:cNvSpPr txBox="1"/>
          <p:nvPr/>
        </p:nvSpPr>
        <p:spPr>
          <a:xfrm>
            <a:off x="2190750" y="1890677"/>
            <a:ext cx="9752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   Màu    áo     tan          trường  tung      bay    khắp    phố       phường.                    Kỉ     niệm  đến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066B1B-428D-4C5F-8333-BB31492FFD5F}"/>
              </a:ext>
            </a:extLst>
          </p:cNvPr>
          <p:cNvSpPr txBox="1"/>
          <p:nvPr/>
        </p:nvSpPr>
        <p:spPr>
          <a:xfrm>
            <a:off x="1689255" y="2911827"/>
            <a:ext cx="10690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lớp    mãi       đọng  trong  tim       em.                 Nhặt    cánh   phượng   hồng   ép     vào     trang   sách</a:t>
            </a:r>
          </a:p>
          <a:p>
            <a:endParaRPr lang="vi-VN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446D3E-F125-47B3-94BF-E261A94F67F6}"/>
              </a:ext>
            </a:extLst>
          </p:cNvPr>
          <p:cNvSpPr txBox="1"/>
          <p:nvPr/>
        </p:nvSpPr>
        <p:spPr>
          <a:xfrm>
            <a:off x="1707847" y="4027397"/>
            <a:ext cx="107179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nhỏ.                          Mùa        thi           trôi              qua       tiếng      ve       gọi          hè                về.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1DE2D1-3CCF-4256-A180-D4573919E35D}"/>
              </a:ext>
            </a:extLst>
          </p:cNvPr>
          <p:cNvSpPr txBox="1"/>
          <p:nvPr/>
        </p:nvSpPr>
        <p:spPr>
          <a:xfrm>
            <a:off x="3701795" y="3786094"/>
            <a:ext cx="8817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2290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1C752B-4F70-4373-B413-F06348689100}"/>
              </a:ext>
            </a:extLst>
          </p:cNvPr>
          <p:cNvSpPr/>
          <p:nvPr/>
        </p:nvSpPr>
        <p:spPr>
          <a:xfrm>
            <a:off x="683146" y="610414"/>
            <a:ext cx="113043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Câu 3:</a:t>
            </a:r>
            <a:endParaRPr lang="en-US" sz="28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10103B-B54A-4EC1-BBCE-55A785BE8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905" y="1206719"/>
            <a:ext cx="10346920" cy="21641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A53D9D-3224-48D3-8059-F5CDDD37E869}"/>
              </a:ext>
            </a:extLst>
          </p:cNvPr>
          <p:cNvSpPr txBox="1"/>
          <p:nvPr/>
        </p:nvSpPr>
        <p:spPr>
          <a:xfrm>
            <a:off x="1639158" y="3055141"/>
            <a:ext cx="6715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theo          niềm   vui           bao    ước     mơ         xa.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2AFF46-CD07-4C5A-9365-FCACD63C1745}"/>
              </a:ext>
            </a:extLst>
          </p:cNvPr>
          <p:cNvSpPr txBox="1"/>
          <p:nvPr/>
        </p:nvSpPr>
        <p:spPr>
          <a:xfrm>
            <a:off x="2114939" y="1912230"/>
            <a:ext cx="102743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      Mùa       hè          lại        đến  bùi    ngùi trong      cánh            phượng.       Mùa    hè    mang </a:t>
            </a:r>
          </a:p>
        </p:txBody>
      </p:sp>
    </p:spTree>
    <p:extLst>
      <p:ext uri="{BB962C8B-B14F-4D97-AF65-F5344CB8AC3E}">
        <p14:creationId xmlns:p14="http://schemas.microsoft.com/office/powerpoint/2010/main" val="3519985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99D12A6-2F6C-4222-BB06-0F6AD1BC5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10" y="1429770"/>
            <a:ext cx="11461239" cy="2153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1C752B-4F70-4373-B413-F06348689100}"/>
              </a:ext>
            </a:extLst>
          </p:cNvPr>
          <p:cNvSpPr/>
          <p:nvPr/>
        </p:nvSpPr>
        <p:spPr>
          <a:xfrm>
            <a:off x="683146" y="610414"/>
            <a:ext cx="113043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Câu 4:</a:t>
            </a:r>
            <a:endParaRPr lang="en-US" sz="28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404981-C802-4F87-8E10-9392CA7D1EDB}"/>
              </a:ext>
            </a:extLst>
          </p:cNvPr>
          <p:cNvSpPr txBox="1"/>
          <p:nvPr/>
        </p:nvSpPr>
        <p:spPr>
          <a:xfrm>
            <a:off x="1115884" y="3544626"/>
            <a:ext cx="8068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về.                Tạm   biệt     thầy   cô    bạn      bè    nét     chữ    thân      thương.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E08BA2-E148-4C61-A669-33843DC48546}"/>
              </a:ext>
            </a:extLst>
          </p:cNvPr>
          <p:cNvSpPr txBox="1"/>
          <p:nvPr/>
        </p:nvSpPr>
        <p:spPr>
          <a:xfrm>
            <a:off x="3587157" y="2322085"/>
            <a:ext cx="108217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Hè         về          lưu              luyến          chia      tay             hè        về        hè </a:t>
            </a:r>
          </a:p>
        </p:txBody>
      </p:sp>
    </p:spTree>
    <p:extLst>
      <p:ext uri="{BB962C8B-B14F-4D97-AF65-F5344CB8AC3E}">
        <p14:creationId xmlns:p14="http://schemas.microsoft.com/office/powerpoint/2010/main" val="3412601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0DC309-885C-478B-B29A-E0C4C4409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11" y="680077"/>
            <a:ext cx="10348771" cy="364259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1C752B-4F70-4373-B413-F06348689100}"/>
              </a:ext>
            </a:extLst>
          </p:cNvPr>
          <p:cNvSpPr/>
          <p:nvPr/>
        </p:nvSpPr>
        <p:spPr>
          <a:xfrm>
            <a:off x="98852" y="212453"/>
            <a:ext cx="229902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Ghép câu 3+4:</a:t>
            </a:r>
            <a:endParaRPr lang="en-US" sz="28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C3EBB4-AFDD-4F78-A007-6402373EC57C}"/>
              </a:ext>
            </a:extLst>
          </p:cNvPr>
          <p:cNvSpPr txBox="1"/>
          <p:nvPr/>
        </p:nvSpPr>
        <p:spPr>
          <a:xfrm>
            <a:off x="1752208" y="2273854"/>
            <a:ext cx="100979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phượng.                            Mùa    hè        mang      theo        niềm   vui           bao    ước     mơ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A0737D-653C-469B-AE34-A80C501CCFB5}"/>
              </a:ext>
            </a:extLst>
          </p:cNvPr>
          <p:cNvSpPr txBox="1"/>
          <p:nvPr/>
        </p:nvSpPr>
        <p:spPr>
          <a:xfrm>
            <a:off x="3219950" y="1392017"/>
            <a:ext cx="102743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      Mùa       hè         lại             đến           bùi    ngùi           trong      cánh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E47CAB-C157-4E00-9413-BA3E30A38911}"/>
              </a:ext>
            </a:extLst>
          </p:cNvPr>
          <p:cNvSpPr txBox="1"/>
          <p:nvPr/>
        </p:nvSpPr>
        <p:spPr>
          <a:xfrm>
            <a:off x="1630017" y="4252113"/>
            <a:ext cx="8068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về.             Tạm  biệt   thầy   cô   bạn     bè   nét    chữ    thân    thương.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2EAE7F-264C-4A5F-890F-D2B1FD5ED93F}"/>
              </a:ext>
            </a:extLst>
          </p:cNvPr>
          <p:cNvSpPr txBox="1"/>
          <p:nvPr/>
        </p:nvSpPr>
        <p:spPr>
          <a:xfrm>
            <a:off x="1630017" y="3155692"/>
            <a:ext cx="121379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  xa.                               Hè        về         lưu           luyến        chia     tay            hè      về       hè </a:t>
            </a:r>
          </a:p>
        </p:txBody>
      </p:sp>
    </p:spTree>
    <p:extLst>
      <p:ext uri="{BB962C8B-B14F-4D97-AF65-F5344CB8AC3E}">
        <p14:creationId xmlns:p14="http://schemas.microsoft.com/office/powerpoint/2010/main" val="2786940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1C752B-4F70-4373-B413-F06348689100}"/>
              </a:ext>
            </a:extLst>
          </p:cNvPr>
          <p:cNvSpPr/>
          <p:nvPr/>
        </p:nvSpPr>
        <p:spPr>
          <a:xfrm>
            <a:off x="683146" y="610414"/>
            <a:ext cx="113043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5:</a:t>
            </a:r>
            <a:endParaRPr kumimoji="0" lang="en-US" sz="28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10103B-B54A-4EC1-BBCE-55A785BE8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905" y="1214474"/>
            <a:ext cx="10346920" cy="216411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2C0B571-18D6-47ED-8FCF-6D318DA7607C}"/>
              </a:ext>
            </a:extLst>
          </p:cNvPr>
          <p:cNvSpPr txBox="1"/>
          <p:nvPr/>
        </p:nvSpPr>
        <p:spPr>
          <a:xfrm>
            <a:off x="2323768" y="1966531"/>
            <a:ext cx="9785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    La          la          la          la    hè      về   cho         em ước        mơ.                La     la       la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58784A-BF14-4A7E-9E87-6D203CE8C4E0}"/>
              </a:ext>
            </a:extLst>
          </p:cNvPr>
          <p:cNvSpPr txBox="1"/>
          <p:nvPr/>
        </p:nvSpPr>
        <p:spPr>
          <a:xfrm>
            <a:off x="1813585" y="3193823"/>
            <a:ext cx="7584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la             hè     mang      nỗi      nhớ      bâng     khuâng.</a:t>
            </a:r>
          </a:p>
        </p:txBody>
      </p:sp>
    </p:spTree>
    <p:extLst>
      <p:ext uri="{BB962C8B-B14F-4D97-AF65-F5344CB8AC3E}">
        <p14:creationId xmlns:p14="http://schemas.microsoft.com/office/powerpoint/2010/main" val="138100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7">
            <a:extLst>
              <a:ext uri="{FF2B5EF4-FFF2-40B4-BE49-F238E27FC236}">
                <a16:creationId xmlns:a16="http://schemas.microsoft.com/office/drawing/2014/main" id="{ECE8FCC2-9267-519E-328F-7C301CEBF6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48366" y="4762191"/>
            <a:ext cx="2338791" cy="18125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1C752B-4F70-4373-B413-F06348689100}"/>
              </a:ext>
            </a:extLst>
          </p:cNvPr>
          <p:cNvSpPr/>
          <p:nvPr/>
        </p:nvSpPr>
        <p:spPr>
          <a:xfrm>
            <a:off x="683146" y="610414"/>
            <a:ext cx="113043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</a:t>
            </a:r>
            <a:r>
              <a:rPr lang="vi-VN" sz="28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6</a:t>
            </a:r>
            <a:r>
              <a:rPr kumimoji="0" lang="vi-VN" sz="28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endParaRPr kumimoji="0" lang="en-US" sz="28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462E80-EEA6-42DF-9800-5C7FADBCD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684" y="1302075"/>
            <a:ext cx="10730610" cy="224301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45AB961-198F-4967-BA93-4E2EFAA0B546}"/>
              </a:ext>
            </a:extLst>
          </p:cNvPr>
          <p:cNvSpPr txBox="1"/>
          <p:nvPr/>
        </p:nvSpPr>
        <p:spPr>
          <a:xfrm>
            <a:off x="1609539" y="3446018"/>
            <a:ext cx="95832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mới.                  Em     yêu      mùa        hè,      hè       về       thỏa         lòng     ước   mong.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60F84B-D0E0-4B14-9600-7A096DA785FF}"/>
              </a:ext>
            </a:extLst>
          </p:cNvPr>
          <p:cNvSpPr txBox="1"/>
          <p:nvPr/>
        </p:nvSpPr>
        <p:spPr>
          <a:xfrm>
            <a:off x="3851743" y="2129838"/>
            <a:ext cx="98960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La        la         la                      la              hè      về             em     thêm   tuổi</a:t>
            </a:r>
          </a:p>
        </p:txBody>
      </p:sp>
    </p:spTree>
    <p:extLst>
      <p:ext uri="{BB962C8B-B14F-4D97-AF65-F5344CB8AC3E}">
        <p14:creationId xmlns:p14="http://schemas.microsoft.com/office/powerpoint/2010/main" val="1579097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5D4DB1-2156-4C4C-9EEF-BD62AC45F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587" y="960032"/>
            <a:ext cx="10346920" cy="21641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4B6A8C-E421-4E35-B3EF-1A0948FDC38E}"/>
              </a:ext>
            </a:extLst>
          </p:cNvPr>
          <p:cNvSpPr txBox="1"/>
          <p:nvPr/>
        </p:nvSpPr>
        <p:spPr>
          <a:xfrm>
            <a:off x="2212450" y="1712089"/>
            <a:ext cx="9785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    La          la          la          la    hè      về   cho         em ước        mơ.                La     la       la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6B930C-7461-48C8-9EB3-DE3402425A50}"/>
              </a:ext>
            </a:extLst>
          </p:cNvPr>
          <p:cNvSpPr txBox="1"/>
          <p:nvPr/>
        </p:nvSpPr>
        <p:spPr>
          <a:xfrm>
            <a:off x="1702267" y="2939381"/>
            <a:ext cx="7584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la             hè     mang      nỗi      nhớ      bâng…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29D3A3-756E-46C7-88B0-302F72A12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002" y="3308713"/>
            <a:ext cx="10730610" cy="22430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305AE8-823A-4864-988E-36301A9F4972}"/>
              </a:ext>
            </a:extLst>
          </p:cNvPr>
          <p:cNvSpPr txBox="1"/>
          <p:nvPr/>
        </p:nvSpPr>
        <p:spPr>
          <a:xfrm>
            <a:off x="1720857" y="5452656"/>
            <a:ext cx="95832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mới.                  Em     yêu      mùa        hè,      hè       về       thỏa         lòng     ước   mong.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9C4574-706A-4E42-A525-CEC5EC3F1A11}"/>
              </a:ext>
            </a:extLst>
          </p:cNvPr>
          <p:cNvSpPr txBox="1"/>
          <p:nvPr/>
        </p:nvSpPr>
        <p:spPr>
          <a:xfrm>
            <a:off x="1630017" y="4136476"/>
            <a:ext cx="122291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…khuâng.                        La        la         la                      la              hè      về             em     thêm   tuổi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DB90F3-9484-4882-9A3B-F174917FAD05}"/>
              </a:ext>
            </a:extLst>
          </p:cNvPr>
          <p:cNvSpPr/>
          <p:nvPr/>
        </p:nvSpPr>
        <p:spPr>
          <a:xfrm>
            <a:off x="5987332" y="2081421"/>
            <a:ext cx="5094175" cy="9468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F2ABF8-4B12-4B92-8B80-44E6F9E1AAB7}"/>
              </a:ext>
            </a:extLst>
          </p:cNvPr>
          <p:cNvSpPr/>
          <p:nvPr/>
        </p:nvSpPr>
        <p:spPr>
          <a:xfrm>
            <a:off x="98852" y="212453"/>
            <a:ext cx="229902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Ghép câu 5+6:</a:t>
            </a:r>
            <a:endParaRPr lang="en-US" sz="28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19490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062120-3558-468A-A60E-2C8097901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42" y="485030"/>
            <a:ext cx="11937557" cy="60350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127080-410E-420F-85F1-E15DD94C9432}"/>
              </a:ext>
            </a:extLst>
          </p:cNvPr>
          <p:cNvSpPr/>
          <p:nvPr/>
        </p:nvSpPr>
        <p:spPr>
          <a:xfrm>
            <a:off x="134506" y="76320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Ghép lời 1:</a:t>
            </a:r>
            <a:endParaRPr kumimoji="0" lang="en-US" sz="2400" b="1" i="0" u="sng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8FE598-0A8E-4D5E-B4CB-7709BBED8A56}"/>
              </a:ext>
            </a:extLst>
          </p:cNvPr>
          <p:cNvSpPr/>
          <p:nvPr/>
        </p:nvSpPr>
        <p:spPr>
          <a:xfrm>
            <a:off x="4000165" y="37400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ca hè về</a:t>
            </a:r>
            <a:endParaRPr kumimoji="0" lang="en-US" sz="2400" b="1" i="0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6928BB-37C9-4A79-B724-A5798270C06A}"/>
              </a:ext>
            </a:extLst>
          </p:cNvPr>
          <p:cNvSpPr/>
          <p:nvPr/>
        </p:nvSpPr>
        <p:spPr>
          <a:xfrm>
            <a:off x="7969191" y="274071"/>
            <a:ext cx="329250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600" i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Nhạc và lời: Bích Liễu</a:t>
            </a:r>
            <a:endParaRPr kumimoji="0" lang="en-US" sz="1600" i="1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957441-1EA3-4373-BF05-DB10D305BADC}"/>
              </a:ext>
            </a:extLst>
          </p:cNvPr>
          <p:cNvSpPr txBox="1"/>
          <p:nvPr/>
        </p:nvSpPr>
        <p:spPr>
          <a:xfrm>
            <a:off x="1841949" y="986224"/>
            <a:ext cx="9752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   </a:t>
            </a:r>
            <a:r>
              <a:rPr lang="vi-VN" sz="1600">
                <a:solidFill>
                  <a:srgbClr val="0070C0"/>
                </a:solidFill>
                <a:latin typeface="+mj-lt"/>
              </a:rPr>
              <a:t>Màu     áo      tan             trường     tung        bay        khắp       phố          phường.                         Kỉ        niệm   đến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B472E2-4AA1-4CE3-8F41-332CBEFD2C28}"/>
              </a:ext>
            </a:extLst>
          </p:cNvPr>
          <p:cNvSpPr txBox="1"/>
          <p:nvPr/>
        </p:nvSpPr>
        <p:spPr>
          <a:xfrm>
            <a:off x="1137037" y="1645439"/>
            <a:ext cx="10800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lớp      mãi           đọng   trong      tim         em.                    Nhặt       cánh       phượng      hồng     ép      vào       trang    sách</a:t>
            </a:r>
          </a:p>
          <a:p>
            <a:endParaRPr lang="vi-VN" sz="16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6A2EBB-6275-4C7A-8F9A-D845F8E79382}"/>
              </a:ext>
            </a:extLst>
          </p:cNvPr>
          <p:cNvSpPr txBox="1"/>
          <p:nvPr/>
        </p:nvSpPr>
        <p:spPr>
          <a:xfrm>
            <a:off x="1350039" y="2362280"/>
            <a:ext cx="107179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nhỏ.                               Mùa            thi            trôi                   qua         tiếng         ve          gọi             hè                    về.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EA6B-715D-4B68-B9B9-0CA5C297C851}"/>
              </a:ext>
            </a:extLst>
          </p:cNvPr>
          <p:cNvSpPr txBox="1"/>
          <p:nvPr/>
        </p:nvSpPr>
        <p:spPr>
          <a:xfrm>
            <a:off x="1433992" y="3616500"/>
            <a:ext cx="100979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phượng.                                     Mùa          hè           mang          theo             niềm       vui               bao       ước         mơ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9F16C7-75B4-4845-BB3A-39CF7BFE10E1}"/>
              </a:ext>
            </a:extLst>
          </p:cNvPr>
          <p:cNvSpPr txBox="1"/>
          <p:nvPr/>
        </p:nvSpPr>
        <p:spPr>
          <a:xfrm>
            <a:off x="2939972" y="2942571"/>
            <a:ext cx="102743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           Mùa           hè             lại                  đến                bùi        ngùi              trong         cánh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86C523-A8D7-415D-8220-D56B060E9412}"/>
              </a:ext>
            </a:extLst>
          </p:cNvPr>
          <p:cNvSpPr txBox="1"/>
          <p:nvPr/>
        </p:nvSpPr>
        <p:spPr>
          <a:xfrm>
            <a:off x="1214826" y="5044463"/>
            <a:ext cx="106246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về.                   Tạm     biệt       thầy      cô    bạn        bè     nét      chữ       thân       thương.                    La             la         la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195415-9DB8-4B1F-8654-093A7AE9199A}"/>
              </a:ext>
            </a:extLst>
          </p:cNvPr>
          <p:cNvSpPr txBox="1"/>
          <p:nvPr/>
        </p:nvSpPr>
        <p:spPr>
          <a:xfrm>
            <a:off x="1117175" y="4307876"/>
            <a:ext cx="123509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  xa.                                               Hè          về            lưu                 luyến             chia        tay                hè          về           hè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59F239-A867-42F4-A530-C1C5A92074FB}"/>
              </a:ext>
            </a:extLst>
          </p:cNvPr>
          <p:cNvSpPr txBox="1"/>
          <p:nvPr/>
        </p:nvSpPr>
        <p:spPr>
          <a:xfrm>
            <a:off x="1908266" y="9392566"/>
            <a:ext cx="95832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mới.                  Em     yêu      mùa        hè,      hè       về       thỏa         lòng     ước   mong.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3F9618-D557-40AA-9CFB-F26CD80169EB}"/>
              </a:ext>
            </a:extLst>
          </p:cNvPr>
          <p:cNvSpPr txBox="1"/>
          <p:nvPr/>
        </p:nvSpPr>
        <p:spPr>
          <a:xfrm>
            <a:off x="3269109" y="3112464"/>
            <a:ext cx="9785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    (</a:t>
            </a:r>
            <a:r>
              <a:rPr lang="vi-VN" sz="1600">
                <a:solidFill>
                  <a:srgbClr val="0070C0"/>
                </a:solidFill>
                <a:latin typeface="+mj-lt"/>
              </a:rPr>
              <a:t>La             la              la)                   la                  hè          về                 cho         em ước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5C9EF7-5111-4A3C-A563-4E24F0C42196}"/>
              </a:ext>
            </a:extLst>
          </p:cNvPr>
          <p:cNvSpPr txBox="1"/>
          <p:nvPr/>
        </p:nvSpPr>
        <p:spPr>
          <a:xfrm>
            <a:off x="1474088" y="3782553"/>
            <a:ext cx="1071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mơ.                                        La          la           la              la               hè       mang          nỗi       nhớ      bâng 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B05664-7FB3-4B5B-8333-7268EA6764D4}"/>
              </a:ext>
            </a:extLst>
          </p:cNvPr>
          <p:cNvSpPr txBox="1"/>
          <p:nvPr/>
        </p:nvSpPr>
        <p:spPr>
          <a:xfrm>
            <a:off x="1137037" y="6483911"/>
            <a:ext cx="97506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mới.                         Em        yêu       mùa             hè,          hè          về         thỏa           lòng       ước        mong.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14344C-1C82-4C4A-ACEF-B78F6F206094}"/>
              </a:ext>
            </a:extLst>
          </p:cNvPr>
          <p:cNvSpPr txBox="1"/>
          <p:nvPr/>
        </p:nvSpPr>
        <p:spPr>
          <a:xfrm>
            <a:off x="1117175" y="5706828"/>
            <a:ext cx="125517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…khuâng.                                 La           la            la                            la                   hè        về                 em       thêm     tuổi</a:t>
            </a:r>
          </a:p>
        </p:txBody>
      </p:sp>
      <p:pic>
        <p:nvPicPr>
          <p:cNvPr id="30" name="loi 1">
            <a:hlinkClick r:id="" action="ppaction://media"/>
            <a:extLst>
              <a:ext uri="{FF2B5EF4-FFF2-40B4-BE49-F238E27FC236}">
                <a16:creationId xmlns:a16="http://schemas.microsoft.com/office/drawing/2014/main" id="{C2279F42-6035-4E78-9EAC-399FAE76A1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995" y="612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53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8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062120-3558-468A-A60E-2C8097901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42" y="485030"/>
            <a:ext cx="11937557" cy="60350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127080-410E-420F-85F1-E15DD94C9432}"/>
              </a:ext>
            </a:extLst>
          </p:cNvPr>
          <p:cNvSpPr/>
          <p:nvPr/>
        </p:nvSpPr>
        <p:spPr>
          <a:xfrm>
            <a:off x="134506" y="76320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Ghép lời 2 :</a:t>
            </a:r>
            <a:endParaRPr kumimoji="0" lang="en-US" sz="2400" b="1" i="0" u="sng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8FE598-0A8E-4D5E-B4CB-7709BBED8A56}"/>
              </a:ext>
            </a:extLst>
          </p:cNvPr>
          <p:cNvSpPr/>
          <p:nvPr/>
        </p:nvSpPr>
        <p:spPr>
          <a:xfrm>
            <a:off x="4000165" y="37400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ca hè về</a:t>
            </a:r>
            <a:endParaRPr kumimoji="0" lang="en-US" sz="2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6928BB-37C9-4A79-B724-A5798270C06A}"/>
              </a:ext>
            </a:extLst>
          </p:cNvPr>
          <p:cNvSpPr/>
          <p:nvPr/>
        </p:nvSpPr>
        <p:spPr>
          <a:xfrm>
            <a:off x="7969191" y="274071"/>
            <a:ext cx="329250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Bích Liễu</a:t>
            </a:r>
            <a:endParaRPr kumimoji="0" lang="en-US" sz="16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EA6B-715D-4B68-B9B9-0CA5C297C851}"/>
              </a:ext>
            </a:extLst>
          </p:cNvPr>
          <p:cNvSpPr txBox="1"/>
          <p:nvPr/>
        </p:nvSpPr>
        <p:spPr>
          <a:xfrm>
            <a:off x="1433992" y="3616500"/>
            <a:ext cx="100979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phượng.                                     Mùa          hè           mang          theo             niềm       vui               bao       ước         mơ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9F16C7-75B4-4845-BB3A-39CF7BFE10E1}"/>
              </a:ext>
            </a:extLst>
          </p:cNvPr>
          <p:cNvSpPr txBox="1"/>
          <p:nvPr/>
        </p:nvSpPr>
        <p:spPr>
          <a:xfrm>
            <a:off x="2939972" y="2942571"/>
            <a:ext cx="102743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Mùa           hè             lại                  đến                bùi        ngùi              trong         cánh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86C523-A8D7-415D-8220-D56B060E9412}"/>
              </a:ext>
            </a:extLst>
          </p:cNvPr>
          <p:cNvSpPr txBox="1"/>
          <p:nvPr/>
        </p:nvSpPr>
        <p:spPr>
          <a:xfrm>
            <a:off x="1214826" y="5044463"/>
            <a:ext cx="106246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về.                   Tạm     biệt       thầy      cô    bạn        bè     nét      chữ       thân       thương.                    La             la         la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195415-9DB8-4B1F-8654-093A7AE9199A}"/>
              </a:ext>
            </a:extLst>
          </p:cNvPr>
          <p:cNvSpPr txBox="1"/>
          <p:nvPr/>
        </p:nvSpPr>
        <p:spPr>
          <a:xfrm>
            <a:off x="1117175" y="4307876"/>
            <a:ext cx="123509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xa.                                               Hè          về            lưu                 luyến             chia        tay                hè          về           hè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3F9618-D557-40AA-9CFB-F26CD80169EB}"/>
              </a:ext>
            </a:extLst>
          </p:cNvPr>
          <p:cNvSpPr txBox="1"/>
          <p:nvPr/>
        </p:nvSpPr>
        <p:spPr>
          <a:xfrm>
            <a:off x="3269109" y="3112464"/>
            <a:ext cx="9785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(</a:t>
            </a: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La             la              la)                   la                  hè          về                 cho         em ước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5C9EF7-5111-4A3C-A563-4E24F0C42196}"/>
              </a:ext>
            </a:extLst>
          </p:cNvPr>
          <p:cNvSpPr txBox="1"/>
          <p:nvPr/>
        </p:nvSpPr>
        <p:spPr>
          <a:xfrm>
            <a:off x="1474088" y="3782553"/>
            <a:ext cx="1071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mơ.                                        La          la           la              la               hè       mang          nỗi       nhớ      bâng 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B05664-7FB3-4B5B-8333-7268EA6764D4}"/>
              </a:ext>
            </a:extLst>
          </p:cNvPr>
          <p:cNvSpPr txBox="1"/>
          <p:nvPr/>
        </p:nvSpPr>
        <p:spPr>
          <a:xfrm>
            <a:off x="1137037" y="6483911"/>
            <a:ext cx="97506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mới.                         Em        yêu       mùa             hè,          hè          về         thỏa           lòng       ước        mong.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14344C-1C82-4C4A-ACEF-B78F6F206094}"/>
              </a:ext>
            </a:extLst>
          </p:cNvPr>
          <p:cNvSpPr txBox="1"/>
          <p:nvPr/>
        </p:nvSpPr>
        <p:spPr>
          <a:xfrm>
            <a:off x="1117175" y="5706828"/>
            <a:ext cx="125517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…khuâng.                                 La           la            la                            la                   hè        về                 em       thêm     tuổi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5E78B6-0FBE-4C00-854F-C3AB2B0DB343}"/>
              </a:ext>
            </a:extLst>
          </p:cNvPr>
          <p:cNvSpPr txBox="1"/>
          <p:nvPr/>
        </p:nvSpPr>
        <p:spPr>
          <a:xfrm>
            <a:off x="1968451" y="744004"/>
            <a:ext cx="102235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Hè       đến      cho               em         vui         chơi       mọi        nẻo          đường.                        Chiều       dần    tắt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5BA5FD-6F53-4F0F-B84E-7DF025FBBAB2}"/>
              </a:ext>
            </a:extLst>
          </p:cNvPr>
          <p:cNvSpPr txBox="1"/>
          <p:nvPr/>
        </p:nvSpPr>
        <p:spPr>
          <a:xfrm>
            <a:off x="1137037" y="146727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nắng   cánh           diều    bay       theo        em.                      Bên         lũy         tre             làng     sáo     nhịp      theo     tiếng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29E17D-80F0-421C-AE01-9E2FD943393B}"/>
              </a:ext>
            </a:extLst>
          </p:cNvPr>
          <p:cNvSpPr txBox="1"/>
          <p:nvPr/>
        </p:nvSpPr>
        <p:spPr>
          <a:xfrm>
            <a:off x="1231589" y="2094288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đàn.                                  Hòa           chung        tiếng                hát           khúc        ca           hè             hè                      về.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0076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1B54A-BD3C-47DE-9B85-29785CD7D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1316" y="884903"/>
            <a:ext cx="8839200" cy="1651513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168743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062120-3558-468A-A60E-2C8097901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42" y="485030"/>
            <a:ext cx="11937557" cy="60350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127080-410E-420F-85F1-E15DD94C9432}"/>
              </a:ext>
            </a:extLst>
          </p:cNvPr>
          <p:cNvSpPr/>
          <p:nvPr/>
        </p:nvSpPr>
        <p:spPr>
          <a:xfrm>
            <a:off x="134506" y="76320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Ghép toàn bài :</a:t>
            </a:r>
            <a:endParaRPr kumimoji="0" lang="en-US" sz="2400" b="1" i="0" u="sng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8FE598-0A8E-4D5E-B4CB-7709BBED8A56}"/>
              </a:ext>
            </a:extLst>
          </p:cNvPr>
          <p:cNvSpPr/>
          <p:nvPr/>
        </p:nvSpPr>
        <p:spPr>
          <a:xfrm>
            <a:off x="4000165" y="37400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ca hè về</a:t>
            </a:r>
            <a:endParaRPr kumimoji="0" lang="en-US" sz="2400" b="1" i="0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6928BB-37C9-4A79-B724-A5798270C06A}"/>
              </a:ext>
            </a:extLst>
          </p:cNvPr>
          <p:cNvSpPr/>
          <p:nvPr/>
        </p:nvSpPr>
        <p:spPr>
          <a:xfrm>
            <a:off x="7969191" y="274071"/>
            <a:ext cx="329250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600" i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Nhạc và lời: Bích Liễu</a:t>
            </a:r>
            <a:endParaRPr kumimoji="0" lang="en-US" sz="1600" i="1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EA6B-715D-4B68-B9B9-0CA5C297C851}"/>
              </a:ext>
            </a:extLst>
          </p:cNvPr>
          <p:cNvSpPr txBox="1"/>
          <p:nvPr/>
        </p:nvSpPr>
        <p:spPr>
          <a:xfrm>
            <a:off x="1433992" y="3616500"/>
            <a:ext cx="100979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phượng.                                     Mùa          hè           mang          theo             niềm       vui               bao       ước         mơ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9F16C7-75B4-4845-BB3A-39CF7BFE10E1}"/>
              </a:ext>
            </a:extLst>
          </p:cNvPr>
          <p:cNvSpPr txBox="1"/>
          <p:nvPr/>
        </p:nvSpPr>
        <p:spPr>
          <a:xfrm>
            <a:off x="2939972" y="2942571"/>
            <a:ext cx="102743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           Mùa           hè             lại                  đến                bùi        ngùi              trong         cánh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86C523-A8D7-415D-8220-D56B060E9412}"/>
              </a:ext>
            </a:extLst>
          </p:cNvPr>
          <p:cNvSpPr txBox="1"/>
          <p:nvPr/>
        </p:nvSpPr>
        <p:spPr>
          <a:xfrm>
            <a:off x="1214826" y="5044463"/>
            <a:ext cx="106246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về.                   Tạm     biệt       thầy      cô    bạn        bè     nét      chữ       thân       thương.                    La             la         la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195415-9DB8-4B1F-8654-093A7AE9199A}"/>
              </a:ext>
            </a:extLst>
          </p:cNvPr>
          <p:cNvSpPr txBox="1"/>
          <p:nvPr/>
        </p:nvSpPr>
        <p:spPr>
          <a:xfrm>
            <a:off x="1117175" y="4307876"/>
            <a:ext cx="123509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  xa.                                               Hè          về            lưu                 luyến             chia        tay                hè          về           hè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3F9618-D557-40AA-9CFB-F26CD80169EB}"/>
              </a:ext>
            </a:extLst>
          </p:cNvPr>
          <p:cNvSpPr txBox="1"/>
          <p:nvPr/>
        </p:nvSpPr>
        <p:spPr>
          <a:xfrm>
            <a:off x="3269109" y="3112464"/>
            <a:ext cx="9785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    (</a:t>
            </a:r>
            <a:r>
              <a:rPr lang="vi-VN" sz="1600">
                <a:solidFill>
                  <a:srgbClr val="0070C0"/>
                </a:solidFill>
                <a:latin typeface="+mj-lt"/>
              </a:rPr>
              <a:t>La             la              la)                   la                  hè          về                 cho         em ước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5C9EF7-5111-4A3C-A563-4E24F0C42196}"/>
              </a:ext>
            </a:extLst>
          </p:cNvPr>
          <p:cNvSpPr txBox="1"/>
          <p:nvPr/>
        </p:nvSpPr>
        <p:spPr>
          <a:xfrm>
            <a:off x="1474088" y="3782553"/>
            <a:ext cx="1071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mơ.                                        La          la           la              la               hè       mang          nỗi       nhớ      bâng 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B05664-7FB3-4B5B-8333-7268EA6764D4}"/>
              </a:ext>
            </a:extLst>
          </p:cNvPr>
          <p:cNvSpPr txBox="1"/>
          <p:nvPr/>
        </p:nvSpPr>
        <p:spPr>
          <a:xfrm>
            <a:off x="1137037" y="6483911"/>
            <a:ext cx="97506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mới.                         Em        yêu       mùa             hè,          hè          về         thỏa           lòng       ước        mong.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14344C-1C82-4C4A-ACEF-B78F6F206094}"/>
              </a:ext>
            </a:extLst>
          </p:cNvPr>
          <p:cNvSpPr txBox="1"/>
          <p:nvPr/>
        </p:nvSpPr>
        <p:spPr>
          <a:xfrm>
            <a:off x="1117175" y="5706828"/>
            <a:ext cx="125517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…khuâng.                                 La           la            la                            la                   hè        về                 em       thêm     tuổi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5E78B6-0FBE-4C00-854F-C3AB2B0DB343}"/>
              </a:ext>
            </a:extLst>
          </p:cNvPr>
          <p:cNvSpPr txBox="1"/>
          <p:nvPr/>
        </p:nvSpPr>
        <p:spPr>
          <a:xfrm>
            <a:off x="1915060" y="902397"/>
            <a:ext cx="102235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 sz="1600" b="1">
              <a:solidFill>
                <a:srgbClr val="0070C0"/>
              </a:solidFill>
              <a:latin typeface="+mj-lt"/>
            </a:endParaRPr>
          </a:p>
          <a:p>
            <a:r>
              <a:rPr lang="vi-VN" sz="1600">
                <a:solidFill>
                  <a:srgbClr val="0070C0"/>
                </a:solidFill>
                <a:latin typeface="+mj-lt"/>
              </a:rPr>
              <a:t>Hè       đến      cho               em         vui         chơi       mọi        nẻo          đường.                        Chiều       dần    tắt</a:t>
            </a:r>
          </a:p>
          <a:p>
            <a:r>
              <a:rPr lang="vi-VN" sz="1600">
                <a:solidFill>
                  <a:srgbClr val="0070C0"/>
                </a:solidFill>
                <a:latin typeface="+mj-lt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5BA5FD-6F53-4F0F-B84E-7DF025FBBAB2}"/>
              </a:ext>
            </a:extLst>
          </p:cNvPr>
          <p:cNvSpPr txBox="1"/>
          <p:nvPr/>
        </p:nvSpPr>
        <p:spPr>
          <a:xfrm>
            <a:off x="1139792" y="153929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 sz="1600" b="1">
              <a:solidFill>
                <a:srgbClr val="0070C0"/>
              </a:solidFill>
              <a:latin typeface="+mj-lt"/>
            </a:endParaRPr>
          </a:p>
          <a:p>
            <a:r>
              <a:rPr lang="vi-VN" sz="1600">
                <a:solidFill>
                  <a:srgbClr val="0070C0"/>
                </a:solidFill>
                <a:latin typeface="+mj-lt"/>
              </a:rPr>
              <a:t>nắng   cánh           diều    bay       theo        em.                      Bên         lũy         tre             làng     sáo     nhịp      theo     tiếng </a:t>
            </a:r>
          </a:p>
          <a:p>
            <a:endParaRPr lang="vi-VN" sz="16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29E17D-80F0-421C-AE01-9E2FD943393B}"/>
              </a:ext>
            </a:extLst>
          </p:cNvPr>
          <p:cNvSpPr txBox="1"/>
          <p:nvPr/>
        </p:nvSpPr>
        <p:spPr>
          <a:xfrm>
            <a:off x="1232133" y="221962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 sz="1600">
              <a:solidFill>
                <a:srgbClr val="0070C0"/>
              </a:solidFill>
              <a:latin typeface="+mj-lt"/>
            </a:endParaRPr>
          </a:p>
          <a:p>
            <a:r>
              <a:rPr lang="vi-VN" sz="1600">
                <a:solidFill>
                  <a:srgbClr val="0070C0"/>
                </a:solidFill>
                <a:latin typeface="+mj-lt"/>
              </a:rPr>
              <a:t>đàn.                                  Hòa           chung        tiếng                hát           khúc        ca           hè             hè                      về. </a:t>
            </a:r>
          </a:p>
          <a:p>
            <a:endParaRPr lang="vi-VN" sz="16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FF1831-5C14-42B2-8F9B-FAF5DB4EEDAE}"/>
              </a:ext>
            </a:extLst>
          </p:cNvPr>
          <p:cNvSpPr txBox="1"/>
          <p:nvPr/>
        </p:nvSpPr>
        <p:spPr>
          <a:xfrm>
            <a:off x="1779857" y="929808"/>
            <a:ext cx="9752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   </a:t>
            </a:r>
            <a:r>
              <a:rPr lang="vi-VN" sz="1600">
                <a:solidFill>
                  <a:srgbClr val="0070C0"/>
                </a:solidFill>
                <a:latin typeface="+mj-lt"/>
              </a:rPr>
              <a:t>Màu     áo      tan             trường     tung        bay        khắp       phố          phường.                         Kỉ        niệm   đến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B47884-EE77-4702-95BF-DB4FD73F1677}"/>
              </a:ext>
            </a:extLst>
          </p:cNvPr>
          <p:cNvSpPr txBox="1"/>
          <p:nvPr/>
        </p:nvSpPr>
        <p:spPr>
          <a:xfrm>
            <a:off x="1160572" y="1565986"/>
            <a:ext cx="10800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lớp      mãi           đọng   trong      tim         em.                    Nhặt       cánh       phượng      hồng     ép      vào       trang    sách</a:t>
            </a:r>
          </a:p>
          <a:p>
            <a:endParaRPr lang="vi-VN" sz="16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8D30EF-58CB-46C9-94EF-87B61CC4A230}"/>
              </a:ext>
            </a:extLst>
          </p:cNvPr>
          <p:cNvSpPr txBox="1"/>
          <p:nvPr/>
        </p:nvSpPr>
        <p:spPr>
          <a:xfrm>
            <a:off x="1296954" y="2314623"/>
            <a:ext cx="107179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nhỏ.                               Mùa            thi            trôi                   qua         tiếng         ve          gọi             hè                    về. </a:t>
            </a:r>
          </a:p>
        </p:txBody>
      </p:sp>
      <p:pic>
        <p:nvPicPr>
          <p:cNvPr id="2" name="toan bai">
            <a:hlinkClick r:id="" action="ppaction://media"/>
            <a:extLst>
              <a:ext uri="{FF2B5EF4-FFF2-40B4-BE49-F238E27FC236}">
                <a16:creationId xmlns:a16="http://schemas.microsoft.com/office/drawing/2014/main" id="{25FC34AF-285A-4F84-8F8F-FA3325517B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652" y="748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80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062120-3558-468A-A60E-2C8097901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42" y="485030"/>
            <a:ext cx="11937557" cy="60350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127080-410E-420F-85F1-E15DD94C9432}"/>
              </a:ext>
            </a:extLst>
          </p:cNvPr>
          <p:cNvSpPr/>
          <p:nvPr/>
        </p:nvSpPr>
        <p:spPr>
          <a:xfrm>
            <a:off x="134506" y="76320"/>
            <a:ext cx="437388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Ghép cùng nhạc đệm :</a:t>
            </a:r>
            <a:endParaRPr kumimoji="0" lang="en-US" sz="2400" b="1" i="0" u="sng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8FE598-0A8E-4D5E-B4CB-7709BBED8A56}"/>
              </a:ext>
            </a:extLst>
          </p:cNvPr>
          <p:cNvSpPr/>
          <p:nvPr/>
        </p:nvSpPr>
        <p:spPr>
          <a:xfrm>
            <a:off x="4000165" y="37400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ca hè về</a:t>
            </a:r>
            <a:endParaRPr kumimoji="0" lang="en-US" sz="2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6928BB-37C9-4A79-B724-A5798270C06A}"/>
              </a:ext>
            </a:extLst>
          </p:cNvPr>
          <p:cNvSpPr/>
          <p:nvPr/>
        </p:nvSpPr>
        <p:spPr>
          <a:xfrm>
            <a:off x="7969191" y="274071"/>
            <a:ext cx="329250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Bích Liễu</a:t>
            </a:r>
            <a:endParaRPr kumimoji="0" lang="en-US" sz="16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EA6B-715D-4B68-B9B9-0CA5C297C851}"/>
              </a:ext>
            </a:extLst>
          </p:cNvPr>
          <p:cNvSpPr txBox="1"/>
          <p:nvPr/>
        </p:nvSpPr>
        <p:spPr>
          <a:xfrm>
            <a:off x="1433992" y="3616500"/>
            <a:ext cx="100979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phượng.                                     Mùa          hè           mang          theo             niềm       vui               bao       ước         mơ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9F16C7-75B4-4845-BB3A-39CF7BFE10E1}"/>
              </a:ext>
            </a:extLst>
          </p:cNvPr>
          <p:cNvSpPr txBox="1"/>
          <p:nvPr/>
        </p:nvSpPr>
        <p:spPr>
          <a:xfrm>
            <a:off x="2939972" y="2942571"/>
            <a:ext cx="102743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Mùa           hè             lại                  đến                bùi        ngùi              trong         cánh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86C523-A8D7-415D-8220-D56B060E9412}"/>
              </a:ext>
            </a:extLst>
          </p:cNvPr>
          <p:cNvSpPr txBox="1"/>
          <p:nvPr/>
        </p:nvSpPr>
        <p:spPr>
          <a:xfrm>
            <a:off x="1214826" y="5044463"/>
            <a:ext cx="106246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về.                   Tạm     biệt       thầy      cô    bạn        bè     nét      chữ       thân       thương.                    La             la         la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195415-9DB8-4B1F-8654-093A7AE9199A}"/>
              </a:ext>
            </a:extLst>
          </p:cNvPr>
          <p:cNvSpPr txBox="1"/>
          <p:nvPr/>
        </p:nvSpPr>
        <p:spPr>
          <a:xfrm>
            <a:off x="1117175" y="4307876"/>
            <a:ext cx="123509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xa.                                               Hè          về            lưu                 luyến             chia        tay                hè          về           hè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3F9618-D557-40AA-9CFB-F26CD80169EB}"/>
              </a:ext>
            </a:extLst>
          </p:cNvPr>
          <p:cNvSpPr txBox="1"/>
          <p:nvPr/>
        </p:nvSpPr>
        <p:spPr>
          <a:xfrm>
            <a:off x="3269109" y="3112464"/>
            <a:ext cx="9785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(</a:t>
            </a: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La             la              la)                   la                  hè          về                 cho         em ước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5C9EF7-5111-4A3C-A563-4E24F0C42196}"/>
              </a:ext>
            </a:extLst>
          </p:cNvPr>
          <p:cNvSpPr txBox="1"/>
          <p:nvPr/>
        </p:nvSpPr>
        <p:spPr>
          <a:xfrm>
            <a:off x="1474088" y="3782553"/>
            <a:ext cx="1071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mơ.                                        La          la           la              la               hè       mang          nỗi       nhớ      bâng 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B05664-7FB3-4B5B-8333-7268EA6764D4}"/>
              </a:ext>
            </a:extLst>
          </p:cNvPr>
          <p:cNvSpPr txBox="1"/>
          <p:nvPr/>
        </p:nvSpPr>
        <p:spPr>
          <a:xfrm>
            <a:off x="1137037" y="6483911"/>
            <a:ext cx="97506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mới.                         Em        yêu       mùa             hè,          hè          về         thỏa           lòng       ước        mong.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14344C-1C82-4C4A-ACEF-B78F6F206094}"/>
              </a:ext>
            </a:extLst>
          </p:cNvPr>
          <p:cNvSpPr txBox="1"/>
          <p:nvPr/>
        </p:nvSpPr>
        <p:spPr>
          <a:xfrm>
            <a:off x="1117175" y="5706828"/>
            <a:ext cx="125517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…khuâng.                                 La           la            la                            la                   hè        về                 em       thêm     tuổi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5E78B6-0FBE-4C00-854F-C3AB2B0DB343}"/>
              </a:ext>
            </a:extLst>
          </p:cNvPr>
          <p:cNvSpPr txBox="1"/>
          <p:nvPr/>
        </p:nvSpPr>
        <p:spPr>
          <a:xfrm>
            <a:off x="1915060" y="902397"/>
            <a:ext cx="102235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Hè       đến      cho               em         vui         chơi       mọi        nẻo          đường.                        Chiều       dần    tắt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5BA5FD-6F53-4F0F-B84E-7DF025FBBAB2}"/>
              </a:ext>
            </a:extLst>
          </p:cNvPr>
          <p:cNvSpPr txBox="1"/>
          <p:nvPr/>
        </p:nvSpPr>
        <p:spPr>
          <a:xfrm>
            <a:off x="1139792" y="153929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nắng   cánh           diều    bay       theo        em.                      Bên         lũy         tre             làng     sáo     nhịp      theo     tiếng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29E17D-80F0-421C-AE01-9E2FD943393B}"/>
              </a:ext>
            </a:extLst>
          </p:cNvPr>
          <p:cNvSpPr txBox="1"/>
          <p:nvPr/>
        </p:nvSpPr>
        <p:spPr>
          <a:xfrm>
            <a:off x="1232133" y="221962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đàn.                                  Hòa           chung        tiếng                hát           khúc        ca           hè             hè                      về.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FF1831-5C14-42B2-8F9B-FAF5DB4EEDAE}"/>
              </a:ext>
            </a:extLst>
          </p:cNvPr>
          <p:cNvSpPr txBox="1"/>
          <p:nvPr/>
        </p:nvSpPr>
        <p:spPr>
          <a:xfrm>
            <a:off x="1779857" y="929808"/>
            <a:ext cx="9752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     áo      tan             trường     tung        bay        khắp       phố          phường.                         Kỉ        niệm   đến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B47884-EE77-4702-95BF-DB4FD73F1677}"/>
              </a:ext>
            </a:extLst>
          </p:cNvPr>
          <p:cNvSpPr txBox="1"/>
          <p:nvPr/>
        </p:nvSpPr>
        <p:spPr>
          <a:xfrm>
            <a:off x="1160572" y="1565986"/>
            <a:ext cx="10800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lớp      mãi           đọng   trong      tim         em.                    Nhặt       cánh       phượng      hồng     ép      vào       trang    sách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8D30EF-58CB-46C9-94EF-87B61CC4A230}"/>
              </a:ext>
            </a:extLst>
          </p:cNvPr>
          <p:cNvSpPr txBox="1"/>
          <p:nvPr/>
        </p:nvSpPr>
        <p:spPr>
          <a:xfrm>
            <a:off x="1296954" y="2314623"/>
            <a:ext cx="107179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nhỏ.                               Mùa            thi            trôi                   qua         tiếng         ve          gọi             hè                    về. </a:t>
            </a:r>
          </a:p>
        </p:txBody>
      </p:sp>
      <p:pic>
        <p:nvPicPr>
          <p:cNvPr id="3" name="khúc ca hè về karaoke. St - Bích Liễu">
            <a:hlinkClick r:id="" action="ppaction://media"/>
            <a:extLst>
              <a:ext uri="{FF2B5EF4-FFF2-40B4-BE49-F238E27FC236}">
                <a16:creationId xmlns:a16="http://schemas.microsoft.com/office/drawing/2014/main" id="{A4A76521-857A-4E45-8911-A60D46A830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3106" y="7489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3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6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4C42D8-B76F-4DD8-88FF-B960E4F67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22" y="1222952"/>
            <a:ext cx="10226929" cy="26685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A5D280-A3CC-4EA5-A467-51739503C2D2}"/>
              </a:ext>
            </a:extLst>
          </p:cNvPr>
          <p:cNvSpPr txBox="1"/>
          <p:nvPr/>
        </p:nvSpPr>
        <p:spPr>
          <a:xfrm>
            <a:off x="1973013" y="2489700"/>
            <a:ext cx="8983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Màu   áo     tan        trường  tung     bay    khắp   phố     phường.                   Kỉ   niệm   đến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99AC18-1C0F-4E3B-951B-D4EC61D560E7}"/>
              </a:ext>
            </a:extLst>
          </p:cNvPr>
          <p:cNvSpPr txBox="1"/>
          <p:nvPr/>
        </p:nvSpPr>
        <p:spPr>
          <a:xfrm>
            <a:off x="1336753" y="3670933"/>
            <a:ext cx="66194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lớp           mãi         đọng       trong     tim             em.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A662B8-5263-4A91-9F6D-D6EAD93599AF}"/>
              </a:ext>
            </a:extLst>
          </p:cNvPr>
          <p:cNvSpPr/>
          <p:nvPr/>
        </p:nvSpPr>
        <p:spPr>
          <a:xfrm>
            <a:off x="2632073" y="271640"/>
            <a:ext cx="636309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GÕ ĐỆM THEO NHỊP</a:t>
            </a:r>
            <a:endParaRPr kumimoji="0" lang="en-US" sz="4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76DECBE1-CA2A-4B26-AF3D-45895BA4E69A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5044" y="2772957"/>
            <a:ext cx="306125" cy="369332"/>
          </a:xfrm>
          <a:prstGeom prst="rect">
            <a:avLst/>
          </a:prstGeom>
        </p:spPr>
      </p:pic>
      <p:pic>
        <p:nvPicPr>
          <p:cNvPr id="14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E5E07D50-D6D8-41F5-BD00-3E98C9A3184B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5314" y="2797961"/>
            <a:ext cx="306125" cy="369332"/>
          </a:xfrm>
          <a:prstGeom prst="rect">
            <a:avLst/>
          </a:prstGeom>
        </p:spPr>
      </p:pic>
      <p:pic>
        <p:nvPicPr>
          <p:cNvPr id="15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75C6EC27-522C-443D-A07A-C4BD506D1208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8584" y="4054763"/>
            <a:ext cx="306125" cy="369332"/>
          </a:xfrm>
          <a:prstGeom prst="rect">
            <a:avLst/>
          </a:prstGeom>
        </p:spPr>
      </p:pic>
      <p:pic>
        <p:nvPicPr>
          <p:cNvPr id="16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82AF5494-4C11-43B3-B2C9-A0F9E749C86B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2937" y="4097298"/>
            <a:ext cx="306125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1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062120-3558-468A-A60E-2C8097901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42" y="485030"/>
            <a:ext cx="11937557" cy="60350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127080-410E-420F-85F1-E15DD94C9432}"/>
              </a:ext>
            </a:extLst>
          </p:cNvPr>
          <p:cNvSpPr/>
          <p:nvPr/>
        </p:nvSpPr>
        <p:spPr>
          <a:xfrm>
            <a:off x="134506" y="76320"/>
            <a:ext cx="437388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sng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kết hợp gõ đệm theo nhịp:</a:t>
            </a:r>
            <a:endParaRPr kumimoji="0" lang="en-US" sz="2000" b="1" i="0" u="sng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8FE598-0A8E-4D5E-B4CB-7709BBED8A56}"/>
              </a:ext>
            </a:extLst>
          </p:cNvPr>
          <p:cNvSpPr/>
          <p:nvPr/>
        </p:nvSpPr>
        <p:spPr>
          <a:xfrm>
            <a:off x="4000165" y="37400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ca hè về</a:t>
            </a:r>
            <a:endParaRPr kumimoji="0" lang="en-US" sz="2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6928BB-37C9-4A79-B724-A5798270C06A}"/>
              </a:ext>
            </a:extLst>
          </p:cNvPr>
          <p:cNvSpPr/>
          <p:nvPr/>
        </p:nvSpPr>
        <p:spPr>
          <a:xfrm>
            <a:off x="7969191" y="274071"/>
            <a:ext cx="329250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Bích Liễu</a:t>
            </a:r>
            <a:endParaRPr kumimoji="0" lang="en-US" sz="16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EA6B-715D-4B68-B9B9-0CA5C297C851}"/>
              </a:ext>
            </a:extLst>
          </p:cNvPr>
          <p:cNvSpPr txBox="1"/>
          <p:nvPr/>
        </p:nvSpPr>
        <p:spPr>
          <a:xfrm>
            <a:off x="1433992" y="3616500"/>
            <a:ext cx="100979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phượng.                                     Mùa          hè           mang          theo             niềm       vui               bao       ước         mơ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9F16C7-75B4-4845-BB3A-39CF7BFE10E1}"/>
              </a:ext>
            </a:extLst>
          </p:cNvPr>
          <p:cNvSpPr txBox="1"/>
          <p:nvPr/>
        </p:nvSpPr>
        <p:spPr>
          <a:xfrm>
            <a:off x="2939972" y="2942571"/>
            <a:ext cx="102743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Mùa           hè             lại                  đến                bùi        ngùi              trong         cánh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86C523-A8D7-415D-8220-D56B060E9412}"/>
              </a:ext>
            </a:extLst>
          </p:cNvPr>
          <p:cNvSpPr txBox="1"/>
          <p:nvPr/>
        </p:nvSpPr>
        <p:spPr>
          <a:xfrm>
            <a:off x="1214826" y="5044463"/>
            <a:ext cx="106246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về.                   Tạm     biệt       thầy      cô    bạn        bè     nét      chữ       thân       thương.                    La             la         la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195415-9DB8-4B1F-8654-093A7AE9199A}"/>
              </a:ext>
            </a:extLst>
          </p:cNvPr>
          <p:cNvSpPr txBox="1"/>
          <p:nvPr/>
        </p:nvSpPr>
        <p:spPr>
          <a:xfrm>
            <a:off x="1117175" y="4307876"/>
            <a:ext cx="123509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xa.                                               Hè          về            lưu                 luyến             chia        tay                hè          về           hè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3F9618-D557-40AA-9CFB-F26CD80169EB}"/>
              </a:ext>
            </a:extLst>
          </p:cNvPr>
          <p:cNvSpPr txBox="1"/>
          <p:nvPr/>
        </p:nvSpPr>
        <p:spPr>
          <a:xfrm>
            <a:off x="3269109" y="3112464"/>
            <a:ext cx="9785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(</a:t>
            </a: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La             la              la)                   la                  hè          về                 cho         em ước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5C9EF7-5111-4A3C-A563-4E24F0C42196}"/>
              </a:ext>
            </a:extLst>
          </p:cNvPr>
          <p:cNvSpPr txBox="1"/>
          <p:nvPr/>
        </p:nvSpPr>
        <p:spPr>
          <a:xfrm>
            <a:off x="1474088" y="3782553"/>
            <a:ext cx="1071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mơ.                                        La          la           la              la               hè       mang          nỗi       nhớ      bâng 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B05664-7FB3-4B5B-8333-7268EA6764D4}"/>
              </a:ext>
            </a:extLst>
          </p:cNvPr>
          <p:cNvSpPr txBox="1"/>
          <p:nvPr/>
        </p:nvSpPr>
        <p:spPr>
          <a:xfrm>
            <a:off x="1137037" y="6483911"/>
            <a:ext cx="97506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mới.                         Em        yêu       mùa             hè,          hè          về         thỏa           lòng       ước        mong.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14344C-1C82-4C4A-ACEF-B78F6F206094}"/>
              </a:ext>
            </a:extLst>
          </p:cNvPr>
          <p:cNvSpPr txBox="1"/>
          <p:nvPr/>
        </p:nvSpPr>
        <p:spPr>
          <a:xfrm>
            <a:off x="1117175" y="5706828"/>
            <a:ext cx="125517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…khuâng.                                 La           la            la                            la                   hè        về                 em       thêm     tuổi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5E78B6-0FBE-4C00-854F-C3AB2B0DB343}"/>
              </a:ext>
            </a:extLst>
          </p:cNvPr>
          <p:cNvSpPr txBox="1"/>
          <p:nvPr/>
        </p:nvSpPr>
        <p:spPr>
          <a:xfrm>
            <a:off x="1915060" y="902397"/>
            <a:ext cx="102235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Hè       đến      cho               em         vui         chơi       mọi        nẻo          đường.                        Chiều       dần    tắt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5BA5FD-6F53-4F0F-B84E-7DF025FBBAB2}"/>
              </a:ext>
            </a:extLst>
          </p:cNvPr>
          <p:cNvSpPr txBox="1"/>
          <p:nvPr/>
        </p:nvSpPr>
        <p:spPr>
          <a:xfrm>
            <a:off x="1139792" y="153929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nắng   cánh           diều    bay       theo        em.                      Bên         lũy         tre             làng     sáo     nhịp      theo     tiếng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29E17D-80F0-421C-AE01-9E2FD943393B}"/>
              </a:ext>
            </a:extLst>
          </p:cNvPr>
          <p:cNvSpPr txBox="1"/>
          <p:nvPr/>
        </p:nvSpPr>
        <p:spPr>
          <a:xfrm>
            <a:off x="1232133" y="221962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đàn.                                  Hòa           chung        tiếng                hát           khúc        ca           hè             hè                      về.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FF1831-5C14-42B2-8F9B-FAF5DB4EEDAE}"/>
              </a:ext>
            </a:extLst>
          </p:cNvPr>
          <p:cNvSpPr txBox="1"/>
          <p:nvPr/>
        </p:nvSpPr>
        <p:spPr>
          <a:xfrm>
            <a:off x="1779857" y="929808"/>
            <a:ext cx="9752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     áo      tan             trường     tung        bay        khắp       phố          phường.                         Kỉ        niệm   đến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B47884-EE77-4702-95BF-DB4FD73F1677}"/>
              </a:ext>
            </a:extLst>
          </p:cNvPr>
          <p:cNvSpPr txBox="1"/>
          <p:nvPr/>
        </p:nvSpPr>
        <p:spPr>
          <a:xfrm>
            <a:off x="1160572" y="1565986"/>
            <a:ext cx="10800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lớp      mãi           đọng   trong      tim         em.                    Nhặt       cánh       phượng      hồng     ép      vào       trang    sách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8D30EF-58CB-46C9-94EF-87B61CC4A230}"/>
              </a:ext>
            </a:extLst>
          </p:cNvPr>
          <p:cNvSpPr txBox="1"/>
          <p:nvPr/>
        </p:nvSpPr>
        <p:spPr>
          <a:xfrm>
            <a:off x="1296954" y="2314623"/>
            <a:ext cx="107179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nhỏ.                               Mùa            thi            trôi                   qua         tiếng         ve          gọi             hè                    về. </a:t>
            </a:r>
          </a:p>
        </p:txBody>
      </p:sp>
      <p:pic>
        <p:nvPicPr>
          <p:cNvPr id="3" name="khúc ca hè về karaoke. St - Bích Liễu">
            <a:hlinkClick r:id="" action="ppaction://media"/>
            <a:extLst>
              <a:ext uri="{FF2B5EF4-FFF2-40B4-BE49-F238E27FC236}">
                <a16:creationId xmlns:a16="http://schemas.microsoft.com/office/drawing/2014/main" id="{A4A76521-857A-4E45-8911-A60D46A830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3106" y="7489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0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6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0C49852-723E-4089-A79D-DFDAC0B8E6C0}"/>
              </a:ext>
            </a:extLst>
          </p:cNvPr>
          <p:cNvSpPr/>
          <p:nvPr/>
        </p:nvSpPr>
        <p:spPr>
          <a:xfrm>
            <a:off x="1442652" y="128057"/>
            <a:ext cx="636309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8: Khúc ca hè về</a:t>
            </a:r>
            <a:endParaRPr kumimoji="0" lang="en-US" sz="4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57E725-F413-4318-BEF6-C56CCADD09DB}"/>
              </a:ext>
            </a:extLst>
          </p:cNvPr>
          <p:cNvSpPr/>
          <p:nvPr/>
        </p:nvSpPr>
        <p:spPr>
          <a:xfrm>
            <a:off x="2366839" y="835943"/>
            <a:ext cx="636309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31</a:t>
            </a:r>
            <a:endParaRPr kumimoji="0" lang="en-US" sz="4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9941DF-4F6B-42E8-8680-ECB6074675E9}"/>
              </a:ext>
            </a:extLst>
          </p:cNvPr>
          <p:cNvSpPr/>
          <p:nvPr/>
        </p:nvSpPr>
        <p:spPr>
          <a:xfrm>
            <a:off x="2366839" y="1543829"/>
            <a:ext cx="63630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Hát: Khúc ca hè về</a:t>
            </a:r>
            <a:endParaRPr kumimoji="0" lang="en-US" sz="28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7CD90F-C09A-4DD0-B0C8-7D40DD2FB306}"/>
              </a:ext>
            </a:extLst>
          </p:cNvPr>
          <p:cNvSpPr/>
          <p:nvPr/>
        </p:nvSpPr>
        <p:spPr>
          <a:xfrm>
            <a:off x="5170160" y="2028461"/>
            <a:ext cx="63630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 và lời: Bích Liễu</a:t>
            </a:r>
            <a:endParaRPr kumimoji="0" lang="en-US" sz="2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7869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82B73-F2FA-4B49-9790-5E22446C9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046" y="462116"/>
            <a:ext cx="11080954" cy="6268387"/>
          </a:xfrm>
          <a:prstGeom prst="rect">
            <a:avLst/>
          </a:prstGeom>
        </p:spPr>
      </p:pic>
      <p:pic>
        <p:nvPicPr>
          <p:cNvPr id="9" name="Tiếng ve gọi hè - âm nhạc lớp 7 - có lời (1)">
            <a:hlinkClick r:id="" action="ppaction://media"/>
            <a:extLst>
              <a:ext uri="{FF2B5EF4-FFF2-40B4-BE49-F238E27FC236}">
                <a16:creationId xmlns:a16="http://schemas.microsoft.com/office/drawing/2014/main" id="{6A858BE7-F94C-44D8-B469-63459FDE804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8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1446" y="3738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09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0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0C49852-723E-4089-A79D-DFDAC0B8E6C0}"/>
              </a:ext>
            </a:extLst>
          </p:cNvPr>
          <p:cNvSpPr/>
          <p:nvPr/>
        </p:nvSpPr>
        <p:spPr>
          <a:xfrm>
            <a:off x="1442652" y="128057"/>
            <a:ext cx="636309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8: Khúc ca hè về</a:t>
            </a:r>
            <a:endParaRPr kumimoji="0" lang="en-US" sz="4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57E725-F413-4318-BEF6-C56CCADD09DB}"/>
              </a:ext>
            </a:extLst>
          </p:cNvPr>
          <p:cNvSpPr/>
          <p:nvPr/>
        </p:nvSpPr>
        <p:spPr>
          <a:xfrm>
            <a:off x="2366839" y="835943"/>
            <a:ext cx="636309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31</a:t>
            </a:r>
            <a:endParaRPr kumimoji="0" lang="en-US" sz="4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9941DF-4F6B-42E8-8680-ECB6074675E9}"/>
              </a:ext>
            </a:extLst>
          </p:cNvPr>
          <p:cNvSpPr/>
          <p:nvPr/>
        </p:nvSpPr>
        <p:spPr>
          <a:xfrm>
            <a:off x="2366839" y="1543829"/>
            <a:ext cx="63630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Hát: Khúc ca hè về</a:t>
            </a:r>
            <a:endParaRPr kumimoji="0" lang="en-US" sz="28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7CD90F-C09A-4DD0-B0C8-7D40DD2FB306}"/>
              </a:ext>
            </a:extLst>
          </p:cNvPr>
          <p:cNvSpPr/>
          <p:nvPr/>
        </p:nvSpPr>
        <p:spPr>
          <a:xfrm>
            <a:off x="5170160" y="2028461"/>
            <a:ext cx="63630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 và lời: Bích Liễu</a:t>
            </a:r>
            <a:endParaRPr kumimoji="0" lang="en-US" sz="2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9302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06A4FD-688C-418B-B6FA-D6FC8DC7D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721" y="639096"/>
            <a:ext cx="10963465" cy="483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03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062120-3558-468A-A60E-2C8097901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42" y="485030"/>
            <a:ext cx="11937557" cy="60350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127080-410E-420F-85F1-E15DD94C9432}"/>
              </a:ext>
            </a:extLst>
          </p:cNvPr>
          <p:cNvSpPr/>
          <p:nvPr/>
        </p:nvSpPr>
        <p:spPr>
          <a:xfrm>
            <a:off x="134506" y="76320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mẫu:</a:t>
            </a:r>
            <a:endParaRPr kumimoji="0" lang="en-US" sz="2400" b="1" i="0" u="sng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8FE598-0A8E-4D5E-B4CB-7709BBED8A56}"/>
              </a:ext>
            </a:extLst>
          </p:cNvPr>
          <p:cNvSpPr/>
          <p:nvPr/>
        </p:nvSpPr>
        <p:spPr>
          <a:xfrm>
            <a:off x="4000165" y="37400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ca hè về</a:t>
            </a:r>
            <a:endParaRPr kumimoji="0" lang="en-US" sz="2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6928BB-37C9-4A79-B724-A5798270C06A}"/>
              </a:ext>
            </a:extLst>
          </p:cNvPr>
          <p:cNvSpPr/>
          <p:nvPr/>
        </p:nvSpPr>
        <p:spPr>
          <a:xfrm>
            <a:off x="7969191" y="274071"/>
            <a:ext cx="329250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Bích Liễu</a:t>
            </a:r>
            <a:endParaRPr kumimoji="0" lang="en-US" sz="16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EA6B-715D-4B68-B9B9-0CA5C297C851}"/>
              </a:ext>
            </a:extLst>
          </p:cNvPr>
          <p:cNvSpPr txBox="1"/>
          <p:nvPr/>
        </p:nvSpPr>
        <p:spPr>
          <a:xfrm>
            <a:off x="1433992" y="3616500"/>
            <a:ext cx="100979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phượng.                                     Mùa          hè           mang          theo             niềm       vui               bao       ước         mơ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9F16C7-75B4-4845-BB3A-39CF7BFE10E1}"/>
              </a:ext>
            </a:extLst>
          </p:cNvPr>
          <p:cNvSpPr txBox="1"/>
          <p:nvPr/>
        </p:nvSpPr>
        <p:spPr>
          <a:xfrm>
            <a:off x="2939972" y="2942571"/>
            <a:ext cx="102743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Mùa           hè             lại                  đến                bùi        ngùi              trong         cánh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86C523-A8D7-415D-8220-D56B060E9412}"/>
              </a:ext>
            </a:extLst>
          </p:cNvPr>
          <p:cNvSpPr txBox="1"/>
          <p:nvPr/>
        </p:nvSpPr>
        <p:spPr>
          <a:xfrm>
            <a:off x="1214826" y="5044463"/>
            <a:ext cx="106246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về.                   Tạm     biệt       thầy      cô    bạn        bè     nét      chữ       thân       thương.                    La             la         la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195415-9DB8-4B1F-8654-093A7AE9199A}"/>
              </a:ext>
            </a:extLst>
          </p:cNvPr>
          <p:cNvSpPr txBox="1"/>
          <p:nvPr/>
        </p:nvSpPr>
        <p:spPr>
          <a:xfrm>
            <a:off x="1117175" y="4307876"/>
            <a:ext cx="123509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xa.                                               Hè          về            lưu                 luyến             chia        tay                hè          về           hè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3F9618-D557-40AA-9CFB-F26CD80169EB}"/>
              </a:ext>
            </a:extLst>
          </p:cNvPr>
          <p:cNvSpPr txBox="1"/>
          <p:nvPr/>
        </p:nvSpPr>
        <p:spPr>
          <a:xfrm>
            <a:off x="3269109" y="3112464"/>
            <a:ext cx="9785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(</a:t>
            </a: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La             la              la)                   la                  hè          về                 cho         em ước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5C9EF7-5111-4A3C-A563-4E24F0C42196}"/>
              </a:ext>
            </a:extLst>
          </p:cNvPr>
          <p:cNvSpPr txBox="1"/>
          <p:nvPr/>
        </p:nvSpPr>
        <p:spPr>
          <a:xfrm>
            <a:off x="1474088" y="3782553"/>
            <a:ext cx="1071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mơ.                                        La          la           la              la               hè       mang          nỗi       nhớ      bâng 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B05664-7FB3-4B5B-8333-7268EA6764D4}"/>
              </a:ext>
            </a:extLst>
          </p:cNvPr>
          <p:cNvSpPr txBox="1"/>
          <p:nvPr/>
        </p:nvSpPr>
        <p:spPr>
          <a:xfrm>
            <a:off x="1137037" y="6483911"/>
            <a:ext cx="97506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mới.                         Em        yêu       mùa             hè,          hè          về         thỏa           lòng       ước        mong.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14344C-1C82-4C4A-ACEF-B78F6F206094}"/>
              </a:ext>
            </a:extLst>
          </p:cNvPr>
          <p:cNvSpPr txBox="1"/>
          <p:nvPr/>
        </p:nvSpPr>
        <p:spPr>
          <a:xfrm>
            <a:off x="1117175" y="5706828"/>
            <a:ext cx="125517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…khuâng.                                 La           la            la                            la                   hè        về                 em       thêm     tuổi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5E78B6-0FBE-4C00-854F-C3AB2B0DB343}"/>
              </a:ext>
            </a:extLst>
          </p:cNvPr>
          <p:cNvSpPr txBox="1"/>
          <p:nvPr/>
        </p:nvSpPr>
        <p:spPr>
          <a:xfrm>
            <a:off x="1915060" y="902397"/>
            <a:ext cx="102235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Hè       đến      cho               em         vui         chơi       mọi        nẻo          đường.                        Chiều       dần    tắt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5BA5FD-6F53-4F0F-B84E-7DF025FBBAB2}"/>
              </a:ext>
            </a:extLst>
          </p:cNvPr>
          <p:cNvSpPr txBox="1"/>
          <p:nvPr/>
        </p:nvSpPr>
        <p:spPr>
          <a:xfrm>
            <a:off x="1139792" y="153929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nắng   cánh           diều    bay       theo        em.                      Bên         lũy         tre             làng     sáo     nhịp      theo     tiếng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29E17D-80F0-421C-AE01-9E2FD943393B}"/>
              </a:ext>
            </a:extLst>
          </p:cNvPr>
          <p:cNvSpPr txBox="1"/>
          <p:nvPr/>
        </p:nvSpPr>
        <p:spPr>
          <a:xfrm>
            <a:off x="1232133" y="221962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đàn.                                  Hòa           chung        tiếng                hát           khúc        ca           hè             hè                      về.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FF1831-5C14-42B2-8F9B-FAF5DB4EEDAE}"/>
              </a:ext>
            </a:extLst>
          </p:cNvPr>
          <p:cNvSpPr txBox="1"/>
          <p:nvPr/>
        </p:nvSpPr>
        <p:spPr>
          <a:xfrm>
            <a:off x="1779857" y="929808"/>
            <a:ext cx="9752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     áo      tan             trường     tung        bay        khắp       phố          phường.                         Kỉ        niệm   đến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B47884-EE77-4702-95BF-DB4FD73F1677}"/>
              </a:ext>
            </a:extLst>
          </p:cNvPr>
          <p:cNvSpPr txBox="1"/>
          <p:nvPr/>
        </p:nvSpPr>
        <p:spPr>
          <a:xfrm>
            <a:off x="1160572" y="1565986"/>
            <a:ext cx="10800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lớp      mãi           đọng   trong      tim         em.                    Nhặt       cánh       phượng      hồng     ép      vào       trang    sách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8D30EF-58CB-46C9-94EF-87B61CC4A230}"/>
              </a:ext>
            </a:extLst>
          </p:cNvPr>
          <p:cNvSpPr txBox="1"/>
          <p:nvPr/>
        </p:nvSpPr>
        <p:spPr>
          <a:xfrm>
            <a:off x="1296954" y="2314623"/>
            <a:ext cx="107179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nhỏ.                               Mùa            thi            trôi                   qua         tiếng         ve          gọi             hè                    về. </a:t>
            </a:r>
          </a:p>
        </p:txBody>
      </p:sp>
      <p:pic>
        <p:nvPicPr>
          <p:cNvPr id="2" name="Khúc Ca Hè Về  Minh Duyên  Ngọc Thảo  Ngọc Thư  Nhạc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FFF07322-C75D-4020-971F-B881679891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7550" y="5975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4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2B3D3D-ADED-4626-A4CA-6012EA7B9A78}"/>
              </a:ext>
            </a:extLst>
          </p:cNvPr>
          <p:cNvSpPr/>
          <p:nvPr/>
        </p:nvSpPr>
        <p:spPr>
          <a:xfrm>
            <a:off x="3290796" y="217457"/>
            <a:ext cx="31069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5400" b="1" cap="none" spc="0">
                <a:ln/>
                <a:solidFill>
                  <a:schemeClr val="accent4"/>
                </a:solidFill>
                <a:effectLst/>
                <a:latin typeface="+mj-lt"/>
              </a:rPr>
              <a:t>Đọc lời ca</a:t>
            </a:r>
            <a:endParaRPr lang="en-US" sz="5400" b="1" cap="none" spc="0">
              <a:ln/>
              <a:solidFill>
                <a:schemeClr val="accent4"/>
              </a:solidFill>
              <a:effectLst/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5CEB62-75C3-4DFC-90FE-D9FAF695AAB1}"/>
              </a:ext>
            </a:extLst>
          </p:cNvPr>
          <p:cNvSpPr txBox="1"/>
          <p:nvPr/>
        </p:nvSpPr>
        <p:spPr>
          <a:xfrm>
            <a:off x="303063" y="843677"/>
            <a:ext cx="6094674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  <a:latin typeface="+mj-lt"/>
              </a:rPr>
              <a:t>Lời 1:</a:t>
            </a:r>
          </a:p>
          <a:p>
            <a:r>
              <a:rPr lang="vi-VN" sz="2400">
                <a:latin typeface="+mj-lt"/>
              </a:rPr>
              <a:t>Màu áo tan trường tung bay khắp phố phường. </a:t>
            </a:r>
          </a:p>
          <a:p>
            <a:r>
              <a:rPr lang="vi-VN" sz="2400">
                <a:latin typeface="+mj-lt"/>
              </a:rPr>
              <a:t>Kỉ niệm đến lớp mãi động trong tim em. </a:t>
            </a:r>
          </a:p>
          <a:p>
            <a:r>
              <a:rPr lang="vi-VN" sz="2400">
                <a:latin typeface="+mj-lt"/>
              </a:rPr>
              <a:t>Nhặt cánh phượng hồng ép vào trang sách nhỏ. </a:t>
            </a:r>
          </a:p>
          <a:p>
            <a:r>
              <a:rPr lang="vi-VN" sz="2400">
                <a:latin typeface="+mj-lt"/>
              </a:rPr>
              <a:t>Mùa thi trôi qua tiếng ve gọi hè về. </a:t>
            </a:r>
          </a:p>
          <a:p>
            <a:r>
              <a:rPr lang="vi-VN" sz="2400">
                <a:latin typeface="+mj-lt"/>
              </a:rPr>
              <a:t>Mùa hè lại đến bùi ngùi trong cánh phượng. </a:t>
            </a:r>
          </a:p>
          <a:p>
            <a:r>
              <a:rPr lang="vi-VN" sz="2400">
                <a:latin typeface="+mj-lt"/>
              </a:rPr>
              <a:t>Mùa hè mang theo niềm vui bao ước mơ xa. </a:t>
            </a:r>
          </a:p>
          <a:p>
            <a:r>
              <a:rPr lang="vi-VN" sz="2400">
                <a:latin typeface="+mj-lt"/>
              </a:rPr>
              <a:t>Hè về lưu luyến chia tay hè về hè về. </a:t>
            </a:r>
          </a:p>
          <a:p>
            <a:r>
              <a:rPr lang="vi-VN" sz="2400">
                <a:latin typeface="+mj-lt"/>
              </a:rPr>
              <a:t>Tạm biệt thầy cô bạn bè nét chữ thân thương. </a:t>
            </a:r>
          </a:p>
          <a:p>
            <a:r>
              <a:rPr lang="vi-VN" sz="2400">
                <a:latin typeface="+mj-lt"/>
              </a:rPr>
              <a:t>La la la la hè về cho em ước mơ. </a:t>
            </a:r>
          </a:p>
          <a:p>
            <a:r>
              <a:rPr lang="vi-VN" sz="2400">
                <a:latin typeface="+mj-lt"/>
              </a:rPr>
              <a:t>La la la la hè mang nỗi nhớ bâng khuâng.</a:t>
            </a:r>
          </a:p>
          <a:p>
            <a:r>
              <a:rPr lang="vi-VN" sz="2400">
                <a:latin typeface="+mj-lt"/>
              </a:rPr>
              <a:t>La la la la hè về em thêm tuổi mới.</a:t>
            </a:r>
          </a:p>
          <a:p>
            <a:r>
              <a:rPr lang="vi-VN" sz="2400">
                <a:latin typeface="+mj-lt"/>
              </a:rPr>
              <a:t>Em yêu mùa hè, hè về thỏa lòng ước mong. </a:t>
            </a:r>
          </a:p>
          <a:p>
            <a:endParaRPr lang="vi-VN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27E424-4315-49D2-B713-0554BFA49F5E}"/>
              </a:ext>
            </a:extLst>
          </p:cNvPr>
          <p:cNvSpPr txBox="1"/>
          <p:nvPr/>
        </p:nvSpPr>
        <p:spPr>
          <a:xfrm>
            <a:off x="6397737" y="417382"/>
            <a:ext cx="549120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  <a:latin typeface="+mj-lt"/>
              </a:rPr>
              <a:t>Lời 2:</a:t>
            </a:r>
          </a:p>
          <a:p>
            <a:r>
              <a:rPr lang="vi-VN" sz="2400">
                <a:latin typeface="+mj-lt"/>
              </a:rPr>
              <a:t>Hè đến cho em vui chơi mọi nẻo đường. </a:t>
            </a:r>
          </a:p>
          <a:p>
            <a:r>
              <a:rPr lang="vi-VN" sz="2400">
                <a:latin typeface="+mj-lt"/>
              </a:rPr>
              <a:t>Chiều dần tắt nắng cánh diều bay theo em. </a:t>
            </a:r>
          </a:p>
          <a:p>
            <a:r>
              <a:rPr lang="vi-VN" sz="2400">
                <a:latin typeface="+mj-lt"/>
              </a:rPr>
              <a:t>Bên lũy tre làng sáo nhịp theo tiếng đàn. </a:t>
            </a:r>
          </a:p>
          <a:p>
            <a:r>
              <a:rPr lang="vi-VN" sz="2400">
                <a:latin typeface="+mj-lt"/>
              </a:rPr>
              <a:t>Hòa chung tiếng hát khúc ca hè hè về. </a:t>
            </a:r>
          </a:p>
          <a:p>
            <a:r>
              <a:rPr lang="vi-VN" sz="2400">
                <a:latin typeface="+mj-lt"/>
              </a:rPr>
              <a:t>Mùa hè lại đến bùi ngùi trong cánh phượng. </a:t>
            </a:r>
          </a:p>
          <a:p>
            <a:r>
              <a:rPr lang="vi-VN" sz="2400">
                <a:latin typeface="+mj-lt"/>
              </a:rPr>
              <a:t>Mùa hè mang theo niềm vui bao ước mơ xa. </a:t>
            </a:r>
          </a:p>
          <a:p>
            <a:r>
              <a:rPr lang="vi-VN" sz="2400">
                <a:latin typeface="+mj-lt"/>
              </a:rPr>
              <a:t>Hè về lưu luyến chia tay hè về hè về. </a:t>
            </a:r>
          </a:p>
          <a:p>
            <a:r>
              <a:rPr lang="vi-VN" sz="2400">
                <a:latin typeface="+mj-lt"/>
              </a:rPr>
              <a:t>Tạm biệt thầy cô bạn bè nét chữ thân thương. </a:t>
            </a:r>
          </a:p>
          <a:p>
            <a:r>
              <a:rPr lang="vi-VN" sz="2400">
                <a:latin typeface="+mj-lt"/>
              </a:rPr>
              <a:t>La la la la hè về cho em ước mơ. </a:t>
            </a:r>
          </a:p>
          <a:p>
            <a:r>
              <a:rPr lang="vi-VN" sz="2400">
                <a:latin typeface="+mj-lt"/>
              </a:rPr>
              <a:t>La la la la hè mang nỗi nhớ bâng khuâng.</a:t>
            </a:r>
          </a:p>
          <a:p>
            <a:r>
              <a:rPr lang="vi-VN" sz="2400">
                <a:latin typeface="+mj-lt"/>
              </a:rPr>
              <a:t>La la la la hè về em thêm tuổi mới.</a:t>
            </a:r>
          </a:p>
          <a:p>
            <a:r>
              <a:rPr lang="vi-VN" sz="2400">
                <a:latin typeface="+mj-lt"/>
              </a:rPr>
              <a:t>Em yêu mùa hè, hè về thỏa lòng ước mong. </a:t>
            </a:r>
          </a:p>
        </p:txBody>
      </p:sp>
    </p:spTree>
    <p:extLst>
      <p:ext uri="{BB962C8B-B14F-4D97-AF65-F5344CB8AC3E}">
        <p14:creationId xmlns:p14="http://schemas.microsoft.com/office/powerpoint/2010/main" val="218314192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A662B8-5263-4A91-9F6D-D6EAD93599AF}"/>
              </a:ext>
            </a:extLst>
          </p:cNvPr>
          <p:cNvSpPr/>
          <p:nvPr/>
        </p:nvSpPr>
        <p:spPr>
          <a:xfrm>
            <a:off x="2870612" y="1372086"/>
            <a:ext cx="636309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 HÁT TỪNG CÂU</a:t>
            </a:r>
            <a:endParaRPr kumimoji="0" lang="en-US" sz="4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20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01FFEC-97C9-4833-8118-35D7BA5F6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46" y="1055975"/>
            <a:ext cx="10226929" cy="242827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26E95F8-7B65-40A5-98A6-CCAFEB8A4B46}"/>
              </a:ext>
            </a:extLst>
          </p:cNvPr>
          <p:cNvSpPr/>
          <p:nvPr/>
        </p:nvSpPr>
        <p:spPr>
          <a:xfrm>
            <a:off x="683146" y="610414"/>
            <a:ext cx="113043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Câu 1:</a:t>
            </a:r>
            <a:endParaRPr lang="en-US" sz="28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225A40-25D7-4824-8CC0-AF77ADA1E2D4}"/>
              </a:ext>
            </a:extLst>
          </p:cNvPr>
          <p:cNvSpPr txBox="1"/>
          <p:nvPr/>
        </p:nvSpPr>
        <p:spPr>
          <a:xfrm>
            <a:off x="2116137" y="2272507"/>
            <a:ext cx="8983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Màu   áo     tan        trường  tung     bay    khắp   phố     phường.                   Kỉ   niệm   đến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51FF33-D1F2-4CFF-93F4-160CEED5E613}"/>
              </a:ext>
            </a:extLst>
          </p:cNvPr>
          <p:cNvSpPr txBox="1"/>
          <p:nvPr/>
        </p:nvSpPr>
        <p:spPr>
          <a:xfrm>
            <a:off x="1471518" y="3355149"/>
            <a:ext cx="66194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lớp           mãi         đọng       trong     tim             em. </a:t>
            </a:r>
          </a:p>
        </p:txBody>
      </p:sp>
    </p:spTree>
    <p:extLst>
      <p:ext uri="{BB962C8B-B14F-4D97-AF65-F5344CB8AC3E}">
        <p14:creationId xmlns:p14="http://schemas.microsoft.com/office/powerpoint/2010/main" val="182279506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</TotalTime>
  <Words>1769</Words>
  <Application>Microsoft Office PowerPoint</Application>
  <PresentationFormat>Widescreen</PresentationFormat>
  <Paragraphs>201</Paragraphs>
  <Slides>24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Times New Roman</vt:lpstr>
      <vt:lpstr>1_Office Theme</vt:lpstr>
      <vt:lpstr>4_Office Theme</vt:lpstr>
      <vt:lpstr>1_Default Design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trangphamminh1105@gmail.com</cp:lastModifiedBy>
  <cp:revision>37</cp:revision>
  <dcterms:created xsi:type="dcterms:W3CDTF">2023-10-24T00:32:14Z</dcterms:created>
  <dcterms:modified xsi:type="dcterms:W3CDTF">2025-04-24T06:30:12Z</dcterms:modified>
</cp:coreProperties>
</file>