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201352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727710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422841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327762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407211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486935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571762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357734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441554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95834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51918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522263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520929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521826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659138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775509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200082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7779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4102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63697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944" y="5306486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547355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631188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17" y="718832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564</Words>
  <Application>Microsoft Office PowerPoint</Application>
  <PresentationFormat>Custom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174</cp:revision>
  <dcterms:created xsi:type="dcterms:W3CDTF">2022-07-10T01:37:20Z</dcterms:created>
  <dcterms:modified xsi:type="dcterms:W3CDTF">2025-04-03T14:12:46Z</dcterms:modified>
</cp:coreProperties>
</file>