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5" r:id="rId3"/>
  </p:sldMasterIdLst>
  <p:notesMasterIdLst>
    <p:notesMasterId r:id="rId13"/>
  </p:notesMasterIdLst>
  <p:sldIdLst>
    <p:sldId id="257" r:id="rId4"/>
    <p:sldId id="308" r:id="rId5"/>
    <p:sldId id="2007577122" r:id="rId6"/>
    <p:sldId id="2007577097" r:id="rId7"/>
    <p:sldId id="2007577124" r:id="rId8"/>
    <p:sldId id="310" r:id="rId9"/>
    <p:sldId id="312" r:id="rId10"/>
    <p:sldId id="327" r:id="rId11"/>
    <p:sldId id="3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B2597-25CD-4B36-8945-E46E1A8531C8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BD665-4BB8-48A5-8B65-0B12CE52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9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47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806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140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78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612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151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49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gi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C75C24F-F03D-4952-BE36-FB8FA50C2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152" y="-146202"/>
            <a:ext cx="2730804" cy="27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1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73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48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2025/3/30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8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2025/3/30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99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1039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91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9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79496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4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2025/3/30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65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04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51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2025/3/30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9046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4254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27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560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2025/3/30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=""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=""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=""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=""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=""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=""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=""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=""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=""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=""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96868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96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953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64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=""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=""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=""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=""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=""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=""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5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8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7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531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16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46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70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82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71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63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91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15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2025/3/30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28920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38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2655392" y="2658886"/>
            <a:ext cx="6612722" cy="217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Không có mô tả.">
            <a:extLst>
              <a:ext uri="{FF2B5EF4-FFF2-40B4-BE49-F238E27FC236}">
                <a16:creationId xmlns="" xmlns:a16="http://schemas.microsoft.com/office/drawing/2014/main" id="{66A274E2-8E45-47A6-AA2E-1D082366C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48314" y="43631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C7D34A96-228F-4C92-BA64-D2C35834C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432" y="1538207"/>
            <a:ext cx="401802" cy="11719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20376873-4FB5-468A-BC23-C4A9D9EB3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071" y="1576698"/>
            <a:ext cx="401802" cy="11719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6C57341-DC5E-4F5D-8056-7DB507C92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040" y="1596368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="" xmlns:a16="http://schemas.microsoft.com/office/drawing/2014/main" id="{189FFB3C-2548-4792-9FA3-783A42246D3D}"/>
              </a:ext>
            </a:extLst>
          </p:cNvPr>
          <p:cNvSpPr/>
          <p:nvPr/>
        </p:nvSpPr>
        <p:spPr>
          <a:xfrm>
            <a:off x="2859422" y="1616038"/>
            <a:ext cx="45719" cy="115229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8" name="Can 33">
            <a:extLst>
              <a:ext uri="{FF2B5EF4-FFF2-40B4-BE49-F238E27FC236}">
                <a16:creationId xmlns="" xmlns:a16="http://schemas.microsoft.com/office/drawing/2014/main" id="{EC2D29DB-4074-46A1-A717-F9C0B7F76121}"/>
              </a:ext>
            </a:extLst>
          </p:cNvPr>
          <p:cNvSpPr/>
          <p:nvPr/>
        </p:nvSpPr>
        <p:spPr>
          <a:xfrm>
            <a:off x="3035692" y="1616038"/>
            <a:ext cx="45719" cy="115229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E58A45C-238E-44D5-8025-0896D1CEA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77" y="3198036"/>
            <a:ext cx="401802" cy="1171968"/>
          </a:xfrm>
          <a:prstGeom prst="rect">
            <a:avLst/>
          </a:prstGeom>
        </p:spPr>
      </p:pic>
      <p:sp>
        <p:nvSpPr>
          <p:cNvPr id="33" name="Can 33">
            <a:extLst>
              <a:ext uri="{FF2B5EF4-FFF2-40B4-BE49-F238E27FC236}">
                <a16:creationId xmlns="" xmlns:a16="http://schemas.microsoft.com/office/drawing/2014/main" id="{7F3E0F05-D821-43D7-8BB2-5B59AE0AE5A2}"/>
              </a:ext>
            </a:extLst>
          </p:cNvPr>
          <p:cNvSpPr/>
          <p:nvPr/>
        </p:nvSpPr>
        <p:spPr>
          <a:xfrm>
            <a:off x="2831477" y="323110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4" name="Can 33">
            <a:extLst>
              <a:ext uri="{FF2B5EF4-FFF2-40B4-BE49-F238E27FC236}">
                <a16:creationId xmlns="" xmlns:a16="http://schemas.microsoft.com/office/drawing/2014/main" id="{43C154B0-3AA3-4E1F-BC3E-62B94EF62231}"/>
              </a:ext>
            </a:extLst>
          </p:cNvPr>
          <p:cNvSpPr/>
          <p:nvPr/>
        </p:nvSpPr>
        <p:spPr>
          <a:xfrm>
            <a:off x="3132313" y="3223974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360F817-0049-4260-855F-DA9BFB011F55}"/>
              </a:ext>
            </a:extLst>
          </p:cNvPr>
          <p:cNvSpPr txBox="1"/>
          <p:nvPr/>
        </p:nvSpPr>
        <p:spPr>
          <a:xfrm>
            <a:off x="693920" y="4798475"/>
            <a:ext cx="3387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76 – 32 = ?</a:t>
            </a:r>
          </a:p>
        </p:txBody>
      </p:sp>
      <p:graphicFrame>
        <p:nvGraphicFramePr>
          <p:cNvPr id="41" name="Table 20">
            <a:extLst>
              <a:ext uri="{FF2B5EF4-FFF2-40B4-BE49-F238E27FC236}">
                <a16:creationId xmlns="" xmlns:a16="http://schemas.microsoft.com/office/drawing/2014/main" id="{072E3B5C-6241-4584-ACD4-A63541B80BAE}"/>
              </a:ext>
            </a:extLst>
          </p:cNvPr>
          <p:cNvGraphicFramePr>
            <a:graphicFrameLocks noGrp="1"/>
          </p:cNvGraphicFramePr>
          <p:nvPr/>
        </p:nvGraphicFramePr>
        <p:xfrm>
          <a:off x="4971557" y="555010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=""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=""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C4D24A9-0D39-49AF-B19F-3DBC26C8F154}"/>
              </a:ext>
            </a:extLst>
          </p:cNvPr>
          <p:cNvSpPr txBox="1"/>
          <p:nvPr/>
        </p:nvSpPr>
        <p:spPr>
          <a:xfrm>
            <a:off x="5663956" y="85737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7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F8DBEEC-0FDD-49DB-8C9C-9C0D95E03546}"/>
              </a:ext>
            </a:extLst>
          </p:cNvPr>
          <p:cNvSpPr txBox="1"/>
          <p:nvPr/>
        </p:nvSpPr>
        <p:spPr>
          <a:xfrm>
            <a:off x="7887481" y="865647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8C2E2EA-A9FF-4DC6-864B-8DB61FB4ACC9}"/>
              </a:ext>
            </a:extLst>
          </p:cNvPr>
          <p:cNvSpPr txBox="1"/>
          <p:nvPr/>
        </p:nvSpPr>
        <p:spPr>
          <a:xfrm>
            <a:off x="4971557" y="157669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-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BEF635E1-14DE-4A9D-BDF5-39B9A378A59C}"/>
              </a:ext>
            </a:extLst>
          </p:cNvPr>
          <p:cNvCxnSpPr/>
          <p:nvPr/>
        </p:nvCxnSpPr>
        <p:spPr>
          <a:xfrm>
            <a:off x="5047757" y="26171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E2CC2C4-4895-4AEC-9464-5A4D4FEBA8D1}"/>
              </a:ext>
            </a:extLst>
          </p:cNvPr>
          <p:cNvSpPr txBox="1"/>
          <p:nvPr/>
        </p:nvSpPr>
        <p:spPr>
          <a:xfrm>
            <a:off x="7903112" y="168411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0070C0"/>
                </a:solidFill>
                <a:latin typeface="Calibri"/>
                <a:ea typeface="微软雅黑"/>
              </a:rPr>
              <a:t>2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D9DA7560-C190-438D-BED9-AC0CD2F6E729}"/>
              </a:ext>
            </a:extLst>
          </p:cNvPr>
          <p:cNvSpPr txBox="1"/>
          <p:nvPr/>
        </p:nvSpPr>
        <p:spPr>
          <a:xfrm>
            <a:off x="7941212" y="2691899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AE0460E9-95E2-41B5-B3D1-0B68A29AACE6}"/>
              </a:ext>
            </a:extLst>
          </p:cNvPr>
          <p:cNvSpPr txBox="1"/>
          <p:nvPr/>
        </p:nvSpPr>
        <p:spPr>
          <a:xfrm>
            <a:off x="5674303" y="269977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4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3B617EDB-D876-4733-AB2E-ECED90E7B8CB}"/>
              </a:ext>
            </a:extLst>
          </p:cNvPr>
          <p:cNvSpPr/>
          <p:nvPr/>
        </p:nvSpPr>
        <p:spPr>
          <a:xfrm>
            <a:off x="5061195" y="3943488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9C32192-F69D-4ED0-BE4A-475E09DC05EA}"/>
              </a:ext>
            </a:extLst>
          </p:cNvPr>
          <p:cNvSpPr txBox="1"/>
          <p:nvPr/>
        </p:nvSpPr>
        <p:spPr>
          <a:xfrm>
            <a:off x="6663307" y="3954996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6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26667FD0-6FBE-4EC0-A286-72C65A0CA713}"/>
              </a:ext>
            </a:extLst>
          </p:cNvPr>
          <p:cNvSpPr txBox="1"/>
          <p:nvPr/>
        </p:nvSpPr>
        <p:spPr>
          <a:xfrm>
            <a:off x="6663306" y="4588949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8FD3116F-2615-487A-94AE-97066BBD8099}"/>
              </a:ext>
            </a:extLst>
          </p:cNvPr>
          <p:cNvSpPr/>
          <p:nvPr/>
        </p:nvSpPr>
        <p:spPr>
          <a:xfrm>
            <a:off x="5197570" y="3884064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76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0F85B646-4D5A-4169-B0EF-9A21A326E4FF}"/>
              </a:ext>
            </a:extLst>
          </p:cNvPr>
          <p:cNvSpPr/>
          <p:nvPr/>
        </p:nvSpPr>
        <p:spPr>
          <a:xfrm>
            <a:off x="5197570" y="4746903"/>
            <a:ext cx="1186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5F4CB28A-06AA-48BF-862F-7650832AE479}"/>
              </a:ext>
            </a:extLst>
          </p:cNvPr>
          <p:cNvSpPr/>
          <p:nvPr/>
        </p:nvSpPr>
        <p:spPr>
          <a:xfrm>
            <a:off x="5210024" y="5603936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7356E260-0172-4448-ADDC-EAD99360D595}"/>
              </a:ext>
            </a:extLst>
          </p:cNvPr>
          <p:cNvCxnSpPr/>
          <p:nvPr/>
        </p:nvCxnSpPr>
        <p:spPr>
          <a:xfrm>
            <a:off x="5210024" y="5551659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ABA6AAC0-8C75-47D2-A455-AB2631EB0E9C}"/>
              </a:ext>
            </a:extLst>
          </p:cNvPr>
          <p:cNvSpPr txBox="1"/>
          <p:nvPr/>
        </p:nvSpPr>
        <p:spPr>
          <a:xfrm>
            <a:off x="5697970" y="1662131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98F20D1-6A64-4BC7-B254-2D7EDB6B922E}"/>
              </a:ext>
            </a:extLst>
          </p:cNvPr>
          <p:cNvSpPr txBox="1"/>
          <p:nvPr/>
        </p:nvSpPr>
        <p:spPr>
          <a:xfrm>
            <a:off x="4993898" y="4404885"/>
            <a:ext cx="27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-</a:t>
            </a:r>
          </a:p>
        </p:txBody>
      </p:sp>
      <p:sp>
        <p:nvSpPr>
          <p:cNvPr id="35" name="Can 33">
            <a:extLst>
              <a:ext uri="{FF2B5EF4-FFF2-40B4-BE49-F238E27FC236}">
                <a16:creationId xmlns="" xmlns:a16="http://schemas.microsoft.com/office/drawing/2014/main" id="{92CBCAEF-76C6-4D4F-8A54-311293C33719}"/>
              </a:ext>
            </a:extLst>
          </p:cNvPr>
          <p:cNvSpPr/>
          <p:nvPr/>
        </p:nvSpPr>
        <p:spPr>
          <a:xfrm>
            <a:off x="3185550" y="1624658"/>
            <a:ext cx="45719" cy="115229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6" name="Can 33">
            <a:extLst>
              <a:ext uri="{FF2B5EF4-FFF2-40B4-BE49-F238E27FC236}">
                <a16:creationId xmlns="" xmlns:a16="http://schemas.microsoft.com/office/drawing/2014/main" id="{9A130D6D-3DD3-4FEA-ADFB-98F170B2E066}"/>
              </a:ext>
            </a:extLst>
          </p:cNvPr>
          <p:cNvSpPr/>
          <p:nvPr/>
        </p:nvSpPr>
        <p:spPr>
          <a:xfrm>
            <a:off x="3364737" y="1624658"/>
            <a:ext cx="45719" cy="115229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B9750D5-4272-470A-B20C-24F8E6AA2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01" y="3214139"/>
            <a:ext cx="401802" cy="1171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1ED12B14-9855-4666-9FAC-3D8EA9569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134" y="3206138"/>
            <a:ext cx="401802" cy="11719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BCB11555-D384-41FB-99F8-FA873D253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332" y="1576698"/>
            <a:ext cx="401802" cy="117196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F7C5BFCB-25E4-44D5-B1C3-7B927B392E8E}"/>
              </a:ext>
            </a:extLst>
          </p:cNvPr>
          <p:cNvCxnSpPr>
            <a:cxnSpLocks/>
          </p:cNvCxnSpPr>
          <p:nvPr/>
        </p:nvCxnSpPr>
        <p:spPr>
          <a:xfrm flipH="1">
            <a:off x="336268" y="3518050"/>
            <a:ext cx="450581" cy="564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A2F0394E-B198-4EF2-A449-634A0EF5C8B2}"/>
              </a:ext>
            </a:extLst>
          </p:cNvPr>
          <p:cNvCxnSpPr>
            <a:cxnSpLocks/>
          </p:cNvCxnSpPr>
          <p:nvPr/>
        </p:nvCxnSpPr>
        <p:spPr>
          <a:xfrm flipH="1">
            <a:off x="803529" y="3501333"/>
            <a:ext cx="450581" cy="564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381206E3-1FC0-4A59-9AC7-DDCA970EADEF}"/>
              </a:ext>
            </a:extLst>
          </p:cNvPr>
          <p:cNvCxnSpPr>
            <a:cxnSpLocks/>
          </p:cNvCxnSpPr>
          <p:nvPr/>
        </p:nvCxnSpPr>
        <p:spPr>
          <a:xfrm flipH="1">
            <a:off x="1362547" y="3542580"/>
            <a:ext cx="450581" cy="564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0ADE81E2-5039-47F1-A577-D1AE7F652434}"/>
              </a:ext>
            </a:extLst>
          </p:cNvPr>
          <p:cNvCxnSpPr>
            <a:cxnSpLocks/>
          </p:cNvCxnSpPr>
          <p:nvPr/>
        </p:nvCxnSpPr>
        <p:spPr>
          <a:xfrm flipH="1">
            <a:off x="2601521" y="3502450"/>
            <a:ext cx="450581" cy="564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A7DCA19C-6A7D-44BD-B7AF-9BFC707BEBAB}"/>
              </a:ext>
            </a:extLst>
          </p:cNvPr>
          <p:cNvCxnSpPr>
            <a:cxnSpLocks/>
          </p:cNvCxnSpPr>
          <p:nvPr/>
        </p:nvCxnSpPr>
        <p:spPr>
          <a:xfrm flipH="1">
            <a:off x="2956604" y="3521935"/>
            <a:ext cx="450581" cy="564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86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3" grpId="0" animBg="1"/>
      <p:bldP spid="34" grpId="0" animBg="1"/>
      <p:bldP spid="49" grpId="0" animBg="1"/>
      <p:bldP spid="50" grpId="0" uiExpand="1" build="p"/>
      <p:bldP spid="51" grpId="0" uiExpand="1" build="p"/>
      <p:bldP spid="52" grpId="0"/>
      <p:bldP spid="53" grpId="0"/>
      <p:bldP spid="54" grpId="0"/>
      <p:bldP spid="2" grpId="0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Không có mô tả.">
            <a:extLst>
              <a:ext uri="{FF2B5EF4-FFF2-40B4-BE49-F238E27FC236}">
                <a16:creationId xmlns="" xmlns:a16="http://schemas.microsoft.com/office/drawing/2014/main" id="{66A274E2-8E45-47A6-AA2E-1D082366C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48314" y="43631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895F1EFB-74CB-4DD4-BA71-43E28AA99F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258" y="1581833"/>
            <a:ext cx="4455678" cy="3215025"/>
          </a:xfrm>
          <a:prstGeom prst="rect">
            <a:avLst/>
          </a:prstGeom>
        </p:spPr>
      </p:pic>
      <p:graphicFrame>
        <p:nvGraphicFramePr>
          <p:cNvPr id="36" name="Table 20">
            <a:extLst>
              <a:ext uri="{FF2B5EF4-FFF2-40B4-BE49-F238E27FC236}">
                <a16:creationId xmlns="" xmlns:a16="http://schemas.microsoft.com/office/drawing/2014/main" id="{7A048560-B896-4FCE-80C5-A32EB069B47A}"/>
              </a:ext>
            </a:extLst>
          </p:cNvPr>
          <p:cNvGraphicFramePr>
            <a:graphicFrameLocks noGrp="1"/>
          </p:cNvGraphicFramePr>
          <p:nvPr/>
        </p:nvGraphicFramePr>
        <p:xfrm>
          <a:off x="5704343" y="564535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=""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=""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381F59E-6064-4F3D-A4A4-D10BBC19893E}"/>
              </a:ext>
            </a:extLst>
          </p:cNvPr>
          <p:cNvSpPr txBox="1"/>
          <p:nvPr/>
        </p:nvSpPr>
        <p:spPr>
          <a:xfrm>
            <a:off x="6396742" y="86690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2D98E04-9B99-4C3A-9F39-E773043B39EC}"/>
              </a:ext>
            </a:extLst>
          </p:cNvPr>
          <p:cNvSpPr txBox="1"/>
          <p:nvPr/>
        </p:nvSpPr>
        <p:spPr>
          <a:xfrm>
            <a:off x="8620267" y="875172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DA547EB-9A30-4EDB-967B-660CE068A29C}"/>
              </a:ext>
            </a:extLst>
          </p:cNvPr>
          <p:cNvSpPr txBox="1"/>
          <p:nvPr/>
        </p:nvSpPr>
        <p:spPr>
          <a:xfrm>
            <a:off x="5704343" y="1586223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-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6206582A-2951-4FEF-91FB-F7C7D88E9539}"/>
              </a:ext>
            </a:extLst>
          </p:cNvPr>
          <p:cNvCxnSpPr/>
          <p:nvPr/>
        </p:nvCxnSpPr>
        <p:spPr>
          <a:xfrm>
            <a:off x="5780543" y="2626713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EE025B00-FC1A-4AE2-A8C6-FA160A113AC4}"/>
              </a:ext>
            </a:extLst>
          </p:cNvPr>
          <p:cNvSpPr txBox="1"/>
          <p:nvPr/>
        </p:nvSpPr>
        <p:spPr>
          <a:xfrm>
            <a:off x="8635898" y="169364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B9531E3-854B-488D-A36E-1EF0160AEF0F}"/>
              </a:ext>
            </a:extLst>
          </p:cNvPr>
          <p:cNvSpPr txBox="1"/>
          <p:nvPr/>
        </p:nvSpPr>
        <p:spPr>
          <a:xfrm>
            <a:off x="8673998" y="2701424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FE51D9F8-59E1-489E-AE37-F30FE76DF208}"/>
              </a:ext>
            </a:extLst>
          </p:cNvPr>
          <p:cNvSpPr txBox="1"/>
          <p:nvPr/>
        </p:nvSpPr>
        <p:spPr>
          <a:xfrm>
            <a:off x="6471589" y="261113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="" xmlns:a16="http://schemas.microsoft.com/office/drawing/2014/main" id="{787E8B5F-87D1-4644-8909-9F0FF2A87D2A}"/>
              </a:ext>
            </a:extLst>
          </p:cNvPr>
          <p:cNvSpPr/>
          <p:nvPr/>
        </p:nvSpPr>
        <p:spPr>
          <a:xfrm>
            <a:off x="5793981" y="395301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F7AE161D-0C3D-4853-8C9F-3E7E8A2F9D5E}"/>
              </a:ext>
            </a:extLst>
          </p:cNvPr>
          <p:cNvSpPr txBox="1"/>
          <p:nvPr/>
        </p:nvSpPr>
        <p:spPr>
          <a:xfrm>
            <a:off x="7396093" y="3964521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C07508A6-00AA-46C9-9F07-1BB0F758A039}"/>
              </a:ext>
            </a:extLst>
          </p:cNvPr>
          <p:cNvSpPr txBox="1"/>
          <p:nvPr/>
        </p:nvSpPr>
        <p:spPr>
          <a:xfrm>
            <a:off x="7396092" y="4598474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271A0874-A60A-4474-B9A7-568B3194496F}"/>
              </a:ext>
            </a:extLst>
          </p:cNvPr>
          <p:cNvSpPr/>
          <p:nvPr/>
        </p:nvSpPr>
        <p:spPr>
          <a:xfrm>
            <a:off x="5930356" y="3893589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89480B0C-A072-47D2-BFAA-5A33DDB27F2C}"/>
              </a:ext>
            </a:extLst>
          </p:cNvPr>
          <p:cNvSpPr/>
          <p:nvPr/>
        </p:nvSpPr>
        <p:spPr>
          <a:xfrm>
            <a:off x="5936952" y="4756428"/>
            <a:ext cx="1179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Arial"/>
                <a:ea typeface="微软雅黑"/>
              </a:rPr>
              <a:t>20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8F9B40C2-C1E6-471F-8FE3-1FFBEC299FCA}"/>
              </a:ext>
            </a:extLst>
          </p:cNvPr>
          <p:cNvSpPr/>
          <p:nvPr/>
        </p:nvSpPr>
        <p:spPr>
          <a:xfrm>
            <a:off x="5942810" y="5613461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1BE089CA-5E3E-49A4-A721-1E75D0B121E7}"/>
              </a:ext>
            </a:extLst>
          </p:cNvPr>
          <p:cNvCxnSpPr/>
          <p:nvPr/>
        </p:nvCxnSpPr>
        <p:spPr>
          <a:xfrm>
            <a:off x="5942810" y="5561184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DDE69D3C-7963-40EC-B96B-B5D0EB8C6E85}"/>
              </a:ext>
            </a:extLst>
          </p:cNvPr>
          <p:cNvSpPr txBox="1"/>
          <p:nvPr/>
        </p:nvSpPr>
        <p:spPr>
          <a:xfrm>
            <a:off x="6415792" y="1701786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508DBAF-513E-4C7D-8581-3C9BC6EFB481}"/>
              </a:ext>
            </a:extLst>
          </p:cNvPr>
          <p:cNvSpPr txBox="1"/>
          <p:nvPr/>
        </p:nvSpPr>
        <p:spPr>
          <a:xfrm>
            <a:off x="5764134" y="4352884"/>
            <a:ext cx="741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4759353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uiExpand="1" build="p"/>
      <p:bldP spid="63" grpId="0" uiExpand="1" build="p"/>
      <p:bldP spid="64" grpId="0"/>
      <p:bldP spid="65" grpId="0"/>
      <p:bldP spid="6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="" xmlns:a16="http://schemas.microsoft.com/office/drawing/2014/main" id="{370B4087-7AAB-467A-94D4-0A0EC1E47B61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C96F637-AB40-4F8D-AE1D-8247DDF03B4E}"/>
              </a:ext>
            </a:extLst>
          </p:cNvPr>
          <p:cNvSpPr txBox="1"/>
          <p:nvPr/>
        </p:nvSpPr>
        <p:spPr>
          <a:xfrm>
            <a:off x="1640334" y="306029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Tính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B810E1A3-D579-4E59-8F22-86D5C8DA793C}"/>
              </a:ext>
            </a:extLst>
          </p:cNvPr>
          <p:cNvGrpSpPr/>
          <p:nvPr/>
        </p:nvGrpSpPr>
        <p:grpSpPr>
          <a:xfrm>
            <a:off x="2498138" y="2245568"/>
            <a:ext cx="891751" cy="1730850"/>
            <a:chOff x="1933616" y="4498692"/>
            <a:chExt cx="891751" cy="1730850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683D934-46B1-40CA-B842-52DF7D155E19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57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E1592D3-E54B-438C-A91D-CE708C64958A}"/>
                </a:ext>
              </a:extLst>
            </p:cNvPr>
            <p:cNvSpPr txBox="1"/>
            <p:nvPr/>
          </p:nvSpPr>
          <p:spPr>
            <a:xfrm>
              <a:off x="1933616" y="5155589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544F22D7-99FD-4A4A-81C5-FC9E2DC39C90}"/>
                </a:ext>
              </a:extLst>
            </p:cNvPr>
            <p:cNvCxnSpPr/>
            <p:nvPr/>
          </p:nvCxnSpPr>
          <p:spPr>
            <a:xfrm>
              <a:off x="2045051" y="6229542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48FE99AB-1866-424E-9F99-08779A9D0FC4}"/>
              </a:ext>
            </a:extLst>
          </p:cNvPr>
          <p:cNvGrpSpPr/>
          <p:nvPr/>
        </p:nvGrpSpPr>
        <p:grpSpPr>
          <a:xfrm>
            <a:off x="4542736" y="2269817"/>
            <a:ext cx="973083" cy="1706601"/>
            <a:chOff x="1887897" y="4498692"/>
            <a:chExt cx="973083" cy="1706601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3931F678-B4A3-4A69-8FEE-0E74BEC2CEDB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68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49778B6E-9726-4DE9-B7A6-2F08CC2950E3}"/>
                </a:ext>
              </a:extLst>
            </p:cNvPr>
            <p:cNvSpPr txBox="1"/>
            <p:nvPr/>
          </p:nvSpPr>
          <p:spPr>
            <a:xfrm>
              <a:off x="1887897" y="5108070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173DB992-C82E-4939-B3A6-0A8EB16AAA40}"/>
                </a:ext>
              </a:extLst>
            </p:cNvPr>
            <p:cNvCxnSpPr/>
            <p:nvPr/>
          </p:nvCxnSpPr>
          <p:spPr>
            <a:xfrm>
              <a:off x="2114994" y="6205293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AB90CD65-D196-40DC-84D8-C4765E28D4C9}"/>
              </a:ext>
            </a:extLst>
          </p:cNvPr>
          <p:cNvGrpSpPr/>
          <p:nvPr/>
        </p:nvGrpSpPr>
        <p:grpSpPr>
          <a:xfrm>
            <a:off x="6597028" y="2252619"/>
            <a:ext cx="1081279" cy="1723799"/>
            <a:chOff x="1859504" y="4498692"/>
            <a:chExt cx="1081279" cy="1723799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A62BFA4B-A46B-4FC6-891E-CDB19F1CF0F2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72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52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26A867B9-3FCE-4C01-B177-6C83157F323B}"/>
                </a:ext>
              </a:extLst>
            </p:cNvPr>
            <p:cNvSpPr txBox="1"/>
            <p:nvPr/>
          </p:nvSpPr>
          <p:spPr>
            <a:xfrm>
              <a:off x="1859504" y="5103021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95AB8F8F-A403-45D9-B98F-A6A6D8A09BCE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9ACB2E6-C64D-4587-8E29-37B9DF40AE42}"/>
              </a:ext>
            </a:extLst>
          </p:cNvPr>
          <p:cNvSpPr txBox="1"/>
          <p:nvPr/>
        </p:nvSpPr>
        <p:spPr>
          <a:xfrm>
            <a:off x="2688380" y="41086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B74506D2-10BF-4B00-9B6C-2CA0EF744E8F}"/>
              </a:ext>
            </a:extLst>
          </p:cNvPr>
          <p:cNvSpPr txBox="1"/>
          <p:nvPr/>
        </p:nvSpPr>
        <p:spPr>
          <a:xfrm>
            <a:off x="4797007" y="41086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FDA0EDF-3EDE-4E75-8C8D-BFAC37CCBCDB}"/>
              </a:ext>
            </a:extLst>
          </p:cNvPr>
          <p:cNvSpPr txBox="1"/>
          <p:nvPr/>
        </p:nvSpPr>
        <p:spPr>
          <a:xfrm>
            <a:off x="6887324" y="407049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C85AECCF-250E-4B43-83F8-E654D10B08FB}"/>
              </a:ext>
            </a:extLst>
          </p:cNvPr>
          <p:cNvGrpSpPr/>
          <p:nvPr/>
        </p:nvGrpSpPr>
        <p:grpSpPr>
          <a:xfrm>
            <a:off x="8764303" y="2245568"/>
            <a:ext cx="1081279" cy="1723799"/>
            <a:chOff x="1859504" y="4498692"/>
            <a:chExt cx="1081279" cy="1723799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52C64E3C-20D2-43B2-A050-F1338CDCAE54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95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71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48DB8917-7B91-414F-A1D9-A86F88A6B266}"/>
                </a:ext>
              </a:extLst>
            </p:cNvPr>
            <p:cNvSpPr txBox="1"/>
            <p:nvPr/>
          </p:nvSpPr>
          <p:spPr>
            <a:xfrm>
              <a:off x="1859504" y="5103021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4FE2115B-7C9D-47DE-B1AA-B5C6D934F29B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EDE7B22-D224-45C9-9444-972547943402}"/>
              </a:ext>
            </a:extLst>
          </p:cNvPr>
          <p:cNvSpPr txBox="1"/>
          <p:nvPr/>
        </p:nvSpPr>
        <p:spPr>
          <a:xfrm>
            <a:off x="9135135" y="4015415"/>
            <a:ext cx="86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AEE3E174-9A15-412F-98CE-7D2C2BAEE668}"/>
              </a:ext>
            </a:extLst>
          </p:cNvPr>
          <p:cNvGrpSpPr/>
          <p:nvPr/>
        </p:nvGrpSpPr>
        <p:grpSpPr>
          <a:xfrm>
            <a:off x="10528289" y="2309682"/>
            <a:ext cx="1081279" cy="1723799"/>
            <a:chOff x="1859504" y="4498692"/>
            <a:chExt cx="1081279" cy="1723799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3750AFEE-795E-4CEB-979F-599B83F56F23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60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30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E2ACC93C-A27E-47FC-ADDD-24845E5E2A68}"/>
                </a:ext>
              </a:extLst>
            </p:cNvPr>
            <p:cNvSpPr txBox="1"/>
            <p:nvPr/>
          </p:nvSpPr>
          <p:spPr>
            <a:xfrm>
              <a:off x="1859504" y="5103021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B205FECA-F96F-4A9C-9218-319EBCD3A8BA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B95C59DB-B7BE-446A-BFCE-A427EA8E5B14}"/>
              </a:ext>
            </a:extLst>
          </p:cNvPr>
          <p:cNvSpPr txBox="1"/>
          <p:nvPr/>
        </p:nvSpPr>
        <p:spPr>
          <a:xfrm>
            <a:off x="10849211" y="4065459"/>
            <a:ext cx="86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8790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44" grpId="0"/>
      <p:bldP spid="45" grpId="0"/>
      <p:bldP spid="46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="" xmlns:a16="http://schemas.microsoft.com/office/drawing/2014/main" id="{370B4087-7AAB-467A-94D4-0A0EC1E47B61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C96F637-AB40-4F8D-AE1D-8247DDF03B4E}"/>
              </a:ext>
            </a:extLst>
          </p:cNvPr>
          <p:cNvSpPr txBox="1"/>
          <p:nvPr/>
        </p:nvSpPr>
        <p:spPr>
          <a:xfrm>
            <a:off x="1640334" y="306029"/>
            <a:ext cx="3836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Đặt tính rồi tính.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25F1EC7-46C0-4FC7-AC02-7362D9C49E6D}"/>
              </a:ext>
            </a:extLst>
          </p:cNvPr>
          <p:cNvGrpSpPr/>
          <p:nvPr/>
        </p:nvGrpSpPr>
        <p:grpSpPr>
          <a:xfrm>
            <a:off x="1640334" y="1239974"/>
            <a:ext cx="8384598" cy="756421"/>
            <a:chOff x="1609840" y="3902159"/>
            <a:chExt cx="8384598" cy="756421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525A16A1-420D-4F96-968C-489F53ED8413}"/>
                </a:ext>
              </a:extLst>
            </p:cNvPr>
            <p:cNvSpPr/>
            <p:nvPr/>
          </p:nvSpPr>
          <p:spPr>
            <a:xfrm>
              <a:off x="1609840" y="3918826"/>
              <a:ext cx="2027295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68 - 15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401B97D9-CB84-4483-B160-98D5A9ED183B}"/>
                </a:ext>
              </a:extLst>
            </p:cNvPr>
            <p:cNvSpPr/>
            <p:nvPr/>
          </p:nvSpPr>
          <p:spPr>
            <a:xfrm>
              <a:off x="3614213" y="3902159"/>
              <a:ext cx="1980525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79 - 59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B8CE2ED9-AD50-454E-9D9E-D3E774361329}"/>
                </a:ext>
              </a:extLst>
            </p:cNvPr>
            <p:cNvSpPr/>
            <p:nvPr/>
          </p:nvSpPr>
          <p:spPr>
            <a:xfrm>
              <a:off x="5511200" y="3918826"/>
              <a:ext cx="2241387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  67 - 50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A2000194-1937-4508-B514-5A12B0B2FE17}"/>
                </a:ext>
              </a:extLst>
            </p:cNvPr>
            <p:cNvSpPr/>
            <p:nvPr/>
          </p:nvSpPr>
          <p:spPr>
            <a:xfrm>
              <a:off x="7664390" y="3902159"/>
              <a:ext cx="2330048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88 - 33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B810E1A3-D579-4E59-8F22-86D5C8DA793C}"/>
              </a:ext>
            </a:extLst>
          </p:cNvPr>
          <p:cNvGrpSpPr/>
          <p:nvPr/>
        </p:nvGrpSpPr>
        <p:grpSpPr>
          <a:xfrm>
            <a:off x="2498138" y="2245568"/>
            <a:ext cx="891751" cy="1730850"/>
            <a:chOff x="1933616" y="4498692"/>
            <a:chExt cx="891751" cy="1730850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683D934-46B1-40CA-B842-52DF7D155E19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E1592D3-E54B-438C-A91D-CE708C64958A}"/>
                </a:ext>
              </a:extLst>
            </p:cNvPr>
            <p:cNvSpPr txBox="1"/>
            <p:nvPr/>
          </p:nvSpPr>
          <p:spPr>
            <a:xfrm>
              <a:off x="1933616" y="5155589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544F22D7-99FD-4A4A-81C5-FC9E2DC39C90}"/>
                </a:ext>
              </a:extLst>
            </p:cNvPr>
            <p:cNvCxnSpPr/>
            <p:nvPr/>
          </p:nvCxnSpPr>
          <p:spPr>
            <a:xfrm>
              <a:off x="2045051" y="6229542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48FE99AB-1866-424E-9F99-08779A9D0FC4}"/>
              </a:ext>
            </a:extLst>
          </p:cNvPr>
          <p:cNvGrpSpPr/>
          <p:nvPr/>
        </p:nvGrpSpPr>
        <p:grpSpPr>
          <a:xfrm>
            <a:off x="4542736" y="2269817"/>
            <a:ext cx="973083" cy="1706601"/>
            <a:chOff x="1887897" y="4498692"/>
            <a:chExt cx="973083" cy="1706601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3931F678-B4A3-4A69-8FEE-0E74BEC2CEDB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79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59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49778B6E-9726-4DE9-B7A6-2F08CC2950E3}"/>
                </a:ext>
              </a:extLst>
            </p:cNvPr>
            <p:cNvSpPr txBox="1"/>
            <p:nvPr/>
          </p:nvSpPr>
          <p:spPr>
            <a:xfrm>
              <a:off x="1887897" y="5108070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173DB992-C82E-4939-B3A6-0A8EB16AAA40}"/>
                </a:ext>
              </a:extLst>
            </p:cNvPr>
            <p:cNvCxnSpPr/>
            <p:nvPr/>
          </p:nvCxnSpPr>
          <p:spPr>
            <a:xfrm>
              <a:off x="2114994" y="6205293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AB90CD65-D196-40DC-84D8-C4765E28D4C9}"/>
              </a:ext>
            </a:extLst>
          </p:cNvPr>
          <p:cNvGrpSpPr/>
          <p:nvPr/>
        </p:nvGrpSpPr>
        <p:grpSpPr>
          <a:xfrm>
            <a:off x="6597028" y="2252619"/>
            <a:ext cx="1081279" cy="1723799"/>
            <a:chOff x="1859504" y="4498692"/>
            <a:chExt cx="1081279" cy="1723799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A62BFA4B-A46B-4FC6-891E-CDB19F1CF0F2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67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50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26A867B9-3FCE-4C01-B177-6C83157F323B}"/>
                </a:ext>
              </a:extLst>
            </p:cNvPr>
            <p:cNvSpPr txBox="1"/>
            <p:nvPr/>
          </p:nvSpPr>
          <p:spPr>
            <a:xfrm>
              <a:off x="1859504" y="5103021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95AB8F8F-A403-45D9-B98F-A6A6D8A09BCE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9ACB2E6-C64D-4587-8E29-37B9DF40AE42}"/>
              </a:ext>
            </a:extLst>
          </p:cNvPr>
          <p:cNvSpPr txBox="1"/>
          <p:nvPr/>
        </p:nvSpPr>
        <p:spPr>
          <a:xfrm>
            <a:off x="2688380" y="41086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B74506D2-10BF-4B00-9B6C-2CA0EF744E8F}"/>
              </a:ext>
            </a:extLst>
          </p:cNvPr>
          <p:cNvSpPr txBox="1"/>
          <p:nvPr/>
        </p:nvSpPr>
        <p:spPr>
          <a:xfrm>
            <a:off x="4797007" y="41086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FDA0EDF-3EDE-4E75-8C8D-BFAC37CCBCDB}"/>
              </a:ext>
            </a:extLst>
          </p:cNvPr>
          <p:cNvSpPr txBox="1"/>
          <p:nvPr/>
        </p:nvSpPr>
        <p:spPr>
          <a:xfrm>
            <a:off x="6887324" y="407049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C85AECCF-250E-4B43-83F8-E654D10B08FB}"/>
              </a:ext>
            </a:extLst>
          </p:cNvPr>
          <p:cNvGrpSpPr/>
          <p:nvPr/>
        </p:nvGrpSpPr>
        <p:grpSpPr>
          <a:xfrm>
            <a:off x="8764303" y="2245568"/>
            <a:ext cx="1081279" cy="1723799"/>
            <a:chOff x="1859504" y="4498692"/>
            <a:chExt cx="1081279" cy="1723799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52C64E3C-20D2-43B2-A050-F1338CDCAE54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88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48DB8917-7B91-414F-A1D9-A86F88A6B266}"/>
                </a:ext>
              </a:extLst>
            </p:cNvPr>
            <p:cNvSpPr txBox="1"/>
            <p:nvPr/>
          </p:nvSpPr>
          <p:spPr>
            <a:xfrm>
              <a:off x="1859504" y="5103021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4FE2115B-7C9D-47DE-B1AA-B5C6D934F29B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EDE7B22-D224-45C9-9444-972547943402}"/>
              </a:ext>
            </a:extLst>
          </p:cNvPr>
          <p:cNvSpPr txBox="1"/>
          <p:nvPr/>
        </p:nvSpPr>
        <p:spPr>
          <a:xfrm>
            <a:off x="9135135" y="4015415"/>
            <a:ext cx="86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099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44" grpId="0"/>
      <p:bldP spid="45" grpId="0"/>
      <p:bldP spid="46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任意多边形 10"/>
          <p:cNvSpPr/>
          <p:nvPr/>
        </p:nvSpPr>
        <p:spPr>
          <a:xfrm rot="10800000" flipH="1" flipV="1">
            <a:off x="1484395" y="304478"/>
            <a:ext cx="9082005" cy="638951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9385" y="2539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419373" y="278761"/>
            <a:ext cx="5794600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Quả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dưa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nào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kết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quả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lớn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nhất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D9ECB47-41C3-474C-8636-A4562475C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81" y="2172017"/>
            <a:ext cx="11251238" cy="19021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2DC23E4-830E-4307-9012-158075E0DEED}"/>
              </a:ext>
            </a:extLst>
          </p:cNvPr>
          <p:cNvSpPr txBox="1"/>
          <p:nvPr/>
        </p:nvSpPr>
        <p:spPr>
          <a:xfrm>
            <a:off x="1679385" y="3525520"/>
            <a:ext cx="1155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FBA4575-4076-4C6A-A715-D4F4EA857D8D}"/>
              </a:ext>
            </a:extLst>
          </p:cNvPr>
          <p:cNvSpPr txBox="1"/>
          <p:nvPr/>
        </p:nvSpPr>
        <p:spPr>
          <a:xfrm>
            <a:off x="5326825" y="3415119"/>
            <a:ext cx="1155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5C02C0B-02BA-43C7-AC8A-4C76F25E837F}"/>
              </a:ext>
            </a:extLst>
          </p:cNvPr>
          <p:cNvSpPr txBox="1"/>
          <p:nvPr/>
        </p:nvSpPr>
        <p:spPr>
          <a:xfrm>
            <a:off x="9357360" y="3304719"/>
            <a:ext cx="1155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20</a:t>
            </a:r>
          </a:p>
        </p:txBody>
      </p:sp>
    </p:spTree>
    <p:extLst>
      <p:ext uri="{BB962C8B-B14F-4D97-AF65-F5344CB8AC3E}">
        <p14:creationId xmlns:p14="http://schemas.microsoft.com/office/powerpoint/2010/main" val="31302452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43">
            <a:extLst>
              <a:ext uri="{FF2B5EF4-FFF2-40B4-BE49-F238E27FC236}">
                <a16:creationId xmlns="" xmlns:a16="http://schemas.microsoft.com/office/drawing/2014/main" id="{BFECBF7D-788E-492D-9E07-523EE47C6774}"/>
              </a:ext>
            </a:extLst>
          </p:cNvPr>
          <p:cNvSpPr/>
          <p:nvPr/>
        </p:nvSpPr>
        <p:spPr>
          <a:xfrm>
            <a:off x="671082" y="501972"/>
            <a:ext cx="10849835" cy="1698304"/>
          </a:xfrm>
          <a:custGeom>
            <a:avLst/>
            <a:gdLst>
              <a:gd name="connsiteX0" fmla="*/ 0 w 10849835"/>
              <a:gd name="connsiteY0" fmla="*/ 283056 h 1698304"/>
              <a:gd name="connsiteX1" fmla="*/ 283056 w 10849835"/>
              <a:gd name="connsiteY1" fmla="*/ 0 h 1698304"/>
              <a:gd name="connsiteX2" fmla="*/ 648699 w 10849835"/>
              <a:gd name="connsiteY2" fmla="*/ 0 h 1698304"/>
              <a:gd name="connsiteX3" fmla="*/ 1014343 w 10849835"/>
              <a:gd name="connsiteY3" fmla="*/ 0 h 1698304"/>
              <a:gd name="connsiteX4" fmla="*/ 1482824 w 10849835"/>
              <a:gd name="connsiteY4" fmla="*/ 0 h 1698304"/>
              <a:gd name="connsiteX5" fmla="*/ 1848467 w 10849835"/>
              <a:gd name="connsiteY5" fmla="*/ 0 h 1698304"/>
              <a:gd name="connsiteX6" fmla="*/ 2419785 w 10849835"/>
              <a:gd name="connsiteY6" fmla="*/ 0 h 1698304"/>
              <a:gd name="connsiteX7" fmla="*/ 2785429 w 10849835"/>
              <a:gd name="connsiteY7" fmla="*/ 0 h 1698304"/>
              <a:gd name="connsiteX8" fmla="*/ 3253909 w 10849835"/>
              <a:gd name="connsiteY8" fmla="*/ 0 h 1698304"/>
              <a:gd name="connsiteX9" fmla="*/ 3825227 w 10849835"/>
              <a:gd name="connsiteY9" fmla="*/ 0 h 1698304"/>
              <a:gd name="connsiteX10" fmla="*/ 4396545 w 10849835"/>
              <a:gd name="connsiteY10" fmla="*/ 0 h 1698304"/>
              <a:gd name="connsiteX11" fmla="*/ 5173538 w 10849835"/>
              <a:gd name="connsiteY11" fmla="*/ 0 h 1698304"/>
              <a:gd name="connsiteX12" fmla="*/ 5847693 w 10849835"/>
              <a:gd name="connsiteY12" fmla="*/ 0 h 1698304"/>
              <a:gd name="connsiteX13" fmla="*/ 6110499 w 10849835"/>
              <a:gd name="connsiteY13" fmla="*/ 0 h 1698304"/>
              <a:gd name="connsiteX14" fmla="*/ 6887491 w 10849835"/>
              <a:gd name="connsiteY14" fmla="*/ 0 h 1698304"/>
              <a:gd name="connsiteX15" fmla="*/ 7664484 w 10849835"/>
              <a:gd name="connsiteY15" fmla="*/ 0 h 1698304"/>
              <a:gd name="connsiteX16" fmla="*/ 8030127 w 10849835"/>
              <a:gd name="connsiteY16" fmla="*/ 0 h 1698304"/>
              <a:gd name="connsiteX17" fmla="*/ 8807120 w 10849835"/>
              <a:gd name="connsiteY17" fmla="*/ 0 h 1698304"/>
              <a:gd name="connsiteX18" fmla="*/ 9378438 w 10849835"/>
              <a:gd name="connsiteY18" fmla="*/ 0 h 1698304"/>
              <a:gd name="connsiteX19" fmla="*/ 9641244 w 10849835"/>
              <a:gd name="connsiteY19" fmla="*/ 0 h 1698304"/>
              <a:gd name="connsiteX20" fmla="*/ 10566779 w 10849835"/>
              <a:gd name="connsiteY20" fmla="*/ 0 h 1698304"/>
              <a:gd name="connsiteX21" fmla="*/ 10849835 w 10849835"/>
              <a:gd name="connsiteY21" fmla="*/ 283056 h 1698304"/>
              <a:gd name="connsiteX22" fmla="*/ 10849835 w 10849835"/>
              <a:gd name="connsiteY22" fmla="*/ 849152 h 1698304"/>
              <a:gd name="connsiteX23" fmla="*/ 10849835 w 10849835"/>
              <a:gd name="connsiteY23" fmla="*/ 1415248 h 1698304"/>
              <a:gd name="connsiteX24" fmla="*/ 10566779 w 10849835"/>
              <a:gd name="connsiteY24" fmla="*/ 1698304 h 1698304"/>
              <a:gd name="connsiteX25" fmla="*/ 9789787 w 10849835"/>
              <a:gd name="connsiteY25" fmla="*/ 1698304 h 1698304"/>
              <a:gd name="connsiteX26" fmla="*/ 9526980 w 10849835"/>
              <a:gd name="connsiteY26" fmla="*/ 1698304 h 1698304"/>
              <a:gd name="connsiteX27" fmla="*/ 9161337 w 10849835"/>
              <a:gd name="connsiteY27" fmla="*/ 1698304 h 1698304"/>
              <a:gd name="connsiteX28" fmla="*/ 8795693 w 10849835"/>
              <a:gd name="connsiteY28" fmla="*/ 1698304 h 1698304"/>
              <a:gd name="connsiteX29" fmla="*/ 8430050 w 10849835"/>
              <a:gd name="connsiteY29" fmla="*/ 1698304 h 1698304"/>
              <a:gd name="connsiteX30" fmla="*/ 7653057 w 10849835"/>
              <a:gd name="connsiteY30" fmla="*/ 1698304 h 1698304"/>
              <a:gd name="connsiteX31" fmla="*/ 6978902 w 10849835"/>
              <a:gd name="connsiteY31" fmla="*/ 1698304 h 1698304"/>
              <a:gd name="connsiteX32" fmla="*/ 6510422 w 10849835"/>
              <a:gd name="connsiteY32" fmla="*/ 1698304 h 1698304"/>
              <a:gd name="connsiteX33" fmla="*/ 6041941 w 10849835"/>
              <a:gd name="connsiteY33" fmla="*/ 1698304 h 1698304"/>
              <a:gd name="connsiteX34" fmla="*/ 5779135 w 10849835"/>
              <a:gd name="connsiteY34" fmla="*/ 1698304 h 1698304"/>
              <a:gd name="connsiteX35" fmla="*/ 5104979 w 10849835"/>
              <a:gd name="connsiteY35" fmla="*/ 1698304 h 1698304"/>
              <a:gd name="connsiteX36" fmla="*/ 4430824 w 10849835"/>
              <a:gd name="connsiteY36" fmla="*/ 1698304 h 1698304"/>
              <a:gd name="connsiteX37" fmla="*/ 3756669 w 10849835"/>
              <a:gd name="connsiteY37" fmla="*/ 1698304 h 1698304"/>
              <a:gd name="connsiteX38" fmla="*/ 3082514 w 10849835"/>
              <a:gd name="connsiteY38" fmla="*/ 1698304 h 1698304"/>
              <a:gd name="connsiteX39" fmla="*/ 2408359 w 10849835"/>
              <a:gd name="connsiteY39" fmla="*/ 1698304 h 1698304"/>
              <a:gd name="connsiteX40" fmla="*/ 1631366 w 10849835"/>
              <a:gd name="connsiteY40" fmla="*/ 1698304 h 1698304"/>
              <a:gd name="connsiteX41" fmla="*/ 957211 w 10849835"/>
              <a:gd name="connsiteY41" fmla="*/ 1698304 h 1698304"/>
              <a:gd name="connsiteX42" fmla="*/ 283056 w 10849835"/>
              <a:gd name="connsiteY42" fmla="*/ 1698304 h 1698304"/>
              <a:gd name="connsiteX43" fmla="*/ 0 w 10849835"/>
              <a:gd name="connsiteY43" fmla="*/ 1415248 h 1698304"/>
              <a:gd name="connsiteX44" fmla="*/ 0 w 10849835"/>
              <a:gd name="connsiteY44" fmla="*/ 871796 h 1698304"/>
              <a:gd name="connsiteX45" fmla="*/ 0 w 10849835"/>
              <a:gd name="connsiteY45" fmla="*/ 283056 h 169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849835" h="1698304" fill="none" extrusionOk="0">
                <a:moveTo>
                  <a:pt x="0" y="283056"/>
                </a:moveTo>
                <a:cubicBezTo>
                  <a:pt x="-20695" y="117881"/>
                  <a:pt x="152368" y="-30181"/>
                  <a:pt x="283056" y="0"/>
                </a:cubicBezTo>
                <a:cubicBezTo>
                  <a:pt x="419747" y="-3828"/>
                  <a:pt x="512779" y="43601"/>
                  <a:pt x="648699" y="0"/>
                </a:cubicBezTo>
                <a:cubicBezTo>
                  <a:pt x="784619" y="-43601"/>
                  <a:pt x="832472" y="28884"/>
                  <a:pt x="1014343" y="0"/>
                </a:cubicBezTo>
                <a:cubicBezTo>
                  <a:pt x="1196214" y="-28884"/>
                  <a:pt x="1291616" y="12960"/>
                  <a:pt x="1482824" y="0"/>
                </a:cubicBezTo>
                <a:cubicBezTo>
                  <a:pt x="1674032" y="-12960"/>
                  <a:pt x="1730025" y="24950"/>
                  <a:pt x="1848467" y="0"/>
                </a:cubicBezTo>
                <a:cubicBezTo>
                  <a:pt x="1966909" y="-24950"/>
                  <a:pt x="2298796" y="25719"/>
                  <a:pt x="2419785" y="0"/>
                </a:cubicBezTo>
                <a:cubicBezTo>
                  <a:pt x="2540774" y="-25719"/>
                  <a:pt x="2659167" y="35683"/>
                  <a:pt x="2785429" y="0"/>
                </a:cubicBezTo>
                <a:cubicBezTo>
                  <a:pt x="2911691" y="-35683"/>
                  <a:pt x="3048472" y="27074"/>
                  <a:pt x="3253909" y="0"/>
                </a:cubicBezTo>
                <a:cubicBezTo>
                  <a:pt x="3459346" y="-27074"/>
                  <a:pt x="3608652" y="7151"/>
                  <a:pt x="3825227" y="0"/>
                </a:cubicBezTo>
                <a:cubicBezTo>
                  <a:pt x="4041802" y="-7151"/>
                  <a:pt x="4128269" y="25025"/>
                  <a:pt x="4396545" y="0"/>
                </a:cubicBezTo>
                <a:cubicBezTo>
                  <a:pt x="4664821" y="-25025"/>
                  <a:pt x="5017175" y="73715"/>
                  <a:pt x="5173538" y="0"/>
                </a:cubicBezTo>
                <a:cubicBezTo>
                  <a:pt x="5329901" y="-73715"/>
                  <a:pt x="5526104" y="24452"/>
                  <a:pt x="5847693" y="0"/>
                </a:cubicBezTo>
                <a:cubicBezTo>
                  <a:pt x="6169282" y="-24452"/>
                  <a:pt x="6044642" y="1945"/>
                  <a:pt x="6110499" y="0"/>
                </a:cubicBezTo>
                <a:cubicBezTo>
                  <a:pt x="6176356" y="-1945"/>
                  <a:pt x="6672187" y="13670"/>
                  <a:pt x="6887491" y="0"/>
                </a:cubicBezTo>
                <a:cubicBezTo>
                  <a:pt x="7102795" y="-13670"/>
                  <a:pt x="7353977" y="29109"/>
                  <a:pt x="7664484" y="0"/>
                </a:cubicBezTo>
                <a:cubicBezTo>
                  <a:pt x="7974991" y="-29109"/>
                  <a:pt x="7950824" y="34832"/>
                  <a:pt x="8030127" y="0"/>
                </a:cubicBezTo>
                <a:cubicBezTo>
                  <a:pt x="8109430" y="-34832"/>
                  <a:pt x="8571667" y="86211"/>
                  <a:pt x="8807120" y="0"/>
                </a:cubicBezTo>
                <a:cubicBezTo>
                  <a:pt x="9042573" y="-86211"/>
                  <a:pt x="9201822" y="39028"/>
                  <a:pt x="9378438" y="0"/>
                </a:cubicBezTo>
                <a:cubicBezTo>
                  <a:pt x="9555054" y="-39028"/>
                  <a:pt x="9551083" y="3343"/>
                  <a:pt x="9641244" y="0"/>
                </a:cubicBezTo>
                <a:cubicBezTo>
                  <a:pt x="9731405" y="-3343"/>
                  <a:pt x="10149654" y="68721"/>
                  <a:pt x="10566779" y="0"/>
                </a:cubicBezTo>
                <a:cubicBezTo>
                  <a:pt x="10719704" y="1786"/>
                  <a:pt x="10844558" y="102100"/>
                  <a:pt x="10849835" y="283056"/>
                </a:cubicBezTo>
                <a:cubicBezTo>
                  <a:pt x="10912543" y="405332"/>
                  <a:pt x="10832249" y="660549"/>
                  <a:pt x="10849835" y="849152"/>
                </a:cubicBezTo>
                <a:cubicBezTo>
                  <a:pt x="10867421" y="1037755"/>
                  <a:pt x="10812513" y="1262609"/>
                  <a:pt x="10849835" y="1415248"/>
                </a:cubicBezTo>
                <a:cubicBezTo>
                  <a:pt x="10847248" y="1542165"/>
                  <a:pt x="10757671" y="1705761"/>
                  <a:pt x="10566779" y="1698304"/>
                </a:cubicBezTo>
                <a:cubicBezTo>
                  <a:pt x="10358284" y="1737645"/>
                  <a:pt x="10175504" y="1635048"/>
                  <a:pt x="9789787" y="1698304"/>
                </a:cubicBezTo>
                <a:cubicBezTo>
                  <a:pt x="9404070" y="1761560"/>
                  <a:pt x="9620047" y="1675472"/>
                  <a:pt x="9526980" y="1698304"/>
                </a:cubicBezTo>
                <a:cubicBezTo>
                  <a:pt x="9433913" y="1721136"/>
                  <a:pt x="9274888" y="1693816"/>
                  <a:pt x="9161337" y="1698304"/>
                </a:cubicBezTo>
                <a:cubicBezTo>
                  <a:pt x="9047786" y="1702792"/>
                  <a:pt x="8882257" y="1671311"/>
                  <a:pt x="8795693" y="1698304"/>
                </a:cubicBezTo>
                <a:cubicBezTo>
                  <a:pt x="8709129" y="1725297"/>
                  <a:pt x="8588762" y="1696686"/>
                  <a:pt x="8430050" y="1698304"/>
                </a:cubicBezTo>
                <a:cubicBezTo>
                  <a:pt x="8271338" y="1699922"/>
                  <a:pt x="7861964" y="1647325"/>
                  <a:pt x="7653057" y="1698304"/>
                </a:cubicBezTo>
                <a:cubicBezTo>
                  <a:pt x="7444150" y="1749283"/>
                  <a:pt x="7125684" y="1618724"/>
                  <a:pt x="6978902" y="1698304"/>
                </a:cubicBezTo>
                <a:cubicBezTo>
                  <a:pt x="6832120" y="1777884"/>
                  <a:pt x="6731779" y="1655047"/>
                  <a:pt x="6510422" y="1698304"/>
                </a:cubicBezTo>
                <a:cubicBezTo>
                  <a:pt x="6289065" y="1741561"/>
                  <a:pt x="6150513" y="1650772"/>
                  <a:pt x="6041941" y="1698304"/>
                </a:cubicBezTo>
                <a:cubicBezTo>
                  <a:pt x="5933369" y="1745836"/>
                  <a:pt x="5861215" y="1693649"/>
                  <a:pt x="5779135" y="1698304"/>
                </a:cubicBezTo>
                <a:cubicBezTo>
                  <a:pt x="5697055" y="1702959"/>
                  <a:pt x="5395320" y="1639170"/>
                  <a:pt x="5104979" y="1698304"/>
                </a:cubicBezTo>
                <a:cubicBezTo>
                  <a:pt x="4814638" y="1757438"/>
                  <a:pt x="4583835" y="1624832"/>
                  <a:pt x="4430824" y="1698304"/>
                </a:cubicBezTo>
                <a:cubicBezTo>
                  <a:pt x="4277813" y="1771776"/>
                  <a:pt x="4058759" y="1645911"/>
                  <a:pt x="3756669" y="1698304"/>
                </a:cubicBezTo>
                <a:cubicBezTo>
                  <a:pt x="3454579" y="1750697"/>
                  <a:pt x="3253019" y="1642410"/>
                  <a:pt x="3082514" y="1698304"/>
                </a:cubicBezTo>
                <a:cubicBezTo>
                  <a:pt x="2912009" y="1754198"/>
                  <a:pt x="2549678" y="1688440"/>
                  <a:pt x="2408359" y="1698304"/>
                </a:cubicBezTo>
                <a:cubicBezTo>
                  <a:pt x="2267040" y="1708168"/>
                  <a:pt x="1978545" y="1633070"/>
                  <a:pt x="1631366" y="1698304"/>
                </a:cubicBezTo>
                <a:cubicBezTo>
                  <a:pt x="1284187" y="1763538"/>
                  <a:pt x="1183613" y="1644543"/>
                  <a:pt x="957211" y="1698304"/>
                </a:cubicBezTo>
                <a:cubicBezTo>
                  <a:pt x="730810" y="1752065"/>
                  <a:pt x="516599" y="1632232"/>
                  <a:pt x="283056" y="1698304"/>
                </a:cubicBezTo>
                <a:cubicBezTo>
                  <a:pt x="116620" y="1709058"/>
                  <a:pt x="-42384" y="1578013"/>
                  <a:pt x="0" y="1415248"/>
                </a:cubicBezTo>
                <a:cubicBezTo>
                  <a:pt x="-26131" y="1266621"/>
                  <a:pt x="10927" y="1118122"/>
                  <a:pt x="0" y="871796"/>
                </a:cubicBezTo>
                <a:cubicBezTo>
                  <a:pt x="-10927" y="625470"/>
                  <a:pt x="65460" y="403431"/>
                  <a:pt x="0" y="283056"/>
                </a:cubicBezTo>
                <a:close/>
              </a:path>
              <a:path w="10849835" h="1698304" stroke="0" extrusionOk="0">
                <a:moveTo>
                  <a:pt x="0" y="283056"/>
                </a:moveTo>
                <a:cubicBezTo>
                  <a:pt x="-20216" y="120756"/>
                  <a:pt x="141102" y="10943"/>
                  <a:pt x="283056" y="0"/>
                </a:cubicBezTo>
                <a:cubicBezTo>
                  <a:pt x="503953" y="-1878"/>
                  <a:pt x="622286" y="35183"/>
                  <a:pt x="957211" y="0"/>
                </a:cubicBezTo>
                <a:cubicBezTo>
                  <a:pt x="1292136" y="-35183"/>
                  <a:pt x="1315389" y="12743"/>
                  <a:pt x="1631366" y="0"/>
                </a:cubicBezTo>
                <a:cubicBezTo>
                  <a:pt x="1947344" y="-12743"/>
                  <a:pt x="1992835" y="67193"/>
                  <a:pt x="2305522" y="0"/>
                </a:cubicBezTo>
                <a:cubicBezTo>
                  <a:pt x="2618209" y="-67193"/>
                  <a:pt x="2832140" y="65548"/>
                  <a:pt x="3082514" y="0"/>
                </a:cubicBezTo>
                <a:cubicBezTo>
                  <a:pt x="3332888" y="-65548"/>
                  <a:pt x="3283615" y="27494"/>
                  <a:pt x="3448157" y="0"/>
                </a:cubicBezTo>
                <a:cubicBezTo>
                  <a:pt x="3612699" y="-27494"/>
                  <a:pt x="3895975" y="18262"/>
                  <a:pt x="4019475" y="0"/>
                </a:cubicBezTo>
                <a:cubicBezTo>
                  <a:pt x="4142975" y="-18262"/>
                  <a:pt x="4287521" y="7289"/>
                  <a:pt x="4487956" y="0"/>
                </a:cubicBezTo>
                <a:cubicBezTo>
                  <a:pt x="4688391" y="-7289"/>
                  <a:pt x="4692935" y="41394"/>
                  <a:pt x="4853600" y="0"/>
                </a:cubicBezTo>
                <a:cubicBezTo>
                  <a:pt x="5014265" y="-41394"/>
                  <a:pt x="5216277" y="32521"/>
                  <a:pt x="5527755" y="0"/>
                </a:cubicBezTo>
                <a:cubicBezTo>
                  <a:pt x="5839233" y="-32521"/>
                  <a:pt x="5717520" y="9280"/>
                  <a:pt x="5790561" y="0"/>
                </a:cubicBezTo>
                <a:cubicBezTo>
                  <a:pt x="5863602" y="-9280"/>
                  <a:pt x="5926210" y="30890"/>
                  <a:pt x="6053367" y="0"/>
                </a:cubicBezTo>
                <a:cubicBezTo>
                  <a:pt x="6180524" y="-30890"/>
                  <a:pt x="6522887" y="25143"/>
                  <a:pt x="6727522" y="0"/>
                </a:cubicBezTo>
                <a:cubicBezTo>
                  <a:pt x="6932158" y="-25143"/>
                  <a:pt x="7008792" y="685"/>
                  <a:pt x="7093166" y="0"/>
                </a:cubicBezTo>
                <a:cubicBezTo>
                  <a:pt x="7177540" y="-685"/>
                  <a:pt x="7285646" y="31261"/>
                  <a:pt x="7458809" y="0"/>
                </a:cubicBezTo>
                <a:cubicBezTo>
                  <a:pt x="7631972" y="-31261"/>
                  <a:pt x="7925234" y="73323"/>
                  <a:pt x="8235802" y="0"/>
                </a:cubicBezTo>
                <a:cubicBezTo>
                  <a:pt x="8546370" y="-73323"/>
                  <a:pt x="8649557" y="84890"/>
                  <a:pt x="9012794" y="0"/>
                </a:cubicBezTo>
                <a:cubicBezTo>
                  <a:pt x="9376031" y="-84890"/>
                  <a:pt x="9365187" y="21563"/>
                  <a:pt x="9481275" y="0"/>
                </a:cubicBezTo>
                <a:cubicBezTo>
                  <a:pt x="9597363" y="-21563"/>
                  <a:pt x="10234423" y="4550"/>
                  <a:pt x="10566779" y="0"/>
                </a:cubicBezTo>
                <a:cubicBezTo>
                  <a:pt x="10744257" y="-10786"/>
                  <a:pt x="10848625" y="107154"/>
                  <a:pt x="10849835" y="283056"/>
                </a:cubicBezTo>
                <a:cubicBezTo>
                  <a:pt x="10860127" y="470746"/>
                  <a:pt x="10799248" y="632391"/>
                  <a:pt x="10849835" y="849152"/>
                </a:cubicBezTo>
                <a:cubicBezTo>
                  <a:pt x="10900422" y="1065913"/>
                  <a:pt x="10786237" y="1249430"/>
                  <a:pt x="10849835" y="1415248"/>
                </a:cubicBezTo>
                <a:cubicBezTo>
                  <a:pt x="10837487" y="1598380"/>
                  <a:pt x="10707494" y="1691367"/>
                  <a:pt x="10566779" y="1698304"/>
                </a:cubicBezTo>
                <a:cubicBezTo>
                  <a:pt x="10415820" y="1729441"/>
                  <a:pt x="10305019" y="1694854"/>
                  <a:pt x="10201136" y="1698304"/>
                </a:cubicBezTo>
                <a:cubicBezTo>
                  <a:pt x="10097253" y="1701754"/>
                  <a:pt x="9953379" y="1665476"/>
                  <a:pt x="9835492" y="1698304"/>
                </a:cubicBezTo>
                <a:cubicBezTo>
                  <a:pt x="9717605" y="1731132"/>
                  <a:pt x="9668852" y="1672059"/>
                  <a:pt x="9572686" y="1698304"/>
                </a:cubicBezTo>
                <a:cubicBezTo>
                  <a:pt x="9476520" y="1724549"/>
                  <a:pt x="9384400" y="1673814"/>
                  <a:pt x="9207042" y="1698304"/>
                </a:cubicBezTo>
                <a:cubicBezTo>
                  <a:pt x="9029684" y="1722794"/>
                  <a:pt x="8762723" y="1658741"/>
                  <a:pt x="8532887" y="1698304"/>
                </a:cubicBezTo>
                <a:cubicBezTo>
                  <a:pt x="8303051" y="1737867"/>
                  <a:pt x="8298689" y="1687862"/>
                  <a:pt x="8167244" y="1698304"/>
                </a:cubicBezTo>
                <a:cubicBezTo>
                  <a:pt x="8035799" y="1708746"/>
                  <a:pt x="7801190" y="1633167"/>
                  <a:pt x="7595926" y="1698304"/>
                </a:cubicBezTo>
                <a:cubicBezTo>
                  <a:pt x="7390662" y="1763441"/>
                  <a:pt x="7346525" y="1676311"/>
                  <a:pt x="7127445" y="1698304"/>
                </a:cubicBezTo>
                <a:cubicBezTo>
                  <a:pt x="6908365" y="1720297"/>
                  <a:pt x="6894475" y="1674867"/>
                  <a:pt x="6761801" y="1698304"/>
                </a:cubicBezTo>
                <a:cubicBezTo>
                  <a:pt x="6629127" y="1721741"/>
                  <a:pt x="6230622" y="1617803"/>
                  <a:pt x="5984809" y="1698304"/>
                </a:cubicBezTo>
                <a:cubicBezTo>
                  <a:pt x="5738996" y="1778805"/>
                  <a:pt x="5772526" y="1675909"/>
                  <a:pt x="5619166" y="1698304"/>
                </a:cubicBezTo>
                <a:cubicBezTo>
                  <a:pt x="5465806" y="1720699"/>
                  <a:pt x="5214351" y="1672023"/>
                  <a:pt x="4945010" y="1698304"/>
                </a:cubicBezTo>
                <a:cubicBezTo>
                  <a:pt x="4675669" y="1724585"/>
                  <a:pt x="4732293" y="1683166"/>
                  <a:pt x="4579367" y="1698304"/>
                </a:cubicBezTo>
                <a:cubicBezTo>
                  <a:pt x="4426441" y="1713442"/>
                  <a:pt x="4315452" y="1693483"/>
                  <a:pt x="4213723" y="1698304"/>
                </a:cubicBezTo>
                <a:cubicBezTo>
                  <a:pt x="4111994" y="1703125"/>
                  <a:pt x="3616944" y="1680908"/>
                  <a:pt x="3436731" y="1698304"/>
                </a:cubicBezTo>
                <a:cubicBezTo>
                  <a:pt x="3256518" y="1715700"/>
                  <a:pt x="3018902" y="1624429"/>
                  <a:pt x="2762576" y="1698304"/>
                </a:cubicBezTo>
                <a:cubicBezTo>
                  <a:pt x="2506251" y="1772179"/>
                  <a:pt x="2606982" y="1694521"/>
                  <a:pt x="2499770" y="1698304"/>
                </a:cubicBezTo>
                <a:cubicBezTo>
                  <a:pt x="2392558" y="1702087"/>
                  <a:pt x="2263192" y="1672751"/>
                  <a:pt x="2031289" y="1698304"/>
                </a:cubicBezTo>
                <a:cubicBezTo>
                  <a:pt x="1799386" y="1723857"/>
                  <a:pt x="1570217" y="1678429"/>
                  <a:pt x="1357134" y="1698304"/>
                </a:cubicBezTo>
                <a:cubicBezTo>
                  <a:pt x="1144051" y="1718179"/>
                  <a:pt x="670957" y="1650611"/>
                  <a:pt x="283056" y="1698304"/>
                </a:cubicBezTo>
                <a:cubicBezTo>
                  <a:pt x="155954" y="1723589"/>
                  <a:pt x="48" y="1535737"/>
                  <a:pt x="0" y="1415248"/>
                </a:cubicBezTo>
                <a:cubicBezTo>
                  <a:pt x="-38324" y="1247755"/>
                  <a:pt x="41536" y="1070221"/>
                  <a:pt x="0" y="871796"/>
                </a:cubicBezTo>
                <a:cubicBezTo>
                  <a:pt x="-41536" y="673371"/>
                  <a:pt x="36463" y="553035"/>
                  <a:pt x="0" y="2830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rgbClr val="000000"/>
                </a:solidFill>
              </a:rPr>
              <a:t>  </a:t>
            </a:r>
            <a:r>
              <a:rPr lang="vi-VN" sz="3200" dirty="0">
                <a:solidFill>
                  <a:srgbClr val="000000"/>
                </a:solidFill>
              </a:rPr>
              <a:t>Trong vườn cây ăn quả có tất cả 75 cây nhãn và cây vải, trong đó có 25 cây nhãn. Hỏi trong vườn có bao nhiêu cây vải?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/>
              <a:cs typeface="Arial"/>
              <a:sym typeface="Arial"/>
            </a:endParaRPr>
          </a:p>
        </p:txBody>
      </p:sp>
      <p:sp>
        <p:nvSpPr>
          <p:cNvPr id="12" name="椭圆 42">
            <a:extLst>
              <a:ext uri="{FF2B5EF4-FFF2-40B4-BE49-F238E27FC236}">
                <a16:creationId xmlns="" xmlns:a16="http://schemas.microsoft.com/office/drawing/2014/main" id="{405129F9-626A-4DF5-B43C-9864B16A8344}"/>
              </a:ext>
            </a:extLst>
          </p:cNvPr>
          <p:cNvSpPr/>
          <p:nvPr/>
        </p:nvSpPr>
        <p:spPr>
          <a:xfrm>
            <a:off x="0" y="418928"/>
            <a:ext cx="850645" cy="896436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4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7026AC6-CB80-42A8-A54A-6558C4162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3361" y="2432023"/>
            <a:ext cx="3949070" cy="226963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B1FAE356-0419-4A19-90B5-4FB3DE8DF100}"/>
              </a:ext>
            </a:extLst>
          </p:cNvPr>
          <p:cNvCxnSpPr>
            <a:cxnSpLocks/>
          </p:cNvCxnSpPr>
          <p:nvPr/>
        </p:nvCxnSpPr>
        <p:spPr>
          <a:xfrm flipV="1">
            <a:off x="5012004" y="1324717"/>
            <a:ext cx="5123514" cy="193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74EEC318-C06C-41FD-A616-AB49F77167B0}"/>
              </a:ext>
            </a:extLst>
          </p:cNvPr>
          <p:cNvCxnSpPr>
            <a:cxnSpLocks/>
          </p:cNvCxnSpPr>
          <p:nvPr/>
        </p:nvCxnSpPr>
        <p:spPr>
          <a:xfrm>
            <a:off x="2068830" y="1804471"/>
            <a:ext cx="23710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294022C5-EA72-4582-9A76-5F187489699D}"/>
              </a:ext>
            </a:extLst>
          </p:cNvPr>
          <p:cNvCxnSpPr>
            <a:cxnSpLocks/>
          </p:cNvCxnSpPr>
          <p:nvPr/>
        </p:nvCxnSpPr>
        <p:spPr>
          <a:xfrm flipV="1">
            <a:off x="5366534" y="1804471"/>
            <a:ext cx="5342106" cy="163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43A0E66-C1C9-4B5F-9892-5016D32E0498}"/>
              </a:ext>
            </a:extLst>
          </p:cNvPr>
          <p:cNvSpPr txBox="1"/>
          <p:nvPr/>
        </p:nvSpPr>
        <p:spPr>
          <a:xfrm>
            <a:off x="1924117" y="4072208"/>
            <a:ext cx="5905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vườn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50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vải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FEF64336-7555-4C94-AC61-81C8BE5E2F74}"/>
              </a:ext>
            </a:extLst>
          </p:cNvPr>
          <p:cNvSpPr/>
          <p:nvPr/>
        </p:nvSpPr>
        <p:spPr>
          <a:xfrm>
            <a:off x="1037691" y="2691829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8D937C3B-74D4-4D2A-AC5A-9DDCCF0F332D}"/>
              </a:ext>
            </a:extLst>
          </p:cNvPr>
          <p:cNvSpPr/>
          <p:nvPr/>
        </p:nvSpPr>
        <p:spPr>
          <a:xfrm>
            <a:off x="2021371" y="2691829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742753A3-9224-413A-8A55-584DB23CE804}"/>
              </a:ext>
            </a:extLst>
          </p:cNvPr>
          <p:cNvSpPr/>
          <p:nvPr/>
        </p:nvSpPr>
        <p:spPr>
          <a:xfrm>
            <a:off x="3005051" y="2691829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9F950D71-F324-46BD-832A-A3A9F2AB2DDF}"/>
              </a:ext>
            </a:extLst>
          </p:cNvPr>
          <p:cNvSpPr/>
          <p:nvPr/>
        </p:nvSpPr>
        <p:spPr>
          <a:xfrm>
            <a:off x="4015276" y="27000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D2F8F8A5-ADEA-42FE-8A04-42DD8AA96465}"/>
              </a:ext>
            </a:extLst>
          </p:cNvPr>
          <p:cNvSpPr/>
          <p:nvPr/>
        </p:nvSpPr>
        <p:spPr>
          <a:xfrm>
            <a:off x="5040041" y="27000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35D08795-0F3C-4C9A-A917-463451A7FC01}"/>
              </a:ext>
            </a:extLst>
          </p:cNvPr>
          <p:cNvSpPr/>
          <p:nvPr/>
        </p:nvSpPr>
        <p:spPr>
          <a:xfrm>
            <a:off x="1089061" y="2758876"/>
            <a:ext cx="777045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3163591C-2C44-4B5B-A211-5125A4AD9153}"/>
              </a:ext>
            </a:extLst>
          </p:cNvPr>
          <p:cNvSpPr/>
          <p:nvPr/>
        </p:nvSpPr>
        <p:spPr>
          <a:xfrm>
            <a:off x="2138100" y="2756952"/>
            <a:ext cx="629362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C231E327-7928-4AC5-A840-B849AEA0398A}"/>
              </a:ext>
            </a:extLst>
          </p:cNvPr>
          <p:cNvSpPr/>
          <p:nvPr/>
        </p:nvSpPr>
        <p:spPr>
          <a:xfrm>
            <a:off x="3053309" y="2756952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01BB456C-929C-4F67-A44E-F908F8AC4C7E}"/>
              </a:ext>
            </a:extLst>
          </p:cNvPr>
          <p:cNvSpPr/>
          <p:nvPr/>
        </p:nvSpPr>
        <p:spPr>
          <a:xfrm>
            <a:off x="4070568" y="2756952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F1C60BC7-761F-49C8-A5D3-42CF9EC39BE5}"/>
              </a:ext>
            </a:extLst>
          </p:cNvPr>
          <p:cNvSpPr/>
          <p:nvPr/>
        </p:nvSpPr>
        <p:spPr>
          <a:xfrm>
            <a:off x="5063934" y="279946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353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2" grpId="0"/>
      <p:bldP spid="15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35" y="2305124"/>
            <a:ext cx="8479326" cy="22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198</Words>
  <Application>Microsoft Office PowerPoint</Application>
  <PresentationFormat>Custom</PresentationFormat>
  <Paragraphs>100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主题</vt:lpstr>
      <vt:lpstr>1_Office 主题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21AK22</cp:lastModifiedBy>
  <cp:revision>8</cp:revision>
  <dcterms:created xsi:type="dcterms:W3CDTF">2021-12-30T08:19:50Z</dcterms:created>
  <dcterms:modified xsi:type="dcterms:W3CDTF">2025-03-30T08:59:51Z</dcterms:modified>
</cp:coreProperties>
</file>