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57" r:id="rId3"/>
    <p:sldId id="358" r:id="rId4"/>
    <p:sldId id="359" r:id="rId5"/>
    <p:sldId id="362" r:id="rId6"/>
    <p:sldId id="331" r:id="rId7"/>
    <p:sldId id="363" r:id="rId8"/>
    <p:sldId id="356" r:id="rId9"/>
    <p:sldId id="352" r:id="rId10"/>
  </p:sldIdLst>
  <p:sldSz cx="9147175" cy="5145088"/>
  <p:notesSz cx="6858000" cy="9144000"/>
  <p:embeddedFontLst>
    <p:embeddedFont>
      <p:font typeface="Microsoft YaHei" pitchFamily="34" charset="-122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Calibri Light" charset="0"/>
      <p:regular r:id="rId19"/>
      <p:italic r:id="rId20"/>
    </p:embeddedFont>
  </p:embeddedFont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FCD0CC"/>
    <a:srgbClr val="40505E"/>
    <a:srgbClr val="FBCDE8"/>
    <a:srgbClr val="FBD1EA"/>
    <a:srgbClr val="FABEE2"/>
    <a:srgbClr val="F9B5DD"/>
    <a:srgbClr val="F8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/>
    <p:restoredTop sz="94660"/>
  </p:normalViewPr>
  <p:slideViewPr>
    <p:cSldViewPr snapToGrid="0">
      <p:cViewPr>
        <p:scale>
          <a:sx n="106" d="100"/>
          <a:sy n="106" d="100"/>
        </p:scale>
        <p:origin x="-72" y="-7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B484D-C573-4506-9248-31FEE7E8E0AB}" type="datetimeFigureOut">
              <a:rPr lang="vi-VN" smtClean="0"/>
              <a:t>07/04/2021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6EE7F-F27E-4D77-9AF6-73528DAAA5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347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2235" indent="0" algn="ctr">
              <a:buNone/>
              <a:defRPr sz="1200"/>
            </a:lvl5pPr>
            <a:lvl6pPr marL="1715135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2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51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2235" indent="0">
              <a:buNone/>
              <a:defRPr sz="1200" b="1"/>
            </a:lvl5pPr>
            <a:lvl6pPr marL="1715135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2235" indent="0">
              <a:buNone/>
              <a:defRPr sz="1500"/>
            </a:lvl5pPr>
            <a:lvl6pPr marL="1715135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2235" indent="0">
              <a:buNone/>
              <a:defRPr sz="750"/>
            </a:lvl5pPr>
            <a:lvl6pPr marL="1715135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9875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9875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89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538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4768850"/>
            <a:ext cx="20589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9875" cy="993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9875" cy="326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850"/>
            <a:ext cx="20589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538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4768850"/>
            <a:ext cx="20589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GB" altLang="x-none" dirty="0">
                <a:latin typeface="Calibri" panose="020F0502020204030204" pitchFamily="34" charset="0"/>
                <a:ea typeface="Arial" panose="020B0604020202020204" pitchFamily="34" charset="0"/>
              </a:rPr>
              <a:t>‹#›</a:t>
            </a:fld>
            <a:endParaRPr lang="en-GB" altLang="x-none" dirty="0"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6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1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Em%20Y&#234;u%20Bi&#7875;n%20L&#7855;m%20-%20Nh&#7841;c%20Vui%20Nh&#7897;n%20Cho%20B&#233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Em%20Y&#234;u%20Bi&#7875;n%20L&#7855;m%20-%20Nh&#7841;c%20Vui%20Nh&#7897;n%20Cho%20B&#233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Em%20Y&#234;u%20Bi&#7875;n%20L&#7855;m%20-%20Nh&#7841;c%20Vui%20Nh&#7897;n%20Cho%20B&#233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" y="528204"/>
            <a:ext cx="1996926" cy="668831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9365"/>
            <a:ext cx="9147173" cy="3005166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4056"/>
            <a:ext cx="9616896" cy="15084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28" y="0"/>
            <a:ext cx="9251782" cy="882882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01456" y="862621"/>
            <a:ext cx="6472530" cy="377957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rial" pitchFamily="34" charset="0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00798" y="-24722"/>
            <a:ext cx="2546377" cy="246455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" y="3631738"/>
            <a:ext cx="2064294" cy="121599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947" y="2611736"/>
            <a:ext cx="1054325" cy="2016212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8158" y="3601655"/>
            <a:ext cx="2089017" cy="12159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5198" y="2498503"/>
            <a:ext cx="1632985" cy="2533705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4" y="4627948"/>
            <a:ext cx="9147175" cy="51482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4" y="4705009"/>
            <a:ext cx="9147175" cy="426905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4" y="4867101"/>
            <a:ext cx="9147175" cy="27431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1989" y="-766943"/>
            <a:ext cx="609812" cy="6097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35194" y="3540377"/>
            <a:ext cx="5616708" cy="1085247"/>
          </a:xfrm>
          <a:prstGeom prst="rect">
            <a:avLst/>
          </a:prstGeom>
        </p:spPr>
        <p:txBody>
          <a:bodyPr wrap="none" lIns="68598" tIns="34299" rIns="68598" bIns="34299">
            <a:spAutoFit/>
          </a:bodyPr>
          <a:lstStyle/>
          <a:p>
            <a:pPr algn="ctr"/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3300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3300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33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9187" y="2755305"/>
            <a:ext cx="6818933" cy="785072"/>
          </a:xfrm>
          <a:prstGeom prst="rect">
            <a:avLst/>
          </a:prstGeom>
          <a:noFill/>
        </p:spPr>
        <p:txBody>
          <a:bodyPr wrap="square" lIns="91464" tIns="45732" rIns="91464" bIns="45732">
            <a:spAutoFit/>
          </a:bodyPr>
          <a:lstStyle/>
          <a:p>
            <a:pPr algn="ctr"/>
            <a:r>
              <a:rPr lang="en-US" sz="45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5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5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401499" y="1607121"/>
            <a:ext cx="6517362" cy="991859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4288" y="2226189"/>
            <a:ext cx="138600" cy="700210"/>
          </a:xfrm>
          <a:prstGeom prst="rect">
            <a:avLst/>
          </a:prstGeom>
          <a:noFill/>
        </p:spPr>
        <p:txBody>
          <a:bodyPr wrap="none" lIns="68598" tIns="34299" rIns="68598" bIns="34299">
            <a:spAutoFit/>
          </a:bodyPr>
          <a:lstStyle/>
          <a:p>
            <a:pPr algn="ctr"/>
            <a:endParaRPr lang="en-US" sz="4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56117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Biển Lắm - Nhạc Vui Nhộn Cho B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909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video>
              <p:cMediaNode vol="2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772" t="11731" r="14660" b="57374"/>
          <a:stretch/>
        </p:blipFill>
        <p:spPr>
          <a:xfrm>
            <a:off x="425858" y="552582"/>
            <a:ext cx="7683019" cy="2823866"/>
          </a:xfrm>
          <a:prstGeom prst="rect">
            <a:avLst/>
          </a:prstGeom>
        </p:spPr>
      </p:pic>
      <p:pic>
        <p:nvPicPr>
          <p:cNvPr id="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59" y="426975"/>
            <a:ext cx="2202344" cy="74377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76874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Biển Lắm - Nhạc Vui Nhộn Cho B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2483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video>
              <p:cMediaNode vol="2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9" name="AutoShape 45"/>
          <p:cNvSpPr/>
          <p:nvPr/>
        </p:nvSpPr>
        <p:spPr>
          <a:xfrm>
            <a:off x="3754438" y="445452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0</a:t>
            </a:r>
          </a:p>
        </p:txBody>
      </p:sp>
      <p:sp>
        <p:nvSpPr>
          <p:cNvPr id="62510" name="AutoShape 46"/>
          <p:cNvSpPr/>
          <p:nvPr/>
        </p:nvSpPr>
        <p:spPr>
          <a:xfrm>
            <a:off x="3757613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8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</a:p>
        </p:txBody>
      </p:sp>
      <p:sp>
        <p:nvSpPr>
          <p:cNvPr id="62521" name="AutoShape 57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</a:p>
        </p:txBody>
      </p:sp>
      <p:sp>
        <p:nvSpPr>
          <p:cNvPr id="62522" name="AutoShape 58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</a:p>
        </p:txBody>
      </p:sp>
      <p:sp>
        <p:nvSpPr>
          <p:cNvPr id="62523" name="AutoShape 59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</a:p>
        </p:txBody>
      </p:sp>
      <p:sp>
        <p:nvSpPr>
          <p:cNvPr id="62524" name="AutoShape 60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</a:p>
        </p:txBody>
      </p:sp>
      <p:sp>
        <p:nvSpPr>
          <p:cNvPr id="62525" name="AutoShape 61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</a:p>
        </p:txBody>
      </p:sp>
      <p:sp>
        <p:nvSpPr>
          <p:cNvPr id="62526" name="AutoShape 62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7</a:t>
            </a:r>
          </a:p>
        </p:txBody>
      </p:sp>
      <p:sp>
        <p:nvSpPr>
          <p:cNvPr id="62527" name="AutoShape 63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</a:p>
        </p:txBody>
      </p:sp>
      <p:sp>
        <p:nvSpPr>
          <p:cNvPr id="62528" name="AutoShape 64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9</a:t>
            </a:r>
          </a:p>
        </p:txBody>
      </p:sp>
      <p:sp>
        <p:nvSpPr>
          <p:cNvPr id="62529" name="AutoShape 65"/>
          <p:cNvSpPr/>
          <p:nvPr/>
        </p:nvSpPr>
        <p:spPr>
          <a:xfrm>
            <a:off x="3735388" y="4459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4400" b="1" dirty="0">
                <a:solidFill>
                  <a:srgbClr val="0033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10</a:t>
            </a:r>
          </a:p>
        </p:txBody>
      </p:sp>
      <p:grpSp>
        <p:nvGrpSpPr>
          <p:cNvPr id="3" name="Group 76"/>
          <p:cNvGrpSpPr/>
          <p:nvPr/>
        </p:nvGrpSpPr>
        <p:grpSpPr>
          <a:xfrm>
            <a:off x="6630988" y="571500"/>
            <a:ext cx="2135187" cy="619720"/>
            <a:chOff x="912" y="2592"/>
            <a:chExt cx="3072" cy="1041"/>
          </a:xfrm>
        </p:grpSpPr>
        <p:sp>
          <p:nvSpPr>
            <p:cNvPr id="8244" name="Oval 77"/>
            <p:cNvSpPr/>
            <p:nvPr/>
          </p:nvSpPr>
          <p:spPr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8245" name="WordArt 78"/>
            <p:cNvSpPr>
              <a:spLocks noTextEdit="1"/>
            </p:cNvSpPr>
            <p:nvPr/>
          </p:nvSpPr>
          <p:spPr>
            <a:xfrm>
              <a:off x="1150" y="2852"/>
              <a:ext cx="2737" cy="7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403"/>
                </a:avLst>
              </a:prstTxWarp>
              <a:noAutofit/>
            </a:bodyPr>
            <a:lstStyle/>
            <a:p>
              <a:pPr algn="ctr"/>
              <a:r>
                <a:rPr lang="en-US" sz="1800" b="1" i="1">
                  <a:ln w="12700" cap="flat" cmpd="sng">
                    <a:solidFill>
                      <a:srgbClr val="FFFF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+mj-lt"/>
                  <a:cs typeface="Times New Roman" panose="02020603050405020304" pitchFamily="18" charset="0"/>
                </a:rPr>
                <a:t>Hết giờ</a:t>
              </a:r>
            </a:p>
            <a:p>
              <a:pPr algn="ctr"/>
              <a:endParaRPr lang="en-US" sz="1800" b="1" i="1">
                <a:ln w="12700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62544" name="AutoShape 80"/>
          <p:cNvSpPr/>
          <p:nvPr/>
        </p:nvSpPr>
        <p:spPr>
          <a:xfrm>
            <a:off x="6350000" y="4770438"/>
            <a:ext cx="1054100" cy="20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>
                  <a:alpha val="100000"/>
                </a:srgbClr>
              </a:gs>
              <a:gs pos="9000">
                <a:srgbClr val="B43E85">
                  <a:alpha val="100000"/>
                </a:srgbClr>
              </a:gs>
              <a:gs pos="15500">
                <a:srgbClr val="C50849">
                  <a:alpha val="100000"/>
                </a:srgbClr>
              </a:gs>
              <a:gs pos="16499">
                <a:srgbClr val="F952A0">
                  <a:alpha val="100000"/>
                </a:srgbClr>
              </a:gs>
              <a:gs pos="18500">
                <a:srgbClr val="FEE7F2">
                  <a:alpha val="100000"/>
                </a:srgbClr>
              </a:gs>
              <a:gs pos="39500">
                <a:srgbClr val="F8B049">
                  <a:alpha val="100000"/>
                </a:srgbClr>
              </a:gs>
              <a:gs pos="43500">
                <a:srgbClr val="F8B049">
                  <a:alpha val="100000"/>
                </a:srgbClr>
              </a:gs>
              <a:gs pos="50000">
                <a:srgbClr val="FC9FCB">
                  <a:alpha val="100000"/>
                </a:srgbClr>
              </a:gs>
              <a:gs pos="56500">
                <a:srgbClr val="F8B049">
                  <a:alpha val="100000"/>
                </a:srgbClr>
              </a:gs>
              <a:gs pos="60501">
                <a:srgbClr val="F8B049">
                  <a:alpha val="100000"/>
                </a:srgbClr>
              </a:gs>
              <a:gs pos="81500">
                <a:srgbClr val="FEE7F2">
                  <a:alpha val="100000"/>
                </a:srgbClr>
              </a:gs>
              <a:gs pos="83501">
                <a:srgbClr val="F952A0">
                  <a:alpha val="100000"/>
                </a:srgbClr>
              </a:gs>
              <a:gs pos="84500">
                <a:srgbClr val="C50849">
                  <a:alpha val="100000"/>
                </a:srgbClr>
              </a:gs>
              <a:gs pos="91000">
                <a:srgbClr val="B43E85">
                  <a:alpha val="100000"/>
                </a:srgbClr>
              </a:gs>
              <a:gs pos="100000">
                <a:srgbClr val="F8B049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 gian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" y="1587222"/>
            <a:ext cx="9147174" cy="2196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8651" y="2362367"/>
            <a:ext cx="80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60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68078" y="2429867"/>
            <a:ext cx="80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4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0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 Box 5"/>
          <p:cNvSpPr txBox="1"/>
          <p:nvPr/>
        </p:nvSpPr>
        <p:spPr>
          <a:xfrm>
            <a:off x="457200" y="171450"/>
            <a:ext cx="8004175" cy="141577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 BẠN CHO RÔ-BỐT</a:t>
            </a:r>
            <a:endParaRPr sz="32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sz="5400" b="1" dirty="0">
                <a:solidFill>
                  <a:srgbClr val="CC3300"/>
                </a:solidFill>
                <a:latin typeface=".VnCommercial Script" pitchFamily="34" charset="0"/>
                <a:ea typeface="Arial" panose="020B0604020202020204" pitchFamily="34" charset="0"/>
              </a:rPr>
              <a:t> </a:t>
            </a:r>
            <a:endParaRPr sz="4800" b="1" dirty="0">
              <a:solidFill>
                <a:srgbClr val="006666"/>
              </a:solidFill>
              <a:latin typeface=".VnCommercial Script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2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2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2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2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2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2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44"/>
                  </p:tgtEl>
                </p:cond>
              </p:nextCondLst>
            </p:seq>
          </p:childTnLst>
        </p:cTn>
      </p:par>
    </p:tnLst>
    <p:bldLst>
      <p:bldP spid="62509" grpId="0" animBg="1"/>
      <p:bldP spid="62510" grpId="0" animBg="1"/>
      <p:bldP spid="62521" grpId="0" animBg="1"/>
      <p:bldP spid="62522" grpId="0" animBg="1"/>
      <p:bldP spid="62523" grpId="0" animBg="1"/>
      <p:bldP spid="62524" grpId="0" animBg="1"/>
      <p:bldP spid="62525" grpId="0" animBg="1"/>
      <p:bldP spid="62526" grpId="0" animBg="1"/>
      <p:bldP spid="62527" grpId="0" animBg="1"/>
      <p:bldP spid="62528" grpId="0" animBg="1"/>
      <p:bldP spid="62529" grpId="0" animBg="1"/>
      <p:bldP spid="4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m Yêu Biển Lắm - Nhạc Vui Nhộn Cho B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774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video>
              <p:cMediaNode vol="2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59</Words>
  <Application>Microsoft Office PowerPoint</Application>
  <PresentationFormat>Custom</PresentationFormat>
  <Paragraphs>24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Microsoft YaHei</vt:lpstr>
      <vt:lpstr>.VnArial</vt:lpstr>
      <vt:lpstr>Calibri</vt:lpstr>
      <vt:lpstr>宋体</vt:lpstr>
      <vt:lpstr>等线</vt:lpstr>
      <vt:lpstr>Times New Roman</vt:lpstr>
      <vt:lpstr>.VnCommercial Script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DIEM</cp:lastModifiedBy>
  <cp:revision>375</cp:revision>
  <dcterms:created xsi:type="dcterms:W3CDTF">2020-02-21T03:04:00Z</dcterms:created>
  <dcterms:modified xsi:type="dcterms:W3CDTF">2021-04-07T10:26:02Z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