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7"/>
  </p:notesMasterIdLst>
  <p:sldIdLst>
    <p:sldId id="2007577126" r:id="rId5"/>
    <p:sldId id="2007577127" r:id="rId6"/>
    <p:sldId id="2884" r:id="rId7"/>
    <p:sldId id="259" r:id="rId8"/>
    <p:sldId id="265" r:id="rId9"/>
    <p:sldId id="2007577120" r:id="rId10"/>
    <p:sldId id="2892" r:id="rId11"/>
    <p:sldId id="2886" r:id="rId12"/>
    <p:sldId id="2007577124" r:id="rId13"/>
    <p:sldId id="2899" r:id="rId14"/>
    <p:sldId id="2007577122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1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5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2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0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1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8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48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</a:t>
            </a:r>
            <a:r>
              <a:rPr lang="pt-BR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m«n TOÁN</a:t>
            </a:r>
            <a:endParaRPr lang="en-US" sz="36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04763" y="2913815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2563" y="359961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0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206828" y="32330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64C4D9-EBFB-4D99-A012-F3DA470CA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FFCEF9-676E-4746-990E-D071AC9E4483}"/>
              </a:ext>
            </a:extLst>
          </p:cNvPr>
          <p:cNvSpPr/>
          <p:nvPr/>
        </p:nvSpPr>
        <p:spPr>
          <a:xfrm>
            <a:off x="785396" y="1859202"/>
            <a:ext cx="10279251" cy="15924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63B67E0-161D-4078-8F5F-A97122E97BED}"/>
              </a:ext>
            </a:extLst>
          </p:cNvPr>
          <p:cNvGrpSpPr/>
          <p:nvPr/>
        </p:nvGrpSpPr>
        <p:grpSpPr>
          <a:xfrm>
            <a:off x="995882" y="1477770"/>
            <a:ext cx="4990248" cy="570588"/>
            <a:chOff x="1296327" y="1647588"/>
            <a:chExt cx="3614218" cy="5705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BEE1DA2-1CB4-41D3-9081-6D6334935C4B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82E2E4F-23C1-4F9A-AEA6-1A22990214D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115FFA-07C9-4701-96B0-2CA23439A709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A3B78A1-3C63-4350-ADE6-122EA5B3BF5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0E4BDD-E10E-448F-B7EB-F094400C4EC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852E1FC-DD49-4CA9-ADCF-9C4908884701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78D9ECB-18FC-4777-B247-41B0BF824807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32B667B-2D21-41A7-8F91-D9E8D6F905D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5C9A350-38DA-429B-A256-A2E7C25802E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05563F-35EF-4ED1-BD80-79951B7E696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E631B0B-557C-4E3C-A967-C948FD2D04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D54EF8B-007E-4BBA-9014-28E76DF3C4C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FFABC-4844-447B-9E87-8C52AF820B64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3B7CC52-F1F4-4224-90F8-CABCB3486A5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33121802-E275-44E1-B594-85749106343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8EA6DE1-DA3D-4A80-8C6B-5FBA18566A6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1336ADB-540B-442B-81BA-47F22473BD9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E8C98F2-B500-4637-B48F-29CF876AB8FD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EBEEC69-7A5E-4C2A-B821-3D45F0D44C5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57AA656-1F84-4269-BA27-06A7D25599F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57FA48D-8EB6-4E54-8ED7-A0023590BAE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475B990-B35B-4BF6-8457-B0FCD5D5185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5BF595B-13EB-4A59-994E-1684FF57A9B6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CD8BD2E-0069-439F-968C-8DFF872B9DC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9E78D9C-B0C9-407B-912C-DE02FCBC7B11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4827047-4B1E-49D3-873D-8164F94FE74C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1F8C81E-4A89-4414-965C-130702BA6D59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2936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F99587-FD88-42A4-9119-CD509772A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6" y="562367"/>
            <a:ext cx="2325467" cy="11627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846C823-A7C9-4F02-A4C9-3F4A4E6957B8}"/>
              </a:ext>
            </a:extLst>
          </p:cNvPr>
          <p:cNvGrpSpPr/>
          <p:nvPr/>
        </p:nvGrpSpPr>
        <p:grpSpPr>
          <a:xfrm>
            <a:off x="5799001" y="1531008"/>
            <a:ext cx="5504287" cy="1200329"/>
            <a:chOff x="1296327" y="1631456"/>
            <a:chExt cx="8837159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4A05EE6-1B51-44E6-B900-D3800D27DD63}"/>
                </a:ext>
              </a:extLst>
            </p:cNvPr>
            <p:cNvSpPr txBox="1"/>
            <p:nvPr/>
          </p:nvSpPr>
          <p:spPr>
            <a:xfrm>
              <a:off x="1866914" y="1631456"/>
              <a:ext cx="82665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Mèo</a:t>
              </a:r>
              <a:r>
                <a:rPr lang="en-US" sz="2400" dirty="0"/>
                <a:t>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hà</a:t>
              </a:r>
              <a:r>
                <a:rPr lang="en-US" sz="2400" dirty="0"/>
                <a:t> </a:t>
              </a:r>
              <a:r>
                <a:rPr lang="en-US" sz="2400" dirty="0" err="1"/>
                <a:t>mã</a:t>
              </a:r>
              <a:r>
                <a:rPr lang="en-US" sz="2400" dirty="0"/>
                <a:t> </a:t>
              </a:r>
              <a:r>
                <a:rPr lang="en-US" sz="2400" dirty="0" err="1"/>
                <a:t>vớt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những</a:t>
              </a:r>
              <a:r>
                <a:rPr lang="en-US" sz="2400" dirty="0"/>
                <a:t> </a:t>
              </a:r>
              <a:r>
                <a:rPr lang="en-US" sz="2400" dirty="0" err="1"/>
                <a:t>hòm</a:t>
              </a:r>
              <a:r>
                <a:rPr lang="en-US" sz="2400" dirty="0"/>
                <a:t> </a:t>
              </a:r>
              <a:r>
                <a:rPr lang="en-US" sz="2400" dirty="0" err="1"/>
                <a:t>đựng</a:t>
              </a:r>
              <a:r>
                <a:rPr lang="en-US" sz="2400" dirty="0"/>
                <a:t> </a:t>
              </a:r>
              <a:r>
                <a:rPr lang="en-US" sz="2400" dirty="0" err="1"/>
                <a:t>ngọc</a:t>
              </a:r>
              <a:r>
                <a:rPr lang="en-US" sz="2400" dirty="0"/>
                <a:t> </a:t>
              </a:r>
              <a:r>
                <a:rPr lang="en-US" sz="2400" dirty="0" err="1"/>
                <a:t>trai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ngọc</a:t>
              </a:r>
              <a:r>
                <a:rPr lang="en-US" sz="2400" dirty="0"/>
                <a:t> </a:t>
              </a:r>
              <a:r>
                <a:rPr lang="en-US" sz="2400" dirty="0" err="1"/>
                <a:t>trai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ghi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hòm</a:t>
              </a:r>
              <a:r>
                <a:rPr lang="en-US" sz="2400" dirty="0"/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807EB3E-2BC8-4CEB-9965-D5D139A25EE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83C7AF9-1EA0-4AD7-843E-447F5CD93F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4894749" cy="4507703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xmlns="" id="{AF942A07-7776-4585-9B1E-AAD16DFFF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xmlns="" id="{B0382C0D-DECB-4ADF-A8CC-7491E8C058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xmlns="" id="{A37BA98B-E42B-464B-B46C-CB1E1F5C54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23" name="Picture 22" descr="Screen Clipping">
            <a:extLst>
              <a:ext uri="{FF2B5EF4-FFF2-40B4-BE49-F238E27FC236}">
                <a16:creationId xmlns:a16="http://schemas.microsoft.com/office/drawing/2014/main" xmlns="" id="{1EA81021-732D-4C71-A34B-50D847C04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05EBB1C-638A-41FF-B2B6-561DE544E830}"/>
              </a:ext>
            </a:extLst>
          </p:cNvPr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2011F2B-5DB7-4B74-B148-F47311F2F5B3}"/>
              </a:ext>
            </a:extLst>
          </p:cNvPr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CDA7871-CC4D-4C1C-B451-270C1DF9AA64}"/>
              </a:ext>
            </a:extLst>
          </p:cNvPr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7413A5-C834-4BB6-BC14-3593B6C81B23}"/>
              </a:ext>
            </a:extLst>
          </p:cNvPr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CDA9861-B84E-43AE-B8B3-89007AC6EFB8}"/>
              </a:ext>
            </a:extLst>
          </p:cNvPr>
          <p:cNvGrpSpPr/>
          <p:nvPr/>
        </p:nvGrpSpPr>
        <p:grpSpPr>
          <a:xfrm>
            <a:off x="5917708" y="2853148"/>
            <a:ext cx="1122900" cy="491303"/>
            <a:chOff x="1999127" y="1726873"/>
            <a:chExt cx="1122900" cy="491303"/>
          </a:xfrm>
        </p:grpSpPr>
        <p:sp>
          <p:nvSpPr>
            <p:cNvPr id="29" name="Rounded Rectangle 26">
              <a:extLst>
                <a:ext uri="{FF2B5EF4-FFF2-40B4-BE49-F238E27FC236}">
                  <a16:creationId xmlns:a16="http://schemas.microsoft.com/office/drawing/2014/main" xmlns="" id="{9F4783C9-02D0-45B6-82C8-9825200CFCC7}"/>
                </a:ext>
              </a:extLst>
            </p:cNvPr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0A91204-B70E-43EA-A1D1-51C70FB21A34}"/>
                </a:ext>
              </a:extLst>
            </p:cNvPr>
            <p:cNvSpPr txBox="1"/>
            <p:nvPr/>
          </p:nvSpPr>
          <p:spPr>
            <a:xfrm>
              <a:off x="2033262" y="1726873"/>
              <a:ext cx="1088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Số</a:t>
              </a:r>
              <a:r>
                <a:rPr lang="en-US" sz="2400" dirty="0"/>
                <a:t>  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C2A9E2-ABFB-4FD2-B332-A1D2959B84DE}"/>
              </a:ext>
            </a:extLst>
          </p:cNvPr>
          <p:cNvSpPr txBox="1"/>
          <p:nvPr/>
        </p:nvSpPr>
        <p:spPr>
          <a:xfrm>
            <a:off x="5750329" y="3329603"/>
            <a:ext cx="568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mèo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   ?   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ngọc</a:t>
            </a:r>
            <a:r>
              <a:rPr lang="en-US" sz="2400" dirty="0"/>
              <a:t> </a:t>
            </a:r>
            <a:r>
              <a:rPr lang="en-US" sz="2400" dirty="0" err="1"/>
              <a:t>trai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  ?    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ngọc</a:t>
            </a:r>
            <a:r>
              <a:rPr lang="en-US" sz="2400" dirty="0"/>
              <a:t> </a:t>
            </a:r>
            <a:r>
              <a:rPr lang="en-US" sz="2400" dirty="0" err="1"/>
              <a:t>trai</a:t>
            </a:r>
            <a:r>
              <a:rPr lang="en-US" sz="2400" dirty="0"/>
              <a:t>.</a:t>
            </a:r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xmlns="" id="{6AB45F0F-B7EB-47B6-840E-5937B79AFDD1}"/>
              </a:ext>
            </a:extLst>
          </p:cNvPr>
          <p:cNvSpPr/>
          <p:nvPr/>
        </p:nvSpPr>
        <p:spPr>
          <a:xfrm>
            <a:off x="10555530" y="3434660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xmlns="" id="{ADB545A0-8813-402A-8BD0-9FFB571F953C}"/>
              </a:ext>
            </a:extLst>
          </p:cNvPr>
          <p:cNvSpPr/>
          <p:nvPr/>
        </p:nvSpPr>
        <p:spPr>
          <a:xfrm>
            <a:off x="10585957" y="4510991"/>
            <a:ext cx="831632" cy="5469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B57114-8135-4ED5-82AC-D101178AF6E5}"/>
              </a:ext>
            </a:extLst>
          </p:cNvPr>
          <p:cNvSpPr txBox="1"/>
          <p:nvPr/>
        </p:nvSpPr>
        <p:spPr>
          <a:xfrm>
            <a:off x="10669830" y="3561716"/>
            <a:ext cx="6030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AA3069-6019-4744-8E9A-918B3E209704}"/>
              </a:ext>
            </a:extLst>
          </p:cNvPr>
          <p:cNvSpPr txBox="1"/>
          <p:nvPr/>
        </p:nvSpPr>
        <p:spPr>
          <a:xfrm>
            <a:off x="10700257" y="4599821"/>
            <a:ext cx="6030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8" y="1988518"/>
            <a:ext cx="10515224" cy="1324636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/>
              <a:t>Đặt</a:t>
            </a:r>
            <a:r>
              <a:rPr lang="en-US" sz="6000" dirty="0" smtClean="0"/>
              <a:t> </a:t>
            </a:r>
            <a:r>
              <a:rPr lang="en-US" sz="6000" dirty="0" err="1" smtClean="0"/>
              <a:t>tính</a:t>
            </a:r>
            <a:r>
              <a:rPr lang="en-US" sz="6000" dirty="0" smtClean="0"/>
              <a:t> </a:t>
            </a:r>
            <a:r>
              <a:rPr lang="en-US" sz="6000" dirty="0" err="1" smtClean="0"/>
              <a:t>rồi</a:t>
            </a:r>
            <a:r>
              <a:rPr lang="en-US" sz="6000" dirty="0" smtClean="0"/>
              <a:t> </a:t>
            </a:r>
            <a:r>
              <a:rPr lang="en-US" sz="6000" dirty="0" err="1" smtClean="0"/>
              <a:t>tính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42+37</a:t>
            </a:r>
            <a:br>
              <a:rPr lang="en-US" sz="6000" dirty="0" smtClean="0"/>
            </a:br>
            <a:r>
              <a:rPr lang="en-US" sz="6000" dirty="0" smtClean="0"/>
              <a:t>36+50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847786" y="180304"/>
            <a:ext cx="30909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15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54077" y="2123967"/>
            <a:ext cx="10086555" cy="32726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59:</a:t>
            </a: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CỘNG (KHÔNG NHỚ) TRONG PHẠM VI 1000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294" y="2143125"/>
            <a:ext cx="4140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</a:rPr>
              <a:t>Tiết</a:t>
            </a:r>
            <a:r>
              <a:rPr lang="en-US" altLang="zh-CN" sz="88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xmlns="" id="{67E9EC69-3300-4B97-B7D7-DBB7C34C8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xmlns="" id="{D12FD0DC-44AE-4D02-B762-1D299264C465}"/>
              </a:ext>
            </a:extLst>
          </p:cNvPr>
          <p:cNvSpPr/>
          <p:nvPr/>
        </p:nvSpPr>
        <p:spPr>
          <a:xfrm>
            <a:off x="2442753" y="1267093"/>
            <a:ext cx="2682747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xmlns="" id="{41D307AD-D87D-4281-A04F-77B8E379FF26}"/>
              </a:ext>
            </a:extLst>
          </p:cNvPr>
          <p:cNvSpPr/>
          <p:nvPr/>
        </p:nvSpPr>
        <p:spPr>
          <a:xfrm>
            <a:off x="5068387" y="1071150"/>
            <a:ext cx="2682747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Callout 5">
            <a:extLst>
              <a:ext uri="{FF2B5EF4-FFF2-40B4-BE49-F238E27FC236}">
                <a16:creationId xmlns:a16="http://schemas.microsoft.com/office/drawing/2014/main" xmlns="" id="{5B70F0EE-B974-4270-AD3E-8AEB9D195109}"/>
              </a:ext>
            </a:extLst>
          </p:cNvPr>
          <p:cNvSpPr/>
          <p:nvPr/>
        </p:nvSpPr>
        <p:spPr>
          <a:xfrm>
            <a:off x="8138160" y="1665510"/>
            <a:ext cx="3249310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B90858-6EE8-42C0-B01B-9D3882BF2DBB}"/>
              </a:ext>
            </a:extLst>
          </p:cNvPr>
          <p:cNvSpPr txBox="1"/>
          <p:nvPr/>
        </p:nvSpPr>
        <p:spPr>
          <a:xfrm>
            <a:off x="4611190" y="5499463"/>
            <a:ext cx="40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994683-B032-4A8D-96DA-CF31C6FFE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" y="63056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7C18201-7EC3-43D2-8E6A-5E848DA51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27845"/>
              </p:ext>
            </p:extLst>
          </p:nvPr>
        </p:nvGraphicFramePr>
        <p:xfrm>
          <a:off x="1026500" y="600893"/>
          <a:ext cx="4529892" cy="5656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964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09964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09964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02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0578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096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E2FD33-2E75-4F19-91BE-F386F77DA055}"/>
              </a:ext>
            </a:extLst>
          </p:cNvPr>
          <p:cNvSpPr txBox="1"/>
          <p:nvPr/>
        </p:nvSpPr>
        <p:spPr>
          <a:xfrm>
            <a:off x="7430057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5851CEE-904A-4CD8-BCA5-7EC771214579}"/>
              </a:ext>
            </a:extLst>
          </p:cNvPr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113943C-5C07-4CCA-A3C0-1701DB2CAB0C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7DD0595-A97B-4B78-A85A-3708D43F7876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B06D6FF-6C83-4255-80D2-2B78E287312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4AA462C-4849-43B4-B889-4705B6333F95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9ECB59D-7186-4115-BA18-3491BEF99C1B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F133A59-1ADC-4067-BC3B-9D4F7B296C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6D1708-650F-4123-BF32-B0AAC6A5172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63FF39-1211-4046-9877-7CBDE0D96C7F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125FB35-8878-46A3-BA09-32EC2C3F1DD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2901C7E-6671-416F-BC10-4D82DD7F02B8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E0EDEDC-2F17-4EE8-8333-C44BB7DCF54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DCFF130-649B-44C0-A23B-5F29E12A712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5F49A1-0686-42D1-95B2-27FBF192027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26C3DDE-9A7D-41AB-92A6-7B6E148360A5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A66B5F8-1BD3-4361-9380-665ABE19B636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AA9AE10-0B62-4E31-B532-4E93F23EFA31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81B2D75-AE42-48D9-ADDC-CEF6995420F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9A9022F-D0BF-4F09-9134-7242B7DE772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714B90F-79B5-4B8F-9D54-D9B616C7B6C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AC5E94A-63F8-492B-B4D8-112716A0BD12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19C4CC2-2DA8-4CE4-95CB-19F6B23A79D9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BBDC46A-C231-45AA-A7A8-0F55329198FE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E6A30C7-6CCB-4585-99C2-413D65074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7592FE3-9337-4EF8-AE1A-B4EE16C8DDB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07976C0-1816-4DED-90E5-2257118CC02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825A92E-E45B-43F9-8816-70D8F5097BF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0009F00-3C72-46EF-A10A-9C52B984F99A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53CD04E-4DAB-48D6-A4D4-F25ED8011D0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3FCAD7C-2117-4FA6-ACC1-CCE41885C40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5D39BA9-9B2A-4C31-BB1A-32A0990ACDA3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491B174-F39D-479C-9869-5EAC9663555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3EA5872-DA96-41FB-981C-D3E54FCF5DC0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D842F05-21C0-4C17-A14F-94ABEEB9B0B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9425A72-753A-4EE8-852A-4C5EE9FF2565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0752B14F-0CA5-438C-9295-A7B33D9DCEF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7CF4859E-604B-419A-B54B-F0854290E26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BC470D19-3DB5-4143-81BA-B93D6564A05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8C49D9E-AEF9-481A-B7CA-B3F2E2E33920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A4D818-8EEA-4695-A07D-D7AAA1BD831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87AADB4-7999-45A9-BBEE-3C23303108CB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79442D2-E386-4AAC-98EC-A9D0867FD4D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48045C6-8DD3-4748-9278-0B9A0EC923A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5202357-224C-4AA5-A3DD-1A634A668B6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E35910B-5442-4D8F-B6C2-ECD9959F99D1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5034FC54-F7F0-45D7-99A1-3F7A113CE6C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D6A9378-28FF-4116-B526-26F00F9A269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29672E6F-4468-47B1-93C5-72BD64C0F12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A35D8B5B-69D2-421C-93B8-B6D0FB9A3B7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0F966ACE-6BEA-4F01-9206-3FE3126B3708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3650884-9171-4119-B710-4D0DF9614C81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1AFD3D23-580C-469F-B069-5EAD83876BC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2E1C8763-37BA-4329-B38B-F60859BF3A36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221E4B8C-183C-4F1E-94E2-870F2CC32E4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C4270AC-53C3-4372-A4CD-2349434BEBB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3F8E49B5-65A8-48D3-9BC7-9FF6C535EB8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1CEFBAE-1707-4D26-9327-01EF0D0F0D2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4FFEEF3-9688-4496-92A5-D92A59B9CF2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D2554A9-F764-49EF-86CA-F4A7C80794F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FE95A878-DCFE-4A02-B0E3-7BEF9D070F4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613BD70-41DC-4CCE-AB49-73E1B31CF00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96BDEE62-8D44-4572-AB94-6C6855ED82F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304A090-58B4-4D25-8802-922AB506EE0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0868A0E9-4D4D-4675-A288-97D2BF9A02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8373A728-F330-4CB3-BD60-F34DD1D3166E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686DA424-E14D-41BB-A8DE-B31846AB8B9A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9B011D54-9CAB-4E2E-B003-9A6209A2845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C79ED103-DFC1-4C1A-82A4-DCDFC7F5706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301DE2C7-3E80-489D-8197-595862C583D4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1728F5C3-BF69-401E-9553-1C449E2D05E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0C3F2CE-BFDF-43AB-BE00-7A835BE652C1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D298199-05FF-4AB1-9DD7-75E258E7910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61E24E0-F8B7-42FF-94DB-0064321EC6E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CC3F199-9650-4A15-A77C-393AB475419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3023877-F944-493D-9467-9F08CEED6A1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B25C8EFD-B17E-4853-9A2E-3D2E190259B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1DB077E1-0CF5-4766-AC89-CD834796BD7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11E0E226-2A48-4682-BD6B-F484C91B5A9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362FF0F-B901-4140-A501-7D57B5F8383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89FB03CD-3C14-4D47-967D-C081CF96BE2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47CBAE3A-C5F6-4FDA-AEE6-FFD5373B09D7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B6CBCE26-2B50-4B1F-AC1D-43F5DCBFF82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7644BE42-1F2A-446A-84AE-D11852F0D2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8DEF5E34-228D-443B-A028-3A02F076C740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3C37017A-9519-4A39-8E8D-F57CA8307389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8D09434B-C938-4905-8A9A-0FF0FF6CEF9B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9AAA45B5-1F37-497B-A270-62B299DA562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95F1936D-54C6-45BB-A444-6E2FCD1BB39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A7111C86-0932-4201-906C-64E8439E732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15B115FF-1767-43F6-88CF-78B797F01488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2C75C190-6C78-4ABB-A9D1-347CFD926D7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59A1E8A0-1752-4B67-9ADE-E74E3C329C85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D0E63559-9122-4A9E-827A-0E93A55BFD4C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0667D923-BC1F-470C-8377-6821FF79DBA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2469F710-206F-42C7-9AB2-65475B4EB6F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5B4B9C25-2BE6-45AD-8BF1-4FCCC8808D9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B78E1721-A3B1-4CD4-B5DB-F9869E1B6E3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DC2CB682-45F3-493E-80AE-48E68D26504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6CF5AFA4-205A-441E-B221-29231592D27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86501844-241F-4D4A-943A-02C77DFF696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17571280-C0F8-4CA6-8D07-2CD03FBDCB0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9E96267-1154-4F2D-B665-088AE2E59002}"/>
              </a:ext>
            </a:extLst>
          </p:cNvPr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493ED60A-6A7E-4BA9-AF1D-60C3DB948B34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45F0E36C-D9D4-45A5-8DBC-EFB13002301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92385C9F-5779-4A86-A13F-0BDADCA18F6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F2D2C04C-702D-4B6A-B571-FA7BD38175F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3492DBD0-6C8A-455E-BD1C-AE6F1743B6C7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1CDF9950-0AF2-4D8B-B3C7-6363436BBA6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033D3F79-B99E-46D0-A138-AC09938B64BB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A6CBB9B2-1BA9-49F8-A4D4-4ED41B3BF99F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25A2FDCC-79FA-4357-B19F-471BF10DBE8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1547CC17-5723-4FD5-8DDC-3F9EA6D6A09A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AD32AC52-69DA-422E-BAE4-34E2BC0BE8CC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15186E6D-C404-4AD2-ADA2-2050FC94A9D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F8ACFD23-41C9-4695-ACEC-E78789BC6B1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94998E4D-72EE-403D-B1E0-37E25DC3AED5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6DAEA77A-2D33-419A-A500-CE4036394ED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369F3D6-FB8A-4FDF-B2C2-7E6D12806CA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7A41F8EC-EFE3-48A2-9A17-00E4E2495A8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B019B2E0-51AE-469E-889C-1B5B55FA5CB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702D5BC5-904B-4D45-AA59-598C8437D23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84959655-891C-4289-A75D-10483C1D60B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EF304CF7-977B-42F7-A2A1-6E3619040AA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1375844C-AB5B-4500-9E57-847D444C9F2E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269C6FA8-17DC-4C63-B0C7-DE1D63FBF08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7BBD1A6C-C3C7-48FB-B0E9-F53478D4144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7B007BFF-3156-4685-B4CD-79782E7ACA5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C848F08D-FE24-427A-8391-736C3AFC0E8C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0BF2AC9A-D2FD-4CB6-AF11-9A6FE736C8B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57828FBF-F40E-4F49-9C48-4F31E26052E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FEEB3138-0564-4E6D-9BBC-E50A566BF38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D1BD5087-92F8-450A-854F-297CB28FB0A2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EA93BD40-5F01-4CD5-AEA0-16A442ABD78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CA76DBCD-7DA0-4578-B7C4-AF8B68EAF38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7B21B5D8-3F3A-450B-A6E3-5C7C1A16676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1AC2BA42-F520-49A6-B218-82B10C91651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065F5EA1-7BB0-464C-9235-580435E6C9C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2C8C6405-5638-4721-A3CB-92DCFE1DB9B7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46E930E5-72E1-4A30-B024-AA2CFEA47D7E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9AA78A43-D6A8-49F2-B614-8521F2600A33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1D818929-07D3-47FA-BCCC-43F69A497A33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4C806440-B6E1-461D-942F-94971E7C355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54F6BA26-BB57-473E-ADF6-9B8143AC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D92E39BC-EA26-4365-98C8-23D90A5667C3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848632A2-017D-48D9-80B8-5E1CC70D2920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3B6EC5A5-2259-44F3-9949-E53F133D8B49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3585F728-D0D7-4F88-BA05-951DFEE3093F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0D4C1251-90E7-45DD-ACCF-805D6ED682E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F1B06020-6EBC-4E89-9090-51B582130FAB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65F41653-59E5-4F55-845B-82A020AB660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25FCA362-D735-4389-B9B0-72F8058A69A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B333782-023C-4652-B73A-6CDCBDA675B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526BFA8C-43E1-4DBD-95B6-4A68A7EF52FA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5083A24D-5D8A-433E-A62C-C9B1DA8D834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1157A8E3-6CA0-4F7A-B51A-E6410FE0172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7F839148-8EC3-4DFA-AD04-5AA5D96F376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DC54DE86-C52C-4BCF-B5FE-5540F9B68AA9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61BF2B6-34D8-4A08-B19C-68A1D08509C1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BB52D1D6-8E12-464A-9B9E-E9D8ADEE32C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773B6823-B695-4E09-83DC-876EE630D004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F47C9A07-A734-41EA-AAB0-981A6EF48EC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9FF4ED6C-250F-43BD-A141-00F30B73067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BDE9A7E-24FF-42CA-9519-61F2F096A3C9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A703CCAF-8DD2-4526-978B-7A02A086FB2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CB3E0B82-77A7-4E38-851D-422BBD8E36C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1FD991C5-B8C8-466F-9F8C-52887E998AB3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6752D205-11CF-48B7-B867-6BB03D5B020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84E86A8D-2B01-400B-A2CB-52F114F7A60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46C0EE3E-C794-441C-8D4A-FA076DF42F30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EA433852-9DF5-400E-9E24-DB4CAD0B010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0E3D8E1B-A9A5-4E71-A28C-4B9ED1F181A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C449C7AD-FB0F-41B7-A73E-7555B2CB9D5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C732FD6F-BF5F-433E-8763-637C85A8548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FC81D029-922A-4E40-9446-F39B3C71B3D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052D11E1-CADC-464C-86C5-EDA347DA8C3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74DE0BFB-AB1B-46AA-BA72-B804DF6589F6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D08CE080-9B44-4241-8083-7FD46BB4B56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A56DDD66-E950-487C-A0D4-4C6CAFC127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31CE8F72-7F02-4B09-81AE-15FD2A3E0B84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B0E9E4A4-CE4D-4389-99C8-1E987CA4CC0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1DD309E3-EBF1-4DF6-9351-4D9E9A615113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7CDAF186-EC39-4151-878B-10D4D2052502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B3E7A58E-B851-4431-BC78-9B7080DBC73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FB0E9FCF-C2A0-4256-B266-A4E7DEF6654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695CC97B-BF27-499F-A7FE-B1C75E97344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139C2549-E51D-4BBD-AEB5-6FEBD75788C9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6A927231-754D-4C55-AB90-A3209993A37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F7E71FE3-00A4-4A8E-B65E-348B11F1FEF2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2830BE5E-2644-4FC2-87A7-BB32CD27A80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BE518515-BEE2-441B-9C3C-7521685F92A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C7BD3303-9CCD-4C3E-AB6D-FC98BDA9BCC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4106AE06-0A1C-4296-887F-BE8653419775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7E477ABC-E598-4325-A241-173AA4CF1AF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9A920B51-894A-4F82-95EB-1ECCA9F4010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C921E396-BA89-4CA1-92E7-8FA554CE1006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3550EA32-BBBF-4D27-B5BA-BB4E706D2828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387DBCB7-E4A9-4F82-97F2-D2D6666DF9C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F3212A79-BDEC-489C-A757-98F1658028B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18E74F34-F837-446D-AA62-B86D7DED3C61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62BA0E06-E703-4960-A8F1-538726911FD1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1B4B0515-D330-4CC8-A5F2-4DCE4FEB156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8EFE9CE3-6E61-43D2-8E76-77ABA68555B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36DC942A-3E8F-4018-9435-5E66FBC40E8A}"/>
              </a:ext>
            </a:extLst>
          </p:cNvPr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29FD2701-1C48-4BB0-B004-8BE9C550ABD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E6CDED40-F5BC-42D0-914D-D9964BFE39AF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54FF0DB2-F130-447C-B0C4-8AC91687E62C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6DEE1AC5-A6D2-4402-A7FB-6D965AB4473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45552AE5-B3ED-4A4C-A29D-83661DE93DCB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BFAA90AA-274E-4B58-AE76-2443CB72D0C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C20DB827-930D-436C-992E-3C1FD9C2EB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15CBCFEF-01A0-425C-B357-C782C46CB45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697F22F1-A0AD-4DCF-B14B-B3D59FF3CFD8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25328585-3681-4E22-AA6D-A5D68E89807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73E7C95D-A723-4CA6-AB50-BB4732D7FEE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7DCE57B3-73E0-465C-992D-476F975C8F1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08AE2F45-280A-49B4-A7B0-799635655CC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1CB0DE26-2ECD-4609-8AA9-DF27FDA69976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6E13302E-FE6B-4AE9-B67E-AD6EB0D5CCF9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85DB49B5-597B-4C72-ABE1-09D73C17832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3D795759-2C86-4B2B-838D-78613B531DAE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E817DDDA-E18F-439A-BBA2-16A36E0C911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98C69BF1-38C6-42AD-9641-D420BC7C8E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13A08B79-466A-40F2-B75D-63E6DD8A763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137ECF21-790C-4199-92AF-BFE06DEE212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A0BC1A5A-FF8A-44A7-8F1B-6F0590C6FB8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7D94A8B5-4B3D-452D-87A5-B84F0A73BBCA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77F7F2D0-E019-440F-832B-A8D2FB8FC81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966127F4-B85D-40F1-A915-7FC1B0C8BFC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A53E345E-8172-4A55-B598-AB687F8D52D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xmlns="" id="{DFCC1FC3-7CF6-4A7E-986C-A839F2366F0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xmlns="" id="{EFD5323A-61B3-42F9-80FB-9A73C7020895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xmlns="" id="{8191EF9D-7844-4753-B84C-66D40F8D64D3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xmlns="" id="{19B17B64-5993-49F2-B9FE-1ADD28276237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5B114E6B-BCEF-4F54-8706-E8B61D76F7F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4D01B665-5437-4FE7-A833-5235049A2AD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xmlns="" id="{3FEEC74E-90DC-4C26-848B-546542155ED2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xmlns="" id="{00338078-E76E-429E-9139-392E7C932CD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B97D5E55-90B3-4B88-A59A-78D370D44CE1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xmlns="" id="{29AF73D8-FE5E-4840-A65E-C2D56959BC6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xmlns="" id="{91E5D62E-019C-4109-880D-A3F84DADD41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xmlns="" id="{44174955-0BAE-4225-8B20-41CCDF92B328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xmlns="" id="{5867D0EA-C9D8-4007-A43A-EEBC98B7688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xmlns="" id="{75E23C48-E8AA-45EC-A779-213795F6AD2F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xmlns="" id="{136BAC0A-37AF-4A5D-8972-55ED02500B3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xmlns="" id="{7118AD4A-2E22-4BC3-93A3-C1CA05726E6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C556D642-84C8-44DC-AEEC-2F7BEAEB7D3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xmlns="" id="{6E1E4301-AADC-4D62-9FF8-06ED657E1CA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xmlns="" id="{553AA4F3-0034-4A1D-A384-08CB5BD10DE6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xmlns="" id="{03277638-5B4E-4D97-8C4F-BBE403F3C45F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xmlns="" id="{50B05D35-C0F9-4139-90F7-A19A826D827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xmlns="" id="{2BF27B42-96F7-484C-9E55-9AC6F4BDBFFB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xmlns="" id="{F13FF54A-AE59-4A84-9E4F-B8F4C071BFB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986FCE66-80B9-4F7E-B6B7-C3876DDAFDE6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xmlns="" id="{1668C940-512E-4A34-BF5A-14C49E21368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82779859-41F6-4115-93A2-E940BCC9178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xmlns="" id="{0CDEF016-7C68-4FC7-A54E-ADBFE5C4F226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xmlns="" id="{1D3F458D-60F6-4109-96D8-F7B633697CA3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xmlns="" id="{ABC07024-6F0E-4B4A-9316-F1B68DE36865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xmlns="" id="{F3F9A933-2E3A-42AD-BB38-7DBE8E89358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xmlns="" id="{F72760A9-C8C4-4060-B3D3-B479311A5E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xmlns="" id="{0CC20610-F505-496C-8D04-EA0CA88BB53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xmlns="" id="{F543AB2A-0F63-44A8-BAB1-DEBDD64271A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xmlns="" id="{2FC32CEE-F60D-457B-A834-A79C1459B5AD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xmlns="" id="{F60C61C8-42DD-4D1F-98ED-40532694E800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xmlns="" id="{57736CCC-D5B2-44FE-BE50-B751F8AEF53F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xmlns="" id="{87B6AA77-9114-4216-B5CE-0B145EF4EEC2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xmlns="" id="{7CB74DD0-5679-4353-9523-26CF7DCF7EA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xmlns="" id="{42387692-8675-4C21-B6B8-89ED3495DD5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xmlns="" id="{C7D952CE-3D02-4297-B585-C293381E252D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xmlns="" id="{DB78A31B-ED49-4E17-8A79-0645C009287B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xmlns="" id="{DD86C716-409C-41DD-84E8-1BC26E5CF9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xmlns="" id="{F87C55F6-E274-4D81-B97F-16D128B8D24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xmlns="" id="{F44B8BD4-7EA2-494E-A76B-309D0FA73FB1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xmlns="" id="{4E8F97EF-E0F2-4293-A1CC-7070916E394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8C8EE02E-6F71-4E79-B925-7A7D608E3A9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xmlns="" id="{FB4EEADE-F42B-4637-BFF1-669EF056B38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xmlns="" id="{81B89093-BFCA-4F37-8FB8-39F038DF4E28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xmlns="" id="{D3F9A8D4-D7A5-4F54-8335-BDA618B808E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xmlns="" id="{AB4DA4B3-A94C-460B-AE82-246383186C4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xmlns="" id="{6FE112BF-CCE4-44D3-9B47-6B91BA5344E7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xmlns="" id="{363CACD9-2107-40BE-90E1-B06E40AE3B7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xmlns="" id="{6B7A5B91-C507-4754-8F47-194986D9BA14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xmlns="" id="{45390A36-72B0-47C2-848A-393442EBBA3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xmlns="" id="{BA324766-2FF9-4172-A247-D639D250C9B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xmlns="" id="{1207EAE3-3CF5-4BA0-8B1D-A050698C8807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xmlns="" id="{72B5FC98-C71D-4A49-98AE-104330C1FE3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xmlns="" id="{8C4CBF44-3F32-48DC-874F-B7C20D34D1F5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xmlns="" id="{332EAE9C-6DAE-49FA-9604-EC2804230026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xmlns="" id="{757BDBFD-62AF-4469-8179-29C66A8BC7A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xmlns="" id="{0E9AC360-FDA0-4F31-AFFB-0A818E4E97DD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xmlns="" id="{A57EF2F2-9102-447B-974B-F198DC9E5110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xmlns="" id="{FB0C0FDD-E271-4E42-A2C2-5621190D72C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xmlns="" id="{9D011D4E-BDB2-40FC-8D9F-2FDEB610001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xmlns="" id="{1A163C3A-1177-4526-9990-88D4A6CE01D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xmlns="" id="{CEDB2EB4-1900-42CE-B1C2-077ED71858F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xmlns="" id="{C77ABCFF-7367-4260-A33E-AB98DC324D9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xmlns="" id="{01EF2CDE-39B8-411E-BD37-F1D979909A1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xmlns="" id="{3C40FB96-3A75-4B0A-A30A-A856CDF32B26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xmlns="" id="{C4231DEF-2C81-4C67-A158-9D68F8823B2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xmlns="" id="{A5492DC2-D545-4321-8416-7AC44E0DDBB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xmlns="" id="{8613373A-A431-40E2-B49A-97ED8D8D662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xmlns="" id="{3F9AC286-4CD9-4D66-8188-26BBA6F73F3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xmlns="" id="{787E44A5-7BE5-4F9E-9753-D9567DEEBE3D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xmlns="" id="{6985FAD0-7DB0-4F15-89E0-E42A50B7C8D2}"/>
              </a:ext>
            </a:extLst>
          </p:cNvPr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xmlns="" id="{661C1464-FE62-4496-811B-EBE84BAEDB1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xmlns="" id="{D506585F-0711-48E9-9805-FAFA3BE8EA7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xmlns="" id="{5ECB606D-BBC4-4B37-8969-A92C3D825F80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xmlns="" id="{24FAD711-F749-4009-BDA9-7B3588925A29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xmlns="" id="{48403175-DEED-461C-BCB9-87D74416BB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xmlns="" id="{98D4ED88-CD48-4484-AD88-900AB305CF1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xmlns="" id="{A4CF5242-BD19-49AA-BF87-80E91BE7280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xmlns="" id="{BC1A679F-B9A7-4AD2-B201-946F836075C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xmlns="" id="{DBC7E0BA-0636-4371-B350-C9BAE976BC7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xmlns="" id="{674ECBD0-ABB4-4AAE-B945-330072F7382A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xmlns="" id="{EB1D27B2-B193-40B2-AD73-D6EE9F48522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xmlns="" id="{E7AB2E2A-DFE7-4FD4-B84C-C2D6BB86459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xmlns="" id="{77892115-4CBF-4DC2-A066-860E21C37EE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xmlns="" id="{8E303FEC-CE31-4658-8E6C-EBE680C7701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xmlns="" id="{6C12CD3C-A3CC-45DE-9EB1-6F4C5A72813F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xmlns="" id="{0236033D-524E-4DF3-BB94-89EFA1580445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xmlns="" id="{ADEDC5CF-34AE-471F-9765-31A0C44B37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xmlns="" id="{3E77DCD5-8BE7-4FA4-BCCC-556F9A78EA4A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xmlns="" id="{E7DDF282-4FC8-4E62-929A-25B465FD4B4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xmlns="" id="{5814616B-D597-4511-B9CF-F5EA36F81EB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xmlns="" id="{951430AD-2822-47F1-AE12-5614FDFF51BC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xmlns="" id="{22B69ADB-EFF3-4360-8070-301F9E99764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xmlns="" id="{EA1338B4-1A87-4865-A408-FFA4B5F4005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xmlns="" id="{EB6091E6-C507-4C13-B2C4-267EC43D380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xmlns="" id="{7E9B6E4C-6CC9-4135-8240-5D4F04C8F92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xmlns="" id="{68904BE6-C96E-4038-8EE0-E173AA87B0D3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xmlns="" id="{BDB67AF5-4158-49DE-922E-B29E7D8E2313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xmlns="" id="{49B6024C-5B34-447A-9FB7-9F7B4B13168B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xmlns="" id="{4C0C12F6-40F3-410B-89A7-1A3C599147C0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xmlns="" id="{BFD2EC7D-E2F9-44C9-805F-442B2884F065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xmlns="" id="{7B5C2E8A-6E5D-4DCF-A3BF-B6E022F54A0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xmlns="" id="{97E9092E-3DE3-4356-A449-1C0E02E923B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xmlns="" id="{D08C8330-D4D1-4E89-A3A1-DBC676623B5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xmlns="" id="{17C9D4DB-5EEB-4BB7-8014-5ACA9864D5A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xmlns="" id="{1D2AB88A-93A5-4DDF-BE9F-ED85E832F14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xmlns="" id="{E79C2598-0B1E-462F-80D0-AE6038422F5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xmlns="" id="{E8E408C6-EAE2-447F-A7CF-E67AA80F6FC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xmlns="" id="{1978052A-2E0A-4DE0-8C3C-FDEC479A749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xmlns="" id="{3BC2C44F-F44E-406C-AF19-2C465D34F117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xmlns="" id="{2A87C851-D27B-4183-8A47-B11F66327CB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xmlns="" id="{DDD2578E-C8C3-4996-9380-6E4E05AA75C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xmlns="" id="{3F917F93-3076-450B-BA11-41637A14B20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xmlns="" id="{7B9D4775-D786-45E3-A484-FBE7E0DDF1B2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xmlns="" id="{40996365-F778-4EC7-BAFE-73F408A89F7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xmlns="" id="{E5D2C818-6E15-4B0E-A566-9FD7ADFB314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xmlns="" id="{29A0E093-56AA-4A9C-8F3B-DD853B57BB59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xmlns="" id="{DB9DED14-30B6-4E70-92D5-8C33C1147C6F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xmlns="" id="{E0FAF343-A5BC-4514-8014-D390A90474D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xmlns="" id="{CB21F90C-54DE-49F1-9C6E-C8DD2E613C37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xmlns="" id="{2E95C81E-8B8C-46FF-90DD-9AF0951A0F5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xmlns="" id="{F9A4FE2D-4053-4504-ABFF-97BC9AA54BF3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xmlns="" id="{F7823045-6FC1-474B-A493-22076043887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xmlns="" id="{AC2B16B8-3C9F-4841-A372-6C014E5F975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xmlns="" id="{791DBF32-D80C-46B5-A83F-81BEC4832678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xmlns="" id="{670F1D8F-C58F-46BE-A6F7-08EFFE9952F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xmlns="" id="{F81E18C1-948D-4A5B-8AE6-1C57113990D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xmlns="" id="{54DFA2BE-905C-4E56-A121-454951A1EEDD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xmlns="" id="{CC1EFFBC-6159-41A5-A940-D9E9734AD62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xmlns="" id="{90035DCD-EB02-4513-A0DD-1F95029B706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xmlns="" id="{B171D9E4-1F17-40F4-9AB1-CEC811777CB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xmlns="" id="{C2B7AB05-4A85-4A27-AC3B-6B53917F68A9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xmlns="" id="{0F21F7BA-80C2-4C43-B6DC-0C3511E663B2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xmlns="" id="{DFE73729-B826-489D-B9E8-6B187CDD0306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xmlns="" id="{E977535B-F54B-4DA6-9F71-958029E59E7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xmlns="" id="{4FDF6072-3D61-4CD2-B30C-BC9F8D68E64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xmlns="" id="{0A24EB2A-25E1-4C09-986C-F4E570D96BDD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xmlns="" id="{D3C3988E-C7B2-4605-9411-349E056A46CA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xmlns="" id="{40CB5177-2720-41C8-BDD9-5EA39BDE6CE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xmlns="" id="{861D8852-A51A-4C53-A63C-EA631FFFEA1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xmlns="" id="{893E5FCA-07C8-438D-822A-7E5BC610828B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xmlns="" id="{ADCC12D0-F0A3-4223-913C-BD35DA97C0E8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xmlns="" id="{E9576EEB-F7ED-4115-9994-C2928ECE3C2A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xmlns="" id="{40B60385-4188-4E4D-A2D8-07396BDF863A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xmlns="" id="{D7085DD3-3C8D-4253-B26C-AD8350FD3D9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xmlns="" id="{593B94B7-FFAD-4C2C-B159-841D599916CA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xmlns="" id="{81C7D154-7335-427C-B737-873E85A99DA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xmlns="" id="{931AC124-7FC3-40FA-AC34-6E7A2E005D6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xmlns="" id="{29C21106-8817-4F6B-8B14-CC0AB9E5F7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xmlns="" id="{386B99BE-D552-4515-8244-7CDE681E8523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xmlns="" id="{831304ED-E553-4F9A-85E5-302B1F27F95E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xmlns="" id="{26817355-FB77-491D-8EAB-466F3BE4E0F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xmlns="" id="{5998516A-8AAC-465D-A851-42B00EEB18E4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xmlns="" id="{931F1E29-CC79-4EB2-9A13-E32354E9F00F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xmlns="" id="{96739DC6-6B81-4EB3-B37C-33631A217C5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xmlns="" id="{4E96D427-C69B-4ECA-B830-60763CD8C30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xmlns="" id="{19CEDFFB-8AF1-49D5-8BC4-41F31D3FFFB9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xmlns="" id="{E7A06F9F-F552-4180-B92D-2D2C0081AF44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xmlns="" id="{6DD01C67-0DA5-47F1-9CD2-78F9A03AB964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xmlns="" id="{FB3D4767-031E-4EA0-BB2C-BBE2C1D172F1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xmlns="" id="{A7093339-D408-41BA-A847-12E62A243DC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xmlns="" id="{A792C404-37F6-4AC2-86D2-DE0D5716F22A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xmlns="" id="{1C48F389-41BD-45D2-B5B9-CACEB5C5500F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xmlns="" id="{635C3CE7-4DF7-4485-9D16-18824412C03F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xmlns="" id="{71BF5549-CA29-4FD7-95E8-87722B222B0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xmlns="" id="{DE9AE22B-A207-44D9-95D1-B39040ADCF3D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xmlns="" id="{CEEF1B7B-49D7-48BA-B2D4-4A92DE85B093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FEA3F3D2-6ABE-44E9-853E-56EADE06E5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637241BC-A925-4CD8-8CE9-A65E6D66A7E4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xmlns="" id="{AA6CE8FD-D74C-480F-A264-B6AE6561E497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xmlns="" id="{5F981E37-78A5-4E8D-B524-413B1943D705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xmlns="" id="{0524A8C1-B3F1-4420-9FE4-DBEC34F0618F}"/>
              </a:ext>
            </a:extLst>
          </p:cNvPr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xmlns="" id="{8279A6F2-BBA3-4263-ACB8-5781F9D0710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xmlns="" id="{0C0A4DE5-4891-4CBB-892E-E6344C7D0A7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xmlns="" id="{80A20DD3-4BF5-4FC0-8CA7-05FCF761C54C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xmlns="" id="{B1F195F7-04F2-41AF-93F7-7C8402ABE9D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xmlns="" id="{319126FF-3606-4C52-9745-4BDBD83FBFC6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xmlns="" id="{CEE141E0-EC11-4D3B-AD2C-B9FD43EC116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xmlns="" id="{4E6C0783-49C6-428F-B30B-1D25BCFFEB5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xmlns="" id="{A16ACD66-D931-4CC2-BC43-E599A71A93E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xmlns="" id="{59D922B7-C96E-4BA2-A84C-910DB33C9119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xmlns="" id="{E34EA35C-EF7A-4140-B514-728D1C71DA18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xmlns="" id="{1D4859E3-BFF1-48FC-89A1-7A5DFC9F303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xmlns="" id="{B9DC8E7D-B3A3-49D5-AD7D-4FD25A11C10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xmlns="" id="{E84B0D05-ABCC-4E68-A81F-5EE1A8DB2BB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xmlns="" id="{86E24C8A-7D93-4594-AC34-D6DF011EF65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xmlns="" id="{146D1E8A-3881-48D1-B33D-2B9FF814CBB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xmlns="" id="{C63E146D-B9C7-4256-B268-A8DC268294A6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xmlns="" id="{44C00EB5-5067-44F3-BC9C-DC3C7656482B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xmlns="" id="{E336A8DF-0DB2-465C-914A-FD422DECFFF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xmlns="" id="{9E8A775D-1013-4BDD-810B-FA0A671CF545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xmlns="" id="{5EAB8C8E-E1E4-49DC-A6C3-5D0DB6BADF4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xmlns="" id="{D58071EC-58E1-4A17-B6C6-DB2ED0D2326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xmlns="" id="{555A58E4-D06C-49D7-8791-F261E192F8B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xmlns="" id="{B3AAC946-177D-4E5A-828E-6E7719DC6C84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xmlns="" id="{1E199010-A9C1-42B9-897F-99309E8437E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xmlns="" id="{5D386D92-0157-4A3E-9DD4-DC993222D98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xmlns="" id="{E6873322-7563-46E9-AEBF-0C150F77C6D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xmlns="" id="{6F01AF2B-BB4B-4948-901A-D3DDB6709B1B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xmlns="" id="{DF65A325-4A8F-4C8A-8222-E7B7B9FD6FD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xmlns="" id="{2B5DED96-874D-4D6A-8580-B5D41730292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xmlns="" id="{564128DE-7E08-4A95-B9D4-FBE880E3FC43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xmlns="" id="{258A71BE-5549-40AB-A487-AB604366896E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xmlns="" id="{11233379-618A-4431-A49D-1C617D60AB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xmlns="" id="{6AA57791-9FCF-4D36-B5E9-63DE646DC5C6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xmlns="" id="{A3CC7251-2A37-43F7-91CF-4625A059769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xmlns="" id="{A422B4C6-BF1A-4AAE-B1B8-D7355CF776C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xmlns="" id="{53F50F21-0D8E-4A5F-93CE-1C99A0731E3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xmlns="" id="{018036EE-F67C-44E4-B5B5-F414219BAEC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xmlns="" id="{959D31AA-4AA3-4E9C-AF2D-B135C38F7F92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xmlns="" id="{98BFC72B-CF2E-441F-B8DF-7B70B608F9F3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xmlns="" id="{1EF3834B-684A-44BD-9088-EFD8236855A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xmlns="" id="{931B027E-52FD-4F89-AFA9-99CC2B65882B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xmlns="" id="{8445BB4D-2B99-46C1-B841-DC67AC544C2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xmlns="" id="{6D255E94-49EE-4957-B88B-EECEB83FB83B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xmlns="" id="{0744B41C-E4DE-48E9-9ED9-A586FF97DF54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xmlns="" id="{53933AD0-973B-4B7F-8994-3B6E4CAF6BD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xmlns="" id="{22016E8F-6860-4042-B526-F40382C855E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xmlns="" id="{FFBAE290-CBD9-485B-9B0A-741C4987197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xmlns="" id="{90DEB88A-04DF-4329-9E76-6FA2C393F04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xmlns="" id="{FB8B69F7-2E51-403C-B1DD-0C5951FD8FF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xmlns="" id="{F9B06996-F200-4E46-9DB3-4AE057AA786F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xmlns="" id="{9CBC74C4-BF8A-4358-9CD0-5327A3D5E85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xmlns="" id="{FB92860F-863E-44AE-8E06-623F5FE5E4C9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xmlns="" id="{D5B61930-B479-4405-AE5C-B6614F2B1EB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xmlns="" id="{7006BC81-A119-4E6A-8073-F63ACC7B4C5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xmlns="" id="{56BB6F1A-34CF-46A0-ADF7-2C1EDFAB525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xmlns="" id="{434E2BF8-F99C-4861-A429-6CF5FCF50BED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xmlns="" id="{ED86B782-853A-490B-8B9A-918037455F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xmlns="" id="{65F999D6-D679-45C4-A354-C39BE95AE207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xmlns="" id="{19EC9F87-915D-47F6-AE19-D4EED82BDE3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xmlns="" id="{41ED1B3D-7DC9-4212-BB8B-BF6946F0BC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xmlns="" id="{2C10CA6E-DBEB-4A30-964E-6B0EE1D8AA6F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xmlns="" id="{1A6D9E29-00F2-44F9-BBD7-C23018088D4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xmlns="" id="{B6A432EA-E8D1-411A-850E-9273C493139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xmlns="" id="{27A6B036-6DEC-48E3-9DB5-A77465F6AF3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xmlns="" id="{D41C87F1-29B5-4283-9FAE-C03B9987E4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xmlns="" id="{FF9A0F6E-7E6B-44F3-A1B3-3AC6B764479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xmlns="" id="{0540F960-DC7C-48D9-8B34-E0C7E8B3901C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xmlns="" id="{83D99B01-E5BB-40FE-A638-C74165A73D3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xmlns="" id="{8C2AB50F-1395-4E5E-AEB4-70E8B4547C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xmlns="" id="{5E555FA8-FD18-487A-BC0E-5D2E637B02B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xmlns="" id="{5F39D23B-802E-4746-89D4-18C537FF96F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xmlns="" id="{C739693D-C017-4752-8EF5-D9AF8D372FE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xmlns="" id="{C8B49460-1A4C-4621-95C5-ECB0AE831604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xmlns="" id="{7EB062A1-1215-4C84-AEC8-E02D0F521FB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xmlns="" id="{D353F475-5ACC-43E0-8C31-DD992C850CF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xmlns="" id="{BA8F8040-69AB-45F6-955D-A71C49AAA03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xmlns="" id="{8343F213-20E1-4F97-A76B-81B61F7F67B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xmlns="" id="{699724CA-DE2D-48B8-A83C-2BD58CCD5F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xmlns="" id="{4D1CD0FD-A302-4EF7-B819-3102E7F3761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xmlns="" id="{BD5979D1-5099-4A72-A8C1-CE74BDD63E9C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xmlns="" id="{E4107EA4-FA11-44ED-9222-67134162050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xmlns="" id="{2BB9CB22-065C-4AD9-BB56-52558628F85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xmlns="" id="{5CDB59CE-87A8-4435-A9E2-D565ACA68B7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xmlns="" id="{514AA4E8-B229-4ED7-9E32-8807D9F4E62A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xmlns="" id="{BCBA69DC-D194-4C63-AFC4-5EBDAE8FD05B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xmlns="" id="{27CC61C5-AF17-4BF0-B2BC-39513E987F97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xmlns="" id="{2323E329-9DE0-4CAB-B69D-DEFAADD3C73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xmlns="" id="{89192FB6-5370-4967-ABF2-0C2683ADBB1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xmlns="" id="{8297A0AE-E25F-4534-87B4-0D59533F2F2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xmlns="" id="{6EE5EFFE-1574-4CC4-9969-FCFE95306B90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xmlns="" id="{5E47FCC6-F6CA-4844-8624-7C66379FAB2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xmlns="" id="{8679B373-4008-4834-A062-BA21359760B8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xmlns="" id="{B2BD90BD-6F55-487A-AADE-BBFBAF4DECC3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xmlns="" id="{0EFD6843-C4A5-499A-9202-36A4398F40EA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xmlns="" id="{D9E6303B-960E-4933-AF9C-0DE1FAD7092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xmlns="" id="{5700B37B-B28E-4303-AE6C-E5233EBF4D7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xmlns="" id="{8CE15A5A-CDB3-4621-8C3B-B0338E1FB59C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xmlns="" id="{0A92A502-FEA1-4ECE-878A-030E3095926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xmlns="" id="{01C9EF88-AAF2-47B2-AE3E-F6177D68DE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xmlns="" id="{92C0A700-20D8-499B-BBE2-A22F7B378A6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09" name="TextBox 508">
            <a:extLst>
              <a:ext uri="{FF2B5EF4-FFF2-40B4-BE49-F238E27FC236}">
                <a16:creationId xmlns:a16="http://schemas.microsoft.com/office/drawing/2014/main" xmlns="" id="{30B1D83B-A2B1-4905-B90E-0E999E978185}"/>
              </a:ext>
            </a:extLst>
          </p:cNvPr>
          <p:cNvSpPr txBox="1"/>
          <p:nvPr/>
        </p:nvSpPr>
        <p:spPr>
          <a:xfrm>
            <a:off x="7767876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D2085B00-8279-4FC4-AAC6-647BFFA28F2B}"/>
              </a:ext>
            </a:extLst>
          </p:cNvPr>
          <p:cNvSpPr txBox="1"/>
          <p:nvPr/>
        </p:nvSpPr>
        <p:spPr>
          <a:xfrm>
            <a:off x="8118395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A791F842-1D94-4934-968E-D63CA1763308}"/>
              </a:ext>
            </a:extLst>
          </p:cNvPr>
          <p:cNvSpPr txBox="1"/>
          <p:nvPr/>
        </p:nvSpPr>
        <p:spPr>
          <a:xfrm>
            <a:off x="8532328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43E4DD5F-CD4A-42B4-B0C9-FADE436AB4FF}"/>
              </a:ext>
            </a:extLst>
          </p:cNvPr>
          <p:cNvSpPr txBox="1"/>
          <p:nvPr/>
        </p:nvSpPr>
        <p:spPr>
          <a:xfrm>
            <a:off x="8945449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xmlns="" id="{AFA684BC-211D-42DB-8536-5847E2E7D2B1}"/>
              </a:ext>
            </a:extLst>
          </p:cNvPr>
          <p:cNvSpPr txBox="1"/>
          <p:nvPr/>
        </p:nvSpPr>
        <p:spPr>
          <a:xfrm>
            <a:off x="9245168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xmlns="" id="{E795EE10-37ED-476E-9078-357AB84CEA78}"/>
              </a:ext>
            </a:extLst>
          </p:cNvPr>
          <p:cNvSpPr txBox="1"/>
          <p:nvPr/>
        </p:nvSpPr>
        <p:spPr>
          <a:xfrm>
            <a:off x="9557587" y="683500"/>
            <a:ext cx="44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515" name="Group 514">
            <a:extLst>
              <a:ext uri="{FF2B5EF4-FFF2-40B4-BE49-F238E27FC236}">
                <a16:creationId xmlns:a16="http://schemas.microsoft.com/office/drawing/2014/main" xmlns="" id="{69DCB8F4-68E8-45BD-B425-33866329F473}"/>
              </a:ext>
            </a:extLst>
          </p:cNvPr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xmlns="" id="{11422F41-E042-4A6D-88DC-04568C7A2AB7}"/>
                </a:ext>
              </a:extLst>
            </p:cNvPr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xmlns="" id="{0017DEE6-7F7F-486C-A2FB-B2F3EAE0515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0B3C90FF-C5E6-4125-8AFB-72488F84B85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5B57067F-D76B-427D-A814-3911B212802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485961A7-6A4D-4AD3-A720-629EC253D03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2C27082C-B20B-4395-8A28-CE2124EB5D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BF7577A8-C882-49B6-B77B-3CBF3C8DFDE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43A68D0C-3CB0-4E85-8D4E-3DB803EE194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B0036D34-F836-4A19-BF90-38426244F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90D8DD9D-C480-4291-8370-75CC0B8978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6A62AA3B-8124-4000-87FB-7CC0A809FEC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D0A55F9-BEC9-45DE-8E88-27F787580E7B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xmlns="" id="{EFA20990-0F5F-4F9D-A3E5-BEEDF14D7F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xmlns="" id="{FC00BDD0-235B-4D11-8B23-3E552F565D3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xmlns="" id="{9EF0A24B-02AF-45BF-8A0C-04B208E386B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xmlns="" id="{0332E89D-D78F-4902-95C2-078D350A50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xmlns="" id="{110AB2B1-EBEA-405A-9B24-95914B12E86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xmlns="" id="{CC631264-CD75-4CF3-B64D-EE03D546520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xmlns="" id="{E5E39407-24BE-4632-8FF5-6F2AAA62A45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xmlns="" id="{7464D7A5-AABA-41BF-8BB1-E15BFB10CA4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xmlns="" id="{DDBCA409-3232-47C7-AA64-08A43EEEF4E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xmlns="" id="{93B2BF1C-6810-44A9-A488-F2CE2BC02A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xmlns="" id="{1964D22C-8AD8-4DA5-8CD0-F72BCBB00DC9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xmlns="" id="{E4B23202-CFE6-4623-8200-EB7F928F1CC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xmlns="" id="{5DE17215-2E68-48AA-A0F0-C4746289FBB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xmlns="" id="{EA57758B-FAA5-4684-A563-ACC5DC9AE5F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xmlns="" id="{8CF21C08-983A-4E51-A2FF-E548C95B54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xmlns="" id="{5D23730F-A12A-4AED-8FDE-1CB80151CD0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xmlns="" id="{87037F0B-CDB1-4389-8803-4698EE3B209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xmlns="" id="{CCD40544-4565-4BE2-BE74-D66871C30C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xmlns="" id="{868D53A6-455E-4547-9472-366A49B4C5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xmlns="" id="{57E265CD-3530-4BB9-9858-6D2D003BEC0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xmlns="" id="{C4279C39-4989-4876-B6F5-E8D82F3AAA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xmlns="" id="{C30E6C63-C3A3-4BB6-A122-5B2311F397DA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xmlns="" id="{E34FA983-C11C-472F-8036-279D54D3985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xmlns="" id="{8CF4EBD1-00FF-4FC7-9DF4-4D47C320C86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xmlns="" id="{034FDB7C-243F-476B-BC05-27702EC808D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xmlns="" id="{C9E6D092-7C5B-4DEF-9D5C-BEC2ACB38F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xmlns="" id="{56D44A46-6E5F-4AA2-B3E2-E60CA478FA0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xmlns="" id="{269DD3E1-0D11-4EB8-B327-BEEB39E79FB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xmlns="" id="{ED1B4D7C-56BD-454D-A0A9-B610F6CFBE4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xmlns="" id="{52B75791-091E-4BFB-B46C-AF88759F2D0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xmlns="" id="{BC211E3E-4949-4682-B5AA-34F88E35ABB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xmlns="" id="{F8AC7705-ECF7-4216-A36E-FD126F32CB3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xmlns="" id="{53066919-29B5-4EE2-9AFA-59E6AF4D2C68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xmlns="" id="{D0C2099C-7CCF-4930-BDF9-AC9396016B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xmlns="" id="{A2A550E9-C48F-4D3A-A569-3F7ABAC889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xmlns="" id="{82C00794-AA2E-4A26-A48C-5EFB0E09690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xmlns="" id="{38FDB88B-6619-4962-AEB6-DB94EDBABD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xmlns="" id="{999F1F96-1D8F-47B0-9B25-01766F3DF12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xmlns="" id="{555BFE2C-A993-4172-9D48-28CFC258AA6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xmlns="" id="{1CEF09A7-F74D-4F84-AEA1-402791E217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xmlns="" id="{B38050BC-D063-4EB1-82C4-AE9485E673F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xmlns="" id="{AE3F8963-DE17-41C3-A8AE-C8846848004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xmlns="" id="{5F8D5439-EDC9-4BC8-96FB-F08653F349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xmlns="" id="{9BFDF9E9-6D56-48FA-B68B-235C4C154F74}"/>
                </a:ext>
              </a:extLst>
            </p:cNvPr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xmlns="" id="{0689F270-BA56-4A9A-8C79-DD4D54302CD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xmlns="" id="{0D96B775-E9A6-4B5F-87FE-876717E5CFA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xmlns="" id="{C392EFAA-B05D-47DF-9DEE-C67713A9A90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xmlns="" id="{D83CCE72-C555-4C20-A3E3-262E88AEC16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xmlns="" id="{546D2809-9863-4C6C-AC71-EBB40250997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xmlns="" id="{BAA61471-CB12-48EA-BEA3-1D2B8435123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xmlns="" id="{D1054A2E-B9AF-45D2-9715-CC06155646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xmlns="" id="{84A76834-0D79-4E80-AA38-5BFBDFECBF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xmlns="" id="{EBDA72DE-EB06-4702-8EA4-587F8506D65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xmlns="" id="{F860F0D6-A2CF-4915-BF37-46A95AD99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xmlns="" id="{DB533C27-65EC-489E-9C23-7C00DE012E56}"/>
              </a:ext>
            </a:extLst>
          </p:cNvPr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xmlns="" id="{ABC8C517-08B3-4658-BA28-978DD2A2C72C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xmlns="" id="{F4F41E7A-83DD-405F-9C5B-26598087D88E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xmlns="" id="{93B08ABA-2454-4808-9A0D-3ED14BD329A7}"/>
                </a:ext>
              </a:extLst>
            </p:cNvPr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xmlns="" id="{F4AB7471-1A30-4846-B38D-76F4F320CF7B}"/>
                </a:ext>
              </a:extLst>
            </p:cNvPr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xmlns="" id="{454903F0-8592-4BD9-8E80-E71A499D1542}"/>
              </a:ext>
            </a:extLst>
          </p:cNvPr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xmlns="" id="{857FA33E-4526-401B-B2B4-08F04E5F415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xmlns="" id="{B6389560-C906-494D-8CD8-EC7E46B713C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xmlns="" id="{1BDAB422-6D7D-449A-A4DB-D45BF381AF0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xmlns="" id="{BB50A45A-5B8D-4253-BA47-3B12230AB91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xmlns="" id="{0E7963C5-174E-46C4-A22B-A2A67FE7397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xmlns="" id="{8C10D051-4003-4624-8BBE-C1E3DE35D17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xmlns="" id="{99E242D5-9525-41F5-9378-50E55A270F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xmlns="" id="{E83FCD81-724A-4A96-956F-3D6EC31273B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xmlns="" id="{26262E32-D5D2-4493-9D47-0DEC9AF3852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xmlns="" id="{2488001E-71BD-4821-A6C4-DDA788BE2475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xmlns="" id="{6F8C930E-05A7-4109-A569-7A208066DB4D}"/>
              </a:ext>
            </a:extLst>
          </p:cNvPr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xmlns="" id="{C7922973-1219-4B6E-A5EB-C1B04F88378C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xmlns="" id="{A2C608B1-DFCF-4872-8ECE-7ED9D504CE98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01" name="TextBox 600">
            <a:extLst>
              <a:ext uri="{FF2B5EF4-FFF2-40B4-BE49-F238E27FC236}">
                <a16:creationId xmlns:a16="http://schemas.microsoft.com/office/drawing/2014/main" xmlns="" id="{E3EF8A0F-AA65-41D7-B6C4-A63B739A8F71}"/>
              </a:ext>
            </a:extLst>
          </p:cNvPr>
          <p:cNvSpPr txBox="1"/>
          <p:nvPr/>
        </p:nvSpPr>
        <p:spPr>
          <a:xfrm>
            <a:off x="5936236" y="1378925"/>
            <a:ext cx="1323968" cy="147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xmlns="" id="{BB4A6C76-970F-4F89-94A1-9B6D69F685C7}"/>
              </a:ext>
            </a:extLst>
          </p:cNvPr>
          <p:cNvSpPr txBox="1"/>
          <p:nvPr/>
        </p:nvSpPr>
        <p:spPr>
          <a:xfrm>
            <a:off x="5634254" y="1978321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xmlns="" id="{ECBAFE36-42E1-4EEA-AA88-F7E744EC8C06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TextBox 603">
            <a:extLst>
              <a:ext uri="{FF2B5EF4-FFF2-40B4-BE49-F238E27FC236}">
                <a16:creationId xmlns:a16="http://schemas.microsoft.com/office/drawing/2014/main" xmlns="" id="{A3B686A5-D57B-4C51-8162-6050859D4F11}"/>
              </a:ext>
            </a:extLst>
          </p:cNvPr>
          <p:cNvSpPr txBox="1"/>
          <p:nvPr/>
        </p:nvSpPr>
        <p:spPr>
          <a:xfrm>
            <a:off x="5915905" y="3086316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4030CC6C-3ACB-4C4F-8CCA-2075B5C8DD53}"/>
              </a:ext>
            </a:extLst>
          </p:cNvPr>
          <p:cNvSpPr txBox="1"/>
          <p:nvPr/>
        </p:nvSpPr>
        <p:spPr>
          <a:xfrm>
            <a:off x="6180698" y="3086316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xmlns="" id="{355F7020-4079-40CE-8962-F0D22F3CC954}"/>
              </a:ext>
            </a:extLst>
          </p:cNvPr>
          <p:cNvSpPr txBox="1"/>
          <p:nvPr/>
        </p:nvSpPr>
        <p:spPr>
          <a:xfrm>
            <a:off x="6434160" y="3088149"/>
            <a:ext cx="4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xmlns="" id="{C60D5E7B-B85A-43DF-8829-6358A1422397}"/>
              </a:ext>
            </a:extLst>
          </p:cNvPr>
          <p:cNvSpPr txBox="1"/>
          <p:nvPr/>
        </p:nvSpPr>
        <p:spPr>
          <a:xfrm>
            <a:off x="7204139" y="1808548"/>
            <a:ext cx="4775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xmlns="" id="{16785944-9BE3-4EA1-8DAF-8DCE6234B35C}"/>
              </a:ext>
            </a:extLst>
          </p:cNvPr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xmlns="" id="{68EA221E-0D6A-4F18-AC69-E9DBC3EADEE0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73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610" name="Rounded Rectangle 790">
              <a:extLst>
                <a:ext uri="{FF2B5EF4-FFF2-40B4-BE49-F238E27FC236}">
                  <a16:creationId xmlns:a16="http://schemas.microsoft.com/office/drawing/2014/main" xmlns="" id="{6CF774C7-FE40-49AC-BF41-16347BAD0B4C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9" grpId="0"/>
      <p:bldP spid="510" grpId="0"/>
      <p:bldP spid="512" grpId="0"/>
      <p:bldP spid="513" grpId="0"/>
      <p:bldP spid="514" grpId="0"/>
      <p:bldP spid="601" grpId="0"/>
      <p:bldP spid="602" grpId="0"/>
      <p:bldP spid="604" grpId="0"/>
      <p:bldP spid="605" grpId="0"/>
      <p:bldP spid="606" grpId="0"/>
      <p:bldP spid="6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F51C48-E809-457E-844B-CFD1F5C91FD7}"/>
              </a:ext>
            </a:extLst>
          </p:cNvPr>
          <p:cNvSpPr/>
          <p:nvPr/>
        </p:nvSpPr>
        <p:spPr>
          <a:xfrm>
            <a:off x="1475823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22D662-A618-49BC-B1F4-8A7332C21837}"/>
              </a:ext>
            </a:extLst>
          </p:cNvPr>
          <p:cNvGrpSpPr/>
          <p:nvPr/>
        </p:nvGrpSpPr>
        <p:grpSpPr>
          <a:xfrm>
            <a:off x="1336123" y="1934970"/>
            <a:ext cx="2025471" cy="570588"/>
            <a:chOff x="1296327" y="1647588"/>
            <a:chExt cx="2025471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3100C3-7C93-4787-8034-3608F2BC0BFA}"/>
              </a:ext>
            </a:extLst>
          </p:cNvPr>
          <p:cNvGrpSpPr/>
          <p:nvPr/>
        </p:nvGrpSpPr>
        <p:grpSpPr>
          <a:xfrm>
            <a:off x="1906711" y="2641826"/>
            <a:ext cx="1147790" cy="1305165"/>
            <a:chOff x="1566470" y="2095726"/>
            <a:chExt cx="1147790" cy="13051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5828B5C-4746-488D-A3E8-9B79FAE33A2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C117AC0-F047-4C4A-B0B8-D2726D7E32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63F3EE2-A70F-4B8B-AD73-8B829D75C02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E54E5E-DB54-4CCE-A3F7-82D55091335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ADFE54-30F8-4E35-87FA-8B55F29A2EE7}"/>
              </a:ext>
            </a:extLst>
          </p:cNvPr>
          <p:cNvGrpSpPr/>
          <p:nvPr/>
        </p:nvGrpSpPr>
        <p:grpSpPr>
          <a:xfrm>
            <a:off x="4417928" y="2641826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0F952DD-FAF3-4D5E-958B-659BF1BDFF1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D786C17-7A0E-478E-98FF-FB3A561E3D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5CF5F0F-3AB2-4CD5-9444-41344C06FFB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BB0D67A-46FE-4BA1-B515-AECD7115C00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79B24CB-239D-468C-8EE8-A28B005026D9}"/>
              </a:ext>
            </a:extLst>
          </p:cNvPr>
          <p:cNvGrpSpPr/>
          <p:nvPr/>
        </p:nvGrpSpPr>
        <p:grpSpPr>
          <a:xfrm>
            <a:off x="6929146" y="2641826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2BE6ACF-3406-409B-A7DE-165AB61BACE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26BA2C3-74D8-4DA4-950A-9AE6F0821F1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F1AE8CA-2651-44A4-BAE3-2C3D503AB69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58A977-CB25-4EE3-BCA9-8CF611EE6AC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5C7DADF-E215-46E5-B099-7A9B1DD46320}"/>
              </a:ext>
            </a:extLst>
          </p:cNvPr>
          <p:cNvGrpSpPr/>
          <p:nvPr/>
        </p:nvGrpSpPr>
        <p:grpSpPr>
          <a:xfrm>
            <a:off x="9272711" y="2641826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5AACC07-7D38-46B2-BE61-FB654507034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809CEC9-2635-42F8-8DCD-705E572B477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E76AE54-6E74-432C-999C-FF11B1D72D1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2A69C16-9D0E-4620-8D15-BF17C9A96F7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6E9556-EEE9-4BD4-AB3B-C5F48A50713C}"/>
              </a:ext>
            </a:extLst>
          </p:cNvPr>
          <p:cNvSpPr txBox="1"/>
          <p:nvPr/>
        </p:nvSpPr>
        <p:spPr>
          <a:xfrm>
            <a:off x="2127191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D73B34A-1912-435D-851F-1056D39515B5}"/>
              </a:ext>
            </a:extLst>
          </p:cNvPr>
          <p:cNvSpPr txBox="1"/>
          <p:nvPr/>
        </p:nvSpPr>
        <p:spPr>
          <a:xfrm>
            <a:off x="4645700" y="37975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5A1577-2111-4723-9FF8-C881EDC99842}"/>
              </a:ext>
            </a:extLst>
          </p:cNvPr>
          <p:cNvSpPr txBox="1"/>
          <p:nvPr/>
        </p:nvSpPr>
        <p:spPr>
          <a:xfrm>
            <a:off x="7160140" y="37975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EB8172-FA4C-48D0-9552-81EC0DB7823F}"/>
              </a:ext>
            </a:extLst>
          </p:cNvPr>
          <p:cNvSpPr txBox="1"/>
          <p:nvPr/>
        </p:nvSpPr>
        <p:spPr>
          <a:xfrm>
            <a:off x="9519827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11C0F90-2E46-4244-8974-52BB33CAA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6" y="52865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233</Words>
  <Application>Microsoft Office PowerPoint</Application>
  <PresentationFormat>Widescreen</PresentationFormat>
  <Paragraphs>84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宋体</vt:lpstr>
      <vt:lpstr>.VnAvant</vt:lpstr>
      <vt:lpstr>.VnHelvetInsH</vt:lpstr>
      <vt:lpstr>.VnVogueH</vt:lpstr>
      <vt:lpstr>Arial</vt:lpstr>
      <vt:lpstr>Arial-Rounded</vt:lpstr>
      <vt:lpstr>Calibri</vt:lpstr>
      <vt:lpstr>Calibri Light</vt:lpstr>
      <vt:lpstr>Times New Roman</vt:lpstr>
      <vt:lpstr>Utm AVO</vt:lpstr>
      <vt:lpstr>字魂7号-温暖童稚体</vt:lpstr>
      <vt:lpstr>等线</vt:lpstr>
      <vt:lpstr>自定义设计方案</vt:lpstr>
      <vt:lpstr>第一PPT，www.1ppt.com</vt:lpstr>
      <vt:lpstr>Office 主题​​</vt:lpstr>
      <vt:lpstr>Office Theme</vt:lpstr>
      <vt:lpstr>PowerPoint Presentation</vt:lpstr>
      <vt:lpstr>Đặt tính rồi tính 42+37 36+50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23</cp:revision>
  <dcterms:created xsi:type="dcterms:W3CDTF">2021-07-09T06:30:31Z</dcterms:created>
  <dcterms:modified xsi:type="dcterms:W3CDTF">2025-04-03T08:44:24Z</dcterms:modified>
</cp:coreProperties>
</file>