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6" r:id="rId3"/>
    <p:sldId id="307" r:id="rId4"/>
    <p:sldId id="308" r:id="rId5"/>
    <p:sldId id="309" r:id="rId6"/>
    <p:sldId id="310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(KHÔNG NHỚ)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42754" y="1267093"/>
            <a:ext cx="2168436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264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68388" y="1071150"/>
            <a:ext cx="2168436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2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312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38160" y="1665510"/>
            <a:ext cx="2769142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1190" y="5499463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264 + 312 = ?</a:t>
            </a: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67080"/>
              </p:ext>
            </p:extLst>
          </p:nvPr>
        </p:nvGraphicFramePr>
        <p:xfrm>
          <a:off x="945242" y="457200"/>
          <a:ext cx="4671786" cy="595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5288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2167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3260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005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9" name="Rectangle 21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6787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924516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27" name="TextBox 526"/>
          <p:cNvSpPr txBox="1"/>
          <p:nvPr/>
        </p:nvSpPr>
        <p:spPr>
          <a:xfrm>
            <a:off x="955758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695" name="Group 694"/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639" name="Group 638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629" name="Rectangle 6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685" name="Rectangle 68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264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312</a:t>
            </a: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789" name="TextBox 788"/>
          <p:cNvSpPr txBox="1"/>
          <p:nvPr/>
        </p:nvSpPr>
        <p:spPr>
          <a:xfrm>
            <a:off x="7133420" y="1537025"/>
            <a:ext cx="442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6, </a:t>
            </a:r>
            <a:r>
              <a:rPr lang="en-US" sz="2800" dirty="0" err="1"/>
              <a:t>viết</a:t>
            </a:r>
            <a:r>
              <a:rPr lang="en-US" sz="2800" dirty="0"/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 </a:t>
            </a:r>
            <a:r>
              <a:rPr lang="en-US" sz="2800" dirty="0" err="1"/>
              <a:t>cộng</a:t>
            </a:r>
            <a:r>
              <a:rPr lang="en-US" sz="2800" dirty="0"/>
              <a:t> 3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792" name="Group 791"/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264 + 312 = 576</a:t>
              </a: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05165"/>
            <a:chOff x="1566470" y="2095726"/>
            <a:chExt cx="1147790" cy="130516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351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703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204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60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598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907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558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875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231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622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37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923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 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997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460 + 231          375 + 622             800 + 37           923 + 6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954107"/>
            <a:chOff x="1296327" y="1631456"/>
            <a:chExt cx="82370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Mèo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hà</a:t>
              </a:r>
              <a:r>
                <a:rPr lang="en-US" sz="2800" dirty="0"/>
                <a:t> </a:t>
              </a:r>
              <a:r>
                <a:rPr lang="en-US" sz="2800" dirty="0" err="1"/>
                <a:t>mã</a:t>
              </a:r>
              <a:r>
                <a:rPr lang="en-US" sz="2800" dirty="0"/>
                <a:t> </a:t>
              </a:r>
              <a:r>
                <a:rPr lang="en-US" sz="2800" dirty="0" err="1"/>
                <a:t>vớt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những</a:t>
              </a:r>
              <a:r>
                <a:rPr lang="en-US" sz="2800" dirty="0"/>
                <a:t> </a:t>
              </a:r>
              <a:r>
                <a:rPr lang="en-US" sz="2800" dirty="0" err="1"/>
                <a:t>hòm</a:t>
              </a:r>
              <a:r>
                <a:rPr lang="en-US" sz="2800" dirty="0"/>
                <a:t> </a:t>
              </a:r>
              <a:r>
                <a:rPr lang="en-US" sz="2800" dirty="0" err="1"/>
                <a:t>đựng</a:t>
              </a:r>
              <a:r>
                <a:rPr lang="en-US" sz="2800" dirty="0"/>
                <a:t> </a:t>
              </a:r>
              <a:r>
                <a:rPr lang="en-US" sz="2800" dirty="0" err="1"/>
                <a:t>ngọc</a:t>
              </a:r>
              <a:r>
                <a:rPr lang="en-US" sz="2800" dirty="0"/>
                <a:t> </a:t>
              </a:r>
              <a:r>
                <a:rPr lang="en-US" sz="2800" dirty="0" err="1"/>
                <a:t>trai</a:t>
              </a:r>
              <a:r>
                <a:rPr lang="en-US" sz="2800" dirty="0"/>
                <a:t>.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ngọc</a:t>
              </a:r>
              <a:r>
                <a:rPr lang="en-US" sz="2800" dirty="0"/>
                <a:t> </a:t>
              </a:r>
              <a:r>
                <a:rPr lang="en-US" sz="2800" dirty="0" err="1"/>
                <a:t>trai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trên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hòm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801068" y="1959740"/>
            <a:ext cx="1122900" cy="523220"/>
            <a:chOff x="1999127" y="1726873"/>
            <a:chExt cx="1122900" cy="523220"/>
          </a:xfrm>
        </p:grpSpPr>
        <p:sp>
          <p:nvSpPr>
            <p:cNvPr id="27" name="Rounded Rectangle 26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46789" y="2436793"/>
            <a:ext cx="5130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vớt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?  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ngọc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hà</a:t>
            </a:r>
            <a:r>
              <a:rPr lang="en-US" sz="2800" dirty="0"/>
              <a:t> </a:t>
            </a:r>
            <a:r>
              <a:rPr lang="en-US" sz="2800" dirty="0" err="1"/>
              <a:t>mã</a:t>
            </a:r>
            <a:r>
              <a:rPr lang="en-US" sz="2800" dirty="0"/>
              <a:t> </a:t>
            </a:r>
            <a:r>
              <a:rPr lang="en-US" sz="2800" dirty="0" err="1"/>
              <a:t>vớt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?   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ngọc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r>
              <a:rPr lang="en-US" sz="2800" dirty="0"/>
              <a:t>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01068" y="3206206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293084" y="4484707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15368" y="3245307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478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29434" y="4516768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457</a:t>
            </a: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204</Words>
  <Application>Microsoft Office PowerPoint</Application>
  <PresentationFormat>Widescreen</PresentationFormat>
  <Paragraphs>74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122</cp:revision>
  <dcterms:created xsi:type="dcterms:W3CDTF">2021-06-02T01:34:28Z</dcterms:created>
  <dcterms:modified xsi:type="dcterms:W3CDTF">2025-04-01T12:50:23Z</dcterms:modified>
</cp:coreProperties>
</file>