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8" r:id="rId4"/>
    <p:sldId id="7614" r:id="rId5"/>
    <p:sldId id="257" r:id="rId6"/>
    <p:sldId id="7615" r:id="rId7"/>
    <p:sldId id="259" r:id="rId8"/>
    <p:sldId id="261" r:id="rId9"/>
    <p:sldId id="363" r:id="rId10"/>
    <p:sldId id="7616" r:id="rId11"/>
    <p:sldId id="364" r:id="rId12"/>
    <p:sldId id="307" r:id="rId13"/>
    <p:sldId id="367" r:id="rId14"/>
    <p:sldId id="368" r:id="rId15"/>
    <p:sldId id="313" r:id="rId16"/>
    <p:sldId id="369" r:id="rId17"/>
    <p:sldId id="371" r:id="rId18"/>
    <p:sldId id="372" r:id="rId19"/>
    <p:sldId id="7610" r:id="rId20"/>
    <p:sldId id="7608" r:id="rId21"/>
    <p:sldId id="7611" r:id="rId22"/>
    <p:sldId id="7612" r:id="rId23"/>
    <p:sldId id="7617"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2" autoAdjust="0"/>
    <p:restoredTop sz="93557" autoAdjust="0"/>
  </p:normalViewPr>
  <p:slideViewPr>
    <p:cSldViewPr snapToGrid="0" showGuides="1">
      <p:cViewPr varScale="1">
        <p:scale>
          <a:sx n="60" d="100"/>
          <a:sy n="60" d="100"/>
        </p:scale>
        <p:origin x="808" y="3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23</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24</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14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69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251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29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40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29C9ED56-0F48-2C93-FC24-318AF2E36F6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95927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notesSlide" Target="../notesSlides/notesSlide5.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39.sv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png"/><Relationship Id="rId19" Type="http://schemas.openxmlformats.org/officeDocument/2006/relationships/image" Target="../media/image47.sv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6.xml"/><Relationship Id="rId7" Type="http://schemas.openxmlformats.org/officeDocument/2006/relationships/image" Target="../media/image34.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3.png"/><Relationship Id="rId11" Type="http://schemas.openxmlformats.org/officeDocument/2006/relationships/image" Target="../media/image51.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8.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notesSlide" Target="../notesSlides/notesSlide7.xml"/><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52.png"/><Relationship Id="rId1" Type="http://schemas.openxmlformats.org/officeDocument/2006/relationships/themeOverride" Target="../theme/themeOverride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12.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sv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5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50.png"/><Relationship Id="rId5" Type="http://schemas.microsoft.com/office/2007/relationships/hdphoto" Target="../media/hdphoto4.wdp"/><Relationship Id="rId4" Type="http://schemas.openxmlformats.org/officeDocument/2006/relationships/image" Target="../media/image54.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4.wdp"/><Relationship Id="rId5" Type="http://schemas.openxmlformats.org/officeDocument/2006/relationships/image" Target="../media/image58.pn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60.png"/><Relationship Id="rId5" Type="http://schemas.microsoft.com/office/2007/relationships/hdphoto" Target="../media/hdphoto4.wdp"/><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6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audio" Target="../media/audio1.wav"/><Relationship Id="rId21" Type="http://schemas.openxmlformats.org/officeDocument/2006/relationships/image" Target="../media/image76.png"/><Relationship Id="rId7" Type="http://schemas.openxmlformats.org/officeDocument/2006/relationships/image" Target="../media/image3.png"/><Relationship Id="rId12" Type="http://schemas.openxmlformats.org/officeDocument/2006/relationships/image" Target="../media/image67.gif"/><Relationship Id="rId17" Type="http://schemas.openxmlformats.org/officeDocument/2006/relationships/image" Target="../media/image72.png"/><Relationship Id="rId2" Type="http://schemas.openxmlformats.org/officeDocument/2006/relationships/notesSlide" Target="../notesSlides/notesSlide13.xml"/><Relationship Id="rId16" Type="http://schemas.openxmlformats.org/officeDocument/2006/relationships/image" Target="../media/image71.png"/><Relationship Id="rId20" Type="http://schemas.openxmlformats.org/officeDocument/2006/relationships/image" Target="../media/image75.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6.svg"/><Relationship Id="rId5" Type="http://schemas.openxmlformats.org/officeDocument/2006/relationships/image" Target="../media/image63.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audio" Target="../media/audio1.wav"/><Relationship Id="rId21" Type="http://schemas.openxmlformats.org/officeDocument/2006/relationships/image" Target="../media/image76.png"/><Relationship Id="rId7" Type="http://schemas.openxmlformats.org/officeDocument/2006/relationships/image" Target="../media/image3.png"/><Relationship Id="rId12" Type="http://schemas.openxmlformats.org/officeDocument/2006/relationships/image" Target="../media/image67.gif"/><Relationship Id="rId17"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media/image71.png"/><Relationship Id="rId20" Type="http://schemas.openxmlformats.org/officeDocument/2006/relationships/image" Target="../media/image75.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6.svg"/><Relationship Id="rId5" Type="http://schemas.openxmlformats.org/officeDocument/2006/relationships/image" Target="../media/image63.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sv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audio" Target="../media/audio1.wav"/><Relationship Id="rId21" Type="http://schemas.openxmlformats.org/officeDocument/2006/relationships/image" Target="../media/image76.png"/><Relationship Id="rId7" Type="http://schemas.openxmlformats.org/officeDocument/2006/relationships/image" Target="../media/image3.png"/><Relationship Id="rId12" Type="http://schemas.openxmlformats.org/officeDocument/2006/relationships/image" Target="../media/image67.gif"/><Relationship Id="rId17" Type="http://schemas.openxmlformats.org/officeDocument/2006/relationships/image" Target="../media/image72.png"/><Relationship Id="rId2" Type="http://schemas.openxmlformats.org/officeDocument/2006/relationships/notesSlide" Target="../notesSlides/notesSlide15.xml"/><Relationship Id="rId16" Type="http://schemas.openxmlformats.org/officeDocument/2006/relationships/image" Target="../media/image71.png"/><Relationship Id="rId20" Type="http://schemas.openxmlformats.org/officeDocument/2006/relationships/image" Target="../media/image75.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66.svg"/><Relationship Id="rId5" Type="http://schemas.openxmlformats.org/officeDocument/2006/relationships/image" Target="../media/image63.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notesSlide" Target="../notesSlides/notesSlide16.xm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png"/><Relationship Id="rId4" Type="http://schemas.openxmlformats.org/officeDocument/2006/relationships/image" Target="../media/image27.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pic>
        <p:nvPicPr>
          <p:cNvPr id="2" name="Picture 1" descr="A green and white logo&#10;&#10;Description automatically generated">
            <a:extLst>
              <a:ext uri="{FF2B5EF4-FFF2-40B4-BE49-F238E27FC236}">
                <a16:creationId xmlns:a16="http://schemas.microsoft.com/office/drawing/2014/main" id="{9A8FCE89-508C-3585-E53D-2FFD36C44B70}"/>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953561" y="-30567"/>
            <a:ext cx="2011287" cy="2011287"/>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id="{2B4C3FC0-5666-5DAC-2BFF-E2BE5DDA89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id="{912C0625-29C8-699E-87D7-7BE1DEF43C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id="{FBA2B5CC-B97A-BBBE-F93F-89EFB17AFD7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id="{84FB387F-6DD4-8EC5-3719-86EDF083F7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09195B85-A6F3-F320-6D98-F459BEE9B4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2309" y="153846"/>
            <a:ext cx="1199691" cy="1199691"/>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id="{F7D520A4-638B-5446-F780-37FE1CA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6"/>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124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046514" y="953984"/>
            <a:ext cx="8653154" cy="2031325"/>
          </a:xfrm>
          <a:prstGeom prst="rect">
            <a:avLst/>
          </a:prstGeom>
          <a:noFill/>
        </p:spPr>
        <p:txBody>
          <a:bodyPr wrap="square" lIns="0" tIns="0" rIns="0" bIns="0" rtlCol="0">
            <a:spAutoFit/>
          </a:bodyPr>
          <a:lstStyle/>
          <a:p>
            <a:pPr lvl="0" algn="ctr"/>
            <a:r>
              <a:rPr lang="vi-VN" sz="4400" dirty="0">
                <a:solidFill>
                  <a:srgbClr val="15F4FD"/>
                </a:solidFill>
                <a:latin typeface="Cambria" panose="02040503050406030204" pitchFamily="18" charset="0"/>
                <a:ea typeface="Cambria" panose="02040503050406030204" pitchFamily="18" charset="0"/>
              </a:rPr>
              <a:t>Câu 1: Một ô tô đi được 120 km trong 2 giờ 30 phút. </a:t>
            </a:r>
          </a:p>
          <a:p>
            <a:pPr lvl="0" algn="ctr"/>
            <a:r>
              <a:rPr lang="vi-VN" sz="4400" dirty="0">
                <a:solidFill>
                  <a:srgbClr val="15F4FD"/>
                </a:solidFill>
                <a:latin typeface="Cambria" panose="02040503050406030204" pitchFamily="18" charset="0"/>
                <a:ea typeface="Cambria" panose="02040503050406030204" pitchFamily="18" charset="0"/>
              </a:rPr>
              <a:t>Vận tốc của ô tô là:</a:t>
            </a:r>
          </a:p>
        </p:txBody>
      </p:sp>
      <p:sp>
        <p:nvSpPr>
          <p:cNvPr id="21" name="Freeform 7">
            <a:extLst>
              <a:ext uri="{FF2B5EF4-FFF2-40B4-BE49-F238E27FC236}">
                <a16:creationId xmlns:a16="http://schemas.microsoft.com/office/drawing/2014/main" id="{66F455E1-A4C2-743E-BACF-5C16597295C3}"/>
              </a:ext>
            </a:extLst>
          </p:cNvPr>
          <p:cNvSpPr/>
          <p:nvPr/>
        </p:nvSpPr>
        <p:spPr>
          <a:xfrm>
            <a:off x="7261203" y="2916051"/>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11498" y="3470676"/>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48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40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45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1686296" y="1215241"/>
            <a:ext cx="92390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Một ô tô khởi hành từ A lúc 7 giờ 30 phút và đến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 lúc 10 giờ 15 phút. Tính vận tốc của ô tô biết quãng đường AB dài 154 km.</a:t>
            </a: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200731" y="3506302"/>
              <a:ext cx="26953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56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9867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58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67907" y="5253184"/>
              <a:ext cx="257024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60 km/</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giờ</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379022" y="1310244"/>
            <a:ext cx="904503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rPr>
              <a:t>s = 900 km; t = 1,25 giờ; v = ?</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834045" y="4704885"/>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720 km/h</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72 km/h</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704885"/>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730 km/h</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7D0777BD-7F2B-3DD0-020C-A6CAE12AC6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F73AA00A-240F-E14B-D7A3-AC0C8281A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3385</TotalTime>
  <Words>1032</Words>
  <Application>Microsoft Office PowerPoint</Application>
  <PresentationFormat>Widescreen</PresentationFormat>
  <Paragraphs>121</Paragraphs>
  <Slides>24</Slides>
  <Notes>17</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等线</vt:lpstr>
      <vt:lpstr>#9Slide02 Noi dung dai</vt:lpstr>
      <vt:lpstr>#9Slide03 IcielNovecento sans E</vt:lpstr>
      <vt:lpstr>#9Slide03 NguyenHa 01</vt:lpstr>
      <vt:lpstr>Arial</vt:lpstr>
      <vt:lpstr>Calibri</vt:lpstr>
      <vt:lpstr>Cambria</vt:lpstr>
      <vt:lpstr>Cambria Math</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Lại Thị Sen</cp:lastModifiedBy>
  <cp:revision>97</cp:revision>
  <dcterms:created xsi:type="dcterms:W3CDTF">2020-06-10T16:06:53Z</dcterms:created>
  <dcterms:modified xsi:type="dcterms:W3CDTF">2025-03-15T07:26:57Z</dcterms:modified>
  <cp:category>9Slide.vn</cp:category>
</cp:coreProperties>
</file>