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73" r:id="rId4"/>
    <p:sldMasterId id="2147483895" r:id="rId5"/>
    <p:sldMasterId id="2147483913" r:id="rId6"/>
  </p:sldMasterIdLst>
  <p:notesMasterIdLst>
    <p:notesMasterId r:id="rId14"/>
  </p:notesMasterIdLst>
  <p:sldIdLst>
    <p:sldId id="3401" r:id="rId7"/>
    <p:sldId id="2884" r:id="rId8"/>
    <p:sldId id="3404" r:id="rId9"/>
    <p:sldId id="3403" r:id="rId10"/>
    <p:sldId id="2889" r:id="rId11"/>
    <p:sldId id="289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8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41981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5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gif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gif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021202" y="1920795"/>
            <a:ext cx="7851829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altLang="ja-JP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58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52B6AC1-25F0-4486-85ED-336D51DFB312}"/>
              </a:ext>
            </a:extLst>
          </p:cNvPr>
          <p:cNvGrpSpPr/>
          <p:nvPr/>
        </p:nvGrpSpPr>
        <p:grpSpPr>
          <a:xfrm>
            <a:off x="761752" y="138286"/>
            <a:ext cx="2190751" cy="1424699"/>
            <a:chOff x="1523996" y="-1"/>
            <a:chExt cx="2190751" cy="1424699"/>
          </a:xfrm>
          <a:solidFill>
            <a:srgbClr val="92D05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223F8DE-B181-4C67-869A-EC7083D85D4A}"/>
                </a:ext>
              </a:extLst>
            </p:cNvPr>
            <p:cNvGrpSpPr/>
            <p:nvPr/>
          </p:nvGrpSpPr>
          <p:grpSpPr>
            <a:xfrm>
              <a:off x="1523996" y="-1"/>
              <a:ext cx="2190751" cy="1424699"/>
              <a:chOff x="1523998" y="-2"/>
              <a:chExt cx="1285462" cy="2656871"/>
            </a:xfrm>
            <a:grpFill/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xmlns="" id="{8D32F19A-708E-4C79-B375-F6C84D6E0078}"/>
                  </a:ext>
                </a:extLst>
              </p:cNvPr>
              <p:cNvSpPr/>
              <p:nvPr/>
            </p:nvSpPr>
            <p:spPr>
              <a:xfrm rot="10800000">
                <a:off x="1523998" y="-2"/>
                <a:ext cx="1285462" cy="2656871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xmlns="" id="{4C319051-1332-4010-A106-CB7C023AA347}"/>
                  </a:ext>
                </a:extLst>
              </p:cNvPr>
              <p:cNvSpPr/>
              <p:nvPr/>
            </p:nvSpPr>
            <p:spPr>
              <a:xfrm rot="10800000">
                <a:off x="1566862" y="76196"/>
                <a:ext cx="1204497" cy="2441874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71CB233-C0AB-4182-95B6-C31D2B876113}"/>
                </a:ext>
              </a:extLst>
            </p:cNvPr>
            <p:cNvSpPr txBox="1"/>
            <p:nvPr/>
          </p:nvSpPr>
          <p:spPr>
            <a:xfrm>
              <a:off x="1726776" y="220924"/>
              <a:ext cx="1785190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8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02DAA6-CB3A-4F9C-AB58-0E18A524DB98}"/>
              </a:ext>
            </a:extLst>
          </p:cNvPr>
          <p:cNvSpPr txBox="1"/>
          <p:nvPr/>
        </p:nvSpPr>
        <p:spPr>
          <a:xfrm>
            <a:off x="3073402" y="232092"/>
            <a:ext cx="738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ĐỘ DÀI VÀ ĐƠN VỊ ĐO ĐỘ DÀI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274320"/>
            <a:ext cx="15098702" cy="128244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2C62C5-4C14-43AB-A4A8-05B6CEDB98DB}"/>
              </a:ext>
            </a:extLst>
          </p:cNvPr>
          <p:cNvGrpSpPr/>
          <p:nvPr/>
        </p:nvGrpSpPr>
        <p:grpSpPr>
          <a:xfrm>
            <a:off x="1669907" y="1521232"/>
            <a:ext cx="7887978" cy="700417"/>
            <a:chOff x="2957822" y="487895"/>
            <a:chExt cx="7887978" cy="700417"/>
          </a:xfrm>
        </p:grpSpPr>
        <p:sp>
          <p:nvSpPr>
            <p:cNvPr id="5" name="Rounded Rectangle 15">
              <a:extLst>
                <a:ext uri="{FF2B5EF4-FFF2-40B4-BE49-F238E27FC236}">
                  <a16:creationId xmlns:a16="http://schemas.microsoft.com/office/drawing/2014/main" xmlns="" id="{6351CB15-496D-4303-8684-52B8DAF31BC4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0ABBA4D-AEFE-4CAA-AE6D-9D546ECA66AC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F735D0C-F40F-4AAA-9A16-B3724A09C8E0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 ?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74543E7A-954B-42F8-9728-4CD66763B4A4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AD2E31-849B-46AD-926F-03047E063C59}"/>
              </a:ext>
            </a:extLst>
          </p:cNvPr>
          <p:cNvGrpSpPr/>
          <p:nvPr/>
        </p:nvGrpSpPr>
        <p:grpSpPr>
          <a:xfrm>
            <a:off x="683733" y="2234284"/>
            <a:ext cx="10986587" cy="1772138"/>
            <a:chOff x="705854" y="1198653"/>
            <a:chExt cx="10986587" cy="17721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C4F2A9F-42C3-4475-BDB4-068C4AA1E97B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1CF4825-92EC-4322-8C83-003B2DB69A98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7 dm =         cm		8 m =           dm		9 m =           cm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60 cm =          dm	600 cm =           m	50 dm =          m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05D7695-5576-4FAC-BFC8-CFCE0E6860A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a)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xmlns="" id="{77D85401-F197-409F-9EC5-9E1090F6AAEA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ounded Rectangle 26">
              <a:extLst>
                <a:ext uri="{FF2B5EF4-FFF2-40B4-BE49-F238E27FC236}">
                  <a16:creationId xmlns:a16="http://schemas.microsoft.com/office/drawing/2014/main" xmlns="" id="{9A8CCA29-9F84-4A79-8A5C-26C1C7B95C68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Rounded Rectangle 27">
              <a:extLst>
                <a:ext uri="{FF2B5EF4-FFF2-40B4-BE49-F238E27FC236}">
                  <a16:creationId xmlns:a16="http://schemas.microsoft.com/office/drawing/2014/main" xmlns="" id="{B7224EEC-F2D2-4DBA-B2A6-13C8D18625CF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xmlns="" id="{66D5131F-C74F-4967-ADF9-1C311AFB3563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  </a:t>
              </a:r>
            </a:p>
          </p:txBody>
        </p:sp>
        <p:sp>
          <p:nvSpPr>
            <p:cNvPr id="15" name="Rounded Rectangle 29">
              <a:extLst>
                <a:ext uri="{FF2B5EF4-FFF2-40B4-BE49-F238E27FC236}">
                  <a16:creationId xmlns:a16="http://schemas.microsoft.com/office/drawing/2014/main" xmlns="" id="{9B541B48-920B-4E48-A5D9-373AFCBABC8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6" name="Rounded Rectangle 30">
              <a:extLst>
                <a:ext uri="{FF2B5EF4-FFF2-40B4-BE49-F238E27FC236}">
                  <a16:creationId xmlns:a16="http://schemas.microsoft.com/office/drawing/2014/main" xmlns="" id="{66E2210C-B16D-4166-871B-F80E1D4E500F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6EC6D7A-C436-42CE-8FD4-7CB734E656B2}"/>
              </a:ext>
            </a:extLst>
          </p:cNvPr>
          <p:cNvGrpSpPr/>
          <p:nvPr/>
        </p:nvGrpSpPr>
        <p:grpSpPr>
          <a:xfrm>
            <a:off x="734110" y="4421326"/>
            <a:ext cx="9127103" cy="915442"/>
            <a:chOff x="705854" y="1198653"/>
            <a:chExt cx="9127103" cy="915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9A6BF51-113B-49B0-9F0B-E59D95CA2CB8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7353547-B01C-4FEE-B38C-251087AF2B8D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1 km =             m		1000 m =           km		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5C53F23-5BD6-48A1-A9D6-00B2A45C3B8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b)</a:t>
                </a:r>
                <a:endPara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21" name="Rounded Rectangle 35">
              <a:extLst>
                <a:ext uri="{FF2B5EF4-FFF2-40B4-BE49-F238E27FC236}">
                  <a16:creationId xmlns:a16="http://schemas.microsoft.com/office/drawing/2014/main" xmlns="" id="{8F48B7BA-A806-4C0E-B05E-7925511DF0E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2" name="Rounded Rectangle 37">
              <a:extLst>
                <a:ext uri="{FF2B5EF4-FFF2-40B4-BE49-F238E27FC236}">
                  <a16:creationId xmlns:a16="http://schemas.microsoft.com/office/drawing/2014/main" xmlns="" id="{6B78C91A-8DEB-43CE-9E04-68BAA727EBFD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6FB0BB-8C92-4097-910C-1430FD9D713F}"/>
              </a:ext>
            </a:extLst>
          </p:cNvPr>
          <p:cNvSpPr txBox="1"/>
          <p:nvPr/>
        </p:nvSpPr>
        <p:spPr>
          <a:xfrm>
            <a:off x="2624057" y="2515867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DE6124F-85F9-4E5E-859C-BAD68BE9794C}"/>
              </a:ext>
            </a:extLst>
          </p:cNvPr>
          <p:cNvSpPr txBox="1"/>
          <p:nvPr/>
        </p:nvSpPr>
        <p:spPr>
          <a:xfrm>
            <a:off x="3001071" y="3362413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512635-E7F5-4200-96CC-FF4681190D73}"/>
              </a:ext>
            </a:extLst>
          </p:cNvPr>
          <p:cNvSpPr txBox="1"/>
          <p:nvPr/>
        </p:nvSpPr>
        <p:spPr>
          <a:xfrm>
            <a:off x="6247185" y="2511191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F386E43-BC65-4546-920D-76D4EF47D9AA}"/>
              </a:ext>
            </a:extLst>
          </p:cNvPr>
          <p:cNvSpPr txBox="1"/>
          <p:nvPr/>
        </p:nvSpPr>
        <p:spPr>
          <a:xfrm>
            <a:off x="6944101" y="3372563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7EFAB3-78AE-4F55-B859-3700DDC8E901}"/>
              </a:ext>
            </a:extLst>
          </p:cNvPr>
          <p:cNvSpPr txBox="1"/>
          <p:nvPr/>
        </p:nvSpPr>
        <p:spPr>
          <a:xfrm>
            <a:off x="9765450" y="2531909"/>
            <a:ext cx="749332" cy="553998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900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E752E4-80A5-4FFE-9D76-2E70582F4019}"/>
              </a:ext>
            </a:extLst>
          </p:cNvPr>
          <p:cNvSpPr txBox="1"/>
          <p:nvPr/>
        </p:nvSpPr>
        <p:spPr>
          <a:xfrm>
            <a:off x="10356446" y="3374622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8BAD9AE-2B6A-4C09-A1B4-A9954BDA3CD7}"/>
              </a:ext>
            </a:extLst>
          </p:cNvPr>
          <p:cNvSpPr txBox="1"/>
          <p:nvPr/>
        </p:nvSpPr>
        <p:spPr>
          <a:xfrm>
            <a:off x="2676746" y="4679771"/>
            <a:ext cx="1037463" cy="553998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347B4D-5BA7-4233-B652-D878529049F3}"/>
              </a:ext>
            </a:extLst>
          </p:cNvPr>
          <p:cNvSpPr txBox="1"/>
          <p:nvPr/>
        </p:nvSpPr>
        <p:spPr>
          <a:xfrm>
            <a:off x="6989117" y="4709751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</a:t>
            </a:r>
          </a:p>
        </p:txBody>
      </p:sp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xmlns="" id="{FD3E13B9-CFC3-4D2E-ABB1-DACCB6F3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666" y="482804"/>
            <a:ext cx="2056765" cy="103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7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274320"/>
            <a:ext cx="15098702" cy="128244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F3F17E-C234-4112-9E37-B665EA6ED2FA}"/>
              </a:ext>
            </a:extLst>
          </p:cNvPr>
          <p:cNvGrpSpPr/>
          <p:nvPr/>
        </p:nvGrpSpPr>
        <p:grpSpPr>
          <a:xfrm>
            <a:off x="1530206" y="201317"/>
            <a:ext cx="10469035" cy="639334"/>
            <a:chOff x="1183343" y="1395558"/>
            <a:chExt cx="10469035" cy="6393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173385C-B5BE-44E5-9116-F013BED3952A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Vườn hoa dưới đây đã được làm bao nhiêu mét hàng rào?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47370FF-9888-4035-841F-949DB00400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CA8F45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FFF9F9-BE56-4282-8BAC-FDFEB3F8F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8" y="1185516"/>
            <a:ext cx="6545184" cy="3837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DE777D-F0F0-4A06-AD0B-5E81863578FD}"/>
              </a:ext>
            </a:extLst>
          </p:cNvPr>
          <p:cNvSpPr txBox="1"/>
          <p:nvPr/>
        </p:nvSpPr>
        <p:spPr>
          <a:xfrm>
            <a:off x="4023726" y="5058697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  <a:latin typeface="Utm AVO"/>
              </a:rPr>
              <a:t>18 m + 35 m + 18 m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A7CB8B-D1B0-443F-A3A1-9F493E18A6DD}"/>
              </a:ext>
            </a:extLst>
          </p:cNvPr>
          <p:cNvSpPr txBox="1"/>
          <p:nvPr/>
        </p:nvSpPr>
        <p:spPr>
          <a:xfrm>
            <a:off x="7843527" y="503727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Utm AVO"/>
              </a:rPr>
              <a:t>71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42A126-7EF5-43A0-8504-A6A80953EF89}"/>
              </a:ext>
            </a:extLst>
          </p:cNvPr>
          <p:cNvSpPr txBox="1"/>
          <p:nvPr/>
        </p:nvSpPr>
        <p:spPr>
          <a:xfrm>
            <a:off x="2450519" y="5754090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sym typeface="Wingdings" pitchFamily="2" charset="2"/>
              </a:rPr>
              <a:t>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Vườn hoa đã được làm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71 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hàng rào.</a:t>
            </a: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sym typeface="Wingdings" pitchFamily="2" charset="2"/>
              </a:rPr>
              <a:t> 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4737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261111" y="-377190"/>
            <a:ext cx="11930889" cy="7235189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384DDD-9131-4891-912D-544E80AFF7D2}"/>
              </a:ext>
            </a:extLst>
          </p:cNvPr>
          <p:cNvGrpSpPr/>
          <p:nvPr/>
        </p:nvGrpSpPr>
        <p:grpSpPr>
          <a:xfrm>
            <a:off x="800621" y="511409"/>
            <a:ext cx="10469035" cy="1685846"/>
            <a:chOff x="1183343" y="1395558"/>
            <a:chExt cx="10469035" cy="1685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565C83-36C6-4F87-9967-8FA6D8231663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Một chú chim hải âu có thể nhìn thấy vật cách mình đến 10 km. Quan sát hình vẽ rồi trả lời câu hỏi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Chúc chim hải âu đang ở vị trí M thì: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9A537A0-1D0B-4FC5-900E-6891955BE8D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3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xmlns="" id="{7F6F7642-4BFF-41F6-8665-E3EA206F8D44}"/>
              </a:ext>
            </a:extLst>
          </p:cNvPr>
          <p:cNvGraphicFramePr>
            <a:graphicFrameLocks noGrp="1"/>
          </p:cNvGraphicFramePr>
          <p:nvPr/>
        </p:nvGraphicFramePr>
        <p:xfrm>
          <a:off x="942299" y="2516160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1708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60699C-CA0C-48CE-8734-C92853B34F19}"/>
              </a:ext>
            </a:extLst>
          </p:cNvPr>
          <p:cNvGrpSpPr/>
          <p:nvPr/>
        </p:nvGrpSpPr>
        <p:grpSpPr>
          <a:xfrm>
            <a:off x="942299" y="2045181"/>
            <a:ext cx="880310" cy="369332"/>
            <a:chOff x="1003160" y="1853795"/>
            <a:chExt cx="880310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41C1C2F-423C-40B6-88E9-57C587BB628A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E8FA008-7DC4-4FF6-B4C8-8D21670398C3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5 km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3F03631-6069-4156-B4F1-79545C087850}"/>
              </a:ext>
            </a:extLst>
          </p:cNvPr>
          <p:cNvGrpSpPr/>
          <p:nvPr/>
        </p:nvGrpSpPr>
        <p:grpSpPr>
          <a:xfrm>
            <a:off x="484114" y="2527038"/>
            <a:ext cx="369332" cy="912734"/>
            <a:chOff x="544975" y="2335652"/>
            <a:chExt cx="369332" cy="91273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DD7B64B4-36A2-4A99-98C6-6F4BB42865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97D8B73-0B1E-4D01-A0B9-017BF42424C6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5 km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A2ADB66-DBCF-4D06-A03D-0413FEA8B919}"/>
              </a:ext>
            </a:extLst>
          </p:cNvPr>
          <p:cNvGrpSpPr/>
          <p:nvPr/>
        </p:nvGrpSpPr>
        <p:grpSpPr>
          <a:xfrm>
            <a:off x="2223139" y="4237847"/>
            <a:ext cx="551505" cy="682382"/>
            <a:chOff x="2428177" y="4095169"/>
            <a:chExt cx="551505" cy="68238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8E290D9-B5EF-43BB-B9E6-8B4FC9F66D10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DF3F017-0F87-433C-B059-22C57AB8B33B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11F20E5-639B-407C-B4C0-ADAA999346F1}"/>
              </a:ext>
            </a:extLst>
          </p:cNvPr>
          <p:cNvGrpSpPr/>
          <p:nvPr/>
        </p:nvGrpSpPr>
        <p:grpSpPr>
          <a:xfrm>
            <a:off x="2145655" y="2730397"/>
            <a:ext cx="1032364" cy="1078707"/>
            <a:chOff x="2409712" y="2568039"/>
            <a:chExt cx="1032364" cy="1078707"/>
          </a:xfrm>
        </p:grpSpPr>
        <p:pic>
          <p:nvPicPr>
            <p:cNvPr id="2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xmlns="" id="{E674AFA6-4859-4494-8D67-23D514BC6B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EBFEEDA-9A71-4DFF-B4F9-12FA8DE0CF3C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(A)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05517E8-7897-4A36-818D-1339A2705A5B}"/>
              </a:ext>
            </a:extLst>
          </p:cNvPr>
          <p:cNvGrpSpPr/>
          <p:nvPr/>
        </p:nvGrpSpPr>
        <p:grpSpPr>
          <a:xfrm>
            <a:off x="4708665" y="3704994"/>
            <a:ext cx="1094050" cy="986139"/>
            <a:chOff x="5146893" y="3586179"/>
            <a:chExt cx="1094050" cy="986139"/>
          </a:xfrm>
        </p:grpSpPr>
        <p:pic>
          <p:nvPicPr>
            <p:cNvPr id="23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xmlns="" id="{7BF5AAF1-B650-486F-AD5B-EABEE291E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4FAFD8E-8901-443F-9BAA-C446BCE8E5B7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(C)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7E0B128-5FB8-4FA7-8771-2349E66E431F}"/>
              </a:ext>
            </a:extLst>
          </p:cNvPr>
          <p:cNvGrpSpPr/>
          <p:nvPr/>
        </p:nvGrpSpPr>
        <p:grpSpPr>
          <a:xfrm>
            <a:off x="2080573" y="5651037"/>
            <a:ext cx="946708" cy="881259"/>
            <a:chOff x="2565347" y="5567652"/>
            <a:chExt cx="946708" cy="881259"/>
          </a:xfrm>
        </p:grpSpPr>
        <p:pic>
          <p:nvPicPr>
            <p:cNvPr id="26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xmlns="" id="{11C9C3F0-EE38-4C71-9446-85D0A05A8A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F47CB99-A2E0-4511-95B3-1AA05E01A6C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(B)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042DA05-CABE-48BB-A2CD-3173F3B79C26}"/>
              </a:ext>
            </a:extLst>
          </p:cNvPr>
          <p:cNvSpPr/>
          <p:nvPr/>
        </p:nvSpPr>
        <p:spPr>
          <a:xfrm>
            <a:off x="6245538" y="2516160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AACCCA0-B66B-449F-A642-9898BCA7C6D2}"/>
              </a:ext>
            </a:extLst>
          </p:cNvPr>
          <p:cNvCxnSpPr>
            <a:cxnSpLocks/>
          </p:cNvCxnSpPr>
          <p:nvPr/>
        </p:nvCxnSpPr>
        <p:spPr>
          <a:xfrm flipV="1">
            <a:off x="2981896" y="3424142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C47C131-C538-421D-BCE3-424AE78DF0D7}"/>
              </a:ext>
            </a:extLst>
          </p:cNvPr>
          <p:cNvSpPr txBox="1"/>
          <p:nvPr/>
        </p:nvSpPr>
        <p:spPr>
          <a:xfrm rot="5400000" flipH="1">
            <a:off x="2824161" y="36777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 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9DE77AB-2669-4291-B3C6-828E36131FCB}"/>
              </a:ext>
            </a:extLst>
          </p:cNvPr>
          <p:cNvSpPr txBox="1"/>
          <p:nvPr/>
        </p:nvSpPr>
        <p:spPr>
          <a:xfrm>
            <a:off x="6667751" y="3398016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CÓ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A.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C12E4AD-6AE9-4848-8EC2-3365AB358BDC}"/>
              </a:ext>
            </a:extLst>
          </p:cNvPr>
          <p:cNvCxnSpPr>
            <a:cxnSpLocks/>
          </p:cNvCxnSpPr>
          <p:nvPr/>
        </p:nvCxnSpPr>
        <p:spPr>
          <a:xfrm flipV="1">
            <a:off x="3000799" y="4361673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2E3DFEB-E9CC-4AFD-8C8E-C28245039C7A}"/>
              </a:ext>
            </a:extLst>
          </p:cNvPr>
          <p:cNvSpPr txBox="1"/>
          <p:nvPr/>
        </p:nvSpPr>
        <p:spPr>
          <a:xfrm rot="5400000" flipH="1">
            <a:off x="2805070" y="50482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 km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56ABA3C-85C6-4240-AB13-741146125C42}"/>
              </a:ext>
            </a:extLst>
          </p:cNvPr>
          <p:cNvSpPr txBox="1"/>
          <p:nvPr/>
        </p:nvSpPr>
        <p:spPr>
          <a:xfrm>
            <a:off x="6667751" y="4410434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CÓ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B.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61163E5F-9353-428D-8A38-EE8F0CF1ED3A}"/>
              </a:ext>
            </a:extLst>
          </p:cNvPr>
          <p:cNvCxnSpPr>
            <a:cxnSpLocks/>
          </p:cNvCxnSpPr>
          <p:nvPr/>
        </p:nvCxnSpPr>
        <p:spPr>
          <a:xfrm flipV="1">
            <a:off x="2661837" y="4702965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FC0FE4-0CF5-4BAA-86C5-61BA4BB34DB1}"/>
              </a:ext>
            </a:extLst>
          </p:cNvPr>
          <p:cNvSpPr txBox="1"/>
          <p:nvPr/>
        </p:nvSpPr>
        <p:spPr>
          <a:xfrm>
            <a:off x="3509335" y="46874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15 km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9780BB-48EF-42B9-8831-14B01C00563A}"/>
              </a:ext>
            </a:extLst>
          </p:cNvPr>
          <p:cNvSpPr txBox="1"/>
          <p:nvPr/>
        </p:nvSpPr>
        <p:spPr>
          <a:xfrm>
            <a:off x="6667751" y="5439078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 Hải âu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KHÔNG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Wingdings" pitchFamily="2" charset="2"/>
              </a:rPr>
              <a:t>nhìn thấy tàu C.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0" grpId="0"/>
      <p:bldP spid="30" grpId="1"/>
      <p:bldP spid="31" grpId="0"/>
      <p:bldP spid="33" grpId="0"/>
      <p:bldP spid="33" grpId="1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0"/>
            <a:ext cx="12006943" cy="6683829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010A25-3E82-448F-818B-052F3938D6B8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F3D823F-1022-4670-85E1-242C4EE47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ACA9E59-D1F8-4581-B910-D414C7D17DB8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ABBDA1E-06BE-404F-95FF-AB41D18339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5379B171-23EB-4BDB-9923-49F15341E3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3CFD54-CE7A-46E3-AB7F-88CBD1F6C910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3D958C-6614-428A-A0AF-8749A58FFA2B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Bác Lâm cần xếp lên mỗi xe một thùng hàng. Em hãy giúp bác Lâm xếp hàng cho hợp lý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1F1BD40-A324-4F43-AACF-9AF11BBFDD5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FA011A1-07F1-4318-8231-C787CE887FF9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8D04B9A-1018-430D-8F0F-973CADD2C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403FDC1-D74E-4309-9DBE-549F82AA7DEE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Thanh long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812F4FD-D2C2-401D-BDF6-BAE0C1BE3F71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Bắp cải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8EA857-88EC-4E2F-B7E8-A8EC09C81460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Chuối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8C758A2-FAAB-4884-8D5F-53306409767B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4063A5B-938D-4EBB-B0F9-91C44F3E3563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7F780B6-1EA3-4586-9420-349A0ACCAE13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CD74EC-4829-4E8F-AE3A-EED9C9ECE5F6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78 dm</a:t>
              </a:r>
            </a:p>
          </p:txBody>
        </p:sp>
      </p:grpSp>
      <p:cxnSp>
        <p:nvCxnSpPr>
          <p:cNvPr id="23" name="Curved Connector 19">
            <a:extLst>
              <a:ext uri="{FF2B5EF4-FFF2-40B4-BE49-F238E27FC236}">
                <a16:creationId xmlns:a16="http://schemas.microsoft.com/office/drawing/2014/main" xmlns="" id="{A58BA040-7926-4547-BF92-959A5A1F076F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9">
            <a:extLst>
              <a:ext uri="{FF2B5EF4-FFF2-40B4-BE49-F238E27FC236}">
                <a16:creationId xmlns:a16="http://schemas.microsoft.com/office/drawing/2014/main" xmlns="" id="{E3675789-2793-4826-B95F-AF8B5F72627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19">
            <a:extLst>
              <a:ext uri="{FF2B5EF4-FFF2-40B4-BE49-F238E27FC236}">
                <a16:creationId xmlns:a16="http://schemas.microsoft.com/office/drawing/2014/main" xmlns="" id="{9F642FE8-5373-41AB-8F6C-F6FEF6A08BCD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7D1EE4D-ACDA-41D1-94E9-FB3E70151CDE}"/>
              </a:ext>
            </a:extLst>
          </p:cNvPr>
          <p:cNvGrpSpPr/>
          <p:nvPr/>
        </p:nvGrpSpPr>
        <p:grpSpPr>
          <a:xfrm>
            <a:off x="861482" y="586818"/>
            <a:ext cx="10469036" cy="1713212"/>
            <a:chOff x="861482" y="745081"/>
            <a:chExt cx="10469036" cy="17132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868803A-14CE-4BAF-9249-CABEB5E9CDF8}"/>
                </a:ext>
              </a:extLst>
            </p:cNvPr>
            <p:cNvGrpSpPr/>
            <p:nvPr/>
          </p:nvGrpSpPr>
          <p:grpSpPr>
            <a:xfrm>
              <a:off x="861482" y="745081"/>
              <a:ext cx="10469036" cy="1685846"/>
              <a:chOff x="1183343" y="1820616"/>
              <a:chExt cx="10469036" cy="168584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C4ACAF3-64EB-426C-B0B8-61EE40BF3605}"/>
                  </a:ext>
                </a:extLst>
              </p:cNvPr>
              <p:cNvSpPr txBox="1"/>
              <p:nvPr/>
            </p:nvSpPr>
            <p:spPr>
              <a:xfrm>
                <a:off x="1819586" y="1820616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03D8BA2D-6185-4865-93A4-8E87C98FD57E}"/>
                  </a:ext>
                </a:extLst>
              </p:cNvPr>
              <p:cNvSpPr/>
              <p:nvPr/>
            </p:nvSpPr>
            <p:spPr>
              <a:xfrm>
                <a:off x="1183343" y="1942769"/>
                <a:ext cx="570588" cy="570588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xmlns="" id="{274B7238-F61A-4C27-B3F4-32306837DD95}"/>
                </a:ext>
              </a:extLst>
            </p:cNvPr>
            <p:cNvSpPr/>
            <p:nvPr/>
          </p:nvSpPr>
          <p:spPr>
            <a:xfrm>
              <a:off x="4788650" y="1744574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498BBF7-215C-40E5-9642-06583E7F401C}"/>
              </a:ext>
            </a:extLst>
          </p:cNvPr>
          <p:cNvGrpSpPr/>
          <p:nvPr/>
        </p:nvGrpSpPr>
        <p:grpSpPr>
          <a:xfrm>
            <a:off x="2178733" y="2339163"/>
            <a:ext cx="7773341" cy="3439302"/>
            <a:chOff x="1573235" y="2211190"/>
            <a:chExt cx="9045530" cy="42627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39F24E9-C1A1-4043-B419-14575C6DD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B141671-75A9-4AE2-9B16-F193D51E1162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99 m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7DAF518-53F6-414B-AD4C-A5EFE24BB23D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54 m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407DE32-FFDF-473F-815D-DB13E1435E89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Utm AVO"/>
                </a:rPr>
                <a:t>? m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B63BBC2-E4CD-429F-AECC-66317059416D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prstClr val="black"/>
                </a:solidFill>
                <a:latin typeface="Utm AVO"/>
              </a:rPr>
              <a:t>99 m – 54 m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8AFE1EF-BD3A-4BC9-A42F-CE84D358DD1D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Utm AVO"/>
              </a:rPr>
              <a:t>45 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86BE17C-BE47-424C-BA9A-18E907739D23}"/>
              </a:ext>
            </a:extLst>
          </p:cNvPr>
          <p:cNvSpPr/>
          <p:nvPr/>
        </p:nvSpPr>
        <p:spPr>
          <a:xfrm>
            <a:off x="4890973" y="1650782"/>
            <a:ext cx="639919" cy="58477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</a:rPr>
              <a:t>45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312</Words>
  <Application>Microsoft Office PowerPoint</Application>
  <PresentationFormat>Custom</PresentationFormat>
  <Paragraphs>75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1_Office 主题</vt:lpstr>
      <vt:lpstr>2_Office 主题</vt:lpstr>
      <vt:lpstr>https://www.freeppt7.com</vt:lpstr>
      <vt:lpstr>3_Office 主题</vt:lpstr>
      <vt:lpstr>3_Office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2021-07-20T01:55:21Z</dcterms:created>
  <dcterms:modified xsi:type="dcterms:W3CDTF">2025-04-02T10:05:58Z</dcterms:modified>
</cp:coreProperties>
</file>