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7"/>
  </p:notesMasterIdLst>
  <p:sldIdLst>
    <p:sldId id="417" r:id="rId3"/>
    <p:sldId id="264" r:id="rId4"/>
    <p:sldId id="343" r:id="rId5"/>
    <p:sldId id="344" r:id="rId6"/>
    <p:sldId id="345" r:id="rId7"/>
    <p:sldId id="346" r:id="rId8"/>
    <p:sldId id="418" r:id="rId9"/>
    <p:sldId id="435" r:id="rId10"/>
    <p:sldId id="434" r:id="rId11"/>
    <p:sldId id="439" r:id="rId12"/>
    <p:sldId id="430" r:id="rId13"/>
    <p:sldId id="429" r:id="rId14"/>
    <p:sldId id="440" r:id="rId15"/>
    <p:sldId id="4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76" d="100"/>
          <a:sy n="76" d="100"/>
        </p:scale>
        <p:origin x="11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2025/4/1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698</Words>
  <Application>Microsoft Office PowerPoint</Application>
  <PresentationFormat>Widescreen</PresentationFormat>
  <Paragraphs>64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DengXian</vt:lpstr>
      <vt:lpstr>#9Slide07 SVNAppleberry</vt:lpstr>
      <vt:lpstr>.TMC-Ong Do</vt:lpstr>
      <vt:lpstr>Arial</vt:lpstr>
      <vt:lpstr>Calibri</vt:lpstr>
      <vt:lpstr>Londrina Solid</vt:lpstr>
      <vt:lpstr>Poppins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35</cp:revision>
  <dcterms:created xsi:type="dcterms:W3CDTF">2023-12-16T12:45:33Z</dcterms:created>
  <dcterms:modified xsi:type="dcterms:W3CDTF">2025-04-01T09:05:08Z</dcterms:modified>
</cp:coreProperties>
</file>