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44" r:id="rId2"/>
  </p:sldMasterIdLst>
  <p:notesMasterIdLst>
    <p:notesMasterId r:id="rId21"/>
  </p:notesMasterIdLst>
  <p:sldIdLst>
    <p:sldId id="256" r:id="rId3"/>
    <p:sldId id="364" r:id="rId4"/>
    <p:sldId id="262" r:id="rId5"/>
    <p:sldId id="356" r:id="rId6"/>
    <p:sldId id="266" r:id="rId7"/>
    <p:sldId id="344" r:id="rId8"/>
    <p:sldId id="272" r:id="rId9"/>
    <p:sldId id="358" r:id="rId10"/>
    <p:sldId id="357" r:id="rId11"/>
    <p:sldId id="359" r:id="rId12"/>
    <p:sldId id="360" r:id="rId13"/>
    <p:sldId id="361" r:id="rId14"/>
    <p:sldId id="362" r:id="rId15"/>
    <p:sldId id="345" r:id="rId16"/>
    <p:sldId id="277" r:id="rId17"/>
    <p:sldId id="312" r:id="rId18"/>
    <p:sldId id="282" r:id="rId19"/>
    <p:sldId id="355" r:id="rId20"/>
  </p:sldIdLst>
  <p:sldSz cx="9144000" cy="5143500" type="screen16x9"/>
  <p:notesSz cx="6858000" cy="9144000"/>
  <p:embeddedFontLst>
    <p:embeddedFont>
      <p:font typeface="Catamaran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omfortaa" charset="0"/>
      <p:regular r:id="rId28"/>
      <p:bold r:id="rId29"/>
    </p:embeddedFont>
    <p:embeddedFont>
      <p:font typeface=".VnTimeH" pitchFamily="34" charset="0"/>
      <p:regular r:id="rId30"/>
      <p:bold r:id="rId31"/>
      <p:italic r:id="rId32"/>
      <p:boldItalic r:id="rId33"/>
    </p:embeddedFont>
    <p:embeddedFont>
      <p:font typeface="Arial Rounded MT Bold" charset="0"/>
      <p:regular r:id="rId34"/>
    </p:embeddedFont>
    <p:embeddedFont>
      <p:font typeface="Fira Sans Extra Condensed Medium" charset="0"/>
      <p:regular r:id="rId35"/>
      <p:bold r:id="rId36"/>
      <p:italic r:id="rId37"/>
      <p:boldItalic r:id="rId38"/>
    </p:embeddedFont>
    <p:embeddedFont>
      <p:font typeface="Sport Day" charset="0"/>
      <p:regular r:id="rId39"/>
      <p:bold r:id="rId40"/>
      <p:italic r:id="rId41"/>
      <p:boldItalic r:id="rId42"/>
    </p:embeddedFont>
    <p:embeddedFont>
      <p:font typeface=".VnCourier New" pitchFamily="18" charset="0"/>
      <p:regular r:id="rId43"/>
      <p:bold r:id="rId44"/>
      <p:italic r:id="rId45"/>
      <p:boldItalic r:id="rId46"/>
    </p:embeddedFont>
    <p:embeddedFont>
      <p:font typeface="Work Sans" charset="-93"/>
      <p:regular r:id="rId47"/>
      <p:bold r:id="rId48"/>
      <p:italic r:id="rId49"/>
      <p:boldItalic r:id="rId50"/>
    </p:embeddedFont>
    <p:embeddedFont>
      <p:font typeface="Calibri Light" pitchFamily="34" charset="0"/>
      <p:regular r:id="rId51"/>
      <p:italic r:id="rId52"/>
    </p:embeddedFont>
    <p:embeddedFont>
      <p:font typeface="Caveat Brush" charset="0"/>
      <p:regular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Comfortaa Medium" charset="0"/>
      <p:regular r:id="rId58"/>
      <p:bold r:id="rId59"/>
    </p:embeddedFont>
    <p:embeddedFont>
      <p:font typeface="Patrick Hand" charset="-93"/>
      <p:regular r:id="rId60"/>
    </p:embeddedFont>
    <p:embeddedFont>
      <p:font typeface="Ubuntu" charset="0"/>
      <p:regular r:id="rId61"/>
      <p:bold r:id="rId62"/>
      <p:italic r:id="rId63"/>
      <p:boldItalic r:id="rId64"/>
    </p:embeddedFont>
    <p:embeddedFont>
      <p:font typeface="Vibur" charset="0"/>
      <p:regular r:id="rId65"/>
    </p:embeddedFont>
    <p:embeddedFont>
      <p:font typeface="Roboto Slab Light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1" autoAdjust="0"/>
    <p:restoredTop sz="94660"/>
  </p:normalViewPr>
  <p:slideViewPr>
    <p:cSldViewPr snapToGrid="0">
      <p:cViewPr>
        <p:scale>
          <a:sx n="123" d="100"/>
          <a:sy n="123" d="100"/>
        </p:scale>
        <p:origin x="-3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20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63" Type="http://schemas.openxmlformats.org/officeDocument/2006/relationships/font" Target="fonts/font42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font" Target="fonts/font4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61" Type="http://schemas.openxmlformats.org/officeDocument/2006/relationships/font" Target="fonts/font4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font" Target="fonts/font4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font" Target="fonts/font43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font" Target="fonts/font46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69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16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56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44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teams.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Teacher calls one pupil to answer the question. </a:t>
            </a:r>
            <a:r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GB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Gọi 2 hs từ mỗi đội lên hỏi và trả lời theo mẫu trong bài)</a:t>
            </a:r>
            <a:endParaRPr lang="en-US" sz="11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Pupils/ teacher click on the “spin” button to get points.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3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977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1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58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925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0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840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40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2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7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86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90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9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3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0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76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7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3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1" r:id="rId4"/>
    <p:sldLayoutId id="2147483663" r:id="rId5"/>
    <p:sldLayoutId id="2147483678" r:id="rId6"/>
    <p:sldLayoutId id="2147483679" r:id="rId7"/>
    <p:sldLayoutId id="2147483756" r:id="rId8"/>
    <p:sldLayoutId id="2147483757" r:id="rId9"/>
    <p:sldLayoutId id="21474837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02/04/2025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6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479148" y="1510013"/>
            <a:ext cx="805951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pets</a:t>
            </a:r>
            <a:br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esson </a:t>
            </a: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4-6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71588" y="-18224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409000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cat.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765563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cats.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cats.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14422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xmlns="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xmlns="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cats 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parrot.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73904" y="2757370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parrots.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40951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parrots.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597" y="4071839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xmlns="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xmlns="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parrots do you have?</a:t>
            </a:r>
          </a:p>
        </p:txBody>
      </p:sp>
      <p:pic>
        <p:nvPicPr>
          <p:cNvPr id="3074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8"/>
          <a:stretch/>
        </p:blipFill>
        <p:spPr bwMode="auto">
          <a:xfrm>
            <a:off x="715409" y="1434899"/>
            <a:ext cx="35461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11681"/>
          <a:stretch/>
        </p:blipFill>
        <p:spPr bwMode="auto">
          <a:xfrm>
            <a:off x="1516399" y="3148084"/>
            <a:ext cx="2374000" cy="15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3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4981017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fish.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07282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560" y="2614925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xmlns="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xmlns="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fish do you have?</a:t>
            </a:r>
          </a:p>
        </p:txBody>
      </p:sp>
      <p:pic>
        <p:nvPicPr>
          <p:cNvPr id="5122" name="Picture 2" descr="Goldfish swimming isolated on white background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4" y="1873566"/>
            <a:ext cx="3085401" cy="20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9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589" y="1707437"/>
            <a:ext cx="5582700" cy="2370000"/>
          </a:xfrm>
        </p:spPr>
        <p:txBody>
          <a:bodyPr/>
          <a:lstStyle/>
          <a:p>
            <a:r>
              <a:rPr lang="en-US" dirty="0"/>
              <a:t>Open your book!</a:t>
            </a:r>
          </a:p>
        </p:txBody>
      </p:sp>
    </p:spTree>
    <p:extLst>
      <p:ext uri="{BB962C8B-B14F-4D97-AF65-F5344CB8AC3E}">
        <p14:creationId xmlns:p14="http://schemas.microsoft.com/office/powerpoint/2010/main" val="2722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9" y="2672788"/>
            <a:ext cx="8423309" cy="2470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" y="79519"/>
            <a:ext cx="8449917" cy="2593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4151" y="662908"/>
            <a:ext cx="18854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one rabbit.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4533" y="1943693"/>
            <a:ext cx="17235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two dogs.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487" y="3150103"/>
            <a:ext cx="23839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some parrot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9304" y="4442358"/>
            <a:ext cx="2504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m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any goldfish.</a:t>
            </a:r>
          </a:p>
        </p:txBody>
      </p:sp>
    </p:spTree>
    <p:extLst>
      <p:ext uri="{BB962C8B-B14F-4D97-AF65-F5344CB8AC3E}">
        <p14:creationId xmlns:p14="http://schemas.microsoft.com/office/powerpoint/2010/main" val="41871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4739843" y="680075"/>
            <a:ext cx="236896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834886"/>
            <a:ext cx="8794797" cy="39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270739" y="2533313"/>
            <a:ext cx="3246300" cy="1237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xmlns="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xmlns="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xmlns="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xmlns="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xmlns="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xmlns="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xmlns="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xmlns="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xmlns="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xmlns="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xmlns="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xmlns="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xmlns="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xmlns="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xmlns="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xmlns="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xmlns="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xmlns="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xmlns="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10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xmlns="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xmlns="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8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xmlns="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xmlns="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xmlns="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xmlns="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xmlns="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xmlns="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xmlns="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-5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xmlns="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xmlns="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xmlns="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xmlns="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xmlns="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xmlns="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xmlns="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01150" y="1992443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1"/>
            <a:ext cx="1841400" cy="639165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55942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2997624" y="2575149"/>
            <a:ext cx="299382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312738"/>
            <a:ext cx="64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TimeH" panose="020B7200000000000000" pitchFamily="34" charset="0"/>
              </a:rPr>
              <a:t>Let’s sing together!</a:t>
            </a:r>
          </a:p>
        </p:txBody>
      </p:sp>
      <p:pic>
        <p:nvPicPr>
          <p:cNvPr id="3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xmlns="" id="{D4A03C82-DA43-8A95-91D1-8BF1B981D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92" y="1020624"/>
            <a:ext cx="7071249" cy="39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956050" y="128688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1045" y="2554496"/>
            <a:ext cx="6042392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196"/>
            <a:ext cx="9058275" cy="24058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99200" y="3664870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26840" y="3664871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156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5448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8" name="Track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132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366825" y="2904713"/>
            <a:ext cx="412275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256614" y="1425068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a 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388938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xmlns="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xmlns="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………..do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4" y="107653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85" y="117259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xmlns="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xmlns="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xmlns="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xmlns="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40990" y="1415975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xmlns="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xmlns="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3652" y="137771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xmlns="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xmlns="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……………… many rabbits do you have?</a:t>
            </a:r>
          </a:p>
        </p:txBody>
      </p:sp>
      <p:pic>
        <p:nvPicPr>
          <p:cNvPr id="1026" name="Picture 2" descr="Many different small feeding rabbits on animal farm in rabbit-hutch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5" y="1483242"/>
            <a:ext cx="3828121" cy="2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230</Words>
  <Application>Microsoft Office PowerPoint</Application>
  <PresentationFormat>On-screen Show (16:9)</PresentationFormat>
  <Paragraphs>71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Arial</vt:lpstr>
      <vt:lpstr>Times New Roman</vt:lpstr>
      <vt:lpstr>Coming Soon</vt:lpstr>
      <vt:lpstr>Catamaran</vt:lpstr>
      <vt:lpstr>Calibri</vt:lpstr>
      <vt:lpstr>Comfortaa</vt:lpstr>
      <vt:lpstr>.VnTimeH</vt:lpstr>
      <vt:lpstr>Arial Rounded MT Bold</vt:lpstr>
      <vt:lpstr>Fira Sans Extra Condensed Medium</vt:lpstr>
      <vt:lpstr>Sport Day</vt:lpstr>
      <vt:lpstr>.VnCourier New</vt:lpstr>
      <vt:lpstr>Work Sans</vt:lpstr>
      <vt:lpstr>Calibri Light</vt:lpstr>
      <vt:lpstr>Caveat Brush</vt:lpstr>
      <vt:lpstr>Century Gothic</vt:lpstr>
      <vt:lpstr>Comfortaa Medium</vt:lpstr>
      <vt:lpstr>Patrick Hand</vt:lpstr>
      <vt:lpstr>Ubuntu</vt:lpstr>
      <vt:lpstr>Vibur</vt:lpstr>
      <vt:lpstr>Chelsea Market</vt:lpstr>
      <vt:lpstr>Roboto Slab Light</vt:lpstr>
      <vt:lpstr>Learning the Days of the Week by Slidesgo </vt:lpstr>
      <vt:lpstr>5_Office Theme</vt:lpstr>
      <vt:lpstr>My pets Lesson 2 – Activity 4-6</vt:lpstr>
      <vt:lpstr>5</vt:lpstr>
      <vt:lpstr>Warm-up and review</vt:lpstr>
      <vt:lpstr>PowerPoint Presentation</vt:lpstr>
      <vt:lpstr>2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your book!</vt:lpstr>
      <vt:lpstr>PowerPoint Presentation</vt:lpstr>
      <vt:lpstr>Let’s play.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21AK22</cp:lastModifiedBy>
  <cp:revision>77</cp:revision>
  <dcterms:modified xsi:type="dcterms:W3CDTF">2025-04-02T01:52:22Z</dcterms:modified>
</cp:coreProperties>
</file>