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11" r:id="rId2"/>
  </p:sldMasterIdLst>
  <p:notesMasterIdLst>
    <p:notesMasterId r:id="rId24"/>
  </p:notesMasterIdLst>
  <p:sldIdLst>
    <p:sldId id="310" r:id="rId3"/>
    <p:sldId id="260" r:id="rId4"/>
    <p:sldId id="261" r:id="rId5"/>
    <p:sldId id="311" r:id="rId6"/>
    <p:sldId id="313" r:id="rId7"/>
    <p:sldId id="314" r:id="rId8"/>
    <p:sldId id="262" r:id="rId9"/>
    <p:sldId id="312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</p:sldIdLst>
  <p:sldSz cx="12192000" cy="68580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66FF99"/>
    <a:srgbClr val="FF7C80"/>
    <a:srgbClr val="4472C4"/>
    <a:srgbClr val="FF0000"/>
    <a:srgbClr val="FFFF66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10696B-5B58-41F8-81FF-03F6C97BEE08}" v="324" dt="2025-03-01T15:35:11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E410696B-5B58-41F8-81FF-03F6C97BEE08}"/>
    <pc:docChg chg="undo redo custSel addSld delSld modSld modMainMaster">
      <pc:chgData name="Trần Thị Bích" userId="9d8effc8-766d-4e1d-b902-18f00c0dc3e8" providerId="ADAL" clId="{E410696B-5B58-41F8-81FF-03F6C97BEE08}" dt="2025-03-01T15:35:36.577" v="1031" actId="47"/>
      <pc:docMkLst>
        <pc:docMk/>
      </pc:docMkLst>
      <pc:sldChg chg="del">
        <pc:chgData name="Trần Thị Bích" userId="9d8effc8-766d-4e1d-b902-18f00c0dc3e8" providerId="ADAL" clId="{E410696B-5B58-41F8-81FF-03F6C97BEE08}" dt="2025-03-01T15:35:36.577" v="1031" actId="47"/>
        <pc:sldMkLst>
          <pc:docMk/>
          <pc:sldMk cId="3603386825" sldId="258"/>
        </pc:sldMkLst>
      </pc:sldChg>
      <pc:sldChg chg="add del">
        <pc:chgData name="Trần Thị Bích" userId="9d8effc8-766d-4e1d-b902-18f00c0dc3e8" providerId="ADAL" clId="{E410696B-5B58-41F8-81FF-03F6C97BEE08}" dt="2025-03-01T14:47:24.246" v="337" actId="47"/>
        <pc:sldMkLst>
          <pc:docMk/>
          <pc:sldMk cId="3951633682" sldId="270"/>
        </pc:sldMkLst>
      </pc:sldChg>
      <pc:sldChg chg="add del">
        <pc:chgData name="Trần Thị Bích" userId="9d8effc8-766d-4e1d-b902-18f00c0dc3e8" providerId="ADAL" clId="{E410696B-5B58-41F8-81FF-03F6C97BEE08}" dt="2025-03-01T15:19:09.800" v="568" actId="47"/>
        <pc:sldMkLst>
          <pc:docMk/>
          <pc:sldMk cId="3303716273" sldId="271"/>
        </pc:sldMkLst>
      </pc:sldChg>
      <pc:sldChg chg="del">
        <pc:chgData name="Trần Thị Bích" userId="9d8effc8-766d-4e1d-b902-18f00c0dc3e8" providerId="ADAL" clId="{E410696B-5B58-41F8-81FF-03F6C97BEE08}" dt="2025-03-01T15:18:21.974" v="564" actId="47"/>
        <pc:sldMkLst>
          <pc:docMk/>
          <pc:sldMk cId="1747062842" sldId="274"/>
        </pc:sldMkLst>
      </pc:sldChg>
      <pc:sldChg chg="del">
        <pc:chgData name="Trần Thị Bích" userId="9d8effc8-766d-4e1d-b902-18f00c0dc3e8" providerId="ADAL" clId="{E410696B-5B58-41F8-81FF-03F6C97BEE08}" dt="2025-03-01T15:18:30.282" v="566" actId="47"/>
        <pc:sldMkLst>
          <pc:docMk/>
          <pc:sldMk cId="3592410114" sldId="276"/>
        </pc:sldMkLst>
      </pc:sldChg>
      <pc:sldChg chg="del">
        <pc:chgData name="Trần Thị Bích" userId="9d8effc8-766d-4e1d-b902-18f00c0dc3e8" providerId="ADAL" clId="{E410696B-5B58-41F8-81FF-03F6C97BEE08}" dt="2025-03-01T15:24:28.703" v="631" actId="47"/>
        <pc:sldMkLst>
          <pc:docMk/>
          <pc:sldMk cId="711167110" sldId="285"/>
        </pc:sldMkLst>
      </pc:sldChg>
      <pc:sldChg chg="del">
        <pc:chgData name="Trần Thị Bích" userId="9d8effc8-766d-4e1d-b902-18f00c0dc3e8" providerId="ADAL" clId="{E410696B-5B58-41F8-81FF-03F6C97BEE08}" dt="2025-03-01T15:24:26.575" v="630" actId="47"/>
        <pc:sldMkLst>
          <pc:docMk/>
          <pc:sldMk cId="3542261291" sldId="286"/>
        </pc:sldMkLst>
      </pc:sldChg>
      <pc:sldChg chg="del">
        <pc:chgData name="Trần Thị Bích" userId="9d8effc8-766d-4e1d-b902-18f00c0dc3e8" providerId="ADAL" clId="{E410696B-5B58-41F8-81FF-03F6C97BEE08}" dt="2025-03-01T15:24:24.842" v="629" actId="47"/>
        <pc:sldMkLst>
          <pc:docMk/>
          <pc:sldMk cId="696810747" sldId="287"/>
        </pc:sldMkLst>
      </pc:sldChg>
      <pc:sldChg chg="del">
        <pc:chgData name="Trần Thị Bích" userId="9d8effc8-766d-4e1d-b902-18f00c0dc3e8" providerId="ADAL" clId="{E410696B-5B58-41F8-81FF-03F6C97BEE08}" dt="2025-03-01T15:24:22.982" v="628" actId="47"/>
        <pc:sldMkLst>
          <pc:docMk/>
          <pc:sldMk cId="1601600496" sldId="288"/>
        </pc:sldMkLst>
      </pc:sldChg>
      <pc:sldChg chg="del">
        <pc:chgData name="Trần Thị Bích" userId="9d8effc8-766d-4e1d-b902-18f00c0dc3e8" providerId="ADAL" clId="{E410696B-5B58-41F8-81FF-03F6C97BEE08}" dt="2025-03-01T15:24:21.597" v="627" actId="47"/>
        <pc:sldMkLst>
          <pc:docMk/>
          <pc:sldMk cId="880123522" sldId="289"/>
        </pc:sldMkLst>
      </pc:sldChg>
      <pc:sldChg chg="modSp">
        <pc:chgData name="Trần Thị Bích" userId="9d8effc8-766d-4e1d-b902-18f00c0dc3e8" providerId="ADAL" clId="{E410696B-5B58-41F8-81FF-03F6C97BEE08}" dt="2025-03-01T15:33:52.748" v="1019" actId="20577"/>
        <pc:sldMkLst>
          <pc:docMk/>
          <pc:sldMk cId="3093723294" sldId="290"/>
        </pc:sldMkLst>
        <pc:spChg chg="mod">
          <ac:chgData name="Trần Thị Bích" userId="9d8effc8-766d-4e1d-b902-18f00c0dc3e8" providerId="ADAL" clId="{E410696B-5B58-41F8-81FF-03F6C97BEE08}" dt="2025-03-01T15:33:52.748" v="1019" actId="20577"/>
          <ac:spMkLst>
            <pc:docMk/>
            <pc:sldMk cId="3093723294" sldId="290"/>
            <ac:spMk id="14" creationId="{1AD71844-972B-64B8-B881-07A5FF489592}"/>
          </ac:spMkLst>
        </pc:spChg>
      </pc:sldChg>
      <pc:sldChg chg="add">
        <pc:chgData name="Trần Thị Bích" userId="9d8effc8-766d-4e1d-b902-18f00c0dc3e8" providerId="ADAL" clId="{E410696B-5B58-41F8-81FF-03F6C97BEE08}" dt="2025-03-01T15:24:43.927" v="634"/>
        <pc:sldMkLst>
          <pc:docMk/>
          <pc:sldMk cId="0" sldId="296"/>
        </pc:sldMkLst>
      </pc:sldChg>
      <pc:sldChg chg="addSp delSp modSp del mod addAnim delAnim modAnim">
        <pc:chgData name="Trần Thị Bích" userId="9d8effc8-766d-4e1d-b902-18f00c0dc3e8" providerId="ADAL" clId="{E410696B-5B58-41F8-81FF-03F6C97BEE08}" dt="2025-03-01T14:47:06.131" v="332" actId="47"/>
        <pc:sldMkLst>
          <pc:docMk/>
          <pc:sldMk cId="949939266" sldId="296"/>
        </pc:sldMkLst>
        <pc:spChg chg="mod">
          <ac:chgData name="Trần Thị Bích" userId="9d8effc8-766d-4e1d-b902-18f00c0dc3e8" providerId="ADAL" clId="{E410696B-5B58-41F8-81FF-03F6C97BEE08}" dt="2025-03-01T14:31:23.101" v="112" actId="20577"/>
          <ac:spMkLst>
            <pc:docMk/>
            <pc:sldMk cId="949939266" sldId="296"/>
            <ac:spMk id="6" creationId="{5D99A0A6-D5AA-B5F6-2334-CBC5030F6CBB}"/>
          </ac:spMkLst>
        </pc:spChg>
        <pc:spChg chg="mod">
          <ac:chgData name="Trần Thị Bích" userId="9d8effc8-766d-4e1d-b902-18f00c0dc3e8" providerId="ADAL" clId="{E410696B-5B58-41F8-81FF-03F6C97BEE08}" dt="2025-03-01T14:33:51.385" v="141" actId="14100"/>
          <ac:spMkLst>
            <pc:docMk/>
            <pc:sldMk cId="949939266" sldId="296"/>
            <ac:spMk id="8" creationId="{00000000-0000-0000-0000-000000000000}"/>
          </ac:spMkLst>
        </pc:spChg>
        <pc:spChg chg="del">
          <ac:chgData name="Trần Thị Bích" userId="9d8effc8-766d-4e1d-b902-18f00c0dc3e8" providerId="ADAL" clId="{E410696B-5B58-41F8-81FF-03F6C97BEE08}" dt="2025-03-01T14:30:52.554" v="107" actId="478"/>
          <ac:spMkLst>
            <pc:docMk/>
            <pc:sldMk cId="949939266" sldId="296"/>
            <ac:spMk id="11" creationId="{43C6E6BE-D03A-7F6B-287B-C85431C1BD60}"/>
          </ac:spMkLst>
        </pc:spChg>
        <pc:spChg chg="add del">
          <ac:chgData name="Trần Thị Bích" userId="9d8effc8-766d-4e1d-b902-18f00c0dc3e8" providerId="ADAL" clId="{E410696B-5B58-41F8-81FF-03F6C97BEE08}" dt="2025-03-01T14:31:17.325" v="111" actId="478"/>
          <ac:spMkLst>
            <pc:docMk/>
            <pc:sldMk cId="949939266" sldId="296"/>
            <ac:spMk id="12" creationId="{F2EF86DF-0D82-3722-C27B-C6097F599589}"/>
          </ac:spMkLst>
        </pc:spChg>
        <pc:spChg chg="del">
          <ac:chgData name="Trần Thị Bích" userId="9d8effc8-766d-4e1d-b902-18f00c0dc3e8" providerId="ADAL" clId="{E410696B-5B58-41F8-81FF-03F6C97BEE08}" dt="2025-03-01T14:30:49.301" v="106" actId="478"/>
          <ac:spMkLst>
            <pc:docMk/>
            <pc:sldMk cId="949939266" sldId="296"/>
            <ac:spMk id="13" creationId="{A8AA8A75-783E-0C09-1007-8EFCF578A3B3}"/>
          </ac:spMkLst>
        </pc:spChg>
        <pc:spChg chg="add mod">
          <ac:chgData name="Trần Thị Bích" userId="9d8effc8-766d-4e1d-b902-18f00c0dc3e8" providerId="ADAL" clId="{E410696B-5B58-41F8-81FF-03F6C97BEE08}" dt="2025-03-01T14:33:41.545" v="139" actId="1076"/>
          <ac:spMkLst>
            <pc:docMk/>
            <pc:sldMk cId="949939266" sldId="296"/>
            <ac:spMk id="15" creationId="{C057C922-0B1B-DBCC-DEA0-B146ECEE0232}"/>
          </ac:spMkLst>
        </pc:spChg>
        <pc:spChg chg="add mod">
          <ac:chgData name="Trần Thị Bích" userId="9d8effc8-766d-4e1d-b902-18f00c0dc3e8" providerId="ADAL" clId="{E410696B-5B58-41F8-81FF-03F6C97BEE08}" dt="2025-03-01T14:34:05.335" v="144" actId="1076"/>
          <ac:spMkLst>
            <pc:docMk/>
            <pc:sldMk cId="949939266" sldId="296"/>
            <ac:spMk id="16" creationId="{9D028E7F-39AF-8C0B-DD05-D3E89B61EE39}"/>
          </ac:spMkLst>
        </pc:spChg>
        <pc:spChg chg="add mod ord">
          <ac:chgData name="Trần Thị Bích" userId="9d8effc8-766d-4e1d-b902-18f00c0dc3e8" providerId="ADAL" clId="{E410696B-5B58-41F8-81FF-03F6C97BEE08}" dt="2025-03-01T14:34:21.322" v="148" actId="167"/>
          <ac:spMkLst>
            <pc:docMk/>
            <pc:sldMk cId="949939266" sldId="296"/>
            <ac:spMk id="17" creationId="{0AE2C3F9-E6A8-4180-1E09-D560359A4E60}"/>
          </ac:spMkLst>
        </pc:spChg>
        <pc:spChg chg="mod ord">
          <ac:chgData name="Trần Thị Bích" userId="9d8effc8-766d-4e1d-b902-18f00c0dc3e8" providerId="ADAL" clId="{E410696B-5B58-41F8-81FF-03F6C97BEE08}" dt="2025-03-01T14:35:16.615" v="157" actId="1076"/>
          <ac:spMkLst>
            <pc:docMk/>
            <pc:sldMk cId="949939266" sldId="296"/>
            <ac:spMk id="90" creationId="{F039E78E-1B82-E05E-DB1A-8FFD0C1FA3B5}"/>
          </ac:spMkLst>
        </pc:spChg>
        <pc:grpChg chg="del">
          <ac:chgData name="Trần Thị Bích" userId="9d8effc8-766d-4e1d-b902-18f00c0dc3e8" providerId="ADAL" clId="{E410696B-5B58-41F8-81FF-03F6C97BEE08}" dt="2025-03-01T14:32:56.040" v="123" actId="478"/>
          <ac:grpSpMkLst>
            <pc:docMk/>
            <pc:sldMk cId="949939266" sldId="296"/>
            <ac:grpSpMk id="3" creationId="{56FB42CD-A0E6-949F-62B0-BDEAA493ED4F}"/>
          </ac:grpSpMkLst>
        </pc:grpChg>
        <pc:grpChg chg="del">
          <ac:chgData name="Trần Thị Bích" userId="9d8effc8-766d-4e1d-b902-18f00c0dc3e8" providerId="ADAL" clId="{E410696B-5B58-41F8-81FF-03F6C97BEE08}" dt="2025-03-01T14:30:52.554" v="107" actId="478"/>
          <ac:grpSpMkLst>
            <pc:docMk/>
            <pc:sldMk cId="949939266" sldId="296"/>
            <ac:grpSpMk id="4" creationId="{53CC5C6B-1545-BA0B-8470-BBCAA2C53D84}"/>
          </ac:grpSpMkLst>
        </pc:grpChg>
        <pc:grpChg chg="del">
          <ac:chgData name="Trần Thị Bích" userId="9d8effc8-766d-4e1d-b902-18f00c0dc3e8" providerId="ADAL" clId="{E410696B-5B58-41F8-81FF-03F6C97BEE08}" dt="2025-03-01T14:30:52.554" v="107" actId="478"/>
          <ac:grpSpMkLst>
            <pc:docMk/>
            <pc:sldMk cId="949939266" sldId="296"/>
            <ac:grpSpMk id="9" creationId="{4415DCFE-859A-2DEC-0F59-2A3310CEE237}"/>
          </ac:grpSpMkLst>
        </pc:grpChg>
        <pc:picChg chg="del">
          <ac:chgData name="Trần Thị Bích" userId="9d8effc8-766d-4e1d-b902-18f00c0dc3e8" providerId="ADAL" clId="{E410696B-5B58-41F8-81FF-03F6C97BEE08}" dt="2025-03-01T14:30:46.406" v="105" actId="478"/>
          <ac:picMkLst>
            <pc:docMk/>
            <pc:sldMk cId="949939266" sldId="296"/>
            <ac:picMk id="14" creationId="{7B888344-165D-E09D-8F9B-03AFB9C01AB5}"/>
          </ac:picMkLst>
        </pc:picChg>
        <pc:picChg chg="del">
          <ac:chgData name="Trần Thị Bích" userId="9d8effc8-766d-4e1d-b902-18f00c0dc3e8" providerId="ADAL" clId="{E410696B-5B58-41F8-81FF-03F6C97BEE08}" dt="2025-03-01T14:30:49.301" v="106" actId="478"/>
          <ac:picMkLst>
            <pc:docMk/>
            <pc:sldMk cId="949939266" sldId="296"/>
            <ac:picMk id="34" creationId="{DF05CD3F-DF75-A054-9831-3EB88F51EEA4}"/>
          </ac:picMkLst>
        </pc:picChg>
        <pc:picChg chg="del">
          <ac:chgData name="Trần Thị Bích" userId="9d8effc8-766d-4e1d-b902-18f00c0dc3e8" providerId="ADAL" clId="{E410696B-5B58-41F8-81FF-03F6C97BEE08}" dt="2025-03-01T14:30:49.301" v="106" actId="478"/>
          <ac:picMkLst>
            <pc:docMk/>
            <pc:sldMk cId="949939266" sldId="296"/>
            <ac:picMk id="71" creationId="{FDB8CBBF-830C-ACF0-F103-53C3A49941A5}"/>
          </ac:picMkLst>
        </pc:picChg>
      </pc:sldChg>
      <pc:sldChg chg="del">
        <pc:chgData name="Trần Thị Bích" userId="9d8effc8-766d-4e1d-b902-18f00c0dc3e8" providerId="ADAL" clId="{E410696B-5B58-41F8-81FF-03F6C97BEE08}" dt="2025-03-01T15:18:25.538" v="565" actId="47"/>
        <pc:sldMkLst>
          <pc:docMk/>
          <pc:sldMk cId="3319225474" sldId="306"/>
        </pc:sldMkLst>
      </pc:sldChg>
      <pc:sldChg chg="modSp del mod">
        <pc:chgData name="Trần Thị Bích" userId="9d8effc8-766d-4e1d-b902-18f00c0dc3e8" providerId="ADAL" clId="{E410696B-5B58-41F8-81FF-03F6C97BEE08}" dt="2025-03-01T15:33:25.195" v="975" actId="47"/>
        <pc:sldMkLst>
          <pc:docMk/>
          <pc:sldMk cId="1657491355" sldId="307"/>
        </pc:sldMkLst>
        <pc:spChg chg="mod">
          <ac:chgData name="Trần Thị Bích" userId="9d8effc8-766d-4e1d-b902-18f00c0dc3e8" providerId="ADAL" clId="{E410696B-5B58-41F8-81FF-03F6C97BEE08}" dt="2025-03-01T15:23:24.164" v="615" actId="1076"/>
          <ac:spMkLst>
            <pc:docMk/>
            <pc:sldMk cId="1657491355" sldId="307"/>
            <ac:spMk id="11" creationId="{0419A50D-EA37-61AA-0DF7-38AF00516645}"/>
          </ac:spMkLst>
        </pc:spChg>
      </pc:sldChg>
      <pc:sldChg chg="del">
        <pc:chgData name="Trần Thị Bích" userId="9d8effc8-766d-4e1d-b902-18f00c0dc3e8" providerId="ADAL" clId="{E410696B-5B58-41F8-81FF-03F6C97BEE08}" dt="2025-03-01T15:24:32.596" v="633" actId="47"/>
        <pc:sldMkLst>
          <pc:docMk/>
          <pc:sldMk cId="2623908694" sldId="308"/>
        </pc:sldMkLst>
      </pc:sldChg>
      <pc:sldChg chg="del">
        <pc:chgData name="Trần Thị Bích" userId="9d8effc8-766d-4e1d-b902-18f00c0dc3e8" providerId="ADAL" clId="{E410696B-5B58-41F8-81FF-03F6C97BEE08}" dt="2025-03-01T15:24:30.505" v="632" actId="47"/>
        <pc:sldMkLst>
          <pc:docMk/>
          <pc:sldMk cId="126139043" sldId="309"/>
        </pc:sldMkLst>
      </pc:sldChg>
      <pc:sldChg chg="addSp delSp modSp mod modAnim">
        <pc:chgData name="Trần Thị Bích" userId="9d8effc8-766d-4e1d-b902-18f00c0dc3e8" providerId="ADAL" clId="{E410696B-5B58-41F8-81FF-03F6C97BEE08}" dt="2025-03-01T14:25:51.532" v="31" actId="1076"/>
        <pc:sldMkLst>
          <pc:docMk/>
          <pc:sldMk cId="3024427079" sldId="318"/>
        </pc:sldMkLst>
        <pc:spChg chg="add del mod">
          <ac:chgData name="Trần Thị Bích" userId="9d8effc8-766d-4e1d-b902-18f00c0dc3e8" providerId="ADAL" clId="{E410696B-5B58-41F8-81FF-03F6C97BEE08}" dt="2025-03-01T14:25:19.111" v="22" actId="21"/>
          <ac:spMkLst>
            <pc:docMk/>
            <pc:sldMk cId="3024427079" sldId="318"/>
            <ac:spMk id="3" creationId="{CF93FC04-740F-8CBE-D00B-91D62D2DA751}"/>
          </ac:spMkLst>
        </pc:spChg>
        <pc:spChg chg="mod">
          <ac:chgData name="Trần Thị Bích" userId="9d8effc8-766d-4e1d-b902-18f00c0dc3e8" providerId="ADAL" clId="{E410696B-5B58-41F8-81FF-03F6C97BEE08}" dt="2025-03-01T14:25:39.997" v="27"/>
          <ac:spMkLst>
            <pc:docMk/>
            <pc:sldMk cId="3024427079" sldId="318"/>
            <ac:spMk id="6" creationId="{16DE8D9F-4C46-40E4-167D-15442D1D920B}"/>
          </ac:spMkLst>
        </pc:spChg>
        <pc:spChg chg="mod">
          <ac:chgData name="Trần Thị Bích" userId="9d8effc8-766d-4e1d-b902-18f00c0dc3e8" providerId="ADAL" clId="{E410696B-5B58-41F8-81FF-03F6C97BEE08}" dt="2025-03-01T14:25:39.997" v="27"/>
          <ac:spMkLst>
            <pc:docMk/>
            <pc:sldMk cId="3024427079" sldId="318"/>
            <ac:spMk id="7" creationId="{9A49BB30-293A-AE9B-0739-426B40242189}"/>
          </ac:spMkLst>
        </pc:spChg>
        <pc:grpChg chg="add mod">
          <ac:chgData name="Trần Thị Bích" userId="9d8effc8-766d-4e1d-b902-18f00c0dc3e8" providerId="ADAL" clId="{E410696B-5B58-41F8-81FF-03F6C97BEE08}" dt="2025-03-01T14:25:51.532" v="31" actId="1076"/>
          <ac:grpSpMkLst>
            <pc:docMk/>
            <pc:sldMk cId="3024427079" sldId="318"/>
            <ac:grpSpMk id="5" creationId="{A4511310-745B-395A-B91B-211E4F76CF7B}"/>
          </ac:grpSpMkLst>
        </pc:grpChg>
        <pc:picChg chg="del">
          <ac:chgData name="Trần Thị Bích" userId="9d8effc8-766d-4e1d-b902-18f00c0dc3e8" providerId="ADAL" clId="{E410696B-5B58-41F8-81FF-03F6C97BEE08}" dt="2025-03-01T14:25:19.111" v="22" actId="21"/>
          <ac:picMkLst>
            <pc:docMk/>
            <pc:sldMk cId="3024427079" sldId="318"/>
            <ac:picMk id="2" creationId="{BE96D52B-6B80-FF16-D334-12DBFF756721}"/>
          </ac:picMkLst>
        </pc:picChg>
        <pc:picChg chg="add mod">
          <ac:chgData name="Trần Thị Bích" userId="9d8effc8-766d-4e1d-b902-18f00c0dc3e8" providerId="ADAL" clId="{E410696B-5B58-41F8-81FF-03F6C97BEE08}" dt="2025-03-01T14:25:35.199" v="26" actId="1076"/>
          <ac:picMkLst>
            <pc:docMk/>
            <pc:sldMk cId="3024427079" sldId="318"/>
            <ac:picMk id="4" creationId="{9B458D4D-71EA-AAE8-C223-FD59313FE59C}"/>
          </ac:picMkLst>
        </pc:picChg>
      </pc:sldChg>
      <pc:sldChg chg="addSp delSp modSp add mod delAnim modAnim">
        <pc:chgData name="Trần Thị Bích" userId="9d8effc8-766d-4e1d-b902-18f00c0dc3e8" providerId="ADAL" clId="{E410696B-5B58-41F8-81FF-03F6C97BEE08}" dt="2025-03-01T14:28:13.146" v="104"/>
        <pc:sldMkLst>
          <pc:docMk/>
          <pc:sldMk cId="904521116" sldId="319"/>
        </pc:sldMkLst>
        <pc:spChg chg="add del mod">
          <ac:chgData name="Trần Thị Bích" userId="9d8effc8-766d-4e1d-b902-18f00c0dc3e8" providerId="ADAL" clId="{E410696B-5B58-41F8-81FF-03F6C97BEE08}" dt="2025-03-01T14:27:35.155" v="100" actId="21"/>
          <ac:spMkLst>
            <pc:docMk/>
            <pc:sldMk cId="904521116" sldId="319"/>
            <ac:spMk id="2" creationId="{C30578B6-497C-DCA9-134D-6D537EEDB041}"/>
          </ac:spMkLst>
        </pc:spChg>
        <pc:spChg chg="mod">
          <ac:chgData name="Trần Thị Bích" userId="9d8effc8-766d-4e1d-b902-18f00c0dc3e8" providerId="ADAL" clId="{E410696B-5B58-41F8-81FF-03F6C97BEE08}" dt="2025-03-01T14:27:31.161" v="99" actId="255"/>
          <ac:spMkLst>
            <pc:docMk/>
            <pc:sldMk cId="904521116" sldId="319"/>
            <ac:spMk id="5" creationId="{91BACC9A-8ECC-6363-A16F-34F6F720F0B2}"/>
          </ac:spMkLst>
        </pc:spChg>
        <pc:spChg chg="mod">
          <ac:chgData name="Trần Thị Bích" userId="9d8effc8-766d-4e1d-b902-18f00c0dc3e8" providerId="ADAL" clId="{E410696B-5B58-41F8-81FF-03F6C97BEE08}" dt="2025-03-01T14:27:31.161" v="99" actId="255"/>
          <ac:spMkLst>
            <pc:docMk/>
            <pc:sldMk cId="904521116" sldId="319"/>
            <ac:spMk id="6" creationId="{0D281248-4558-7689-0012-675279FD8AA8}"/>
          </ac:spMkLst>
        </pc:spChg>
        <pc:grpChg chg="add del mod">
          <ac:chgData name="Trần Thị Bích" userId="9d8effc8-766d-4e1d-b902-18f00c0dc3e8" providerId="ADAL" clId="{E410696B-5B58-41F8-81FF-03F6C97BEE08}" dt="2025-03-01T14:27:35.155" v="100" actId="21"/>
          <ac:grpSpMkLst>
            <pc:docMk/>
            <pc:sldMk cId="904521116" sldId="319"/>
            <ac:grpSpMk id="4" creationId="{3B818242-0EDD-D2ED-D578-2D0B19F785A1}"/>
          </ac:grpSpMkLst>
        </pc:grpChg>
        <pc:picChg chg="add mod">
          <ac:chgData name="Trần Thị Bích" userId="9d8effc8-766d-4e1d-b902-18f00c0dc3e8" providerId="ADAL" clId="{E410696B-5B58-41F8-81FF-03F6C97BEE08}" dt="2025-03-01T14:27:39.057" v="102" actId="1076"/>
          <ac:picMkLst>
            <pc:docMk/>
            <pc:sldMk cId="904521116" sldId="319"/>
            <ac:picMk id="7" creationId="{DB2E391E-0062-63B2-CDDD-723BEABB0A66}"/>
          </ac:picMkLst>
        </pc:picChg>
        <pc:picChg chg="del">
          <ac:chgData name="Trần Thị Bích" userId="9d8effc8-766d-4e1d-b902-18f00c0dc3e8" providerId="ADAL" clId="{E410696B-5B58-41F8-81FF-03F6C97BEE08}" dt="2025-03-01T14:26:29.151" v="33" actId="478"/>
          <ac:picMkLst>
            <pc:docMk/>
            <pc:sldMk cId="904521116" sldId="319"/>
            <ac:picMk id="9" creationId="{FBFBDA4F-7FA3-FA83-ED78-F48BF00F8FB3}"/>
          </ac:picMkLst>
        </pc:picChg>
      </pc:sldChg>
      <pc:sldChg chg="new del">
        <pc:chgData name="Trần Thị Bích" userId="9d8effc8-766d-4e1d-b902-18f00c0dc3e8" providerId="ADAL" clId="{E410696B-5B58-41F8-81FF-03F6C97BEE08}" dt="2025-03-01T14:34:42.805" v="151" actId="47"/>
        <pc:sldMkLst>
          <pc:docMk/>
          <pc:sldMk cId="1416966292" sldId="320"/>
        </pc:sldMkLst>
      </pc:sldChg>
      <pc:sldChg chg="addSp modSp new mod modAnim">
        <pc:chgData name="Trần Thị Bích" userId="9d8effc8-766d-4e1d-b902-18f00c0dc3e8" providerId="ADAL" clId="{E410696B-5B58-41F8-81FF-03F6C97BEE08}" dt="2025-03-01T14:41:25.080" v="240" actId="20577"/>
        <pc:sldMkLst>
          <pc:docMk/>
          <pc:sldMk cId="2251124060" sldId="320"/>
        </pc:sldMkLst>
        <pc:spChg chg="add mod">
          <ac:chgData name="Trần Thị Bích" userId="9d8effc8-766d-4e1d-b902-18f00c0dc3e8" providerId="ADAL" clId="{E410696B-5B58-41F8-81FF-03F6C97BEE08}" dt="2025-03-01T14:35:33.412" v="159"/>
          <ac:spMkLst>
            <pc:docMk/>
            <pc:sldMk cId="2251124060" sldId="320"/>
            <ac:spMk id="2" creationId="{00A27FF9-626B-3D7E-E32E-BCBF1F07F357}"/>
          </ac:spMkLst>
        </pc:spChg>
        <pc:spChg chg="add mod">
          <ac:chgData name="Trần Thị Bích" userId="9d8effc8-766d-4e1d-b902-18f00c0dc3e8" providerId="ADAL" clId="{E410696B-5B58-41F8-81FF-03F6C97BEE08}" dt="2025-03-01T14:35:33.412" v="159"/>
          <ac:spMkLst>
            <pc:docMk/>
            <pc:sldMk cId="2251124060" sldId="320"/>
            <ac:spMk id="3" creationId="{D70F81B2-C6A7-7FA3-6924-2ED237FD7C54}"/>
          </ac:spMkLst>
        </pc:spChg>
        <pc:spChg chg="add mod">
          <ac:chgData name="Trần Thị Bích" userId="9d8effc8-766d-4e1d-b902-18f00c0dc3e8" providerId="ADAL" clId="{E410696B-5B58-41F8-81FF-03F6C97BEE08}" dt="2025-03-01T14:35:33.412" v="159"/>
          <ac:spMkLst>
            <pc:docMk/>
            <pc:sldMk cId="2251124060" sldId="320"/>
            <ac:spMk id="4" creationId="{573EC938-B050-2D96-64DF-930083168C64}"/>
          </ac:spMkLst>
        </pc:spChg>
        <pc:spChg chg="add mod">
          <ac:chgData name="Trần Thị Bích" userId="9d8effc8-766d-4e1d-b902-18f00c0dc3e8" providerId="ADAL" clId="{E410696B-5B58-41F8-81FF-03F6C97BEE08}" dt="2025-03-01T14:37:08.785" v="188" actId="164"/>
          <ac:spMkLst>
            <pc:docMk/>
            <pc:sldMk cId="2251124060" sldId="320"/>
            <ac:spMk id="5" creationId="{DFB862C7-E686-26A4-D7B1-31ACD9F190F0}"/>
          </ac:spMkLst>
        </pc:spChg>
        <pc:spChg chg="add mod">
          <ac:chgData name="Trần Thị Bích" userId="9d8effc8-766d-4e1d-b902-18f00c0dc3e8" providerId="ADAL" clId="{E410696B-5B58-41F8-81FF-03F6C97BEE08}" dt="2025-03-01T14:37:08.785" v="188" actId="164"/>
          <ac:spMkLst>
            <pc:docMk/>
            <pc:sldMk cId="2251124060" sldId="320"/>
            <ac:spMk id="6" creationId="{83D11114-AB91-7C37-6DD5-AA101D6513D3}"/>
          </ac:spMkLst>
        </pc:spChg>
        <pc:spChg chg="add mod">
          <ac:chgData name="Trần Thị Bích" userId="9d8effc8-766d-4e1d-b902-18f00c0dc3e8" providerId="ADAL" clId="{E410696B-5B58-41F8-81FF-03F6C97BEE08}" dt="2025-03-01T14:40:01.342" v="198" actId="1076"/>
          <ac:spMkLst>
            <pc:docMk/>
            <pc:sldMk cId="2251124060" sldId="320"/>
            <ac:spMk id="8" creationId="{10048BB4-C924-FEA8-1CE8-9B295689EA64}"/>
          </ac:spMkLst>
        </pc:spChg>
        <pc:spChg chg="add mod">
          <ac:chgData name="Trần Thị Bích" userId="9d8effc8-766d-4e1d-b902-18f00c0dc3e8" providerId="ADAL" clId="{E410696B-5B58-41F8-81FF-03F6C97BEE08}" dt="2025-03-01T14:40:56.798" v="233" actId="20577"/>
          <ac:spMkLst>
            <pc:docMk/>
            <pc:sldMk cId="2251124060" sldId="320"/>
            <ac:spMk id="9" creationId="{73C090A9-177E-6E16-1C72-CCAE0774C502}"/>
          </ac:spMkLst>
        </pc:spChg>
        <pc:spChg chg="add mod">
          <ac:chgData name="Trần Thị Bích" userId="9d8effc8-766d-4e1d-b902-18f00c0dc3e8" providerId="ADAL" clId="{E410696B-5B58-41F8-81FF-03F6C97BEE08}" dt="2025-03-01T14:41:10.426" v="235" actId="1076"/>
          <ac:spMkLst>
            <pc:docMk/>
            <pc:sldMk cId="2251124060" sldId="320"/>
            <ac:spMk id="10" creationId="{FA900050-51F5-F159-BECD-EA3C1971A82B}"/>
          </ac:spMkLst>
        </pc:spChg>
        <pc:spChg chg="add mod">
          <ac:chgData name="Trần Thị Bích" userId="9d8effc8-766d-4e1d-b902-18f00c0dc3e8" providerId="ADAL" clId="{E410696B-5B58-41F8-81FF-03F6C97BEE08}" dt="2025-03-01T14:41:25.080" v="240" actId="20577"/>
          <ac:spMkLst>
            <pc:docMk/>
            <pc:sldMk cId="2251124060" sldId="320"/>
            <ac:spMk id="11" creationId="{E47F3C26-62F2-3DE3-62A5-C5194AE63E5D}"/>
          </ac:spMkLst>
        </pc:spChg>
        <pc:grpChg chg="add mod">
          <ac:chgData name="Trần Thị Bích" userId="9d8effc8-766d-4e1d-b902-18f00c0dc3e8" providerId="ADAL" clId="{E410696B-5B58-41F8-81FF-03F6C97BEE08}" dt="2025-03-01T14:37:08.785" v="188" actId="164"/>
          <ac:grpSpMkLst>
            <pc:docMk/>
            <pc:sldMk cId="2251124060" sldId="320"/>
            <ac:grpSpMk id="7" creationId="{556D2632-61AC-A2E4-A4A3-43254D1DF4D8}"/>
          </ac:grpSpMkLst>
        </pc:grpChg>
      </pc:sldChg>
      <pc:sldChg chg="addSp delSp modSp add mod delAnim modAnim">
        <pc:chgData name="Trần Thị Bích" userId="9d8effc8-766d-4e1d-b902-18f00c0dc3e8" providerId="ADAL" clId="{E410696B-5B58-41F8-81FF-03F6C97BEE08}" dt="2025-03-01T14:46:37.409" v="331"/>
        <pc:sldMkLst>
          <pc:docMk/>
          <pc:sldMk cId="162675171" sldId="321"/>
        </pc:sldMkLst>
        <pc:spChg chg="del">
          <ac:chgData name="Trần Thị Bích" userId="9d8effc8-766d-4e1d-b902-18f00c0dc3e8" providerId="ADAL" clId="{E410696B-5B58-41F8-81FF-03F6C97BEE08}" dt="2025-03-01T14:41:50.416" v="242" actId="478"/>
          <ac:spMkLst>
            <pc:docMk/>
            <pc:sldMk cId="162675171" sldId="321"/>
            <ac:spMk id="8" creationId="{088C701A-F06D-35A5-324B-2859100AF351}"/>
          </ac:spMkLst>
        </pc:spChg>
        <pc:spChg chg="del">
          <ac:chgData name="Trần Thị Bích" userId="9d8effc8-766d-4e1d-b902-18f00c0dc3e8" providerId="ADAL" clId="{E410696B-5B58-41F8-81FF-03F6C97BEE08}" dt="2025-03-01T14:41:50.416" v="242" actId="478"/>
          <ac:spMkLst>
            <pc:docMk/>
            <pc:sldMk cId="162675171" sldId="321"/>
            <ac:spMk id="9" creationId="{EE9E1599-4EC6-3245-FFEB-351785F706FB}"/>
          </ac:spMkLst>
        </pc:spChg>
        <pc:spChg chg="add mod">
          <ac:chgData name="Trần Thị Bích" userId="9d8effc8-766d-4e1d-b902-18f00c0dc3e8" providerId="ADAL" clId="{E410696B-5B58-41F8-81FF-03F6C97BEE08}" dt="2025-03-01T14:42:58.433" v="275" actId="1076"/>
          <ac:spMkLst>
            <pc:docMk/>
            <pc:sldMk cId="162675171" sldId="321"/>
            <ac:spMk id="12" creationId="{45621235-CDB9-7307-5CF5-A7CF891BB2D7}"/>
          </ac:spMkLst>
        </pc:spChg>
        <pc:spChg chg="add mod">
          <ac:chgData name="Trần Thị Bích" userId="9d8effc8-766d-4e1d-b902-18f00c0dc3e8" providerId="ADAL" clId="{E410696B-5B58-41F8-81FF-03F6C97BEE08}" dt="2025-03-01T14:44:22.336" v="290" actId="207"/>
          <ac:spMkLst>
            <pc:docMk/>
            <pc:sldMk cId="162675171" sldId="321"/>
            <ac:spMk id="13" creationId="{BEC558AB-1FD0-5B66-B938-11640B1D6AD7}"/>
          </ac:spMkLst>
        </pc:spChg>
        <pc:spChg chg="add del mod">
          <ac:chgData name="Trần Thị Bích" userId="9d8effc8-766d-4e1d-b902-18f00c0dc3e8" providerId="ADAL" clId="{E410696B-5B58-41F8-81FF-03F6C97BEE08}" dt="2025-03-01T14:45:00.406" v="295" actId="478"/>
          <ac:spMkLst>
            <pc:docMk/>
            <pc:sldMk cId="162675171" sldId="321"/>
            <ac:spMk id="14" creationId="{C302695C-DCDA-7CEC-95BE-C04DCBF5ACD9}"/>
          </ac:spMkLst>
        </pc:spChg>
        <pc:spChg chg="add mod">
          <ac:chgData name="Trần Thị Bích" userId="9d8effc8-766d-4e1d-b902-18f00c0dc3e8" providerId="ADAL" clId="{E410696B-5B58-41F8-81FF-03F6C97BEE08}" dt="2025-03-01T14:46:33.727" v="330" actId="164"/>
          <ac:spMkLst>
            <pc:docMk/>
            <pc:sldMk cId="162675171" sldId="321"/>
            <ac:spMk id="15" creationId="{9FE349D9-1CBC-630F-5465-6094692F0C18}"/>
          </ac:spMkLst>
        </pc:spChg>
        <pc:spChg chg="add mod">
          <ac:chgData name="Trần Thị Bích" userId="9d8effc8-766d-4e1d-b902-18f00c0dc3e8" providerId="ADAL" clId="{E410696B-5B58-41F8-81FF-03F6C97BEE08}" dt="2025-03-01T14:46:33.727" v="330" actId="164"/>
          <ac:spMkLst>
            <pc:docMk/>
            <pc:sldMk cId="162675171" sldId="321"/>
            <ac:spMk id="16" creationId="{02B6BA7E-07A3-9BBA-D10B-2470EDDDA055}"/>
          </ac:spMkLst>
        </pc:spChg>
        <pc:grpChg chg="add mod">
          <ac:chgData name="Trần Thị Bích" userId="9d8effc8-766d-4e1d-b902-18f00c0dc3e8" providerId="ADAL" clId="{E410696B-5B58-41F8-81FF-03F6C97BEE08}" dt="2025-03-01T14:46:33.727" v="330" actId="164"/>
          <ac:grpSpMkLst>
            <pc:docMk/>
            <pc:sldMk cId="162675171" sldId="321"/>
            <ac:grpSpMk id="17" creationId="{D55056D0-F1A9-69AE-B8C9-BF3A17CA4A61}"/>
          </ac:grpSpMkLst>
        </pc:grpChg>
      </pc:sldChg>
      <pc:sldChg chg="addSp modSp new mod modAnim">
        <pc:chgData name="Trần Thị Bích" userId="9d8effc8-766d-4e1d-b902-18f00c0dc3e8" providerId="ADAL" clId="{E410696B-5B58-41F8-81FF-03F6C97BEE08}" dt="2025-03-01T14:51:29.107" v="402" actId="20577"/>
        <pc:sldMkLst>
          <pc:docMk/>
          <pc:sldMk cId="2800614905" sldId="322"/>
        </pc:sldMkLst>
        <pc:spChg chg="mod">
          <ac:chgData name="Trần Thị Bích" userId="9d8effc8-766d-4e1d-b902-18f00c0dc3e8" providerId="ADAL" clId="{E410696B-5B58-41F8-81FF-03F6C97BEE08}" dt="2025-03-01T14:48:16.937" v="339"/>
          <ac:spMkLst>
            <pc:docMk/>
            <pc:sldMk cId="2800614905" sldId="322"/>
            <ac:spMk id="4" creationId="{D4879CA4-2A0D-78B3-C93A-1A48BE86C522}"/>
          </ac:spMkLst>
        </pc:spChg>
        <pc:spChg chg="mod">
          <ac:chgData name="Trần Thị Bích" userId="9d8effc8-766d-4e1d-b902-18f00c0dc3e8" providerId="ADAL" clId="{E410696B-5B58-41F8-81FF-03F6C97BEE08}" dt="2025-03-01T14:49:02.872" v="373" actId="20577"/>
          <ac:spMkLst>
            <pc:docMk/>
            <pc:sldMk cId="2800614905" sldId="322"/>
            <ac:spMk id="5" creationId="{4268DE0C-3C9E-B5AA-8C5F-77B96CDFF7D0}"/>
          </ac:spMkLst>
        </pc:spChg>
        <pc:spChg chg="add mod">
          <ac:chgData name="Trần Thị Bích" userId="9d8effc8-766d-4e1d-b902-18f00c0dc3e8" providerId="ADAL" clId="{E410696B-5B58-41F8-81FF-03F6C97BEE08}" dt="2025-03-01T14:49:33.510" v="391" actId="164"/>
          <ac:spMkLst>
            <pc:docMk/>
            <pc:sldMk cId="2800614905" sldId="322"/>
            <ac:spMk id="6" creationId="{4B747472-C6B4-5236-5E7D-5119AED45268}"/>
          </ac:spMkLst>
        </pc:spChg>
        <pc:spChg chg="add mod">
          <ac:chgData name="Trần Thị Bích" userId="9d8effc8-766d-4e1d-b902-18f00c0dc3e8" providerId="ADAL" clId="{E410696B-5B58-41F8-81FF-03F6C97BEE08}" dt="2025-03-01T14:51:21.338" v="400"/>
          <ac:spMkLst>
            <pc:docMk/>
            <pc:sldMk cId="2800614905" sldId="322"/>
            <ac:spMk id="10" creationId="{6559BF43-E142-9799-4D5E-4979A6A354F5}"/>
          </ac:spMkLst>
        </pc:spChg>
        <pc:spChg chg="add mod">
          <ac:chgData name="Trần Thị Bích" userId="9d8effc8-766d-4e1d-b902-18f00c0dc3e8" providerId="ADAL" clId="{E410696B-5B58-41F8-81FF-03F6C97BEE08}" dt="2025-03-01T14:51:29.107" v="402" actId="20577"/>
          <ac:spMkLst>
            <pc:docMk/>
            <pc:sldMk cId="2800614905" sldId="322"/>
            <ac:spMk id="11" creationId="{4F558E3C-3B54-9967-76B7-E541BEFEF6FF}"/>
          </ac:spMkLst>
        </pc:spChg>
        <pc:grpChg chg="add mod">
          <ac:chgData name="Trần Thị Bích" userId="9d8effc8-766d-4e1d-b902-18f00c0dc3e8" providerId="ADAL" clId="{E410696B-5B58-41F8-81FF-03F6C97BEE08}" dt="2025-03-01T14:49:33.510" v="391" actId="164"/>
          <ac:grpSpMkLst>
            <pc:docMk/>
            <pc:sldMk cId="2800614905" sldId="322"/>
            <ac:grpSpMk id="3" creationId="{71819BE4-E5AF-FAA8-D647-4D13F5A0C5D3}"/>
          </ac:grpSpMkLst>
        </pc:grpChg>
        <pc:grpChg chg="add mod">
          <ac:chgData name="Trần Thị Bích" userId="9d8effc8-766d-4e1d-b902-18f00c0dc3e8" providerId="ADAL" clId="{E410696B-5B58-41F8-81FF-03F6C97BEE08}" dt="2025-03-01T14:49:33.510" v="391" actId="164"/>
          <ac:grpSpMkLst>
            <pc:docMk/>
            <pc:sldMk cId="2800614905" sldId="322"/>
            <ac:grpSpMk id="7" creationId="{8387575B-0B19-596B-AB51-F6CA0ADB4B82}"/>
          </ac:grpSpMkLst>
        </pc:grpChg>
        <pc:picChg chg="add mod">
          <ac:chgData name="Trần Thị Bích" userId="9d8effc8-766d-4e1d-b902-18f00c0dc3e8" providerId="ADAL" clId="{E410696B-5B58-41F8-81FF-03F6C97BEE08}" dt="2025-03-01T14:48:16.937" v="339"/>
          <ac:picMkLst>
            <pc:docMk/>
            <pc:sldMk cId="2800614905" sldId="322"/>
            <ac:picMk id="2" creationId="{F74EC5CA-3B08-94E0-8E18-9CD31CCBDC26}"/>
          </ac:picMkLst>
        </pc:picChg>
        <pc:picChg chg="add mod">
          <ac:chgData name="Trần Thị Bích" userId="9d8effc8-766d-4e1d-b902-18f00c0dc3e8" providerId="ADAL" clId="{E410696B-5B58-41F8-81FF-03F6C97BEE08}" dt="2025-03-01T14:50:41.107" v="397" actId="1440"/>
          <ac:picMkLst>
            <pc:docMk/>
            <pc:sldMk cId="2800614905" sldId="322"/>
            <ac:picMk id="9" creationId="{3E0DC1AD-50BF-9BAE-337C-AB0D6131F994}"/>
          </ac:picMkLst>
        </pc:picChg>
      </pc:sldChg>
      <pc:sldChg chg="addSp delSp modSp new mod delAnim modAnim">
        <pc:chgData name="Trần Thị Bích" userId="9d8effc8-766d-4e1d-b902-18f00c0dc3e8" providerId="ADAL" clId="{E410696B-5B58-41F8-81FF-03F6C97BEE08}" dt="2025-03-01T15:11:32.894" v="484" actId="1076"/>
        <pc:sldMkLst>
          <pc:docMk/>
          <pc:sldMk cId="3748049110" sldId="323"/>
        </pc:sldMkLst>
        <pc:spChg chg="add mod">
          <ac:chgData name="Trần Thị Bích" userId="9d8effc8-766d-4e1d-b902-18f00c0dc3e8" providerId="ADAL" clId="{E410696B-5B58-41F8-81FF-03F6C97BEE08}" dt="2025-03-01T14:52:39.640" v="444" actId="122"/>
          <ac:spMkLst>
            <pc:docMk/>
            <pc:sldMk cId="3748049110" sldId="323"/>
            <ac:spMk id="3" creationId="{9C3F3FA2-2205-E040-CE5B-6C9667A4E732}"/>
          </ac:spMkLst>
        </pc:spChg>
        <pc:spChg chg="add mod">
          <ac:chgData name="Trần Thị Bích" userId="9d8effc8-766d-4e1d-b902-18f00c0dc3e8" providerId="ADAL" clId="{E410696B-5B58-41F8-81FF-03F6C97BEE08}" dt="2025-03-01T14:54:12.847" v="461" actId="207"/>
          <ac:spMkLst>
            <pc:docMk/>
            <pc:sldMk cId="3748049110" sldId="323"/>
            <ac:spMk id="4" creationId="{5223B7C7-C294-A27D-CC3C-35C6EAB61EDB}"/>
          </ac:spMkLst>
        </pc:spChg>
        <pc:picChg chg="add del mod">
          <ac:chgData name="Trần Thị Bích" userId="9d8effc8-766d-4e1d-b902-18f00c0dc3e8" providerId="ADAL" clId="{E410696B-5B58-41F8-81FF-03F6C97BEE08}" dt="2025-03-01T14:52:10.964" v="406" actId="478"/>
          <ac:picMkLst>
            <pc:docMk/>
            <pc:sldMk cId="3748049110" sldId="323"/>
            <ac:picMk id="2" creationId="{11E85CD7-3DC3-560E-F6EA-11B28FB81B97}"/>
          </ac:picMkLst>
        </pc:picChg>
        <pc:picChg chg="add del mod">
          <ac:chgData name="Trần Thị Bích" userId="9d8effc8-766d-4e1d-b902-18f00c0dc3e8" providerId="ADAL" clId="{E410696B-5B58-41F8-81FF-03F6C97BEE08}" dt="2025-03-01T15:10:56.759" v="474" actId="21"/>
          <ac:picMkLst>
            <pc:docMk/>
            <pc:sldMk cId="3748049110" sldId="323"/>
            <ac:picMk id="5" creationId="{94708767-62DC-8E56-E813-7605742E778B}"/>
          </ac:picMkLst>
        </pc:picChg>
        <pc:picChg chg="add mod">
          <ac:chgData name="Trần Thị Bích" userId="9d8effc8-766d-4e1d-b902-18f00c0dc3e8" providerId="ADAL" clId="{E410696B-5B58-41F8-81FF-03F6C97BEE08}" dt="2025-03-01T15:11:07.008" v="480" actId="1036"/>
          <ac:picMkLst>
            <pc:docMk/>
            <pc:sldMk cId="3748049110" sldId="323"/>
            <ac:picMk id="6" creationId="{94708767-62DC-8E56-E813-7605742E778B}"/>
          </ac:picMkLst>
        </pc:picChg>
        <pc:picChg chg="add mod">
          <ac:chgData name="Trần Thị Bích" userId="9d8effc8-766d-4e1d-b902-18f00c0dc3e8" providerId="ADAL" clId="{E410696B-5B58-41F8-81FF-03F6C97BEE08}" dt="2025-03-01T15:11:32.894" v="484" actId="1076"/>
          <ac:picMkLst>
            <pc:docMk/>
            <pc:sldMk cId="3748049110" sldId="323"/>
            <ac:picMk id="7" creationId="{8C1AC966-083F-51BF-6AD3-486C0316D4C1}"/>
          </ac:picMkLst>
        </pc:picChg>
      </pc:sldChg>
      <pc:sldChg chg="addSp delSp modSp add mod delAnim modAnim">
        <pc:chgData name="Trần Thị Bích" userId="9d8effc8-766d-4e1d-b902-18f00c0dc3e8" providerId="ADAL" clId="{E410696B-5B58-41F8-81FF-03F6C97BEE08}" dt="2025-03-01T15:16:49.959" v="563"/>
        <pc:sldMkLst>
          <pc:docMk/>
          <pc:sldMk cId="1525683962" sldId="324"/>
        </pc:sldMkLst>
        <pc:spChg chg="add mod">
          <ac:chgData name="Trần Thị Bích" userId="9d8effc8-766d-4e1d-b902-18f00c0dc3e8" providerId="ADAL" clId="{E410696B-5B58-41F8-81FF-03F6C97BEE08}" dt="2025-03-01T15:13:14.339" v="516" actId="1076"/>
          <ac:spMkLst>
            <pc:docMk/>
            <pc:sldMk cId="1525683962" sldId="324"/>
            <ac:spMk id="8" creationId="{1D00DDD7-1C8B-3B3F-2DA4-C559F1B917AE}"/>
          </ac:spMkLst>
        </pc:spChg>
        <pc:spChg chg="del">
          <ac:chgData name="Trần Thị Bích" userId="9d8effc8-766d-4e1d-b902-18f00c0dc3e8" providerId="ADAL" clId="{E410696B-5B58-41F8-81FF-03F6C97BEE08}" dt="2025-03-01T15:12:13.629" v="486" actId="478"/>
          <ac:spMkLst>
            <pc:docMk/>
            <pc:sldMk cId="1525683962" sldId="324"/>
            <ac:spMk id="10" creationId="{A61C415D-0F8F-0A45-BEBA-9D4BB71B8FAE}"/>
          </ac:spMkLst>
        </pc:spChg>
        <pc:spChg chg="del">
          <ac:chgData name="Trần Thị Bích" userId="9d8effc8-766d-4e1d-b902-18f00c0dc3e8" providerId="ADAL" clId="{E410696B-5B58-41F8-81FF-03F6C97BEE08}" dt="2025-03-01T15:12:13.629" v="486" actId="478"/>
          <ac:spMkLst>
            <pc:docMk/>
            <pc:sldMk cId="1525683962" sldId="324"/>
            <ac:spMk id="11" creationId="{93FAF403-E417-FE6E-340B-A14C238A1E23}"/>
          </ac:spMkLst>
        </pc:spChg>
        <pc:spChg chg="add mod">
          <ac:chgData name="Trần Thị Bích" userId="9d8effc8-766d-4e1d-b902-18f00c0dc3e8" providerId="ADAL" clId="{E410696B-5B58-41F8-81FF-03F6C97BEE08}" dt="2025-03-01T15:16:33.417" v="562" actId="207"/>
          <ac:spMkLst>
            <pc:docMk/>
            <pc:sldMk cId="1525683962" sldId="324"/>
            <ac:spMk id="12" creationId="{E7A795FD-CC87-16ED-F881-03BF659267CF}"/>
          </ac:spMkLst>
        </pc:spChg>
        <pc:spChg chg="add mod">
          <ac:chgData name="Trần Thị Bích" userId="9d8effc8-766d-4e1d-b902-18f00c0dc3e8" providerId="ADAL" clId="{E410696B-5B58-41F8-81FF-03F6C97BEE08}" dt="2025-03-01T15:16:19.569" v="561" actId="207"/>
          <ac:spMkLst>
            <pc:docMk/>
            <pc:sldMk cId="1525683962" sldId="324"/>
            <ac:spMk id="13" creationId="{D3681CD4-5F0A-6087-F994-03D52A836043}"/>
          </ac:spMkLst>
        </pc:spChg>
        <pc:picChg chg="mod">
          <ac:chgData name="Trần Thị Bích" userId="9d8effc8-766d-4e1d-b902-18f00c0dc3e8" providerId="ADAL" clId="{E410696B-5B58-41F8-81FF-03F6C97BEE08}" dt="2025-03-01T15:12:31.444" v="491" actId="1076"/>
          <ac:picMkLst>
            <pc:docMk/>
            <pc:sldMk cId="1525683962" sldId="324"/>
            <ac:picMk id="9" creationId="{68853383-5163-1B84-3882-39F23721AF2B}"/>
          </ac:picMkLst>
        </pc:picChg>
      </pc:sldChg>
      <pc:sldChg chg="addSp delSp modSp new mod delAnim modAnim">
        <pc:chgData name="Trần Thị Bích" userId="9d8effc8-766d-4e1d-b902-18f00c0dc3e8" providerId="ADAL" clId="{E410696B-5B58-41F8-81FF-03F6C97BEE08}" dt="2025-03-01T15:28:08.960" v="934" actId="208"/>
        <pc:sldMkLst>
          <pc:docMk/>
          <pc:sldMk cId="167561879" sldId="325"/>
        </pc:sldMkLst>
        <pc:spChg chg="add mod">
          <ac:chgData name="Trần Thị Bích" userId="9d8effc8-766d-4e1d-b902-18f00c0dc3e8" providerId="ADAL" clId="{E410696B-5B58-41F8-81FF-03F6C97BEE08}" dt="2025-03-01T15:20:47.606" v="605" actId="20577"/>
          <ac:spMkLst>
            <pc:docMk/>
            <pc:sldMk cId="167561879" sldId="325"/>
            <ac:spMk id="2" creationId="{A090B40C-CE9D-CF21-B1A8-114276CA5323}"/>
          </ac:spMkLst>
        </pc:spChg>
        <pc:spChg chg="mod topLvl">
          <ac:chgData name="Trần Thị Bích" userId="9d8effc8-766d-4e1d-b902-18f00c0dc3e8" providerId="ADAL" clId="{E410696B-5B58-41F8-81FF-03F6C97BEE08}" dt="2025-03-01T15:20:52.314" v="606" actId="20577"/>
          <ac:spMkLst>
            <pc:docMk/>
            <pc:sldMk cId="167561879" sldId="325"/>
            <ac:spMk id="4" creationId="{06C49F6C-AD74-2861-3B89-BFF47D8C5C25}"/>
          </ac:spMkLst>
        </pc:spChg>
        <pc:spChg chg="del mod topLvl">
          <ac:chgData name="Trần Thị Bích" userId="9d8effc8-766d-4e1d-b902-18f00c0dc3e8" providerId="ADAL" clId="{E410696B-5B58-41F8-81FF-03F6C97BEE08}" dt="2025-03-01T15:19:34.769" v="573" actId="478"/>
          <ac:spMkLst>
            <pc:docMk/>
            <pc:sldMk cId="167561879" sldId="325"/>
            <ac:spMk id="5" creationId="{BC026371-C860-ABD5-681B-F49BA315DE40}"/>
          </ac:spMkLst>
        </pc:spChg>
        <pc:spChg chg="add mod">
          <ac:chgData name="Trần Thị Bích" userId="9d8effc8-766d-4e1d-b902-18f00c0dc3e8" providerId="ADAL" clId="{E410696B-5B58-41F8-81FF-03F6C97BEE08}" dt="2025-03-01T15:23:56.650" v="626" actId="1076"/>
          <ac:spMkLst>
            <pc:docMk/>
            <pc:sldMk cId="167561879" sldId="325"/>
            <ac:spMk id="9" creationId="{047774B9-3B3C-F97B-A953-EC546A82D804}"/>
          </ac:spMkLst>
        </pc:spChg>
        <pc:spChg chg="add del mod">
          <ac:chgData name="Trần Thị Bích" userId="9d8effc8-766d-4e1d-b902-18f00c0dc3e8" providerId="ADAL" clId="{E410696B-5B58-41F8-81FF-03F6C97BEE08}" dt="2025-03-01T15:27:32.370" v="901" actId="21"/>
          <ac:spMkLst>
            <pc:docMk/>
            <pc:sldMk cId="167561879" sldId="325"/>
            <ac:spMk id="13" creationId="{AC58663C-8DEB-109B-C3F6-66A64C9CF627}"/>
          </ac:spMkLst>
        </pc:spChg>
        <pc:spChg chg="add mod">
          <ac:chgData name="Trần Thị Bích" userId="9d8effc8-766d-4e1d-b902-18f00c0dc3e8" providerId="ADAL" clId="{E410696B-5B58-41F8-81FF-03F6C97BEE08}" dt="2025-03-01T15:27:33.320" v="902"/>
          <ac:spMkLst>
            <pc:docMk/>
            <pc:sldMk cId="167561879" sldId="325"/>
            <ac:spMk id="16" creationId="{AC58663C-8DEB-109B-C3F6-66A64C9CF627}"/>
          </ac:spMkLst>
        </pc:spChg>
        <pc:grpChg chg="add del mod">
          <ac:chgData name="Trần Thị Bích" userId="9d8effc8-766d-4e1d-b902-18f00c0dc3e8" providerId="ADAL" clId="{E410696B-5B58-41F8-81FF-03F6C97BEE08}" dt="2025-03-01T15:19:34.769" v="573" actId="478"/>
          <ac:grpSpMkLst>
            <pc:docMk/>
            <pc:sldMk cId="167561879" sldId="325"/>
            <ac:grpSpMk id="3" creationId="{B0DCC5C2-3CD8-7383-BE2E-4AE0B1B688EC}"/>
          </ac:grpSpMkLst>
        </pc:grpChg>
        <pc:picChg chg="add mod">
          <ac:chgData name="Trần Thị Bích" userId="9d8effc8-766d-4e1d-b902-18f00c0dc3e8" providerId="ADAL" clId="{E410696B-5B58-41F8-81FF-03F6C97BEE08}" dt="2025-03-01T15:21:41.970" v="612" actId="1076"/>
          <ac:picMkLst>
            <pc:docMk/>
            <pc:sldMk cId="167561879" sldId="325"/>
            <ac:picMk id="7" creationId="{59A6F486-7081-6AE8-3DAB-D8583CF9633A}"/>
          </ac:picMkLst>
        </pc:picChg>
        <pc:picChg chg="add mod">
          <ac:chgData name="Trần Thị Bích" userId="9d8effc8-766d-4e1d-b902-18f00c0dc3e8" providerId="ADAL" clId="{E410696B-5B58-41F8-81FF-03F6C97BEE08}" dt="2025-03-01T15:23:40.620" v="621" actId="1076"/>
          <ac:picMkLst>
            <pc:docMk/>
            <pc:sldMk cId="167561879" sldId="325"/>
            <ac:picMk id="8" creationId="{0245255A-DAA6-4213-85CE-88E70B1B8232}"/>
          </ac:picMkLst>
        </pc:picChg>
        <pc:cxnChg chg="add mod">
          <ac:chgData name="Trần Thị Bích" userId="9d8effc8-766d-4e1d-b902-18f00c0dc3e8" providerId="ADAL" clId="{E410696B-5B58-41F8-81FF-03F6C97BEE08}" dt="2025-03-01T15:25:21.376" v="753" actId="14100"/>
          <ac:cxnSpMkLst>
            <pc:docMk/>
            <pc:sldMk cId="167561879" sldId="325"/>
            <ac:cxnSpMk id="11" creationId="{BDF56C6F-D598-40A3-C511-5B4CE19F5393}"/>
          </ac:cxnSpMkLst>
        </pc:cxnChg>
        <pc:cxnChg chg="add mod">
          <ac:chgData name="Trần Thị Bích" userId="9d8effc8-766d-4e1d-b902-18f00c0dc3e8" providerId="ADAL" clId="{E410696B-5B58-41F8-81FF-03F6C97BEE08}" dt="2025-03-01T15:25:51.712" v="787" actId="14100"/>
          <ac:cxnSpMkLst>
            <pc:docMk/>
            <pc:sldMk cId="167561879" sldId="325"/>
            <ac:cxnSpMk id="12" creationId="{AD6A60BF-0E91-C206-3116-AB03B5F7DBB0}"/>
          </ac:cxnSpMkLst>
        </pc:cxnChg>
        <pc:cxnChg chg="add mod">
          <ac:chgData name="Trần Thị Bích" userId="9d8effc8-766d-4e1d-b902-18f00c0dc3e8" providerId="ADAL" clId="{E410696B-5B58-41F8-81FF-03F6C97BEE08}" dt="2025-03-01T15:27:19.942" v="877" actId="14100"/>
          <ac:cxnSpMkLst>
            <pc:docMk/>
            <pc:sldMk cId="167561879" sldId="325"/>
            <ac:cxnSpMk id="14" creationId="{BEFCB042-74BA-955C-126E-0FEE0C013A0F}"/>
          </ac:cxnSpMkLst>
        </pc:cxnChg>
        <pc:cxnChg chg="add mod">
          <ac:chgData name="Trần Thị Bích" userId="9d8effc8-766d-4e1d-b902-18f00c0dc3e8" providerId="ADAL" clId="{E410696B-5B58-41F8-81FF-03F6C97BEE08}" dt="2025-03-01T15:27:28.833" v="900" actId="14100"/>
          <ac:cxnSpMkLst>
            <pc:docMk/>
            <pc:sldMk cId="167561879" sldId="325"/>
            <ac:cxnSpMk id="15" creationId="{13FBCF58-1B37-E41A-D7E1-1B4D58F72BB4}"/>
          </ac:cxnSpMkLst>
        </pc:cxnChg>
        <pc:cxnChg chg="add mod">
          <ac:chgData name="Trần Thị Bích" userId="9d8effc8-766d-4e1d-b902-18f00c0dc3e8" providerId="ADAL" clId="{E410696B-5B58-41F8-81FF-03F6C97BEE08}" dt="2025-03-01T15:27:56.895" v="913" actId="14100"/>
          <ac:cxnSpMkLst>
            <pc:docMk/>
            <pc:sldMk cId="167561879" sldId="325"/>
            <ac:cxnSpMk id="17" creationId="{C95D7D96-0C02-A946-F2D4-570CB5280302}"/>
          </ac:cxnSpMkLst>
        </pc:cxnChg>
        <pc:cxnChg chg="add mod">
          <ac:chgData name="Trần Thị Bích" userId="9d8effc8-766d-4e1d-b902-18f00c0dc3e8" providerId="ADAL" clId="{E410696B-5B58-41F8-81FF-03F6C97BEE08}" dt="2025-03-01T15:28:08.960" v="934" actId="208"/>
          <ac:cxnSpMkLst>
            <pc:docMk/>
            <pc:sldMk cId="167561879" sldId="325"/>
            <ac:cxnSpMk id="18" creationId="{EC378A81-DB37-D8F7-8B28-1853C872A57E}"/>
          </ac:cxnSpMkLst>
        </pc:cxnChg>
      </pc:sldChg>
      <pc:sldChg chg="modSp add mod">
        <pc:chgData name="Trần Thị Bích" userId="9d8effc8-766d-4e1d-b902-18f00c0dc3e8" providerId="ADAL" clId="{E410696B-5B58-41F8-81FF-03F6C97BEE08}" dt="2025-03-01T15:29:12.814" v="940" actId="14100"/>
        <pc:sldMkLst>
          <pc:docMk/>
          <pc:sldMk cId="1654522972" sldId="326"/>
        </pc:sldMkLst>
        <pc:spChg chg="mod">
          <ac:chgData name="Trần Thị Bích" userId="9d8effc8-766d-4e1d-b902-18f00c0dc3e8" providerId="ADAL" clId="{E410696B-5B58-41F8-81FF-03F6C97BEE08}" dt="2025-03-01T15:29:08.236" v="939" actId="255"/>
          <ac:spMkLst>
            <pc:docMk/>
            <pc:sldMk cId="1654522972" sldId="326"/>
            <ac:spMk id="4" creationId="{83894909-28C5-A95E-E2D2-F250D6C153D2}"/>
          </ac:spMkLst>
        </pc:spChg>
        <pc:picChg chg="mod">
          <ac:chgData name="Trần Thị Bích" userId="9d8effc8-766d-4e1d-b902-18f00c0dc3e8" providerId="ADAL" clId="{E410696B-5B58-41F8-81FF-03F6C97BEE08}" dt="2025-03-01T15:29:12.814" v="940" actId="14100"/>
          <ac:picMkLst>
            <pc:docMk/>
            <pc:sldMk cId="1654522972" sldId="326"/>
            <ac:picMk id="6" creationId="{49714B75-33B3-37ED-AF37-E0029123594E}"/>
          </ac:picMkLst>
        </pc:picChg>
      </pc:sldChg>
      <pc:sldChg chg="addSp modSp new mod modAnim">
        <pc:chgData name="Trần Thị Bích" userId="9d8effc8-766d-4e1d-b902-18f00c0dc3e8" providerId="ADAL" clId="{E410696B-5B58-41F8-81FF-03F6C97BEE08}" dt="2025-03-01T15:32:55.950" v="974" actId="1076"/>
        <pc:sldMkLst>
          <pc:docMk/>
          <pc:sldMk cId="766896845" sldId="327"/>
        </pc:sldMkLst>
        <pc:spChg chg="add mod">
          <ac:chgData name="Trần Thị Bích" userId="9d8effc8-766d-4e1d-b902-18f00c0dc3e8" providerId="ADAL" clId="{E410696B-5B58-41F8-81FF-03F6C97BEE08}" dt="2025-03-01T15:32:55.950" v="974" actId="1076"/>
          <ac:spMkLst>
            <pc:docMk/>
            <pc:sldMk cId="766896845" sldId="327"/>
            <ac:spMk id="3" creationId="{2B6183BB-4614-E7AA-12B2-7DA8874C7777}"/>
          </ac:spMkLst>
        </pc:spChg>
        <pc:spChg chg="add mod">
          <ac:chgData name="Trần Thị Bích" userId="9d8effc8-766d-4e1d-b902-18f00c0dc3e8" providerId="ADAL" clId="{E410696B-5B58-41F8-81FF-03F6C97BEE08}" dt="2025-03-01T15:32:54.090" v="973" actId="1076"/>
          <ac:spMkLst>
            <pc:docMk/>
            <pc:sldMk cId="766896845" sldId="327"/>
            <ac:spMk id="4" creationId="{A1649ABB-1F48-2D33-C255-7DA715B189DE}"/>
          </ac:spMkLst>
        </pc:spChg>
        <pc:picChg chg="add mod">
          <ac:chgData name="Trần Thị Bích" userId="9d8effc8-766d-4e1d-b902-18f00c0dc3e8" providerId="ADAL" clId="{E410696B-5B58-41F8-81FF-03F6C97BEE08}" dt="2025-03-01T15:31:51.518" v="968" actId="14100"/>
          <ac:picMkLst>
            <pc:docMk/>
            <pc:sldMk cId="766896845" sldId="327"/>
            <ac:picMk id="2" creationId="{A215DDD2-90BC-387C-F463-8E5C106316CD}"/>
          </ac:picMkLst>
        </pc:picChg>
      </pc:sldChg>
      <pc:sldMasterChg chg="addSp delSp modSp mod modSldLayout">
        <pc:chgData name="Trần Thị Bích" userId="9d8effc8-766d-4e1d-b902-18f00c0dc3e8" providerId="ADAL" clId="{E410696B-5B58-41F8-81FF-03F6C97BEE08}" dt="2025-03-01T15:34:53.235" v="1026"/>
        <pc:sldMasterMkLst>
          <pc:docMk/>
          <pc:sldMasterMk cId="2553741640" sldId="2147483660"/>
        </pc:sldMasterMkLst>
        <pc:spChg chg="del">
          <ac:chgData name="Trần Thị Bích" userId="9d8effc8-766d-4e1d-b902-18f00c0dc3e8" providerId="ADAL" clId="{E410696B-5B58-41F8-81FF-03F6C97BEE08}" dt="2025-03-01T15:34:34.435" v="1021" actId="478"/>
          <ac:spMkLst>
            <pc:docMk/>
            <pc:sldMasterMk cId="2553741640" sldId="2147483660"/>
            <ac:spMk id="3" creationId="{90770759-9259-48BC-9B3D-4F4F12E5F9D8}"/>
          </ac:spMkLst>
        </pc:spChg>
        <pc:spChg chg="del">
          <ac:chgData name="Trần Thị Bích" userId="9d8effc8-766d-4e1d-b902-18f00c0dc3e8" providerId="ADAL" clId="{E410696B-5B58-41F8-81FF-03F6C97BEE08}" dt="2025-03-01T15:34:34.435" v="1021" actId="478"/>
          <ac:spMkLst>
            <pc:docMk/>
            <pc:sldMasterMk cId="2553741640" sldId="2147483660"/>
            <ac:spMk id="4" creationId="{6F4E2F35-BCEE-4D0E-A98B-DCA0F1B48B3D}"/>
          </ac:spMkLst>
        </pc:spChg>
        <pc:spChg chg="del">
          <ac:chgData name="Trần Thị Bích" userId="9d8effc8-766d-4e1d-b902-18f00c0dc3e8" providerId="ADAL" clId="{E410696B-5B58-41F8-81FF-03F6C97BEE08}" dt="2025-03-01T15:34:38.153" v="1022" actId="478"/>
          <ac:spMkLst>
            <pc:docMk/>
            <pc:sldMasterMk cId="2553741640" sldId="2147483660"/>
            <ac:spMk id="9" creationId="{738EAEBA-15D0-4785-BBBF-82632E3A01A6}"/>
          </ac:spMkLst>
        </pc:spChg>
        <pc:spChg chg="del">
          <ac:chgData name="Trần Thị Bích" userId="9d8effc8-766d-4e1d-b902-18f00c0dc3e8" providerId="ADAL" clId="{E410696B-5B58-41F8-81FF-03F6C97BEE08}" dt="2025-03-01T15:34:38.153" v="1022" actId="478"/>
          <ac:spMkLst>
            <pc:docMk/>
            <pc:sldMasterMk cId="2553741640" sldId="2147483660"/>
            <ac:spMk id="10" creationId="{738EAEBA-15D0-4785-BBBF-82632E3A01A6}"/>
          </ac:spMkLst>
        </pc:spChg>
        <pc:spChg chg="add mod">
          <ac:chgData name="Trần Thị Bích" userId="9d8effc8-766d-4e1d-b902-18f00c0dc3e8" providerId="ADAL" clId="{E410696B-5B58-41F8-81FF-03F6C97BEE08}" dt="2025-03-01T15:34:38.842" v="1023"/>
          <ac:spMkLst>
            <pc:docMk/>
            <pc:sldMasterMk cId="2553741640" sldId="2147483660"/>
            <ac:spMk id="11" creationId="{E4B3261B-FD59-4FFC-E85F-040E672D3013}"/>
          </ac:spMkLst>
        </pc:spChg>
        <pc:spChg chg="add mod">
          <ac:chgData name="Trần Thị Bích" userId="9d8effc8-766d-4e1d-b902-18f00c0dc3e8" providerId="ADAL" clId="{E410696B-5B58-41F8-81FF-03F6C97BEE08}" dt="2025-03-01T15:34:38.842" v="1023"/>
          <ac:spMkLst>
            <pc:docMk/>
            <pc:sldMasterMk cId="2553741640" sldId="2147483660"/>
            <ac:spMk id="12" creationId="{3E7F94B5-E8DC-A908-2A0A-101D781C9585}"/>
          </ac:spMkLst>
        </pc:spChg>
        <pc:picChg chg="del">
          <ac:chgData name="Trần Thị Bích" userId="9d8effc8-766d-4e1d-b902-18f00c0dc3e8" providerId="ADAL" clId="{E410696B-5B58-41F8-81FF-03F6C97BEE08}" dt="2025-03-01T15:34:34.435" v="1021" actId="478"/>
          <ac:picMkLst>
            <pc:docMk/>
            <pc:sldMasterMk cId="2553741640" sldId="2147483660"/>
            <ac:picMk id="2" creationId="{CF643CC4-EDBA-40BC-8BCE-27E547E4D865}"/>
          </ac:picMkLst>
        </pc:picChg>
        <pc:picChg chg="add mod">
          <ac:chgData name="Trần Thị Bích" userId="9d8effc8-766d-4e1d-b902-18f00c0dc3e8" providerId="ADAL" clId="{E410696B-5B58-41F8-81FF-03F6C97BEE08}" dt="2025-03-01T15:34:38.842" v="1023"/>
          <ac:picMkLst>
            <pc:docMk/>
            <pc:sldMasterMk cId="2553741640" sldId="2147483660"/>
            <ac:picMk id="13" creationId="{FC482951-A2ED-F375-BFD5-0CE2BED8A9F7}"/>
          </ac:picMkLst>
        </pc:picChg>
        <pc:picChg chg="add mod">
          <ac:chgData name="Trần Thị Bích" userId="9d8effc8-766d-4e1d-b902-18f00c0dc3e8" providerId="ADAL" clId="{E410696B-5B58-41F8-81FF-03F6C97BEE08}" dt="2025-03-01T15:34:38.842" v="1023"/>
          <ac:picMkLst>
            <pc:docMk/>
            <pc:sldMasterMk cId="2553741640" sldId="2147483660"/>
            <ac:picMk id="14" creationId="{30F2C283-77B2-A5BE-25BB-5A655CD602C5}"/>
          </ac:picMkLst>
        </pc:picChg>
        <pc:picChg chg="add mod">
          <ac:chgData name="Trần Thị Bích" userId="9d8effc8-766d-4e1d-b902-18f00c0dc3e8" providerId="ADAL" clId="{E410696B-5B58-41F8-81FF-03F6C97BEE08}" dt="2025-03-01T15:34:38.842" v="1023"/>
          <ac:picMkLst>
            <pc:docMk/>
            <pc:sldMasterMk cId="2553741640" sldId="2147483660"/>
            <ac:picMk id="15" creationId="{5E10C8BD-4376-AC51-5403-A61E11FECC99}"/>
          </ac:picMkLst>
        </pc:picChg>
        <pc:picChg chg="add mod">
          <ac:chgData name="Trần Thị Bích" userId="9d8effc8-766d-4e1d-b902-18f00c0dc3e8" providerId="ADAL" clId="{E410696B-5B58-41F8-81FF-03F6C97BEE08}" dt="2025-03-01T15:34:38.842" v="1023"/>
          <ac:picMkLst>
            <pc:docMk/>
            <pc:sldMasterMk cId="2553741640" sldId="2147483660"/>
            <ac:picMk id="16" creationId="{A872E457-2127-1119-2D95-9F1E5B421338}"/>
          </ac:picMkLst>
        </pc:picChg>
        <pc:sldLayoutChg chg="addSp modSp">
          <pc:chgData name="Trần Thị Bích" userId="9d8effc8-766d-4e1d-b902-18f00c0dc3e8" providerId="ADAL" clId="{E410696B-5B58-41F8-81FF-03F6C97BEE08}" dt="2025-03-01T15:34:45.777" v="1024"/>
          <pc:sldLayoutMkLst>
            <pc:docMk/>
            <pc:sldMasterMk cId="2553741640" sldId="2147483660"/>
            <pc:sldLayoutMk cId="972567645" sldId="2147483662"/>
          </pc:sldLayoutMkLst>
          <pc:picChg chg="add mod">
            <ac:chgData name="Trần Thị Bích" userId="9d8effc8-766d-4e1d-b902-18f00c0dc3e8" providerId="ADAL" clId="{E410696B-5B58-41F8-81FF-03F6C97BEE08}" dt="2025-03-01T15:34:45.777" v="1024"/>
            <ac:picMkLst>
              <pc:docMk/>
              <pc:sldMasterMk cId="2553741640" sldId="2147483660"/>
              <pc:sldLayoutMk cId="972567645" sldId="2147483662"/>
              <ac:picMk id="10" creationId="{EAC401A9-4909-3B75-0B4E-5333EC0C0C96}"/>
            </ac:picMkLst>
          </pc:picChg>
          <pc:picChg chg="add mod">
            <ac:chgData name="Trần Thị Bích" userId="9d8effc8-766d-4e1d-b902-18f00c0dc3e8" providerId="ADAL" clId="{E410696B-5B58-41F8-81FF-03F6C97BEE08}" dt="2025-03-01T15:34:45.777" v="1024"/>
            <ac:picMkLst>
              <pc:docMk/>
              <pc:sldMasterMk cId="2553741640" sldId="2147483660"/>
              <pc:sldLayoutMk cId="972567645" sldId="2147483662"/>
              <ac:picMk id="11" creationId="{E1AAA681-D05F-A33F-0514-C2831D394876}"/>
            </ac:picMkLst>
          </pc:picChg>
        </pc:sldLayoutChg>
        <pc:sldLayoutChg chg="addSp modSp">
          <pc:chgData name="Trần Thị Bích" userId="9d8effc8-766d-4e1d-b902-18f00c0dc3e8" providerId="ADAL" clId="{E410696B-5B58-41F8-81FF-03F6C97BEE08}" dt="2025-03-01T15:34:50.795" v="1025"/>
          <pc:sldLayoutMkLst>
            <pc:docMk/>
            <pc:sldMasterMk cId="2553741640" sldId="2147483660"/>
            <pc:sldLayoutMk cId="874865987" sldId="2147483663"/>
          </pc:sldLayoutMkLst>
          <pc:picChg chg="add mod">
            <ac:chgData name="Trần Thị Bích" userId="9d8effc8-766d-4e1d-b902-18f00c0dc3e8" providerId="ADAL" clId="{E410696B-5B58-41F8-81FF-03F6C97BEE08}" dt="2025-03-01T15:34:50.795" v="1025"/>
            <ac:picMkLst>
              <pc:docMk/>
              <pc:sldMasterMk cId="2553741640" sldId="2147483660"/>
              <pc:sldLayoutMk cId="874865987" sldId="2147483663"/>
              <ac:picMk id="2" creationId="{D5F063CF-7DB9-A765-6C2F-3A980D26734F}"/>
            </ac:picMkLst>
          </pc:picChg>
          <pc:picChg chg="add mod">
            <ac:chgData name="Trần Thị Bích" userId="9d8effc8-766d-4e1d-b902-18f00c0dc3e8" providerId="ADAL" clId="{E410696B-5B58-41F8-81FF-03F6C97BEE08}" dt="2025-03-01T15:34:50.795" v="1025"/>
            <ac:picMkLst>
              <pc:docMk/>
              <pc:sldMasterMk cId="2553741640" sldId="2147483660"/>
              <pc:sldLayoutMk cId="874865987" sldId="2147483663"/>
              <ac:picMk id="3" creationId="{7181A46C-DF4D-0D81-BC78-329400DBF905}"/>
            </ac:picMkLst>
          </pc:picChg>
        </pc:sldLayoutChg>
        <pc:sldLayoutChg chg="addSp delSp modSp mod">
          <pc:chgData name="Trần Thị Bích" userId="9d8effc8-766d-4e1d-b902-18f00c0dc3e8" providerId="ADAL" clId="{E410696B-5B58-41F8-81FF-03F6C97BEE08}" dt="2025-03-01T15:34:53.235" v="1026"/>
          <pc:sldLayoutMkLst>
            <pc:docMk/>
            <pc:sldMasterMk cId="2553741640" sldId="2147483660"/>
            <pc:sldLayoutMk cId="726003094" sldId="2147483664"/>
          </pc:sldLayoutMkLst>
          <pc:spChg chg="del">
            <ac:chgData name="Trần Thị Bích" userId="9d8effc8-766d-4e1d-b902-18f00c0dc3e8" providerId="ADAL" clId="{E410696B-5B58-41F8-81FF-03F6C97BEE08}" dt="2025-03-01T14:34:59.682" v="152" actId="478"/>
            <ac:spMkLst>
              <pc:docMk/>
              <pc:sldMasterMk cId="2553741640" sldId="2147483660"/>
              <pc:sldLayoutMk cId="726003094" sldId="2147483664"/>
              <ac:spMk id="2" creationId="{B55B4C80-B48F-3CD3-A448-CA0F4331A8E4}"/>
            </ac:spMkLst>
          </pc:spChg>
          <pc:spChg chg="del">
            <ac:chgData name="Trần Thị Bích" userId="9d8effc8-766d-4e1d-b902-18f00c0dc3e8" providerId="ADAL" clId="{E410696B-5B58-41F8-81FF-03F6C97BEE08}" dt="2025-03-01T14:34:59.682" v="152" actId="478"/>
            <ac:spMkLst>
              <pc:docMk/>
              <pc:sldMasterMk cId="2553741640" sldId="2147483660"/>
              <pc:sldLayoutMk cId="726003094" sldId="2147483664"/>
              <ac:spMk id="3" creationId="{8C05699E-A703-FD0B-2CE8-ACA7544BC158}"/>
            </ac:spMkLst>
          </pc:spChg>
          <pc:spChg chg="del">
            <ac:chgData name="Trần Thị Bích" userId="9d8effc8-766d-4e1d-b902-18f00c0dc3e8" providerId="ADAL" clId="{E410696B-5B58-41F8-81FF-03F6C97BEE08}" dt="2025-03-01T14:34:59.682" v="152" actId="478"/>
            <ac:spMkLst>
              <pc:docMk/>
              <pc:sldMasterMk cId="2553741640" sldId="2147483660"/>
              <pc:sldLayoutMk cId="726003094" sldId="2147483664"/>
              <ac:spMk id="4" creationId="{5E517523-4F6E-A629-68B9-05255B1B0487}"/>
            </ac:spMkLst>
          </pc:spChg>
          <pc:spChg chg="del">
            <ac:chgData name="Trần Thị Bích" userId="9d8effc8-766d-4e1d-b902-18f00c0dc3e8" providerId="ADAL" clId="{E410696B-5B58-41F8-81FF-03F6C97BEE08}" dt="2025-03-01T14:34:59.682" v="152" actId="478"/>
            <ac:spMkLst>
              <pc:docMk/>
              <pc:sldMasterMk cId="2553741640" sldId="2147483660"/>
              <pc:sldLayoutMk cId="726003094" sldId="2147483664"/>
              <ac:spMk id="5" creationId="{0E8EFB1B-A8CB-9619-A969-79A915B73410}"/>
            </ac:spMkLst>
          </pc:spChg>
          <pc:spChg chg="del">
            <ac:chgData name="Trần Thị Bích" userId="9d8effc8-766d-4e1d-b902-18f00c0dc3e8" providerId="ADAL" clId="{E410696B-5B58-41F8-81FF-03F6C97BEE08}" dt="2025-03-01T14:34:59.682" v="152" actId="478"/>
            <ac:spMkLst>
              <pc:docMk/>
              <pc:sldMasterMk cId="2553741640" sldId="2147483660"/>
              <pc:sldLayoutMk cId="726003094" sldId="2147483664"/>
              <ac:spMk id="6" creationId="{A302E088-B20F-1D68-FDA9-5E590E9A51BE}"/>
            </ac:spMkLst>
          </pc:spChg>
          <pc:spChg chg="del">
            <ac:chgData name="Trần Thị Bích" userId="9d8effc8-766d-4e1d-b902-18f00c0dc3e8" providerId="ADAL" clId="{E410696B-5B58-41F8-81FF-03F6C97BEE08}" dt="2025-03-01T14:34:59.682" v="152" actId="478"/>
            <ac:spMkLst>
              <pc:docMk/>
              <pc:sldMasterMk cId="2553741640" sldId="2147483660"/>
              <pc:sldLayoutMk cId="726003094" sldId="2147483664"/>
              <ac:spMk id="7" creationId="{96E75794-6549-9943-D05B-868482CC5F95}"/>
            </ac:spMkLst>
          </pc:spChg>
          <pc:spChg chg="add mod">
            <ac:chgData name="Trần Thị Bích" userId="9d8effc8-766d-4e1d-b902-18f00c0dc3e8" providerId="ADAL" clId="{E410696B-5B58-41F8-81FF-03F6C97BEE08}" dt="2025-03-01T14:35:01.750" v="153"/>
            <ac:spMkLst>
              <pc:docMk/>
              <pc:sldMasterMk cId="2553741640" sldId="2147483660"/>
              <pc:sldLayoutMk cId="726003094" sldId="2147483664"/>
              <ac:spMk id="8" creationId="{FFB6893F-9173-6AE6-2BFD-D0BA0E3EDD5A}"/>
            </ac:spMkLst>
          </pc:spChg>
          <pc:picChg chg="add mod ord">
            <ac:chgData name="Trần Thị Bích" userId="9d8effc8-766d-4e1d-b902-18f00c0dc3e8" providerId="ADAL" clId="{E410696B-5B58-41F8-81FF-03F6C97BEE08}" dt="2025-03-01T14:35:07.915" v="155" actId="167"/>
            <ac:picMkLst>
              <pc:docMk/>
              <pc:sldMasterMk cId="2553741640" sldId="2147483660"/>
              <pc:sldLayoutMk cId="726003094" sldId="2147483664"/>
              <ac:picMk id="9" creationId="{EF23B245-5A52-33C9-CD81-E40F06863751}"/>
            </ac:picMkLst>
          </pc:picChg>
          <pc:picChg chg="add mod">
            <ac:chgData name="Trần Thị Bích" userId="9d8effc8-766d-4e1d-b902-18f00c0dc3e8" providerId="ADAL" clId="{E410696B-5B58-41F8-81FF-03F6C97BEE08}" dt="2025-03-01T15:34:53.235" v="1026"/>
            <ac:picMkLst>
              <pc:docMk/>
              <pc:sldMasterMk cId="2553741640" sldId="2147483660"/>
              <pc:sldLayoutMk cId="726003094" sldId="2147483664"/>
              <ac:picMk id="10" creationId="{8A7ECCC9-4051-D536-9B18-6172009DDD3B}"/>
            </ac:picMkLst>
          </pc:picChg>
          <pc:picChg chg="add mod">
            <ac:chgData name="Trần Thị Bích" userId="9d8effc8-766d-4e1d-b902-18f00c0dc3e8" providerId="ADAL" clId="{E410696B-5B58-41F8-81FF-03F6C97BEE08}" dt="2025-03-01T15:34:53.235" v="1026"/>
            <ac:picMkLst>
              <pc:docMk/>
              <pc:sldMasterMk cId="2553741640" sldId="2147483660"/>
              <pc:sldLayoutMk cId="726003094" sldId="2147483664"/>
              <ac:picMk id="11" creationId="{049D0D7E-DD28-0944-B162-55AE8C640F00}"/>
            </ac:picMkLst>
          </pc:picChg>
        </pc:sldLayoutChg>
      </pc:sldMasterChg>
      <pc:sldMasterChg chg="addSp modSp modSldLayout">
        <pc:chgData name="Trần Thị Bích" userId="9d8effc8-766d-4e1d-b902-18f00c0dc3e8" providerId="ADAL" clId="{E410696B-5B58-41F8-81FF-03F6C97BEE08}" dt="2025-03-01T15:35:11.144" v="1030"/>
        <pc:sldMasterMkLst>
          <pc:docMk/>
          <pc:sldMasterMk cId="2382439985" sldId="2147483711"/>
        </pc:sldMasterMkLst>
        <pc:spChg chg="add mod">
          <ac:chgData name="Trần Thị Bích" userId="9d8effc8-766d-4e1d-b902-18f00c0dc3e8" providerId="ADAL" clId="{E410696B-5B58-41F8-81FF-03F6C97BEE08}" dt="2025-03-01T15:34:24.530" v="1020"/>
          <ac:spMkLst>
            <pc:docMk/>
            <pc:sldMasterMk cId="2382439985" sldId="2147483711"/>
            <ac:spMk id="2" creationId="{570AFECB-DA40-3DEB-6B82-587C605C2B5C}"/>
          </ac:spMkLst>
        </pc:spChg>
        <pc:spChg chg="add mod">
          <ac:chgData name="Trần Thị Bích" userId="9d8effc8-766d-4e1d-b902-18f00c0dc3e8" providerId="ADAL" clId="{E410696B-5B58-41F8-81FF-03F6C97BEE08}" dt="2025-03-01T15:34:24.530" v="1020"/>
          <ac:spMkLst>
            <pc:docMk/>
            <pc:sldMasterMk cId="2382439985" sldId="2147483711"/>
            <ac:spMk id="3" creationId="{4C104892-E414-CD8B-2EC1-284FAD115986}"/>
          </ac:spMkLst>
        </pc:spChg>
        <pc:picChg chg="add mod">
          <ac:chgData name="Trần Thị Bích" userId="9d8effc8-766d-4e1d-b902-18f00c0dc3e8" providerId="ADAL" clId="{E410696B-5B58-41F8-81FF-03F6C97BEE08}" dt="2025-03-01T15:34:24.530" v="1020"/>
          <ac:picMkLst>
            <pc:docMk/>
            <pc:sldMasterMk cId="2382439985" sldId="2147483711"/>
            <ac:picMk id="4" creationId="{92FF5777-8761-6B91-AD83-D55DD5BE8497}"/>
          </ac:picMkLst>
        </pc:picChg>
        <pc:picChg chg="add mod">
          <ac:chgData name="Trần Thị Bích" userId="9d8effc8-766d-4e1d-b902-18f00c0dc3e8" providerId="ADAL" clId="{E410696B-5B58-41F8-81FF-03F6C97BEE08}" dt="2025-03-01T15:34:24.530" v="1020"/>
          <ac:picMkLst>
            <pc:docMk/>
            <pc:sldMasterMk cId="2382439985" sldId="2147483711"/>
            <ac:picMk id="5" creationId="{798D0C56-716C-810D-2D03-6F4EF42C80BA}"/>
          </ac:picMkLst>
        </pc:picChg>
        <pc:picChg chg="add mod">
          <ac:chgData name="Trần Thị Bích" userId="9d8effc8-766d-4e1d-b902-18f00c0dc3e8" providerId="ADAL" clId="{E410696B-5B58-41F8-81FF-03F6C97BEE08}" dt="2025-03-01T15:34:24.530" v="1020"/>
          <ac:picMkLst>
            <pc:docMk/>
            <pc:sldMasterMk cId="2382439985" sldId="2147483711"/>
            <ac:picMk id="6" creationId="{0159F84A-D3D1-75A5-657D-62373CD2397D}"/>
          </ac:picMkLst>
        </pc:picChg>
        <pc:picChg chg="add mod">
          <ac:chgData name="Trần Thị Bích" userId="9d8effc8-766d-4e1d-b902-18f00c0dc3e8" providerId="ADAL" clId="{E410696B-5B58-41F8-81FF-03F6C97BEE08}" dt="2025-03-01T15:34:24.530" v="1020"/>
          <ac:picMkLst>
            <pc:docMk/>
            <pc:sldMasterMk cId="2382439985" sldId="2147483711"/>
            <ac:picMk id="7" creationId="{3017B64E-C024-EEBE-BEB5-5A5E9E92A878}"/>
          </ac:picMkLst>
        </pc:picChg>
        <pc:sldLayoutChg chg="addSp modSp">
          <pc:chgData name="Trần Thị Bích" userId="9d8effc8-766d-4e1d-b902-18f00c0dc3e8" providerId="ADAL" clId="{E410696B-5B58-41F8-81FF-03F6C97BEE08}" dt="2025-03-01T15:35:01.310" v="1027"/>
          <pc:sldLayoutMkLst>
            <pc:docMk/>
            <pc:sldMasterMk cId="2382439985" sldId="2147483711"/>
            <pc:sldLayoutMk cId="2510800973" sldId="2147483712"/>
          </pc:sldLayoutMkLst>
          <pc:picChg chg="add mod">
            <ac:chgData name="Trần Thị Bích" userId="9d8effc8-766d-4e1d-b902-18f00c0dc3e8" providerId="ADAL" clId="{E410696B-5B58-41F8-81FF-03F6C97BEE08}" dt="2025-03-01T15:35:01.310" v="1027"/>
            <ac:picMkLst>
              <pc:docMk/>
              <pc:sldMasterMk cId="2382439985" sldId="2147483711"/>
              <pc:sldLayoutMk cId="2510800973" sldId="2147483712"/>
              <ac:picMk id="2" creationId="{3221DE1B-F76C-C526-8E2D-314A0E36FF1B}"/>
            </ac:picMkLst>
          </pc:picChg>
          <pc:picChg chg="add mod">
            <ac:chgData name="Trần Thị Bích" userId="9d8effc8-766d-4e1d-b902-18f00c0dc3e8" providerId="ADAL" clId="{E410696B-5B58-41F8-81FF-03F6C97BEE08}" dt="2025-03-01T15:35:01.310" v="1027"/>
            <ac:picMkLst>
              <pc:docMk/>
              <pc:sldMasterMk cId="2382439985" sldId="2147483711"/>
              <pc:sldLayoutMk cId="2510800973" sldId="2147483712"/>
              <ac:picMk id="3" creationId="{B027B53E-42DE-EE2E-6062-5F755B92DB42}"/>
            </ac:picMkLst>
          </pc:picChg>
        </pc:sldLayoutChg>
        <pc:sldLayoutChg chg="addSp modSp">
          <pc:chgData name="Trần Thị Bích" userId="9d8effc8-766d-4e1d-b902-18f00c0dc3e8" providerId="ADAL" clId="{E410696B-5B58-41F8-81FF-03F6C97BEE08}" dt="2025-03-01T15:35:07.240" v="1028"/>
          <pc:sldLayoutMkLst>
            <pc:docMk/>
            <pc:sldMasterMk cId="2382439985" sldId="2147483711"/>
            <pc:sldLayoutMk cId="2778925591" sldId="2147483713"/>
          </pc:sldLayoutMkLst>
          <pc:picChg chg="add mod">
            <ac:chgData name="Trần Thị Bích" userId="9d8effc8-766d-4e1d-b902-18f00c0dc3e8" providerId="ADAL" clId="{E410696B-5B58-41F8-81FF-03F6C97BEE08}" dt="2025-03-01T15:35:07.240" v="1028"/>
            <ac:picMkLst>
              <pc:docMk/>
              <pc:sldMasterMk cId="2382439985" sldId="2147483711"/>
              <pc:sldLayoutMk cId="2778925591" sldId="2147483713"/>
              <ac:picMk id="2" creationId="{2BD353EF-0A17-DED3-F72F-4B51E2B1662C}"/>
            </ac:picMkLst>
          </pc:picChg>
          <pc:picChg chg="add mod">
            <ac:chgData name="Trần Thị Bích" userId="9d8effc8-766d-4e1d-b902-18f00c0dc3e8" providerId="ADAL" clId="{E410696B-5B58-41F8-81FF-03F6C97BEE08}" dt="2025-03-01T15:35:07.240" v="1028"/>
            <ac:picMkLst>
              <pc:docMk/>
              <pc:sldMasterMk cId="2382439985" sldId="2147483711"/>
              <pc:sldLayoutMk cId="2778925591" sldId="2147483713"/>
              <ac:picMk id="3" creationId="{D5C072F4-7E92-F662-B021-DD801373E2A3}"/>
            </ac:picMkLst>
          </pc:picChg>
        </pc:sldLayoutChg>
        <pc:sldLayoutChg chg="addSp modSp">
          <pc:chgData name="Trần Thị Bích" userId="9d8effc8-766d-4e1d-b902-18f00c0dc3e8" providerId="ADAL" clId="{E410696B-5B58-41F8-81FF-03F6C97BEE08}" dt="2025-03-01T15:35:08.955" v="1029"/>
          <pc:sldLayoutMkLst>
            <pc:docMk/>
            <pc:sldMasterMk cId="2382439985" sldId="2147483711"/>
            <pc:sldLayoutMk cId="1954601019" sldId="2147483714"/>
          </pc:sldLayoutMkLst>
          <pc:picChg chg="add mod">
            <ac:chgData name="Trần Thị Bích" userId="9d8effc8-766d-4e1d-b902-18f00c0dc3e8" providerId="ADAL" clId="{E410696B-5B58-41F8-81FF-03F6C97BEE08}" dt="2025-03-01T15:35:08.955" v="1029"/>
            <ac:picMkLst>
              <pc:docMk/>
              <pc:sldMasterMk cId="2382439985" sldId="2147483711"/>
              <pc:sldLayoutMk cId="1954601019" sldId="2147483714"/>
              <ac:picMk id="2" creationId="{2BEB382B-6399-53FE-F11A-BF8785A9C6F0}"/>
            </ac:picMkLst>
          </pc:picChg>
          <pc:picChg chg="add mod">
            <ac:chgData name="Trần Thị Bích" userId="9d8effc8-766d-4e1d-b902-18f00c0dc3e8" providerId="ADAL" clId="{E410696B-5B58-41F8-81FF-03F6C97BEE08}" dt="2025-03-01T15:35:08.955" v="1029"/>
            <ac:picMkLst>
              <pc:docMk/>
              <pc:sldMasterMk cId="2382439985" sldId="2147483711"/>
              <pc:sldLayoutMk cId="1954601019" sldId="2147483714"/>
              <ac:picMk id="3" creationId="{D92429DC-4346-617E-B5F2-43774C612C82}"/>
            </ac:picMkLst>
          </pc:picChg>
        </pc:sldLayoutChg>
        <pc:sldLayoutChg chg="addSp modSp">
          <pc:chgData name="Trần Thị Bích" userId="9d8effc8-766d-4e1d-b902-18f00c0dc3e8" providerId="ADAL" clId="{E410696B-5B58-41F8-81FF-03F6C97BEE08}" dt="2025-03-01T15:35:11.144" v="1030"/>
          <pc:sldLayoutMkLst>
            <pc:docMk/>
            <pc:sldMasterMk cId="2382439985" sldId="2147483711"/>
            <pc:sldLayoutMk cId="1783480776" sldId="2147483715"/>
          </pc:sldLayoutMkLst>
          <pc:picChg chg="add mod">
            <ac:chgData name="Trần Thị Bích" userId="9d8effc8-766d-4e1d-b902-18f00c0dc3e8" providerId="ADAL" clId="{E410696B-5B58-41F8-81FF-03F6C97BEE08}" dt="2025-03-01T15:35:11.144" v="1030"/>
            <ac:picMkLst>
              <pc:docMk/>
              <pc:sldMasterMk cId="2382439985" sldId="2147483711"/>
              <pc:sldLayoutMk cId="1783480776" sldId="2147483715"/>
              <ac:picMk id="3" creationId="{502AE39D-18A2-912C-9B95-EB005E0896D7}"/>
            </ac:picMkLst>
          </pc:picChg>
          <pc:picChg chg="add mod">
            <ac:chgData name="Trần Thị Bích" userId="9d8effc8-766d-4e1d-b902-18f00c0dc3e8" providerId="ADAL" clId="{E410696B-5B58-41F8-81FF-03F6C97BEE08}" dt="2025-03-01T15:35:11.144" v="1030"/>
            <ac:picMkLst>
              <pc:docMk/>
              <pc:sldMasterMk cId="2382439985" sldId="2147483711"/>
              <pc:sldLayoutMk cId="1783480776" sldId="2147483715"/>
              <ac:picMk id="4" creationId="{89E9939E-BEBD-0A83-7106-29B8FB82B1FF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6D2A-E64D-449F-B917-04A0C5D1E20F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658-ACB5-4FBB-B9A2-176731363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1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5.png"/><Relationship Id="rId2" Type="http://schemas.openxmlformats.org/officeDocument/2006/relationships/image" Target="../media/image11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20.svg"/><Relationship Id="rId10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041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1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1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0B0AA1D-9760-219E-914B-C76D5AB7C99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89172" y="140678"/>
            <a:ext cx="13133946" cy="51563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-49628" y="5020137"/>
            <a:ext cx="1090613" cy="9855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9E0B374-A97F-370D-3767-06C6EE45BB3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73112"/>
          <a:stretch/>
        </p:blipFill>
        <p:spPr>
          <a:xfrm>
            <a:off x="8668783" y="3589947"/>
            <a:ext cx="3864861" cy="32825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AC85D08-659C-D294-F03F-C6D1C60C69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>
            <a:off x="7437528" y="-58701"/>
            <a:ext cx="3536849" cy="31693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3163B-3FF2-B0A5-E26B-A4404F0EC4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 flipH="1">
            <a:off x="565024" y="-1706727"/>
            <a:ext cx="5408748" cy="484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1DE1B-F76C-C526-8E2D-314A0E36FF1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7B53E-42DE-EE2E-6062-5F755B92DB4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00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-168386" y="5097293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D353EF-0A17-DED3-F72F-4B51E2B1662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072F4-7E92-F662-B021-DD801373E2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2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B382B-6399-53FE-F11A-BF8785A9C6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429DC-4346-617E-B5F2-43774C612C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01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5D881-4ECC-14E6-63AF-BBC7F87A44E6}"/>
              </a:ext>
            </a:extLst>
          </p:cNvPr>
          <p:cNvSpPr/>
          <p:nvPr userDrawn="1"/>
        </p:nvSpPr>
        <p:spPr>
          <a:xfrm>
            <a:off x="152401" y="164123"/>
            <a:ext cx="11887200" cy="65414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AE39D-18A2-912C-9B95-EB005E0896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E9939E-BEBD-0A83-7106-29B8FB82B1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80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FEB4-456D-E673-FB80-49948EDD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D4798-A56F-389B-6FDE-9C9EC3445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3F4D9-3BA5-1BFE-26A6-7AA92FEB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30A71-19F1-AE4B-07EB-47797379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A8361-CCFE-F1E9-4CBB-D56931C8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61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074A-A228-0662-AA2D-7DBECF8B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D695D-EC21-836F-96E4-5B3F67795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97F2C-59B8-25CB-3C81-682CA24E6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584B2-8738-E985-D12D-3DD0D114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8BB3D-4DC5-21AB-DA02-04207B57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A20A2-97D4-713E-0E9D-72429456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45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5D6E-3477-978F-552A-4BCBF0EB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FFA9C-27BE-2D2E-E3D3-82682B507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C954B-84E8-ADE1-17ED-7655F439E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CB9EB-B7AE-7565-D8C1-F70BF41CD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9424A7-6468-FA6C-FAFD-D807D64C5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2FC3D-20A7-A574-5FE9-B69E24A7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DD786C-A8CC-CEE9-F8A7-0103D10B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215E1-4249-DD1A-E8DE-17C873BD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92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44EE-244B-3F7E-04EC-962D2664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24EC0-F69A-E864-AC21-0B207080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AB741-AC02-66FB-72DD-505EDA83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9AE63-BFE4-6C18-3E9B-32698FF5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4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C401A9-4909-3B75-0B4E-5333EC0C0C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AA681-D05F-A33F-0514-C2831D3948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2CBC5-BC73-32E2-0D64-345EB6A5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8E35B-4E9C-4707-AF9E-70C18C90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0464D-5D2E-4988-9EB0-969C6A23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55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027B-D72E-2965-9896-BE7CACD1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7483-59D0-20C0-DA13-A79AA932B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A7ADC-2232-0451-BDEB-D6AB07E95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8AAAD-6EB0-7089-6DF8-9B25D576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42AF6-604D-9567-23A2-3A8648D3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68994-BDD2-1AD1-15AC-32827033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15A0-3AA4-8122-9FA2-62A02C9A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F3BB4D-0DBF-1773-0972-5E1AAD1FC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DA3C0-A877-5FA8-0C2B-1FAB29FA2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0D1EC-E0F7-D76A-C5CB-14B4151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C8DFC-91B8-5946-6506-87AE2FA4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831B2-E29C-9A13-49DC-FC07E800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53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29FD-EED1-1C6D-1D7A-FDA38ACC8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DCEBE-5E7D-9551-F49A-07100D58C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E49DC-5DCD-5CAC-3378-84B808C0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9038-6E96-E5FD-9071-FCB9C4C1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D92F7-FBCC-1C2B-E311-2784E852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03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69C4A-CF22-A48F-89D2-8006838BD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F0FAA-C25F-9055-E55D-0CBD7F6C7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7DBE5-3D76-372F-FEAD-9DCFFD5D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DD0C-F5EC-40B0-81E2-4AD50F48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F6E11-FF61-0BB4-5502-B5FB7562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52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6AF86A-5C03-4B24-A09F-76A959AA5165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D00D9-800D-4A68-A0D0-D63E14023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2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446572-C33F-3D63-E00C-D26B070EE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34" r="134" b="6847"/>
          <a:stretch/>
        </p:blipFill>
        <p:spPr>
          <a:xfrm>
            <a:off x="-16430" y="-53783"/>
            <a:ext cx="12224860" cy="69117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F063CF-7DB9-A765-6C2F-3A980D2673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1A46C-DF4D-0D81-BC78-329400DBF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23B245-5A52-33C9-CD81-E40F06863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B6893F-9173-6AE6-2BFD-D0BA0E3EDD5A}"/>
              </a:ext>
            </a:extLst>
          </p:cNvPr>
          <p:cNvSpPr/>
          <p:nvPr userDrawn="1"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ECCC9-4051-D536-9B18-6172009DDD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D0D7E-DD28-0944-B162-55AE8C640F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0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772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5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01/04/2025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4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4B3261B-FD59-4FFC-E85F-040E672D3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E7F94B5-E8DC-A908-2A0A-101D781C9585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482951-A2ED-F375-BFD5-0CE2BED8A9F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4" name="Hình ảnh 31">
            <a:extLst>
              <a:ext uri="{FF2B5EF4-FFF2-40B4-BE49-F238E27FC236}">
                <a16:creationId xmlns:a16="http://schemas.microsoft.com/office/drawing/2014/main" id="{30F2C283-77B2-A5BE-25BB-5A655CD602C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10C8BD-4376-AC51-5403-A61E11FEC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72E457-2127-1119-2D95-9F1E5B42133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4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70AFECB-DA40-3DEB-6B82-587C605C2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C104892-E414-CD8B-2EC1-284FAD115986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F5777-8761-6B91-AD83-D55DD5BE849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5" name="Hình ảnh 31">
            <a:extLst>
              <a:ext uri="{FF2B5EF4-FFF2-40B4-BE49-F238E27FC236}">
                <a16:creationId xmlns:a16="http://schemas.microsoft.com/office/drawing/2014/main" id="{798D0C56-716C-810D-2D03-6F4EF42C80B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554458" y="-541097"/>
            <a:ext cx="1804572" cy="2542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9F84A-D3D1-75A5-657D-62373CD2397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17B64E-C024-EEBE-BEB5-5A5E9E92A87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DE4FF-11B6-4233-157A-3D0C25840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950D8-15B9-D70A-ED96-5919B5B8C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15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831F18CE-5334-6017-8789-07CFD8DEC4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4490D5-940F-FD48-BCAD-5E873F54F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4913" y="251478"/>
            <a:ext cx="8992379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3119C5-8F1E-6D49-BE5E-5DC724B963E8}"/>
              </a:ext>
            </a:extLst>
          </p:cNvPr>
          <p:cNvSpPr txBox="1"/>
          <p:nvPr/>
        </p:nvSpPr>
        <p:spPr>
          <a:xfrm>
            <a:off x="496886" y="344151"/>
            <a:ext cx="1103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toán: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với vận tốc 65 km/h. Tính quãng đường ô tô đó đi được trong 2 giờ.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181CD-D203-62F9-BAAC-CFEC1EA23CD6}"/>
              </a:ext>
            </a:extLst>
          </p:cNvPr>
          <p:cNvSpPr txBox="1"/>
          <p:nvPr/>
        </p:nvSpPr>
        <p:spPr>
          <a:xfrm>
            <a:off x="1033699" y="2158481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AAE30C-FD0F-0367-0C2D-579D35D4161E}"/>
              </a:ext>
            </a:extLst>
          </p:cNvPr>
          <p:cNvSpPr txBox="1"/>
          <p:nvPr/>
        </p:nvSpPr>
        <p:spPr>
          <a:xfrm>
            <a:off x="745160" y="3151445"/>
            <a:ext cx="5062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: 65 km/h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: 2 giờ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 : ....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1C0A98-B9C6-7F95-CC3E-B9506F46A9E7}"/>
              </a:ext>
            </a:extLst>
          </p:cNvPr>
          <p:cNvGrpSpPr/>
          <p:nvPr/>
        </p:nvGrpSpPr>
        <p:grpSpPr>
          <a:xfrm>
            <a:off x="5219599" y="2260601"/>
            <a:ext cx="5938702" cy="3963874"/>
            <a:chOff x="5219599" y="2260601"/>
            <a:chExt cx="5938702" cy="3963874"/>
          </a:xfrm>
        </p:grpSpPr>
        <p:sp>
          <p:nvSpPr>
            <p:cNvPr id="5" name="思想气泡: 云 7">
              <a:extLst>
                <a:ext uri="{FF2B5EF4-FFF2-40B4-BE49-F238E27FC236}">
                  <a16:creationId xmlns:a16="http://schemas.microsoft.com/office/drawing/2014/main" id="{F1E7E053-1F8F-B5F1-8474-6F7E423B5426}"/>
                </a:ext>
              </a:extLst>
            </p:cNvPr>
            <p:cNvSpPr/>
            <p:nvPr/>
          </p:nvSpPr>
          <p:spPr>
            <a:xfrm flipH="1">
              <a:off x="5219599" y="2260601"/>
              <a:ext cx="5938702" cy="3963874"/>
            </a:xfrm>
            <a:prstGeom prst="cloudCallout">
              <a:avLst>
                <a:gd name="adj1" fmla="val -61397"/>
                <a:gd name="adj2" fmla="val 24277"/>
              </a:avLst>
            </a:prstGeom>
            <a:solidFill>
              <a:srgbClr val="66FF99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5E8C9C-333E-0A03-D295-3BAB8DB08A98}"/>
                </a:ext>
              </a:extLst>
            </p:cNvPr>
            <p:cNvSpPr txBox="1"/>
            <p:nvPr/>
          </p:nvSpPr>
          <p:spPr>
            <a:xfrm>
              <a:off x="5642361" y="2966779"/>
              <a:ext cx="50623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Vận tốc ô tô </a:t>
              </a:r>
            </a:p>
            <a:p>
              <a:pPr algn="ctr"/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65 km/h nghĩa là thế nào?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0AD64A-00F7-B3C1-4E47-B4375FC33021}"/>
              </a:ext>
            </a:extLst>
          </p:cNvPr>
          <p:cNvCxnSpPr/>
          <p:nvPr/>
        </p:nvCxnSpPr>
        <p:spPr>
          <a:xfrm>
            <a:off x="5461000" y="2260601"/>
            <a:ext cx="0" cy="38105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B83969E-48E6-7289-10BC-CC03DBC041CF}"/>
              </a:ext>
            </a:extLst>
          </p:cNvPr>
          <p:cNvSpPr txBox="1"/>
          <p:nvPr/>
        </p:nvSpPr>
        <p:spPr>
          <a:xfrm>
            <a:off x="7019540" y="2158481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7130C1-32B0-6D12-973D-3AADE8D25495}"/>
              </a:ext>
            </a:extLst>
          </p:cNvPr>
          <p:cNvSpPr txBox="1"/>
          <p:nvPr/>
        </p:nvSpPr>
        <p:spPr>
          <a:xfrm>
            <a:off x="5762443" y="3357258"/>
            <a:ext cx="56372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giờ đi được: 65 km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giờ đi được: 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3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5E6D85-63DE-6EE8-28BC-594D13FBCD2F}"/>
              </a:ext>
            </a:extLst>
          </p:cNvPr>
          <p:cNvSpPr txBox="1"/>
          <p:nvPr/>
        </p:nvSpPr>
        <p:spPr>
          <a:xfrm>
            <a:off x="496886" y="344151"/>
            <a:ext cx="1103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toán: 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với vận tốc 65 km/h. Tính quãng đường ô tô đó đi được trong 2 giờ.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FDA23-C952-366E-ADF9-9E5EB7396DD1}"/>
              </a:ext>
            </a:extLst>
          </p:cNvPr>
          <p:cNvSpPr txBox="1"/>
          <p:nvPr/>
        </p:nvSpPr>
        <p:spPr>
          <a:xfrm>
            <a:off x="671237" y="1912386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34479-6322-E871-C4F3-8A06741D50B1}"/>
              </a:ext>
            </a:extLst>
          </p:cNvPr>
          <p:cNvSpPr txBox="1"/>
          <p:nvPr/>
        </p:nvSpPr>
        <p:spPr>
          <a:xfrm>
            <a:off x="43101" y="2725369"/>
            <a:ext cx="65208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Quãng đường ô tô đi được trong 2 giờ là: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× 2 =130 (km)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130 km.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69F042-F245-570F-F1D9-E664F07C861F}"/>
              </a:ext>
            </a:extLst>
          </p:cNvPr>
          <p:cNvGrpSpPr/>
          <p:nvPr/>
        </p:nvGrpSpPr>
        <p:grpSpPr>
          <a:xfrm>
            <a:off x="6731000" y="2460216"/>
            <a:ext cx="5183815" cy="3084849"/>
            <a:chOff x="6705600" y="3428999"/>
            <a:chExt cx="5183815" cy="3084849"/>
          </a:xfrm>
        </p:grpSpPr>
        <p:sp>
          <p:nvSpPr>
            <p:cNvPr id="5" name="Hình chữ nhật: Góc Tròn 277">
              <a:extLst>
                <a:ext uri="{FF2B5EF4-FFF2-40B4-BE49-F238E27FC236}">
                  <a16:creationId xmlns:a16="http://schemas.microsoft.com/office/drawing/2014/main" id="{FFED09B1-4BCC-4154-091C-10744E59041D}"/>
                </a:ext>
              </a:extLst>
            </p:cNvPr>
            <p:cNvSpPr/>
            <p:nvPr/>
          </p:nvSpPr>
          <p:spPr>
            <a:xfrm>
              <a:off x="6705600" y="3428999"/>
              <a:ext cx="5183815" cy="3084849"/>
            </a:xfrm>
            <a:prstGeom prst="roundRect">
              <a:avLst/>
            </a:prstGeom>
            <a:solidFill>
              <a:srgbClr val="CCFFFF"/>
            </a:solidFill>
            <a:ln w="38100">
              <a:solidFill>
                <a:srgbClr val="00B0F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C3B9E1-C1D4-5C35-E72F-8646BF2FB1F4}"/>
                </a:ext>
              </a:extLst>
            </p:cNvPr>
            <p:cNvSpPr txBox="1"/>
            <p:nvPr/>
          </p:nvSpPr>
          <p:spPr>
            <a:xfrm>
              <a:off x="6776315" y="3636272"/>
              <a:ext cx="4933086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tính quãng đường ta lấy vận tốc nhân với thời gian.</a:t>
              </a:r>
            </a:p>
            <a:p>
              <a:pPr algn="ctr"/>
              <a:r>
                <a:rPr lang="vi-VN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 = v × t</a:t>
              </a:r>
              <a:endPara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26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58D4D-71EA-AAE8-C223-FD59313F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26" y="290941"/>
            <a:ext cx="6767147" cy="33043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511310-745B-395A-B91B-211E4F76CF7B}"/>
              </a:ext>
            </a:extLst>
          </p:cNvPr>
          <p:cNvGrpSpPr/>
          <p:nvPr/>
        </p:nvGrpSpPr>
        <p:grpSpPr>
          <a:xfrm>
            <a:off x="1041400" y="3914011"/>
            <a:ext cx="10109200" cy="2474090"/>
            <a:chOff x="6705600" y="3428999"/>
            <a:chExt cx="5183815" cy="3084849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16DE8D9F-4C46-40E4-167D-15442D1D920B}"/>
                </a:ext>
              </a:extLst>
            </p:cNvPr>
            <p:cNvSpPr/>
            <p:nvPr/>
          </p:nvSpPr>
          <p:spPr>
            <a:xfrm>
              <a:off x="6705600" y="3428999"/>
              <a:ext cx="5183815" cy="3084849"/>
            </a:xfrm>
            <a:prstGeom prst="roundRect">
              <a:avLst/>
            </a:prstGeom>
            <a:solidFill>
              <a:srgbClr val="CCFFFF"/>
            </a:solidFill>
            <a:ln w="38100">
              <a:solidFill>
                <a:srgbClr val="00B0F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49BB30-293A-AE9B-0739-426B40242189}"/>
                </a:ext>
              </a:extLst>
            </p:cNvPr>
            <p:cNvSpPr txBox="1"/>
            <p:nvPr/>
          </p:nvSpPr>
          <p:spPr>
            <a:xfrm>
              <a:off x="6776315" y="3636272"/>
              <a:ext cx="4933086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tính quãng đường ta lấy vận tốc nhân với thời gian.</a:t>
              </a:r>
            </a:p>
            <a:p>
              <a:pPr algn="ctr"/>
              <a:r>
                <a:rPr lang="vi-VN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 = v × t</a:t>
              </a:r>
              <a:endPara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4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6BC5D-B1EE-4B14-0B34-2B605A899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E36EA60-E892-9889-B900-DE12CE8EEA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1AD606-C02F-B6C7-49CF-D4DB214DC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E391E-0062-63B2-CDDD-723BEABB0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352" y="207531"/>
            <a:ext cx="7382896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78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78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A27FF9-626B-3D7E-E32E-BCBF1F07F357}"/>
              </a:ext>
            </a:extLst>
          </p:cNvPr>
          <p:cNvSpPr/>
          <p:nvPr/>
        </p:nvSpPr>
        <p:spPr>
          <a:xfrm>
            <a:off x="1245579" y="472166"/>
            <a:ext cx="840276" cy="6245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F81B2-C6A7-7FA3-6924-2ED237FD7C54}"/>
              </a:ext>
            </a:extLst>
          </p:cNvPr>
          <p:cNvSpPr txBox="1"/>
          <p:nvPr/>
        </p:nvSpPr>
        <p:spPr>
          <a:xfrm>
            <a:off x="1282467" y="417781"/>
            <a:ext cx="1282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3EC938-B050-2D96-64DF-930083168C64}"/>
              </a:ext>
            </a:extLst>
          </p:cNvPr>
          <p:cNvSpPr/>
          <p:nvPr/>
        </p:nvSpPr>
        <p:spPr>
          <a:xfrm>
            <a:off x="552652" y="472166"/>
            <a:ext cx="640375" cy="6245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1</a:t>
            </a:r>
            <a:endParaRPr lang="en-US" sz="44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6D2632-61AC-A2E4-A4A3-43254D1DF4D8}"/>
              </a:ext>
            </a:extLst>
          </p:cNvPr>
          <p:cNvGrpSpPr/>
          <p:nvPr/>
        </p:nvGrpSpPr>
        <p:grpSpPr>
          <a:xfrm>
            <a:off x="956441" y="1187222"/>
            <a:ext cx="10657490" cy="1754326"/>
            <a:chOff x="956441" y="1187222"/>
            <a:chExt cx="10657490" cy="17543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B862C7-E686-26A4-D7B1-31ACD9F190F0}"/>
                </a:ext>
              </a:extLst>
            </p:cNvPr>
            <p:cNvSpPr txBox="1"/>
            <p:nvPr/>
          </p:nvSpPr>
          <p:spPr>
            <a:xfrm>
              <a:off x="956441" y="1187222"/>
              <a:ext cx="106574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Một chiếc tàu biển đi với vận tốc 33,7 km/h. Quãng đường đi được của chiếc tàu đó trong 4 giờ là        km.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D11114-AB91-7C37-6DD5-AA101D6513D3}"/>
                </a:ext>
              </a:extLst>
            </p:cNvPr>
            <p:cNvSpPr/>
            <p:nvPr/>
          </p:nvSpPr>
          <p:spPr>
            <a:xfrm>
              <a:off x="1533569" y="2354843"/>
              <a:ext cx="552286" cy="461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</a:rPr>
                <a:t>?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8" name="Speech Bubble: Oval 34">
            <a:extLst>
              <a:ext uri="{FF2B5EF4-FFF2-40B4-BE49-F238E27FC236}">
                <a16:creationId xmlns:a16="http://schemas.microsoft.com/office/drawing/2014/main" id="{10048BB4-C924-FEA8-1CE8-9B295689EA64}"/>
              </a:ext>
            </a:extLst>
          </p:cNvPr>
          <p:cNvSpPr/>
          <p:nvPr/>
        </p:nvSpPr>
        <p:spPr>
          <a:xfrm>
            <a:off x="698938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Oval 34">
            <a:extLst>
              <a:ext uri="{FF2B5EF4-FFF2-40B4-BE49-F238E27FC236}">
                <a16:creationId xmlns:a16="http://schemas.microsoft.com/office/drawing/2014/main" id="{73C090A9-177E-6E16-1C72-CCAE0774C502}"/>
              </a:ext>
            </a:extLst>
          </p:cNvPr>
          <p:cNvSpPr/>
          <p:nvPr/>
        </p:nvSpPr>
        <p:spPr>
          <a:xfrm>
            <a:off x="701709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tính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00050-51F5-F159-BECD-EA3C1971A82B}"/>
              </a:ext>
            </a:extLst>
          </p:cNvPr>
          <p:cNvSpPr txBox="1"/>
          <p:nvPr/>
        </p:nvSpPr>
        <p:spPr>
          <a:xfrm>
            <a:off x="1033699" y="3151102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F3C26-62F2-3DE3-62A5-C5194AE63E5D}"/>
              </a:ext>
            </a:extLst>
          </p:cNvPr>
          <p:cNvSpPr txBox="1"/>
          <p:nvPr/>
        </p:nvSpPr>
        <p:spPr>
          <a:xfrm>
            <a:off x="745160" y="4144066"/>
            <a:ext cx="5062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: 33,7 km/h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: 4 giờ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 : ....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2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8" grpId="1" animBg="1"/>
      <p:bldP spid="9" grpId="0" animBg="1"/>
      <p:bldP spid="9" grpId="1" animBg="1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21171-10FC-8F3F-6816-0621FEFB6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6E50F0-D15C-F82D-D8D0-C0BB2DA4F565}"/>
              </a:ext>
            </a:extLst>
          </p:cNvPr>
          <p:cNvSpPr/>
          <p:nvPr/>
        </p:nvSpPr>
        <p:spPr>
          <a:xfrm>
            <a:off x="1245579" y="472166"/>
            <a:ext cx="840276" cy="62456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F33F2B-4F7B-6ABE-9563-6EDBB6D0568B}"/>
              </a:ext>
            </a:extLst>
          </p:cNvPr>
          <p:cNvSpPr txBox="1"/>
          <p:nvPr/>
        </p:nvSpPr>
        <p:spPr>
          <a:xfrm>
            <a:off x="1282467" y="417781"/>
            <a:ext cx="1282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C1DBDE-613F-4E7C-9619-4A54D6359F19}"/>
              </a:ext>
            </a:extLst>
          </p:cNvPr>
          <p:cNvSpPr/>
          <p:nvPr/>
        </p:nvSpPr>
        <p:spPr>
          <a:xfrm>
            <a:off x="552652" y="472166"/>
            <a:ext cx="640375" cy="6245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1</a:t>
            </a:r>
            <a:endParaRPr lang="en-US" sz="44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410BA4-B066-7E5C-EE9A-97C25E9559B7}"/>
              </a:ext>
            </a:extLst>
          </p:cNvPr>
          <p:cNvGrpSpPr/>
          <p:nvPr/>
        </p:nvGrpSpPr>
        <p:grpSpPr>
          <a:xfrm>
            <a:off x="956441" y="1187222"/>
            <a:ext cx="10657490" cy="1754326"/>
            <a:chOff x="956441" y="1187222"/>
            <a:chExt cx="10657490" cy="17543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4721A8-7EC6-7B0F-1B67-682FF19AF404}"/>
                </a:ext>
              </a:extLst>
            </p:cNvPr>
            <p:cNvSpPr txBox="1"/>
            <p:nvPr/>
          </p:nvSpPr>
          <p:spPr>
            <a:xfrm>
              <a:off x="956441" y="1187222"/>
              <a:ext cx="106574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Một chiếc tàu biển đi với vận tốc 33,7 km/h. Quãng đường đi được của chiếc tàu đó trong 4 giờ là        km.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C3230EE-C2EA-8EC0-6C06-E13FB4E7A248}"/>
                </a:ext>
              </a:extLst>
            </p:cNvPr>
            <p:cNvSpPr/>
            <p:nvPr/>
          </p:nvSpPr>
          <p:spPr>
            <a:xfrm>
              <a:off x="1533569" y="2354843"/>
              <a:ext cx="552286" cy="461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</a:rPr>
                <a:t>?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1A89260-F517-5963-8371-2911DBB62ED0}"/>
              </a:ext>
            </a:extLst>
          </p:cNvPr>
          <p:cNvSpPr txBox="1"/>
          <p:nvPr/>
        </p:nvSpPr>
        <p:spPr>
          <a:xfrm>
            <a:off x="1033699" y="3151102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9FB3D-A2BA-7E02-F917-39C410047431}"/>
              </a:ext>
            </a:extLst>
          </p:cNvPr>
          <p:cNvSpPr txBox="1"/>
          <p:nvPr/>
        </p:nvSpPr>
        <p:spPr>
          <a:xfrm>
            <a:off x="745160" y="4144066"/>
            <a:ext cx="50623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 : 33,7 km/h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 : 4 giờ</a:t>
            </a:r>
          </a:p>
          <a:p>
            <a:r>
              <a:rPr lang="vi-VN" sz="44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 : .... km?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45621235-CDB9-7307-5CF5-A7CF891BB2D7}"/>
              </a:ext>
            </a:extLst>
          </p:cNvPr>
          <p:cNvSpPr/>
          <p:nvPr/>
        </p:nvSpPr>
        <p:spPr>
          <a:xfrm>
            <a:off x="6096000" y="2850023"/>
            <a:ext cx="3830596" cy="97432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v × t</a:t>
            </a:r>
            <a:endParaRPr lang="zh-CN" altLang="en-US" sz="66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558AB-1FD0-5B66-B938-11640B1D6AD7}"/>
              </a:ext>
            </a:extLst>
          </p:cNvPr>
          <p:cNvSpPr txBox="1"/>
          <p:nvPr/>
        </p:nvSpPr>
        <p:spPr>
          <a:xfrm>
            <a:off x="4936040" y="4144066"/>
            <a:ext cx="6677891" cy="2123658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Quãng đường đi được của chiếc tàu là:</a:t>
            </a:r>
          </a:p>
          <a:p>
            <a:pPr algn="ctr"/>
            <a:r>
              <a:rPr lang="vi-VN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33,7 × 4 = 134,8 (km)</a:t>
            </a:r>
            <a:endParaRPr lang="en-US" sz="4400" b="1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5056D0-F1A9-69AE-B8C9-BF3A17CA4A61}"/>
              </a:ext>
            </a:extLst>
          </p:cNvPr>
          <p:cNvGrpSpPr/>
          <p:nvPr/>
        </p:nvGrpSpPr>
        <p:grpSpPr>
          <a:xfrm>
            <a:off x="1533569" y="2300250"/>
            <a:ext cx="2875096" cy="646331"/>
            <a:chOff x="1533569" y="2300250"/>
            <a:chExt cx="2875096" cy="64633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FE349D9-1CBC-630F-5465-6094692F0C18}"/>
                </a:ext>
              </a:extLst>
            </p:cNvPr>
            <p:cNvSpPr/>
            <p:nvPr/>
          </p:nvSpPr>
          <p:spPr>
            <a:xfrm>
              <a:off x="1533569" y="2301466"/>
              <a:ext cx="1666832" cy="6400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134,8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6BA7E-07A3-9BBA-D10B-2470EDDDA055}"/>
                </a:ext>
              </a:extLst>
            </p:cNvPr>
            <p:cNvSpPr txBox="1"/>
            <p:nvPr/>
          </p:nvSpPr>
          <p:spPr>
            <a:xfrm>
              <a:off x="3200401" y="2300250"/>
              <a:ext cx="1208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7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4EC5CA-3B08-94E0-8E18-9CD31CCBD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" y="2575545"/>
            <a:ext cx="3556192" cy="42824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87575B-0B19-596B-AB51-F6CA0ADB4B82}"/>
              </a:ext>
            </a:extLst>
          </p:cNvPr>
          <p:cNvGrpSpPr/>
          <p:nvPr/>
        </p:nvGrpSpPr>
        <p:grpSpPr>
          <a:xfrm>
            <a:off x="423744" y="267678"/>
            <a:ext cx="11318488" cy="2027847"/>
            <a:chOff x="423744" y="267678"/>
            <a:chExt cx="11318488" cy="20278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819BE4-E5AF-FAA8-D647-4D13F5A0C5D3}"/>
                </a:ext>
              </a:extLst>
            </p:cNvPr>
            <p:cNvGrpSpPr/>
            <p:nvPr/>
          </p:nvGrpSpPr>
          <p:grpSpPr>
            <a:xfrm>
              <a:off x="423744" y="267678"/>
              <a:ext cx="11318488" cy="2027847"/>
              <a:chOff x="227274" y="165341"/>
              <a:chExt cx="9176716" cy="3823375"/>
            </a:xfrm>
          </p:grpSpPr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D4879CA4-2A0D-78B3-C93A-1A48BE86C522}"/>
                  </a:ext>
                </a:extLst>
              </p:cNvPr>
              <p:cNvSpPr/>
              <p:nvPr/>
            </p:nvSpPr>
            <p:spPr>
              <a:xfrm>
                <a:off x="227274" y="165341"/>
                <a:ext cx="9176716" cy="3823375"/>
              </a:xfrm>
              <a:prstGeom prst="wedgeRoundRectCallout">
                <a:avLst>
                  <a:gd name="adj1" fmla="val -22720"/>
                  <a:gd name="adj2" fmla="val 66220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68DE0C-3C9E-B5AA-8C5F-77B96CDFF7D0}"/>
                  </a:ext>
                </a:extLst>
              </p:cNvPr>
              <p:cNvSpPr txBox="1"/>
              <p:nvPr/>
            </p:nvSpPr>
            <p:spPr>
              <a:xfrm>
                <a:off x="318805" y="214132"/>
                <a:ext cx="8993654" cy="365584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Một chú chim cắt có thể bay với vận tốc 108 m/s. Hỏi trong 15 giây, chú chim cắt có thể bay được hơn 1 km hay không?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747472-C6B4-5236-5E7D-5119AED45268}"/>
                </a:ext>
              </a:extLst>
            </p:cNvPr>
            <p:cNvSpPr/>
            <p:nvPr/>
          </p:nvSpPr>
          <p:spPr>
            <a:xfrm>
              <a:off x="596114" y="360657"/>
              <a:ext cx="640375" cy="62456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/>
                <a:t>2</a:t>
              </a:r>
              <a:endParaRPr lang="en-US" sz="4400" b="1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E0DC1AD-50BF-9BAE-337C-AB0D6131F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359" y="2479517"/>
            <a:ext cx="4184980" cy="189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peech Bubble: Oval 34">
            <a:extLst>
              <a:ext uri="{FF2B5EF4-FFF2-40B4-BE49-F238E27FC236}">
                <a16:creationId xmlns:a16="http://schemas.microsoft.com/office/drawing/2014/main" id="{6559BF43-E142-9799-4D5E-4979A6A354F5}"/>
              </a:ext>
            </a:extLst>
          </p:cNvPr>
          <p:cNvSpPr/>
          <p:nvPr/>
        </p:nvSpPr>
        <p:spPr>
          <a:xfrm>
            <a:off x="698938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Speech Bubble: Oval 34">
            <a:extLst>
              <a:ext uri="{FF2B5EF4-FFF2-40B4-BE49-F238E27FC236}">
                <a16:creationId xmlns:a16="http://schemas.microsoft.com/office/drawing/2014/main" id="{4F558E3C-3B54-9967-76B7-E541BEFEF6FF}"/>
              </a:ext>
            </a:extLst>
          </p:cNvPr>
          <p:cNvSpPr/>
          <p:nvPr/>
        </p:nvSpPr>
        <p:spPr>
          <a:xfrm>
            <a:off x="7017090" y="3151102"/>
            <a:ext cx="3983421" cy="2818774"/>
          </a:xfrm>
          <a:custGeom>
            <a:avLst/>
            <a:gdLst>
              <a:gd name="connsiteX0" fmla="*/ 4277238 w 3983421"/>
              <a:gd name="connsiteY0" fmla="*/ 2111149 h 2818774"/>
              <a:gd name="connsiteX1" fmla="*/ 3633988 w 3983421"/>
              <a:gd name="connsiteY1" fmla="*/ 2206790 h 2818774"/>
              <a:gd name="connsiteX2" fmla="*/ 1453238 w 3983421"/>
              <a:gd name="connsiteY2" fmla="*/ 2766288 h 2818774"/>
              <a:gd name="connsiteX3" fmla="*/ 170439 w 3983421"/>
              <a:gd name="connsiteY3" fmla="*/ 838931 h 2818774"/>
              <a:gd name="connsiteX4" fmla="*/ 2316270 w 3983421"/>
              <a:gd name="connsiteY4" fmla="*/ 18837 h 2818774"/>
              <a:gd name="connsiteX5" fmla="*/ 3936537 w 3983421"/>
              <a:gd name="connsiteY5" fmla="*/ 1713388 h 2818774"/>
              <a:gd name="connsiteX6" fmla="*/ 4277238 w 3983421"/>
              <a:gd name="connsiteY6" fmla="*/ 2111149 h 28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3421" h="2818774" fill="none" extrusionOk="0">
                <a:moveTo>
                  <a:pt x="4277238" y="2111149"/>
                </a:moveTo>
                <a:cubicBezTo>
                  <a:pt x="3981430" y="2192323"/>
                  <a:pt x="3933853" y="2177916"/>
                  <a:pt x="3633988" y="2206790"/>
                </a:cubicBezTo>
                <a:cubicBezTo>
                  <a:pt x="3140749" y="2694047"/>
                  <a:pt x="2350944" y="3017819"/>
                  <a:pt x="1453238" y="2766288"/>
                </a:cubicBezTo>
                <a:cubicBezTo>
                  <a:pt x="317502" y="2494446"/>
                  <a:pt x="-452932" y="1613831"/>
                  <a:pt x="170439" y="838931"/>
                </a:cubicBezTo>
                <a:cubicBezTo>
                  <a:pt x="537388" y="219666"/>
                  <a:pt x="1317911" y="-118023"/>
                  <a:pt x="2316270" y="18837"/>
                </a:cubicBezTo>
                <a:cubicBezTo>
                  <a:pt x="3312430" y="80695"/>
                  <a:pt x="4214379" y="906556"/>
                  <a:pt x="3936537" y="1713388"/>
                </a:cubicBezTo>
                <a:cubicBezTo>
                  <a:pt x="3996505" y="1769201"/>
                  <a:pt x="4160915" y="2005822"/>
                  <a:pt x="4277238" y="2111149"/>
                </a:cubicBezTo>
                <a:close/>
              </a:path>
              <a:path w="3983421" h="2818774" stroke="0" extrusionOk="0">
                <a:moveTo>
                  <a:pt x="4277238" y="2111149"/>
                </a:moveTo>
                <a:cubicBezTo>
                  <a:pt x="4056103" y="2094462"/>
                  <a:pt x="3737219" y="2224850"/>
                  <a:pt x="3633988" y="2206790"/>
                </a:cubicBezTo>
                <a:cubicBezTo>
                  <a:pt x="2998753" y="2720549"/>
                  <a:pt x="2259513" y="2985458"/>
                  <a:pt x="1453238" y="2766288"/>
                </a:cubicBezTo>
                <a:cubicBezTo>
                  <a:pt x="263430" y="2598245"/>
                  <a:pt x="-263412" y="1662529"/>
                  <a:pt x="170439" y="838931"/>
                </a:cubicBezTo>
                <a:cubicBezTo>
                  <a:pt x="522605" y="320024"/>
                  <a:pt x="1262779" y="-59577"/>
                  <a:pt x="2316270" y="18837"/>
                </a:cubicBezTo>
                <a:cubicBezTo>
                  <a:pt x="3308578" y="96411"/>
                  <a:pt x="4339085" y="959984"/>
                  <a:pt x="3936537" y="1713388"/>
                </a:cubicBezTo>
                <a:cubicBezTo>
                  <a:pt x="4070211" y="1874518"/>
                  <a:pt x="4110300" y="1969887"/>
                  <a:pt x="4277238" y="211114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yêu cầu  </a:t>
            </a:r>
            <a:r>
              <a:rPr lang="en-US" sz="48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06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1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F3FA2-2205-E040-CE5B-6C9667A4E732}"/>
              </a:ext>
            </a:extLst>
          </p:cNvPr>
          <p:cNvSpPr txBox="1"/>
          <p:nvPr/>
        </p:nvSpPr>
        <p:spPr>
          <a:xfrm>
            <a:off x="3564849" y="43020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3B7C7-C294-A27D-CC3C-35C6EAB61EDB}"/>
              </a:ext>
            </a:extLst>
          </p:cNvPr>
          <p:cNvSpPr txBox="1"/>
          <p:nvPr/>
        </p:nvSpPr>
        <p:spPr>
          <a:xfrm>
            <a:off x="579863" y="1076536"/>
            <a:ext cx="11062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Tính quãng đường chú chim bay được trong 15 giây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vận tốc bay của chú chim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thời gian bay.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So sánh quãng đường vừa tính được với 1 km rồi kết luận.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94708767-62DC-8E56-E813-7605742E7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32" y="2943922"/>
            <a:ext cx="5694718" cy="3517326"/>
          </a:xfrm>
          <a:prstGeom prst="rect">
            <a:avLst/>
          </a:prstGeom>
        </p:spPr>
      </p:pic>
      <p:pic>
        <p:nvPicPr>
          <p:cNvPr id="7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C1AC966-083F-51BF-6AD3-486C0316D4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8829" y="5469356"/>
            <a:ext cx="1687550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FDD8F-FA2E-F345-B089-B98EC49A3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FCD08-ACB4-052C-0A0D-EC3CED2D4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" y="2575545"/>
            <a:ext cx="3556192" cy="42824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0D7AFF-8DAF-73A9-ADFB-137B4CD0CBF3}"/>
              </a:ext>
            </a:extLst>
          </p:cNvPr>
          <p:cNvGrpSpPr/>
          <p:nvPr/>
        </p:nvGrpSpPr>
        <p:grpSpPr>
          <a:xfrm>
            <a:off x="423744" y="267678"/>
            <a:ext cx="11318488" cy="2027847"/>
            <a:chOff x="423744" y="267678"/>
            <a:chExt cx="11318488" cy="20278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B7EDF8B-9833-44D2-8848-7B9492C207E4}"/>
                </a:ext>
              </a:extLst>
            </p:cNvPr>
            <p:cNvGrpSpPr/>
            <p:nvPr/>
          </p:nvGrpSpPr>
          <p:grpSpPr>
            <a:xfrm>
              <a:off x="423744" y="267678"/>
              <a:ext cx="11318488" cy="2027847"/>
              <a:chOff x="227274" y="165341"/>
              <a:chExt cx="9176716" cy="3823375"/>
            </a:xfrm>
          </p:grpSpPr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874288BC-7D1C-2B69-5798-5CD02839F1BF}"/>
                  </a:ext>
                </a:extLst>
              </p:cNvPr>
              <p:cNvSpPr/>
              <p:nvPr/>
            </p:nvSpPr>
            <p:spPr>
              <a:xfrm>
                <a:off x="227274" y="165341"/>
                <a:ext cx="9176716" cy="3823375"/>
              </a:xfrm>
              <a:prstGeom prst="wedgeRoundRectCallout">
                <a:avLst>
                  <a:gd name="adj1" fmla="val -22720"/>
                  <a:gd name="adj2" fmla="val 66220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9B959A-D457-F67D-06BA-5E75D0F90001}"/>
                  </a:ext>
                </a:extLst>
              </p:cNvPr>
              <p:cNvSpPr txBox="1"/>
              <p:nvPr/>
            </p:nvSpPr>
            <p:spPr>
              <a:xfrm>
                <a:off x="318805" y="214132"/>
                <a:ext cx="8993654" cy="365584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      Một chú chim cắt có thể bay với vận tốc 108 m/s. Hỏi trong 15 giây, chú chim cắt có thể bay được hơn 1 km hay không?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F72CDB9-D192-56B2-C506-E9246E663C45}"/>
                </a:ext>
              </a:extLst>
            </p:cNvPr>
            <p:cNvSpPr/>
            <p:nvPr/>
          </p:nvSpPr>
          <p:spPr>
            <a:xfrm>
              <a:off x="596114" y="360657"/>
              <a:ext cx="640375" cy="62456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853383-5163-1B84-3882-39F23721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122" y="2295525"/>
            <a:ext cx="2547134" cy="115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00DDD7-1C8B-3B3F-2DA4-C559F1B917AE}"/>
              </a:ext>
            </a:extLst>
          </p:cNvPr>
          <p:cNvSpPr txBox="1"/>
          <p:nvPr/>
        </p:nvSpPr>
        <p:spPr>
          <a:xfrm>
            <a:off x="6976362" y="2634342"/>
            <a:ext cx="2244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40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795FD-CC87-16ED-F881-03BF659267CF}"/>
              </a:ext>
            </a:extLst>
          </p:cNvPr>
          <p:cNvSpPr txBox="1"/>
          <p:nvPr/>
        </p:nvSpPr>
        <p:spPr>
          <a:xfrm>
            <a:off x="3820678" y="3514283"/>
            <a:ext cx="7808661" cy="1754326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Quãng đường chú chim bay được trong 15 giây là: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 × 15 = 1 620 (m) = 1,62 (km)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3681CD4-5F0A-6087-F994-03D52A836043}"/>
              </a:ext>
            </a:extLst>
          </p:cNvPr>
          <p:cNvSpPr/>
          <p:nvPr/>
        </p:nvSpPr>
        <p:spPr>
          <a:xfrm>
            <a:off x="3675969" y="5331586"/>
            <a:ext cx="8113206" cy="1261219"/>
          </a:xfrm>
          <a:prstGeom prst="roundRect">
            <a:avLst/>
          </a:prstGeom>
          <a:solidFill>
            <a:srgbClr val="FF7C8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Vì 1,62 &gt; 1 nên trong 15 giây, chú chim cắt có thể bay được hơn 1 km.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build="p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build="p" animBg="1"/>
          <p:bldP spid="1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090B40C-CE9D-CF21-B1A8-114276CA5323}"/>
              </a:ext>
            </a:extLst>
          </p:cNvPr>
          <p:cNvSpPr/>
          <p:nvPr/>
        </p:nvSpPr>
        <p:spPr>
          <a:xfrm>
            <a:off x="552652" y="472166"/>
            <a:ext cx="640375" cy="62456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/>
              <a:t>3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49F6C-AD74-2861-3B89-BFF47D8C5C25}"/>
              </a:ext>
            </a:extLst>
          </p:cNvPr>
          <p:cNvSpPr txBox="1"/>
          <p:nvPr/>
        </p:nvSpPr>
        <p:spPr>
          <a:xfrm>
            <a:off x="426720" y="557510"/>
            <a:ext cx="11314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Dịp nghỉ lễ, chú Luân bắt đầu lái xe máy về quê lúc 7 giờ sáng. Chú ấy về đến nhà lúc 10 giờ sáng. Hỏi quãng đường về quê dài bao nhiêu ki-lô-mét, biết rằng chú Luân đi với vận tốc trung bình là 55 km/h?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6F486-7081-6AE8-3DAB-D8583CF96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73" y="2305669"/>
            <a:ext cx="4168501" cy="2720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45255A-DAA6-4213-85CE-88E70B1B8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76" y="3126450"/>
            <a:ext cx="2706624" cy="3259384"/>
          </a:xfrm>
          <a:prstGeom prst="rect">
            <a:avLst/>
          </a:prstGeom>
        </p:spPr>
      </p:pic>
      <p:sp>
        <p:nvSpPr>
          <p:cNvPr id="9" name="Speech Bubble: Oval 34">
            <a:extLst>
              <a:ext uri="{FF2B5EF4-FFF2-40B4-BE49-F238E27FC236}">
                <a16:creationId xmlns:a16="http://schemas.microsoft.com/office/drawing/2014/main" id="{047774B9-3B3C-F97B-A953-EC546A82D804}"/>
              </a:ext>
            </a:extLst>
          </p:cNvPr>
          <p:cNvSpPr/>
          <p:nvPr/>
        </p:nvSpPr>
        <p:spPr>
          <a:xfrm>
            <a:off x="3559586" y="3364706"/>
            <a:ext cx="3426429" cy="2489109"/>
          </a:xfrm>
          <a:custGeom>
            <a:avLst/>
            <a:gdLst>
              <a:gd name="connsiteX0" fmla="*/ -381773 w 3426429"/>
              <a:gd name="connsiteY0" fmla="*/ 1953801 h 2489109"/>
              <a:gd name="connsiteX1" fmla="*/ 50795 w 3426429"/>
              <a:gd name="connsiteY1" fmla="*/ 1545364 h 2489109"/>
              <a:gd name="connsiteX2" fmla="*/ 1393679 w 3426429"/>
              <a:gd name="connsiteY2" fmla="*/ 21838 h 2489109"/>
              <a:gd name="connsiteX3" fmla="*/ 3260766 w 3426429"/>
              <a:gd name="connsiteY3" fmla="*/ 710634 h 2489109"/>
              <a:gd name="connsiteX4" fmla="*/ 2227536 w 3426429"/>
              <a:gd name="connsiteY4" fmla="*/ 2431703 h 2489109"/>
              <a:gd name="connsiteX5" fmla="*/ 326966 w 3426429"/>
              <a:gd name="connsiteY5" fmla="*/ 1975856 h 2489109"/>
              <a:gd name="connsiteX6" fmla="*/ -381773 w 3426429"/>
              <a:gd name="connsiteY6" fmla="*/ 1953801 h 248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6429" h="2489109" fill="none" extrusionOk="0">
                <a:moveTo>
                  <a:pt x="-381773" y="1953801"/>
                </a:moveTo>
                <a:cubicBezTo>
                  <a:pt x="-257678" y="1777835"/>
                  <a:pt x="10497" y="1626540"/>
                  <a:pt x="50795" y="1545364"/>
                </a:cubicBezTo>
                <a:cubicBezTo>
                  <a:pt x="-243722" y="795937"/>
                  <a:pt x="541913" y="288241"/>
                  <a:pt x="1393679" y="21838"/>
                </a:cubicBezTo>
                <a:cubicBezTo>
                  <a:pt x="2168063" y="-94704"/>
                  <a:pt x="2823965" y="191607"/>
                  <a:pt x="3260766" y="710634"/>
                </a:cubicBezTo>
                <a:cubicBezTo>
                  <a:pt x="3705326" y="1295395"/>
                  <a:pt x="3135274" y="2178343"/>
                  <a:pt x="2227536" y="2431703"/>
                </a:cubicBezTo>
                <a:cubicBezTo>
                  <a:pt x="1503466" y="2580817"/>
                  <a:pt x="773393" y="2401102"/>
                  <a:pt x="326966" y="1975856"/>
                </a:cubicBezTo>
                <a:cubicBezTo>
                  <a:pt x="97176" y="1938093"/>
                  <a:pt x="-47572" y="2028028"/>
                  <a:pt x="-381773" y="1953801"/>
                </a:cubicBezTo>
                <a:close/>
              </a:path>
              <a:path w="3426429" h="2489109" stroke="0" extrusionOk="0">
                <a:moveTo>
                  <a:pt x="-381773" y="1953801"/>
                </a:moveTo>
                <a:cubicBezTo>
                  <a:pt x="-239078" y="1823120"/>
                  <a:pt x="-25908" y="1666334"/>
                  <a:pt x="50795" y="1545364"/>
                </a:cubicBezTo>
                <a:cubicBezTo>
                  <a:pt x="-242605" y="857426"/>
                  <a:pt x="414680" y="200316"/>
                  <a:pt x="1393679" y="21838"/>
                </a:cubicBezTo>
                <a:cubicBezTo>
                  <a:pt x="2119704" y="30887"/>
                  <a:pt x="2968517" y="227857"/>
                  <a:pt x="3260766" y="710634"/>
                </a:cubicBezTo>
                <a:cubicBezTo>
                  <a:pt x="3668845" y="1564041"/>
                  <a:pt x="3175319" y="2212259"/>
                  <a:pt x="2227536" y="2431703"/>
                </a:cubicBezTo>
                <a:cubicBezTo>
                  <a:pt x="1454097" y="2563791"/>
                  <a:pt x="803308" y="2418737"/>
                  <a:pt x="326966" y="1975856"/>
                </a:cubicBezTo>
                <a:cubicBezTo>
                  <a:pt x="196618" y="1971166"/>
                  <a:pt x="-98753" y="1994466"/>
                  <a:pt x="-381773" y="1953801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61142"/>
                      <a:gd name="adj2" fmla="val 284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F56C6F-D598-40A3-C511-5B4CE19F5393}"/>
              </a:ext>
            </a:extLst>
          </p:cNvPr>
          <p:cNvCxnSpPr/>
          <p:nvPr/>
        </p:nvCxnSpPr>
        <p:spPr>
          <a:xfrm>
            <a:off x="1365504" y="1047959"/>
            <a:ext cx="102412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6A60BF-0E91-C206-3116-AB03B5F7DBB0}"/>
              </a:ext>
            </a:extLst>
          </p:cNvPr>
          <p:cNvCxnSpPr/>
          <p:nvPr/>
        </p:nvCxnSpPr>
        <p:spPr>
          <a:xfrm>
            <a:off x="540460" y="1529543"/>
            <a:ext cx="7589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FCB042-74BA-955C-126E-0FEE0C013A0F}"/>
              </a:ext>
            </a:extLst>
          </p:cNvPr>
          <p:cNvCxnSpPr/>
          <p:nvPr/>
        </p:nvCxnSpPr>
        <p:spPr>
          <a:xfrm>
            <a:off x="8662416" y="2029415"/>
            <a:ext cx="3017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FBCF58-1B37-E41A-D7E1-1B4D58F72BB4}"/>
              </a:ext>
            </a:extLst>
          </p:cNvPr>
          <p:cNvCxnSpPr/>
          <p:nvPr/>
        </p:nvCxnSpPr>
        <p:spPr>
          <a:xfrm>
            <a:off x="540460" y="2498807"/>
            <a:ext cx="56692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Oval 38">
            <a:extLst>
              <a:ext uri="{FF2B5EF4-FFF2-40B4-BE49-F238E27FC236}">
                <a16:creationId xmlns:a16="http://schemas.microsoft.com/office/drawing/2014/main" id="{AC58663C-8DEB-109B-C3F6-66A64C9CF627}"/>
              </a:ext>
            </a:extLst>
          </p:cNvPr>
          <p:cNvSpPr/>
          <p:nvPr/>
        </p:nvSpPr>
        <p:spPr>
          <a:xfrm>
            <a:off x="3389958" y="3320931"/>
            <a:ext cx="3693593" cy="2489110"/>
          </a:xfrm>
          <a:custGeom>
            <a:avLst/>
            <a:gdLst>
              <a:gd name="connsiteX0" fmla="*/ -250758 w 3693593"/>
              <a:gd name="connsiteY0" fmla="*/ 2016279 h 2489110"/>
              <a:gd name="connsiteX1" fmla="*/ 86763 w 3693593"/>
              <a:gd name="connsiteY1" fmla="*/ 1621541 h 2489110"/>
              <a:gd name="connsiteX2" fmla="*/ 1488414 w 3693593"/>
              <a:gd name="connsiteY2" fmla="*/ 23659 h 2489110"/>
              <a:gd name="connsiteX3" fmla="*/ 3459095 w 3693593"/>
              <a:gd name="connsiteY3" fmla="*/ 637613 h 2489110"/>
              <a:gd name="connsiteX4" fmla="*/ 2398112 w 3693593"/>
              <a:gd name="connsiteY4" fmla="*/ 2432361 h 2489110"/>
              <a:gd name="connsiteX5" fmla="*/ 424482 w 3693593"/>
              <a:gd name="connsiteY5" fmla="*/ 2038406 h 2489110"/>
              <a:gd name="connsiteX6" fmla="*/ -250758 w 3693593"/>
              <a:gd name="connsiteY6" fmla="*/ 2016279 h 248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593" h="2489110" fill="none" extrusionOk="0">
                <a:moveTo>
                  <a:pt x="-250758" y="2016279"/>
                </a:moveTo>
                <a:cubicBezTo>
                  <a:pt x="-198285" y="1990812"/>
                  <a:pt x="-48682" y="1846393"/>
                  <a:pt x="86763" y="1621541"/>
                </a:cubicBezTo>
                <a:cubicBezTo>
                  <a:pt x="-265480" y="895663"/>
                  <a:pt x="468980" y="238994"/>
                  <a:pt x="1488414" y="23659"/>
                </a:cubicBezTo>
                <a:cubicBezTo>
                  <a:pt x="2340085" y="-164056"/>
                  <a:pt x="3000687" y="161776"/>
                  <a:pt x="3459095" y="637613"/>
                </a:cubicBezTo>
                <a:cubicBezTo>
                  <a:pt x="4028490" y="1199350"/>
                  <a:pt x="3361698" y="2147915"/>
                  <a:pt x="2398112" y="2432361"/>
                </a:cubicBezTo>
                <a:cubicBezTo>
                  <a:pt x="1613900" y="2546474"/>
                  <a:pt x="994950" y="2375603"/>
                  <a:pt x="424482" y="2038406"/>
                </a:cubicBezTo>
                <a:cubicBezTo>
                  <a:pt x="153980" y="2068289"/>
                  <a:pt x="-31919" y="2077938"/>
                  <a:pt x="-250758" y="2016279"/>
                </a:cubicBezTo>
                <a:close/>
              </a:path>
              <a:path w="3693593" h="2489110" stroke="0" extrusionOk="0">
                <a:moveTo>
                  <a:pt x="-250758" y="2016279"/>
                </a:moveTo>
                <a:cubicBezTo>
                  <a:pt x="-97897" y="1845622"/>
                  <a:pt x="-204" y="1774282"/>
                  <a:pt x="86763" y="1621541"/>
                </a:cubicBezTo>
                <a:cubicBezTo>
                  <a:pt x="-283200" y="917573"/>
                  <a:pt x="377032" y="281192"/>
                  <a:pt x="1488414" y="23659"/>
                </a:cubicBezTo>
                <a:cubicBezTo>
                  <a:pt x="2241246" y="11946"/>
                  <a:pt x="3104580" y="191124"/>
                  <a:pt x="3459095" y="637613"/>
                </a:cubicBezTo>
                <a:cubicBezTo>
                  <a:pt x="3995492" y="1484771"/>
                  <a:pt x="3429093" y="2211178"/>
                  <a:pt x="2398112" y="2432361"/>
                </a:cubicBezTo>
                <a:cubicBezTo>
                  <a:pt x="1576956" y="2540682"/>
                  <a:pt x="1001533" y="2450102"/>
                  <a:pt x="424482" y="2038406"/>
                </a:cubicBezTo>
                <a:cubicBezTo>
                  <a:pt x="103090" y="1979440"/>
                  <a:pt x="35969" y="2059276"/>
                  <a:pt x="-250758" y="20162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789"/>
                      <a:gd name="adj2" fmla="val 3100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toán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5D7D96-0C02-A946-F2D4-570CB5280302}"/>
              </a:ext>
            </a:extLst>
          </p:cNvPr>
          <p:cNvCxnSpPr/>
          <p:nvPr/>
        </p:nvCxnSpPr>
        <p:spPr>
          <a:xfrm>
            <a:off x="8333232" y="1539793"/>
            <a:ext cx="3291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378A81-DB37-D8F7-8B28-1853C872A57E}"/>
              </a:ext>
            </a:extLst>
          </p:cNvPr>
          <p:cNvCxnSpPr/>
          <p:nvPr/>
        </p:nvCxnSpPr>
        <p:spPr>
          <a:xfrm>
            <a:off x="552652" y="2028862"/>
            <a:ext cx="5943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9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9" grpId="0" animBg="1"/>
          <p:bldP spid="1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2E78FC3-B386-31AA-3008-1B48188FB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D28925-A31D-20EE-C89C-8526D7E66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1E0F23-93B3-CF65-71DD-C07C315C7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627" y="106439"/>
            <a:ext cx="6309907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78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78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98CF7-F821-ADE7-1704-9F1F417DC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57C68F-73B8-C5FE-19C4-FF8DA593CAD3}"/>
              </a:ext>
            </a:extLst>
          </p:cNvPr>
          <p:cNvSpPr txBox="1"/>
          <p:nvPr/>
        </p:nvSpPr>
        <p:spPr>
          <a:xfrm>
            <a:off x="3564849" y="43020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 pháp giải: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894909-28C5-A95E-E2D2-F250D6C153D2}"/>
              </a:ext>
            </a:extLst>
          </p:cNvPr>
          <p:cNvSpPr txBox="1"/>
          <p:nvPr/>
        </p:nvSpPr>
        <p:spPr>
          <a:xfrm>
            <a:off x="579863" y="1076536"/>
            <a:ext cx="1106200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Thời gian chú Luân đi xe máy về quê = thời gian về đến nhà – thời gian bắt đầu lái.</a:t>
            </a:r>
          </a:p>
          <a:p>
            <a:pPr lvl="0" algn="just"/>
            <a:r>
              <a:rPr lang="vi-VN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Quãng đường về quê = vận tốc chú Luân đi xe máy × thời gian chú Luân đi xe máy về quê.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49714B75-33B3-37ED-AF37-E00291235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32" y="3287362"/>
            <a:ext cx="5138672" cy="3173886"/>
          </a:xfrm>
          <a:prstGeom prst="rect">
            <a:avLst/>
          </a:prstGeom>
        </p:spPr>
      </p:pic>
      <p:pic>
        <p:nvPicPr>
          <p:cNvPr id="7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E792B91-5039-FDBC-8282-A677AA62F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8829" y="5469356"/>
            <a:ext cx="1687550" cy="9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2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5DDD2-90BC-387C-F463-8E5C10631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5" y="3390722"/>
            <a:ext cx="2487169" cy="2995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183BB-4614-E7AA-12B2-7DA8874C7777}"/>
              </a:ext>
            </a:extLst>
          </p:cNvPr>
          <p:cNvSpPr txBox="1"/>
          <p:nvPr/>
        </p:nvSpPr>
        <p:spPr>
          <a:xfrm>
            <a:off x="4326849" y="549503"/>
            <a:ext cx="506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49ABB-1F48-2D33-C255-7DA715B189DE}"/>
              </a:ext>
            </a:extLst>
          </p:cNvPr>
          <p:cNvSpPr txBox="1"/>
          <p:nvPr/>
        </p:nvSpPr>
        <p:spPr>
          <a:xfrm>
            <a:off x="2060446" y="1477257"/>
            <a:ext cx="97901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Thời gian chú Luân đi xe máy về quê là:</a:t>
            </a: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– 7 = 3 (giờ)</a:t>
            </a: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Quãng đường về quê của chú Luân dài là:</a:t>
            </a: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 x 3 = 165 (km)</a:t>
            </a:r>
          </a:p>
          <a:p>
            <a:pPr algn="ctr">
              <a:spcBef>
                <a:spcPts val="600"/>
              </a:spcBef>
            </a:pPr>
            <a:r>
              <a:rPr lang="vi-VN" sz="3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 số: 165 km.</a:t>
            </a:r>
            <a:endParaRPr lang="en-US" sz="38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9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A1B58-90B3-D663-2C0E-D9B5BE7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6" y="1688056"/>
            <a:ext cx="3414056" cy="5051548"/>
          </a:xfrm>
          <a:prstGeom prst="rect">
            <a:avLst/>
          </a:prstGeom>
        </p:spPr>
      </p:pic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55D49058-5F64-C1A1-8114-28CA95139FAF}"/>
              </a:ext>
            </a:extLst>
          </p:cNvPr>
          <p:cNvGrpSpPr/>
          <p:nvPr/>
        </p:nvGrpSpPr>
        <p:grpSpPr>
          <a:xfrm>
            <a:off x="942213" y="458270"/>
            <a:ext cx="10937631" cy="1594868"/>
            <a:chOff x="1473" y="1601"/>
            <a:chExt cx="4943" cy="1244"/>
          </a:xfrm>
        </p:grpSpPr>
        <p:sp>
          <p:nvSpPr>
            <p:cNvPr id="5" name="圆角矩形 7">
              <a:extLst>
                <a:ext uri="{FF2B5EF4-FFF2-40B4-BE49-F238E27FC236}">
                  <a16:creationId xmlns:a16="http://schemas.microsoft.com/office/drawing/2014/main" id="{65FE87F9-1312-2C7E-4845-8C7621FE2F6F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C04E84D-8796-B877-793E-4C85F363C60D}"/>
                </a:ext>
              </a:extLst>
            </p:cNvPr>
            <p:cNvSpPr/>
            <p:nvPr/>
          </p:nvSpPr>
          <p:spPr>
            <a:xfrm>
              <a:off x="1473" y="160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Công thức tính vận tốc khi biết quãng đường và thời gian là gì?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id="{F339AF84-6F07-BAA5-68CE-56C120CAD579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id="{DCF6A2F4-D346-E8A3-B3E5-EFC05D58FAF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× t</a:t>
              </a: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BAD476FB-4D4F-975A-CD4F-F23B24041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516AF80E-7EC2-A253-AFCB-25B16CF8C338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D9ECA5D9-F842-C7BC-6A34-6CD906DF30D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 : s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F49931-92F9-177C-D153-109C745BE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F008062D-69DF-9B23-E383-1CCBFB5ED31C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4" name="Hình chữ nhật: Góc Tròn 5">
              <a:extLst>
                <a:ext uri="{FF2B5EF4-FFF2-40B4-BE49-F238E27FC236}">
                  <a16:creationId xmlns:a16="http://schemas.microsoft.com/office/drawing/2014/main" id="{BE57683A-BF45-F77E-C39D-862F206C60B4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</a:t>
              </a:r>
            </a:p>
          </p:txBody>
        </p:sp>
        <p:pic>
          <p:nvPicPr>
            <p:cNvPr id="15" name="Hình ảnh 10">
              <a:extLst>
                <a:ext uri="{FF2B5EF4-FFF2-40B4-BE49-F238E27FC236}">
                  <a16:creationId xmlns:a16="http://schemas.microsoft.com/office/drawing/2014/main" id="{54B98829-5C12-B0C3-3229-DAC9E294F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352C2E18-13A4-C1BB-C832-E40E7CBFE4B2}"/>
              </a:ext>
            </a:extLst>
          </p:cNvPr>
          <p:cNvGrpSpPr/>
          <p:nvPr/>
        </p:nvGrpSpPr>
        <p:grpSpPr>
          <a:xfrm>
            <a:off x="6873722" y="4743317"/>
            <a:ext cx="4376065" cy="1084829"/>
            <a:chOff x="6575139" y="4263687"/>
            <a:chExt cx="4376065" cy="1084829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id="{9B12B9AF-8B43-AAFD-A650-13F88EB09F7F}"/>
                </a:ext>
              </a:extLst>
            </p:cNvPr>
            <p:cNvSpPr/>
            <p:nvPr/>
          </p:nvSpPr>
          <p:spPr>
            <a:xfrm>
              <a:off x="7432778" y="4351389"/>
              <a:ext cx="351842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× t × 2</a:t>
              </a: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id="{329CD979-1FA2-DF35-329E-0BDB142F3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4EFA485-9AF2-FE4A-3E56-4107C53F1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4" y="869755"/>
            <a:ext cx="1084378" cy="1187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Đúng">
            <a:extLst>
              <a:ext uri="{FF2B5EF4-FFF2-40B4-BE49-F238E27FC236}">
                <a16:creationId xmlns:a16="http://schemas.microsoft.com/office/drawing/2014/main" id="{BE4B0CB6-B956-A14D-2BB5-A0BAB77029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77049" y="2980445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E7745C2A-05F3-8408-E186-3CFB92861F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7316" y="2971709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FEB1F02F-4263-AF08-6D9C-7EDBFDCD6E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99293" y="4796794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D436638D-8172-AB27-35B3-C529B7709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083298" y="4860110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6CBC741F-3C66-6733-D2C1-E10C0EE064F5}"/>
              </a:ext>
            </a:extLst>
          </p:cNvPr>
          <p:cNvGrpSpPr/>
          <p:nvPr/>
        </p:nvGrpSpPr>
        <p:grpSpPr>
          <a:xfrm>
            <a:off x="942213" y="353252"/>
            <a:ext cx="10933264" cy="1761432"/>
            <a:chOff x="1473" y="1540"/>
            <a:chExt cx="4943" cy="130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9CFBD6FC-F1E9-664A-33BF-6C5E1E666484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F75B7CE6-1084-BC57-751B-C68FC9358FAE}"/>
                </a:ext>
              </a:extLst>
            </p:cNvPr>
            <p:cNvSpPr/>
            <p:nvPr/>
          </p:nvSpPr>
          <p:spPr>
            <a:xfrm>
              <a:off x="1473" y="1540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Nếu quãng đường đo bằng km và thời gian đo bằng giờ, đơn vị của vận tốc là gì?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BECE845B-E10C-B47C-8A80-430AB5B51A11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513AE2F-B6DE-AC19-FF7C-B1B381BB084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km/phút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996ABA3D-EA89-43FD-338F-A7D09E7EC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44FD53E8-59F1-D480-7139-587348B596EB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D063B6D6-9BB9-3D31-A084-EF6F23A13163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km/giây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D0CFB1A6-2876-37AE-EA2F-3B5F8E513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77AD718D-8102-CEFE-7230-CE0F768E3B3E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219C03AB-888D-1533-2DB9-BFBB173DF27E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249D0D04-9623-E32A-56A9-9245BA089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FD329633-1C92-DDDC-0AC4-A55D25EB7BB7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F793A58F-8366-9A92-EE4F-680A3C8370E7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94416E19-D32C-F3C4-7A8E-F2A2219DE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33E22317-2EC9-5B4E-AB6C-2B826D84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1442" t="42632"/>
          <a:stretch/>
        </p:blipFill>
        <p:spPr>
          <a:xfrm>
            <a:off x="81882" y="353251"/>
            <a:ext cx="1231832" cy="1885857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B2F0B597-9509-2AC1-D8E0-9B743448F7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94784" y="4850272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2476090A-EE4F-5AC0-616C-C400437A05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94784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EB63B5D0-38EA-8C94-36D5-9EC152CCF7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5495" y="485027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D22A7341-048F-60AC-327B-FB22EBBA15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5116" y="2983914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FB8892F4-0FD8-9042-44BF-54E32E060CC1}"/>
              </a:ext>
            </a:extLst>
          </p:cNvPr>
          <p:cNvGrpSpPr/>
          <p:nvPr/>
        </p:nvGrpSpPr>
        <p:grpSpPr>
          <a:xfrm>
            <a:off x="1619251" y="383384"/>
            <a:ext cx="10130867" cy="1762915"/>
            <a:chOff x="1473" y="1571"/>
            <a:chExt cx="5093" cy="1274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B5E4C799-E085-78EC-1174-C489FB413780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6D3CB181-8A97-EC0C-EC91-0A1C7F80E21C}"/>
                </a:ext>
              </a:extLst>
            </p:cNvPr>
            <p:cNvSpPr/>
            <p:nvPr/>
          </p:nvSpPr>
          <p:spPr>
            <a:xfrm>
              <a:off x="1623" y="157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Một con chim bay quãng đường 240 km hết 3 giờ. Vận tốc của con chim đó là: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FAC7DFF8-47DE-6355-4CAC-3BA22EDDEEB8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F8C9C15-1ECA-B7DB-EA23-4C5855FBCD1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A39968A8-B7D2-8FC8-0E75-06A7434B1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68001838-182E-46F3-2295-9553252EC4AA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5415B159-B6F0-1994-C74A-B1A5B29192E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C3FD68CF-48BA-D62A-311B-819B3F42F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21D5F17D-257C-23D3-97A0-38BCBD941436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A5A3E58F-097A-6692-7BFB-B87EA1EDA88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1FA88B0D-C823-5AE9-21C1-F96820F4E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27B57B0C-F5F2-D487-58B8-A1F5A95BE170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128AAF60-34B2-9029-C70B-90E54E72AB5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/h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43013E69-32A1-41B3-FDA6-7B28F6EC0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EB2CE3-BF3B-3B92-C958-56E6D1D37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64738">
            <a:off x="843645" y="293051"/>
            <a:ext cx="1157836" cy="1895692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F5BA73A1-3043-F6A8-C329-1BCCEC76FD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97148" y="2880204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C6004923-C87D-8941-DD45-1D6B9A6FE1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6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C1AA2FA2-2757-24FC-9FC0-85F5D1D826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30500" y="494586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92238897-A4F8-1C7E-46FF-5E628CE05A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5" y="4861522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2120CD0-5AE0-287A-5F2A-29B214523F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78F708-4259-B79E-6137-40B87E58D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3916B-8E24-2EEB-8774-919D5E876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302" y="118631"/>
            <a:ext cx="6309907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78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2B43C2-2BC9-A70F-9E72-DDF9BDC09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1BDE00-8D20-F1B5-767B-2D5D0FB2D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311" y="1336475"/>
            <a:ext cx="2517866" cy="1670449"/>
          </a:xfrm>
          <a:prstGeom prst="rect">
            <a:avLst/>
          </a:prstGeom>
        </p:spPr>
      </p:pic>
      <p:pic>
        <p:nvPicPr>
          <p:cNvPr id="6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ED705E3-60A8-A127-C179-FEFB5B0EF4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B901A8-2DEB-97FA-D5C6-DA4486074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654" y="3145009"/>
            <a:ext cx="3413761" cy="312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0A39B-E5AC-26A7-2B65-892DA71CE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17207"/>
            <a:ext cx="890702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78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76523 0.0127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68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78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FEF50-8D81-A848-5797-13DAE2276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21" y="1828801"/>
            <a:ext cx="9521957" cy="4822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280B14-1B75-A011-6E61-4BC0A0E22041}"/>
              </a:ext>
            </a:extLst>
          </p:cNvPr>
          <p:cNvSpPr txBox="1"/>
          <p:nvPr/>
        </p:nvSpPr>
        <p:spPr>
          <a:xfrm>
            <a:off x="608078" y="508000"/>
            <a:ext cx="1024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DCF87-3B77-5062-FE77-9233AC90FF56}"/>
              </a:ext>
            </a:extLst>
          </p:cNvPr>
          <p:cNvSpPr txBox="1"/>
          <p:nvPr/>
        </p:nvSpPr>
        <p:spPr>
          <a:xfrm>
            <a:off x="608078" y="577104"/>
            <a:ext cx="1024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Nam thắc mắc là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D5067F-F781-21B4-9DCD-D64FA0380BC0}"/>
              </a:ext>
            </a:extLst>
          </p:cNvPr>
          <p:cNvSpPr txBox="1"/>
          <p:nvPr/>
        </p:nvSpPr>
        <p:spPr>
          <a:xfrm>
            <a:off x="1099565" y="508000"/>
            <a:ext cx="10248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2 giờ nữa sẽ đi được quãng đường bao xa?</a:t>
            </a: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20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803</Words>
  <Application>Microsoft Office PowerPoint</Application>
  <PresentationFormat>Widescreen</PresentationFormat>
  <Paragraphs>87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Cambria</vt:lpstr>
      <vt:lpstr>字魂189号-星岩乐黑体</vt:lpstr>
      <vt:lpstr>Times New Roman</vt:lpstr>
      <vt:lpstr>Arial</vt:lpstr>
      <vt:lpstr>UTM Candombe</vt:lpstr>
      <vt:lpstr>Calibri</vt:lpstr>
      <vt:lpstr>UTM Avo</vt:lpstr>
      <vt:lpstr>SVN-Newton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31</cp:revision>
  <dcterms:created xsi:type="dcterms:W3CDTF">2023-09-08T13:06:51Z</dcterms:created>
  <dcterms:modified xsi:type="dcterms:W3CDTF">2025-04-01T07:34:55Z</dcterms:modified>
</cp:coreProperties>
</file>