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3"/>
  </p:notesMasterIdLst>
  <p:sldIdLst>
    <p:sldId id="440" r:id="rId4"/>
    <p:sldId id="474" r:id="rId5"/>
    <p:sldId id="472" r:id="rId6"/>
    <p:sldId id="459" r:id="rId7"/>
    <p:sldId id="462" r:id="rId8"/>
    <p:sldId id="486" r:id="rId9"/>
    <p:sldId id="487" r:id="rId10"/>
    <p:sldId id="488" r:id="rId11"/>
    <p:sldId id="471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6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1184" y="44"/>
      </p:cViewPr>
      <p:guideLst>
        <p:guide orient="horz" pos="266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C6AE51-5D47-4933-ADF3-13704277DACE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CA4D2-3780-447D-B44F-687D17483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36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897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34EF2C-78D9-44E9-97E7-9CDEE5FF17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015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068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618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328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1535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866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321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9159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923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3716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2235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2408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22964"/>
            <a:ext cx="6858000" cy="2187001"/>
          </a:xfrm>
        </p:spPr>
        <p:txBody>
          <a:bodyPr anchor="b">
            <a:normAutofit/>
          </a:bodyPr>
          <a:lstStyle>
            <a:lvl1pPr algn="ctr">
              <a:defRPr sz="4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2025/3/27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 altLang="zh-CN" smtClean="0">
                <a:solidFill>
                  <a:srgbClr val="000000">
                    <a:tint val="75000"/>
                  </a:srgbClr>
                </a:solidFill>
              </a:rPr>
              <a:t>教育PPT</a:t>
            </a:r>
            <a:r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定制 </a:t>
            </a:r>
            <a:r>
              <a:rPr lang="en-US" altLang="zh-CN" smtClean="0">
                <a:solidFill>
                  <a:srgbClr val="000000">
                    <a:tint val="75000"/>
                  </a:srgbClr>
                </a:solidFill>
              </a:rPr>
              <a:t>RX-FLY</a:t>
            </a:r>
            <a:endParaRPr lang="en-US" altLang="zh-CN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r>
              <a:rPr lang="en-US" altLang="zh-CN" smtClean="0">
                <a:solidFill>
                  <a:srgbClr val="000000">
                    <a:tint val="75000"/>
                  </a:srgbClr>
                </a:solidFill>
              </a:rPr>
              <a:t>微信qq:2305864678</a:t>
            </a:r>
            <a:endParaRPr lang="en-US" altLang="zh-CN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249631"/>
      </p:ext>
    </p:extLst>
  </p:cSld>
  <p:clrMapOvr>
    <a:masterClrMapping/>
  </p:clrMapOvr>
  <p:transition advClick="0" advTm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258445"/>
            <a:ext cx="7886700" cy="1325563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775" y="1825625"/>
            <a:ext cx="7886700" cy="4351339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2025/3/27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715218"/>
      </p:ext>
    </p:extLst>
  </p:cSld>
  <p:clrMapOvr>
    <a:masterClrMapping/>
  </p:clrMapOvr>
  <p:transition advClick="0" advTm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3751117"/>
            <a:ext cx="5491163" cy="811357"/>
          </a:xfrm>
        </p:spPr>
        <p:txBody>
          <a:bodyPr anchor="b">
            <a:normAutofit/>
          </a:bodyPr>
          <a:lstStyle>
            <a:lvl1pPr>
              <a:defRPr sz="3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610029"/>
            <a:ext cx="5491163" cy="647555"/>
          </a:xfr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2025/3/27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874601"/>
      </p:ext>
    </p:extLst>
  </p:cSld>
  <p:clrMapOvr>
    <a:masterClrMapping/>
  </p:clrMapOvr>
  <p:transition advClick="0" advTm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258445"/>
            <a:ext cx="7886700" cy="1325563"/>
          </a:xfrm>
        </p:spPr>
        <p:txBody>
          <a:bodyPr>
            <a:normAutofit/>
          </a:bodyPr>
          <a:lstStyle>
            <a:lvl1pPr>
              <a:defRPr sz="18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85775" y="1825625"/>
            <a:ext cx="3886200" cy="4351339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486275" y="1825625"/>
            <a:ext cx="3886200" cy="4351339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2025/3/27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732928"/>
      </p:ext>
    </p:extLst>
  </p:cSld>
  <p:clrMapOvr>
    <a:masterClrMapping/>
  </p:clrMapOvr>
  <p:transition advClick="0" advTm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744961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615610"/>
            <a:ext cx="3868340" cy="357405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744961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2615610"/>
            <a:ext cx="3887391" cy="357405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2025/3/27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367121"/>
      </p:ext>
    </p:extLst>
  </p:cSld>
  <p:clrMapOvr>
    <a:masterClrMapping/>
  </p:clrMapOvr>
  <p:transition advClick="0" advTm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66220"/>
            <a:ext cx="7886700" cy="1325563"/>
          </a:xfrm>
        </p:spPr>
        <p:txBody>
          <a:bodyPr>
            <a:normAutofit/>
          </a:bodyPr>
          <a:lstStyle>
            <a:lvl1pPr algn="ctr">
              <a:defRPr sz="36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2025/3/27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232324"/>
      </p:ext>
    </p:extLst>
  </p:cSld>
  <p:clrMapOvr>
    <a:masterClrMapping/>
  </p:clrMapOvr>
  <p:transition advClick="0" advTm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2025/3/27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105967"/>
      </p:ext>
    </p:extLst>
  </p:cSld>
  <p:clrMapOvr>
    <a:masterClrMapping/>
  </p:clrMapOvr>
  <p:transition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85060" y="127000"/>
            <a:ext cx="3123900" cy="1600200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3888002" y="766354"/>
            <a:ext cx="4363031" cy="509444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88870" y="2057401"/>
            <a:ext cx="31239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EFD9D74-47D9-4702-A33C-335B63B48DBF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2025/3/27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ABC47A4-756D-490B-A52F-7D9E2C9FC05F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557213" y="434340"/>
            <a:ext cx="0" cy="13912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42764"/>
      </p:ext>
    </p:extLst>
  </p:cSld>
  <p:clrMapOvr>
    <a:masterClrMapping/>
  </p:clrMapOvr>
  <p:transition advClick="0" advTm="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68364" y="365126"/>
            <a:ext cx="1146987" cy="5811839"/>
          </a:xfrm>
        </p:spPr>
        <p:txBody>
          <a:bodyPr vert="eaVert"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6659969" cy="5811839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2025/3/27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09006"/>
      </p:ext>
    </p:extLst>
  </p:cSld>
  <p:clrMapOvr>
    <a:masterClrMapping/>
  </p:clrMapOvr>
  <p:transition advClick="0" advTm="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2025/3/27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551544"/>
            <a:ext cx="78867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51958569"/>
      </p:ext>
    </p:extLst>
  </p:cSld>
  <p:clrMapOvr>
    <a:masterClrMapping/>
  </p:clrMapOvr>
  <p:transition advClick="0" advTm="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0779862"/>
      </p:ext>
    </p:extLst>
  </p:cSld>
  <p:clrMapOvr>
    <a:masterClrMapping/>
  </p:clrMapOvr>
  <p:transition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423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2025/3/27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KSO_TEMPLATE" hidden="1"/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973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261" y="454220"/>
            <a:ext cx="483870" cy="5860111"/>
          </a:xfrm>
          <a:prstGeom prst="rect">
            <a:avLst/>
          </a:prstGeom>
          <a:solidFill>
            <a:srgbClr val="62B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srgbClr val="FFFFFF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623460" y="500932"/>
            <a:ext cx="527685" cy="5868063"/>
          </a:xfrm>
          <a:prstGeom prst="rect">
            <a:avLst/>
          </a:prstGeom>
          <a:solidFill>
            <a:srgbClr val="62B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srgbClr val="FFFFFF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 rot="16200000">
            <a:off x="4325653" y="-4311730"/>
            <a:ext cx="527685" cy="9151145"/>
          </a:xfrm>
          <a:prstGeom prst="rect">
            <a:avLst/>
          </a:prstGeom>
          <a:solidFill>
            <a:srgbClr val="62B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srgbClr val="FFFFFF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 rot="16200000">
            <a:off x="4322264" y="2000357"/>
            <a:ext cx="527685" cy="9130077"/>
          </a:xfrm>
          <a:prstGeom prst="rect">
            <a:avLst/>
          </a:prstGeom>
          <a:solidFill>
            <a:srgbClr val="62B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srgbClr val="FFFFFF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E19D99-CA3E-4DD7-8603-664764BBFD4C}"/>
              </a:ext>
            </a:extLst>
          </p:cNvPr>
          <p:cNvSpPr/>
          <p:nvPr/>
        </p:nvSpPr>
        <p:spPr>
          <a:xfrm>
            <a:off x="1850161" y="929314"/>
            <a:ext cx="53014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Chuẩn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bị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dùng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tập</a:t>
            </a:r>
            <a:endParaRPr lang="vi-VN" sz="3600" b="1" dirty="0">
              <a:solidFill>
                <a:srgbClr val="1F497D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FF2CBD61-5B89-4B74-8078-8B7A08ADA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820" y="1341628"/>
            <a:ext cx="6560002" cy="4359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 descr="E:\GIAO AN\SGV lop 2\sgv chân trời sáng tạo lớp 2\hình minh họa giáo án\18\image_1920.png">
            <a:extLst>
              <a:ext uri="{FF2B5EF4-FFF2-40B4-BE49-F238E27FC236}">
                <a16:creationId xmlns:a16="http://schemas.microsoft.com/office/drawing/2014/main" id="{CA75D0FB-D449-4F40-9A37-7A92992B5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32572">
            <a:off x="3567951" y="3962236"/>
            <a:ext cx="1885950" cy="1817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791E7B8C-FB07-421C-AC12-9029263F5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972" y="3537154"/>
            <a:ext cx="3053953" cy="2802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 descr="E:\GIAO AN\SGV lop 2\sgv chân trời sáng tạo lớp 2\hình minh họa giáo án\11\6826466070_1575466718.png">
            <a:extLst>
              <a:ext uri="{FF2B5EF4-FFF2-40B4-BE49-F238E27FC236}">
                <a16:creationId xmlns:a16="http://schemas.microsoft.com/office/drawing/2014/main" id="{C8F1688C-E57A-45A6-ADDA-BF6202021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12930">
            <a:off x="3958080" y="2270726"/>
            <a:ext cx="1978205" cy="1978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:\GIAO AN\SGV lop 2\sgv chân trời sáng tạo lớp 2\hình minh họa giáo án\9\keo_dan_giay_g-014_1dca550e9a904d68a6bce897244a7ee1_master.png">
            <a:extLst>
              <a:ext uri="{FF2B5EF4-FFF2-40B4-BE49-F238E27FC236}">
                <a16:creationId xmlns:a16="http://schemas.microsoft.com/office/drawing/2014/main" id="{730EF23B-9356-4564-BA91-CC53005E6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898" y="2633395"/>
            <a:ext cx="1334209" cy="1334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968" y="2786323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6000" r="-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63390" y="2787923"/>
            <a:ext cx="68753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bày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giới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thiệu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sản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phẩm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13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70758" y="175491"/>
            <a:ext cx="5652078" cy="632836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28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95" y="114734"/>
            <a:ext cx="1683999" cy="15294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135" y="818984"/>
            <a:ext cx="7068465" cy="7306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69135" y="174472"/>
            <a:ext cx="2399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5461935"/>
              </p:ext>
            </p:extLst>
          </p:nvPr>
        </p:nvGraphicFramePr>
        <p:xfrm>
          <a:off x="929094" y="1856692"/>
          <a:ext cx="7738393" cy="4387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8393">
                  <a:extLst>
                    <a:ext uri="{9D8B030D-6E8A-4147-A177-3AD203B41FA5}">
                      <a16:colId xmlns:a16="http://schemas.microsoft.com/office/drawing/2014/main" val="215810743"/>
                    </a:ext>
                  </a:extLst>
                </a:gridCol>
              </a:tblGrid>
              <a:tr h="5075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/>
                        <a:t>Câu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hỏi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thảo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luận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gợi</a:t>
                      </a:r>
                      <a:r>
                        <a:rPr lang="en-US" sz="3200" b="1" baseline="0" dirty="0" smtClean="0"/>
                        <a:t> ý</a:t>
                      </a:r>
                      <a:endParaRPr lang="en-US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9244172"/>
                  </a:ext>
                </a:extLst>
              </a:tr>
              <a:tr h="693635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- </a:t>
                      </a:r>
                      <a:r>
                        <a:rPr lang="en-US" sz="3200" dirty="0" err="1" smtClean="0"/>
                        <a:t>Hình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vẽ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trong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sản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phẩm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mĩ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thuật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của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bạn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giúp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em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liên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tưởng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đến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điều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gì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8787395"/>
                  </a:ext>
                </a:extLst>
              </a:tr>
              <a:tr h="1041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- </a:t>
                      </a:r>
                      <a:r>
                        <a:rPr lang="en-US" sz="3200" dirty="0" err="1" smtClean="0"/>
                        <a:t>Bạn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đã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dùng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những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màu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sắc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gì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để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thể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hiện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hiện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sản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phẩm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của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mình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744048"/>
                  </a:ext>
                </a:extLst>
              </a:tr>
              <a:tr h="6079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- </a:t>
                      </a:r>
                      <a:r>
                        <a:rPr lang="en-US" sz="3200" dirty="0" err="1" smtClean="0"/>
                        <a:t>Em</a:t>
                      </a:r>
                      <a:r>
                        <a:rPr lang="en-US" sz="3200" dirty="0" smtClean="0"/>
                        <a:t> </a:t>
                      </a:r>
                      <a:r>
                        <a:rPr lang="en-US" sz="3200" dirty="0" err="1" smtClean="0"/>
                        <a:t>thích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sản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phẩm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nào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nhất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511420"/>
                  </a:ext>
                </a:extLst>
              </a:tr>
              <a:tr h="1041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- </a:t>
                      </a:r>
                      <a:r>
                        <a:rPr lang="en-US" sz="3200" dirty="0" err="1" smtClean="0"/>
                        <a:t>Em</a:t>
                      </a:r>
                      <a:r>
                        <a:rPr lang="en-US" sz="3200" dirty="0" smtClean="0"/>
                        <a:t> </a:t>
                      </a:r>
                      <a:r>
                        <a:rPr lang="en-US" sz="3200" dirty="0" err="1" smtClean="0"/>
                        <a:t>dự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định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sẽ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bày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sản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phẩm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mĩ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thuật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của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mình</a:t>
                      </a:r>
                      <a:r>
                        <a:rPr lang="en-US" sz="3200" baseline="0" dirty="0" smtClean="0"/>
                        <a:t> ở </a:t>
                      </a:r>
                      <a:r>
                        <a:rPr lang="en-US" sz="3200" baseline="0" dirty="0" err="1" smtClean="0"/>
                        <a:t>nhà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như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thế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nào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65406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149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58" y="5424"/>
            <a:ext cx="1543546" cy="14348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4966" y="138073"/>
            <a:ext cx="5130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605" y="626276"/>
            <a:ext cx="7448268" cy="5072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67" y="1440270"/>
            <a:ext cx="8252906" cy="519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04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t="-2000" r="-2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ách làm Thiệp 20-10 tặng Mẹ rất đơn giản dễ là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7634" y="459859"/>
            <a:ext cx="8049893" cy="494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9812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6436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364" y="0"/>
            <a:ext cx="4479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57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729" y="0"/>
            <a:ext cx="438727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56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13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03130" y="1315195"/>
            <a:ext cx="653774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Củng cố- dặn dò: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Chuẩn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vi-VN" sz="3200" b="1" noProof="0" dirty="0" smtClean="0">
                <a:solidFill>
                  <a:prstClr val="black"/>
                </a:solidFill>
                <a:latin typeface="Calibri"/>
              </a:rPr>
              <a:t>đồ dùng học tập để làm thiệp chúc mừng.</a:t>
            </a:r>
            <a:endParaRPr kumimoji="0" lang="en-US" sz="3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271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GENSWF_SLIDE_UID" val="{9B2F1C45-B497-4765-864F-486A04C1AF35}:398"/>
  <p:tag name="ISPRING_SLIDE_ID_2" val="{C2F292C3-B160-43D6-A8B4-C7D6909350EF}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019空白演示文档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1372</TotalTime>
  <Words>112</Words>
  <Application>Microsoft Office PowerPoint</Application>
  <PresentationFormat>On-screen Show (4:3)</PresentationFormat>
  <Paragraphs>14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微软雅黑</vt:lpstr>
      <vt:lpstr>Arial</vt:lpstr>
      <vt:lpstr>Calibri</vt:lpstr>
      <vt:lpstr>Calibri Light</vt:lpstr>
      <vt:lpstr>等线</vt:lpstr>
      <vt:lpstr>Times New Roman</vt:lpstr>
      <vt:lpstr>字魂36号-正文宋楷</vt:lpstr>
      <vt:lpstr>Office Theme</vt:lpstr>
      <vt:lpstr>1_Office Theme</vt:lpstr>
      <vt:lpstr>1_Office 主题​​</vt:lpstr>
      <vt:lpstr>PowerPoint Presentation</vt:lpstr>
      <vt:lpstr>PowerPoint Presentation</vt:lpstr>
      <vt:lpstr>Một số sản phẩm của 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195</cp:revision>
  <dcterms:created xsi:type="dcterms:W3CDTF">2021-01-29T04:19:07Z</dcterms:created>
  <dcterms:modified xsi:type="dcterms:W3CDTF">2025-03-27T03:23:08Z</dcterms:modified>
</cp:coreProperties>
</file>