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72" r:id="rId3"/>
    <p:sldId id="497" r:id="rId4"/>
    <p:sldId id="508" r:id="rId5"/>
    <p:sldId id="500" r:id="rId6"/>
    <p:sldId id="499" r:id="rId7"/>
    <p:sldId id="507" r:id="rId8"/>
    <p:sldId id="433" r:id="rId9"/>
    <p:sldId id="509" r:id="rId10"/>
    <p:sldId id="504" r:id="rId11"/>
    <p:sldId id="479" r:id="rId12"/>
    <p:sldId id="501" r:id="rId13"/>
    <p:sldId id="510" r:id="rId14"/>
    <p:sldId id="472" r:id="rId15"/>
    <p:sldId id="386" r:id="rId16"/>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Tahoma" panose="020B0604030504040204" pitchFamily="34" charset="0"/>
      <p:regular r:id="rId23"/>
      <p:bold r:id="rId24"/>
    </p:embeddedFont>
    <p:embeddedFont>
      <p:font typeface="VNI-Auchon" panose="020B0604020202020204"/>
      <p:bold r:id="rId25"/>
    </p:embeddedFont>
    <p:embeddedFont>
      <p:font typeface="VNI-Jamai" panose="020B0604020202020204"/>
      <p:boldItalic r:id="rId26"/>
    </p:embeddedFont>
    <p:embeddedFont>
      <p:font typeface="VNI-Times"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CE2"/>
    <a:srgbClr val="FF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3" d="100"/>
          <a:sy n="63" d="100"/>
        </p:scale>
        <p:origin x="7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77882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9196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651515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54741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150986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06834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140844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0392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731612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38488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06218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A8E9C00-9F01-41A7-BB39-E3A9C6416001}" type="datetime1">
              <a:rPr lang="en-US"/>
              <a:pPr>
                <a:defRPr/>
              </a:pPr>
              <a:t>3/22/2025</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5485281-0E7F-4F2F-BC43-0DD5FF244714}" type="slidenum">
              <a:rPr lang="en-US" altLang="en-US"/>
              <a:pPr>
                <a:defRPr/>
              </a:pPr>
              <a:t>‹#›</a:t>
            </a:fld>
            <a:endParaRPr lang="en-US" altLang="en-US"/>
          </a:p>
        </p:txBody>
      </p:sp>
    </p:spTree>
    <p:extLst>
      <p:ext uri="{BB962C8B-B14F-4D97-AF65-F5344CB8AC3E}">
        <p14:creationId xmlns:p14="http://schemas.microsoft.com/office/powerpoint/2010/main" val="274952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3/22/2025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3/22/2025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3/22/2025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1061336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slideLayout" Target="../slideLayouts/slideLayout23.xml"/><Relationship Id="rId7" Type="http://schemas.openxmlformats.org/officeDocument/2006/relationships/image" Target="../media/image27.gif"/><Relationship Id="rId12" Type="http://schemas.openxmlformats.org/officeDocument/2006/relationships/image" Target="../media/image23.png"/><Relationship Id="rId2" Type="http://schemas.openxmlformats.org/officeDocument/2006/relationships/audio" Target="file:///H:\THIDMPPTINH\N&#7889;i%20v&#242;ng%20tay%20l&#7899;n%20-%20-%20Download_%20lyrics_%20l&#7901;i%20b&#224;i%20h&#225;t%20-%20Zing%20Nh&#7841;c.mp3" TargetMode="External"/><Relationship Id="rId1" Type="http://schemas.openxmlformats.org/officeDocument/2006/relationships/video" Target="file:///D:\mat%20troi%201.MPG" TargetMode="External"/><Relationship Id="rId6" Type="http://schemas.openxmlformats.org/officeDocument/2006/relationships/image" Target="../media/image26.wm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6.gi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slide" Target="slide13.xml"/><Relationship Id="rId5" Type="http://schemas.openxmlformats.org/officeDocument/2006/relationships/image" Target="../media/image9.png"/><Relationship Id="rId15" Type="http://schemas.openxmlformats.org/officeDocument/2006/relationships/slide" Target="slide10.xml"/><Relationship Id="rId10"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slide" Target="slide6.xml"/><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6.gi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slide" Target="slide13.xml"/><Relationship Id="rId5" Type="http://schemas.openxmlformats.org/officeDocument/2006/relationships/image" Target="../media/image9.png"/><Relationship Id="rId15" Type="http://schemas.openxmlformats.org/officeDocument/2006/relationships/slide" Target="slide10.xml"/><Relationship Id="rId10"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slide" Target="slide6.xml"/><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EE5392B-4A12-1968-C0CE-E8C56542D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8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
            <a:extLst>
              <a:ext uri="{FF2B5EF4-FFF2-40B4-BE49-F238E27FC236}">
                <a16:creationId xmlns:a16="http://schemas.microsoft.com/office/drawing/2014/main" id="{9AE55099-DEF2-E6AB-FE1D-05A3253C8E96}"/>
              </a:ext>
            </a:extLst>
          </p:cNvPr>
          <p:cNvGrpSpPr>
            <a:grpSpLocks/>
          </p:cNvGrpSpPr>
          <p:nvPr/>
        </p:nvGrpSpPr>
        <p:grpSpPr bwMode="auto">
          <a:xfrm>
            <a:off x="4357688" y="1447799"/>
            <a:ext cx="3376612" cy="3429001"/>
            <a:chOff x="567" y="845"/>
            <a:chExt cx="1987" cy="1987"/>
          </a:xfrm>
        </p:grpSpPr>
        <p:grpSp>
          <p:nvGrpSpPr>
            <p:cNvPr id="6" name="Group 6">
              <a:extLst>
                <a:ext uri="{FF2B5EF4-FFF2-40B4-BE49-F238E27FC236}">
                  <a16:creationId xmlns:a16="http://schemas.microsoft.com/office/drawing/2014/main" id="{0F83F111-DE2E-E8F7-20EA-847FE495C6D0}"/>
                </a:ext>
              </a:extLst>
            </p:cNvPr>
            <p:cNvGrpSpPr>
              <a:grpSpLocks/>
            </p:cNvGrpSpPr>
            <p:nvPr/>
          </p:nvGrpSpPr>
          <p:grpSpPr bwMode="auto">
            <a:xfrm>
              <a:off x="567" y="845"/>
              <a:ext cx="1987" cy="1987"/>
              <a:chOff x="567" y="845"/>
              <a:chExt cx="1987" cy="1987"/>
            </a:xfrm>
          </p:grpSpPr>
          <p:sp>
            <p:nvSpPr>
              <p:cNvPr id="8" name="Oval 5">
                <a:extLst>
                  <a:ext uri="{FF2B5EF4-FFF2-40B4-BE49-F238E27FC236}">
                    <a16:creationId xmlns:a16="http://schemas.microsoft.com/office/drawing/2014/main" id="{BBB38A1C-68E6-A1DD-88AE-94A3E3301B40}"/>
                  </a:ext>
                </a:extLst>
              </p:cNvPr>
              <p:cNvSpPr>
                <a:spLocks noChangeArrowheads="1"/>
              </p:cNvSpPr>
              <p:nvPr/>
            </p:nvSpPr>
            <p:spPr bwMode="auto">
              <a:xfrm>
                <a:off x="567" y="845"/>
                <a:ext cx="1987" cy="1987"/>
              </a:xfrm>
              <a:prstGeom prst="ellipse">
                <a:avLst/>
              </a:prstGeom>
              <a:gradFill rotWithShape="1">
                <a:gsLst>
                  <a:gs pos="0">
                    <a:srgbClr val="76762F"/>
                  </a:gs>
                  <a:gs pos="50000">
                    <a:srgbClr val="FFFF66"/>
                  </a:gs>
                  <a:gs pos="100000">
                    <a:srgbClr val="76762F"/>
                  </a:gs>
                </a:gsLst>
                <a:lin ang="5400000" scaled="1"/>
              </a:gradFill>
              <a:ln w="9525">
                <a:solidFill>
                  <a:srgbClr val="000000"/>
                </a:solidFill>
                <a:round/>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2400"/>
              </a:p>
            </p:txBody>
          </p:sp>
          <p:sp>
            <p:nvSpPr>
              <p:cNvPr id="9" name="Freeform 6">
                <a:extLst>
                  <a:ext uri="{FF2B5EF4-FFF2-40B4-BE49-F238E27FC236}">
                    <a16:creationId xmlns:a16="http://schemas.microsoft.com/office/drawing/2014/main" id="{81931DDC-3BF3-D36E-F32E-3782BEB8ACA3}"/>
                  </a:ext>
                </a:extLst>
              </p:cNvPr>
              <p:cNvSpPr>
                <a:spLocks/>
              </p:cNvSpPr>
              <p:nvPr/>
            </p:nvSpPr>
            <p:spPr bwMode="auto">
              <a:xfrm rot="10800000">
                <a:off x="1375" y="1607"/>
                <a:ext cx="710" cy="66"/>
              </a:xfrm>
              <a:custGeom>
                <a:avLst/>
                <a:gdLst>
                  <a:gd name="T0" fmla="*/ 0 w 1440"/>
                  <a:gd name="T1" fmla="*/ 0 h 128"/>
                  <a:gd name="T2" fmla="*/ 0 w 1440"/>
                  <a:gd name="T3" fmla="*/ 1 h 128"/>
                  <a:gd name="T4" fmla="*/ 0 w 1440"/>
                  <a:gd name="T5" fmla="*/ 1 h 128"/>
                  <a:gd name="T6" fmla="*/ 0 w 1440"/>
                  <a:gd name="T7" fmla="*/ 1 h 128"/>
                  <a:gd name="T8" fmla="*/ 0 w 1440"/>
                  <a:gd name="T9" fmla="*/ 1 h 128"/>
                  <a:gd name="T10" fmla="*/ 0 w 1440"/>
                  <a:gd name="T11" fmla="*/ 1 h 128"/>
                  <a:gd name="T12" fmla="*/ 0 w 1440"/>
                  <a:gd name="T13" fmla="*/ 1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CurvedRibbon3">
                <a:extLst>
                  <a:ext uri="{FF2B5EF4-FFF2-40B4-BE49-F238E27FC236}">
                    <a16:creationId xmlns:a16="http://schemas.microsoft.com/office/drawing/2014/main" id="{A87346B1-7ECA-5DD5-D79C-3FDEFBBD05C4}"/>
                  </a:ext>
                </a:extLst>
              </p:cNvPr>
              <p:cNvSpPr>
                <a:spLocks noEditPoints="1" noChangeArrowheads="1"/>
              </p:cNvSpPr>
              <p:nvPr/>
            </p:nvSpPr>
            <p:spPr bwMode="auto">
              <a:xfrm>
                <a:off x="821" y="1135"/>
                <a:ext cx="1451" cy="154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156 w 21600"/>
                  <a:gd name="T13" fmla="*/ 3160 h 21600"/>
                  <a:gd name="T14" fmla="*/ 18444 w 21600"/>
                  <a:gd name="T15" fmla="*/ 18440 h 21600"/>
                </a:gdLst>
                <a:ahLst/>
                <a:cxnLst>
                  <a:cxn ang="T8">
                    <a:pos x="T0" y="T1"/>
                  </a:cxn>
                  <a:cxn ang="T9">
                    <a:pos x="T2" y="T3"/>
                  </a:cxn>
                  <a:cxn ang="T10">
                    <a:pos x="T4" y="T5"/>
                  </a:cxn>
                  <a:cxn ang="T11">
                    <a:pos x="T6" y="T7"/>
                  </a:cxn>
                </a:cxnLst>
                <a:rect l="T12" t="T13" r="T14" b="T15"/>
                <a:pathLst>
                  <a:path w="21600" h="21600" extrusionOk="0">
                    <a:moveTo>
                      <a:pt x="6877" y="16332"/>
                    </a:moveTo>
                    <a:lnTo>
                      <a:pt x="3445" y="15141"/>
                    </a:lnTo>
                    <a:lnTo>
                      <a:pt x="4842" y="19200"/>
                    </a:lnTo>
                    <a:cubicBezTo>
                      <a:pt x="2451" y="17503"/>
                      <a:pt x="895" y="14868"/>
                      <a:pt x="566" y="11955"/>
                    </a:cubicBezTo>
                    <a:lnTo>
                      <a:pt x="68" y="12010"/>
                    </a:lnTo>
                    <a:cubicBezTo>
                      <a:pt x="22" y="11608"/>
                      <a:pt x="0" y="11204"/>
                      <a:pt x="0" y="10800"/>
                    </a:cubicBezTo>
                    <a:cubicBezTo>
                      <a:pt x="0" y="4835"/>
                      <a:pt x="4835" y="0"/>
                      <a:pt x="10800" y="0"/>
                    </a:cubicBezTo>
                    <a:cubicBezTo>
                      <a:pt x="16764" y="0"/>
                      <a:pt x="21600" y="4835"/>
                      <a:pt x="21600" y="10800"/>
                    </a:cubicBezTo>
                    <a:cubicBezTo>
                      <a:pt x="21600" y="11204"/>
                      <a:pt x="21577" y="11608"/>
                      <a:pt x="21531" y="12010"/>
                    </a:cubicBezTo>
                    <a:lnTo>
                      <a:pt x="21033" y="11955"/>
                    </a:lnTo>
                    <a:cubicBezTo>
                      <a:pt x="20704" y="14868"/>
                      <a:pt x="19148" y="17503"/>
                      <a:pt x="16757" y="19200"/>
                    </a:cubicBezTo>
                    <a:lnTo>
                      <a:pt x="18155" y="15141"/>
                    </a:lnTo>
                    <a:lnTo>
                      <a:pt x="14723" y="16332"/>
                    </a:lnTo>
                    <a:cubicBezTo>
                      <a:pt x="16516" y="15060"/>
                      <a:pt x="17582" y="12998"/>
                      <a:pt x="17582" y="10800"/>
                    </a:cubicBezTo>
                    <a:cubicBezTo>
                      <a:pt x="17582" y="10101"/>
                      <a:pt x="17474" y="9406"/>
                      <a:pt x="17261" y="8741"/>
                    </a:cubicBezTo>
                    <a:lnTo>
                      <a:pt x="17740" y="8589"/>
                    </a:lnTo>
                    <a:cubicBezTo>
                      <a:pt x="16777" y="5567"/>
                      <a:pt x="13971" y="3516"/>
                      <a:pt x="10800" y="3516"/>
                    </a:cubicBezTo>
                    <a:cubicBezTo>
                      <a:pt x="7628" y="3515"/>
                      <a:pt x="4822" y="5567"/>
                      <a:pt x="3859" y="8589"/>
                    </a:cubicBezTo>
                    <a:lnTo>
                      <a:pt x="4338" y="8741"/>
                    </a:lnTo>
                    <a:cubicBezTo>
                      <a:pt x="4125" y="9406"/>
                      <a:pt x="4018" y="10101"/>
                      <a:pt x="4018" y="10799"/>
                    </a:cubicBezTo>
                    <a:cubicBezTo>
                      <a:pt x="4017" y="12998"/>
                      <a:pt x="5083" y="15060"/>
                      <a:pt x="6876" y="16332"/>
                    </a:cubicBezTo>
                    <a:lnTo>
                      <a:pt x="6877" y="16332"/>
                    </a:lnTo>
                    <a:close/>
                  </a:path>
                  <a:path w="21600" h="21600" fill="none" extrusionOk="0">
                    <a:moveTo>
                      <a:pt x="567" y="11955"/>
                    </a:moveTo>
                    <a:lnTo>
                      <a:pt x="3561" y="11616"/>
                    </a:lnTo>
                    <a:cubicBezTo>
                      <a:pt x="3531" y="11345"/>
                      <a:pt x="3516" y="11072"/>
                      <a:pt x="3516" y="10800"/>
                    </a:cubicBezTo>
                    <a:cubicBezTo>
                      <a:pt x="3515" y="10049"/>
                      <a:pt x="3631" y="9304"/>
                      <a:pt x="3859" y="8589"/>
                    </a:cubicBezTo>
                  </a:path>
                  <a:path w="21600" h="21600" fill="none" extrusionOk="0">
                    <a:moveTo>
                      <a:pt x="3561" y="11617"/>
                    </a:moveTo>
                    <a:lnTo>
                      <a:pt x="4337" y="8741"/>
                    </a:lnTo>
                  </a:path>
                  <a:path w="21600" h="21600" fill="none" extrusionOk="0">
                    <a:moveTo>
                      <a:pt x="21033" y="11955"/>
                    </a:moveTo>
                    <a:lnTo>
                      <a:pt x="18038" y="11616"/>
                    </a:lnTo>
                    <a:cubicBezTo>
                      <a:pt x="18068" y="11345"/>
                      <a:pt x="18084" y="11072"/>
                      <a:pt x="18084" y="10800"/>
                    </a:cubicBezTo>
                    <a:cubicBezTo>
                      <a:pt x="18084" y="10049"/>
                      <a:pt x="17968" y="9304"/>
                      <a:pt x="17740" y="8589"/>
                    </a:cubicBezTo>
                  </a:path>
                  <a:path w="21600" h="21600" fill="none" extrusionOk="0">
                    <a:moveTo>
                      <a:pt x="18039" y="11617"/>
                    </a:moveTo>
                    <a:lnTo>
                      <a:pt x="17263" y="8741"/>
                    </a:lnTo>
                  </a:path>
                </a:pathLst>
              </a:custGeom>
              <a:gradFill rotWithShape="1">
                <a:gsLst>
                  <a:gs pos="0">
                    <a:srgbClr val="FF9900"/>
                  </a:gs>
                  <a:gs pos="50000">
                    <a:srgbClr val="FFFF66"/>
                  </a:gs>
                  <a:gs pos="100000">
                    <a:srgbClr val="FF9900"/>
                  </a:gs>
                </a:gsLst>
                <a:lin ang="0" scaled="1"/>
              </a:gradFill>
              <a:ln w="19050">
                <a:solidFill>
                  <a:schemeClr val="bg1"/>
                </a:solidFill>
                <a:miter lim="800000"/>
                <a:headEnd/>
                <a:tailEnd/>
              </a:ln>
              <a:effectLst>
                <a:outerShdw dist="107763" dir="2700000" algn="ctr" rotWithShape="0">
                  <a:srgbClr val="808080">
                    <a:alpha val="50000"/>
                  </a:srgbClr>
                </a:outerShdw>
              </a:effectLst>
            </p:spPr>
            <p:txBody>
              <a:bodyPr/>
              <a:lstStyle/>
              <a:p>
                <a:endParaRPr lang="en-US"/>
              </a:p>
            </p:txBody>
          </p:sp>
          <p:sp>
            <p:nvSpPr>
              <p:cNvPr id="11" name="WordArt 8">
                <a:extLst>
                  <a:ext uri="{FF2B5EF4-FFF2-40B4-BE49-F238E27FC236}">
                    <a16:creationId xmlns:a16="http://schemas.microsoft.com/office/drawing/2014/main" id="{C137A393-10FA-0358-9C48-0663FEE14A83}"/>
                  </a:ext>
                </a:extLst>
              </p:cNvPr>
              <p:cNvSpPr>
                <a:spLocks noChangeArrowheads="1" noChangeShapeType="1" noTextEdit="1"/>
              </p:cNvSpPr>
              <p:nvPr/>
            </p:nvSpPr>
            <p:spPr bwMode="auto">
              <a:xfrm>
                <a:off x="776" y="1045"/>
                <a:ext cx="1589" cy="1602"/>
              </a:xfrm>
              <a:prstGeom prst="rect">
                <a:avLst/>
              </a:prstGeom>
            </p:spPr>
            <p:txBody>
              <a:bodyPr spcFirstLastPara="1" wrap="none" fromWordArt="1">
                <a:prstTxWarp prst="textArchUp">
                  <a:avLst>
                    <a:gd name="adj" fmla="val 9539852"/>
                  </a:avLst>
                </a:prstTxWarp>
              </a:bodyPr>
              <a:lstStyle/>
              <a:p>
                <a:pPr algn="ctr"/>
                <a:r>
                  <a:rPr lang="vi-VN" sz="2000" b="1" kern="10" dirty="0">
                    <a:ln w="12700">
                      <a:solidFill>
                        <a:srgbClr val="FF00FF"/>
                      </a:solidFill>
                      <a:round/>
                      <a:headEnd/>
                      <a:tailEnd/>
                    </a:ln>
                    <a:solidFill>
                      <a:srgbClr val="FF0066"/>
                    </a:solidFill>
                    <a:effectLst>
                      <a:outerShdw dist="107763" dir="2700000" algn="ctr" rotWithShape="0">
                        <a:srgbClr val="C0C0C0">
                          <a:alpha val="50000"/>
                        </a:srgbClr>
                      </a:outerShdw>
                    </a:effectLst>
                    <a:latin typeface="Tahoma" panose="020B0604030504040204" pitchFamily="34" charset="0"/>
                    <a:ea typeface="Tahoma" panose="020B0604030504040204" pitchFamily="34" charset="0"/>
                    <a:cs typeface="Tahoma" panose="020B0604030504040204" pitchFamily="34" charset="0"/>
                  </a:rPr>
                  <a:t>TRƯỜNG TiỂU HỌC </a:t>
                </a:r>
                <a:r>
                  <a:rPr lang="en-US" sz="2000" b="1" kern="10" dirty="0">
                    <a:ln w="12700">
                      <a:solidFill>
                        <a:srgbClr val="FF00FF"/>
                      </a:solidFill>
                      <a:round/>
                      <a:headEnd/>
                      <a:tailEnd/>
                    </a:ln>
                    <a:solidFill>
                      <a:srgbClr val="FF0066"/>
                    </a:solidFill>
                    <a:effectLst>
                      <a:outerShdw dist="107763" dir="2700000" algn="ctr" rotWithShape="0">
                        <a:srgbClr val="C0C0C0">
                          <a:alpha val="50000"/>
                        </a:srgbClr>
                      </a:outerShdw>
                    </a:effectLst>
                    <a:latin typeface="Tahoma" panose="020B0604030504040204" pitchFamily="34" charset="0"/>
                    <a:ea typeface="Tahoma" panose="020B0604030504040204" pitchFamily="34" charset="0"/>
                    <a:cs typeface="Tahoma" panose="020B0604030504040204" pitchFamily="34" charset="0"/>
                  </a:rPr>
                  <a:t>HÙNG THẮNG</a:t>
                </a:r>
              </a:p>
            </p:txBody>
          </p:sp>
          <p:sp>
            <p:nvSpPr>
              <p:cNvPr id="12" name="WordArt 9">
                <a:extLst>
                  <a:ext uri="{FF2B5EF4-FFF2-40B4-BE49-F238E27FC236}">
                    <a16:creationId xmlns:a16="http://schemas.microsoft.com/office/drawing/2014/main" id="{534D19DB-5B98-10C8-06AF-9A42F22AF0D6}"/>
                  </a:ext>
                </a:extLst>
              </p:cNvPr>
              <p:cNvSpPr>
                <a:spLocks noChangeArrowheads="1" noChangeShapeType="1" noTextEdit="1"/>
              </p:cNvSpPr>
              <p:nvPr/>
            </p:nvSpPr>
            <p:spPr bwMode="auto">
              <a:xfrm>
                <a:off x="703" y="1125"/>
                <a:ext cx="1673" cy="16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1186507"/>
                  </a:avLst>
                </a:prstTxWarp>
              </a:bodyPr>
              <a:lstStyle/>
              <a:p>
                <a:pPr algn="ctr"/>
                <a:r>
                  <a:rPr lang="en-US" sz="2000" b="1" kern="10" dirty="0">
                    <a:solidFill>
                      <a:srgbClr val="800000"/>
                    </a:solidFill>
                    <a:effectLst>
                      <a:outerShdw dist="35921" dir="2700000" algn="ctr" rotWithShape="0">
                        <a:srgbClr val="C0C0C0">
                          <a:alpha val="79999"/>
                        </a:srgbClr>
                      </a:outerShdw>
                    </a:effectLst>
                    <a:latin typeface="VNI-Times"/>
                  </a:rPr>
                  <a:t> NĂM HỌC 2024 –2025</a:t>
                </a:r>
              </a:p>
            </p:txBody>
          </p:sp>
        </p:grpSp>
        <p:sp>
          <p:nvSpPr>
            <p:cNvPr id="7" name="WordArt 10">
              <a:extLst>
                <a:ext uri="{FF2B5EF4-FFF2-40B4-BE49-F238E27FC236}">
                  <a16:creationId xmlns:a16="http://schemas.microsoft.com/office/drawing/2014/main" id="{31EAB115-B94C-5CB4-10D7-B3DC46FADD51}"/>
                </a:ext>
              </a:extLst>
            </p:cNvPr>
            <p:cNvSpPr>
              <a:spLocks noChangeArrowheads="1" noChangeShapeType="1" noTextEdit="1"/>
            </p:cNvSpPr>
            <p:nvPr/>
          </p:nvSpPr>
          <p:spPr bwMode="auto">
            <a:xfrm>
              <a:off x="1003" y="1275"/>
              <a:ext cx="1134" cy="107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endParaRPr lang="en-US" sz="1600" kern="10" dirty="0">
                <a:solidFill>
                  <a:srgbClr val="800000"/>
                </a:solidFill>
                <a:effectLst>
                  <a:outerShdw dist="107763" dir="2700000" algn="ctr" rotWithShape="0">
                    <a:srgbClr val="C0C0C0">
                      <a:alpha val="50000"/>
                    </a:srgbClr>
                  </a:outerShdw>
                </a:effectLst>
                <a:cs typeface="Times New Roman" panose="02020603050405020304" pitchFamily="18" charset="0"/>
              </a:endParaRPr>
            </a:p>
          </p:txBody>
        </p:sp>
      </p:grpSp>
      <p:sp>
        <p:nvSpPr>
          <p:cNvPr id="13" name="Rectangle 12">
            <a:extLst>
              <a:ext uri="{FF2B5EF4-FFF2-40B4-BE49-F238E27FC236}">
                <a16:creationId xmlns:a16="http://schemas.microsoft.com/office/drawing/2014/main" id="{957B114B-1631-0045-3189-8F10C5513081}"/>
              </a:ext>
            </a:extLst>
          </p:cNvPr>
          <p:cNvSpPr/>
          <p:nvPr/>
        </p:nvSpPr>
        <p:spPr>
          <a:xfrm>
            <a:off x="1524000" y="-117537"/>
            <a:ext cx="9144000" cy="2098737"/>
          </a:xfrm>
          <a:prstGeom prst="rect">
            <a:avLst/>
          </a:prstGeom>
          <a:noFill/>
        </p:spPr>
        <p:txBody>
          <a:bodyPr wrap="none">
            <a:prstTxWarp prst="textDeflate">
              <a:avLst/>
            </a:prstTxWarp>
            <a:spAutoFit/>
          </a:bodyPr>
          <a:lstStyle/>
          <a:p>
            <a:pPr algn="ctr" eaLnBrk="1" hangingPunct="1">
              <a:defRPr/>
            </a:pPr>
            <a:r>
              <a:rPr lang="en-US"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CHÀO MỪNG QUÝ THẦY CÔ VỀ DỰ TIẾT HỌC HÔM NAY</a:t>
            </a:r>
          </a:p>
        </p:txBody>
      </p:sp>
      <p:sp>
        <p:nvSpPr>
          <p:cNvPr id="14" name="Rectangle 13">
            <a:extLst>
              <a:ext uri="{FF2B5EF4-FFF2-40B4-BE49-F238E27FC236}">
                <a16:creationId xmlns:a16="http://schemas.microsoft.com/office/drawing/2014/main" id="{4E5F86D7-BEA9-F2BA-2BC0-C07B9EDD7E0E}"/>
              </a:ext>
            </a:extLst>
          </p:cNvPr>
          <p:cNvSpPr/>
          <p:nvPr/>
        </p:nvSpPr>
        <p:spPr>
          <a:xfrm>
            <a:off x="152400" y="5257800"/>
            <a:ext cx="11734800" cy="1147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dirty="0" err="1">
                <a:solidFill>
                  <a:srgbClr val="FF3300"/>
                </a:solidFill>
                <a:latin typeface="Times New Roman" pitchFamily="18" charset="0"/>
                <a:cs typeface="Times New Roman" pitchFamily="18" charset="0"/>
              </a:rPr>
              <a:t>Giáo</a:t>
            </a:r>
            <a:r>
              <a:rPr lang="en-US" sz="3600" dirty="0">
                <a:solidFill>
                  <a:srgbClr val="FF3300"/>
                </a:solidFill>
                <a:latin typeface="Times New Roman" pitchFamily="18" charset="0"/>
                <a:cs typeface="Times New Roman" pitchFamily="18" charset="0"/>
              </a:rPr>
              <a:t> </a:t>
            </a:r>
            <a:r>
              <a:rPr lang="en-US" sz="3600" dirty="0" err="1">
                <a:solidFill>
                  <a:srgbClr val="FF3300"/>
                </a:solidFill>
                <a:latin typeface="Times New Roman" pitchFamily="18" charset="0"/>
                <a:cs typeface="Times New Roman" pitchFamily="18" charset="0"/>
              </a:rPr>
              <a:t>viên</a:t>
            </a:r>
            <a:r>
              <a:rPr lang="en-US" sz="3600" dirty="0">
                <a:solidFill>
                  <a:srgbClr val="FF3300"/>
                </a:solidFill>
                <a:latin typeface="Times New Roman" pitchFamily="18" charset="0"/>
                <a:cs typeface="Times New Roman" pitchFamily="18" charset="0"/>
              </a:rPr>
              <a:t> : </a:t>
            </a:r>
            <a:r>
              <a:rPr lang="en-US" sz="3600" dirty="0" err="1">
                <a:solidFill>
                  <a:srgbClr val="FF3300"/>
                </a:solidFill>
                <a:latin typeface="Times New Roman" pitchFamily="18" charset="0"/>
                <a:cs typeface="Times New Roman" pitchFamily="18" charset="0"/>
              </a:rPr>
              <a:t>Hà</a:t>
            </a:r>
            <a:r>
              <a:rPr lang="en-US" sz="3600" dirty="0">
                <a:solidFill>
                  <a:srgbClr val="FF3300"/>
                </a:solidFill>
                <a:latin typeface="Times New Roman" pitchFamily="18" charset="0"/>
                <a:cs typeface="Times New Roman" pitchFamily="18" charset="0"/>
              </a:rPr>
              <a:t> </a:t>
            </a:r>
            <a:r>
              <a:rPr lang="en-US" sz="3600" dirty="0" err="1">
                <a:solidFill>
                  <a:srgbClr val="FF3300"/>
                </a:solidFill>
                <a:latin typeface="Times New Roman" pitchFamily="18" charset="0"/>
                <a:cs typeface="Times New Roman" pitchFamily="18" charset="0"/>
              </a:rPr>
              <a:t>Thị</a:t>
            </a:r>
            <a:r>
              <a:rPr lang="en-US" sz="3600" dirty="0">
                <a:solidFill>
                  <a:srgbClr val="FF3300"/>
                </a:solidFill>
                <a:latin typeface="Times New Roman" pitchFamily="18" charset="0"/>
                <a:cs typeface="Times New Roman" pitchFamily="18" charset="0"/>
              </a:rPr>
              <a:t> </a:t>
            </a:r>
            <a:r>
              <a:rPr lang="en-US" sz="3600" dirty="0" err="1">
                <a:solidFill>
                  <a:srgbClr val="FF3300"/>
                </a:solidFill>
                <a:latin typeface="Times New Roman" pitchFamily="18" charset="0"/>
                <a:cs typeface="Times New Roman" pitchFamily="18" charset="0"/>
              </a:rPr>
              <a:t>Hoàn</a:t>
            </a:r>
            <a:endParaRPr lang="en-US" sz="3600" dirty="0">
              <a:solidFill>
                <a:srgbClr val="FF3300"/>
              </a:solidFill>
              <a:latin typeface="Times New Roman" pitchFamily="18" charset="0"/>
              <a:cs typeface="Times New Roman" pitchFamily="18" charset="0"/>
            </a:endParaRPr>
          </a:p>
          <a:p>
            <a:pPr algn="ctr" eaLnBrk="1" hangingPunct="1">
              <a:defRPr/>
            </a:pPr>
            <a:r>
              <a:rPr lang="en-US" sz="3600" dirty="0" err="1">
                <a:solidFill>
                  <a:srgbClr val="FF3300"/>
                </a:solidFill>
                <a:latin typeface="Times New Roman" pitchFamily="18" charset="0"/>
                <a:cs typeface="Times New Roman" pitchFamily="18" charset="0"/>
              </a:rPr>
              <a:t>Môn</a:t>
            </a:r>
            <a:r>
              <a:rPr lang="en-US" sz="3600" dirty="0">
                <a:solidFill>
                  <a:srgbClr val="FF3300"/>
                </a:solidFill>
                <a:latin typeface="Times New Roman" pitchFamily="18" charset="0"/>
                <a:cs typeface="Times New Roman" pitchFamily="18" charset="0"/>
              </a:rPr>
              <a:t> Tin </a:t>
            </a:r>
            <a:r>
              <a:rPr lang="en-US" sz="3600" dirty="0" err="1">
                <a:solidFill>
                  <a:srgbClr val="FF3300"/>
                </a:solidFill>
                <a:latin typeface="Times New Roman" pitchFamily="18" charset="0"/>
                <a:cs typeface="Times New Roman" pitchFamily="18" charset="0"/>
              </a:rPr>
              <a:t>học</a:t>
            </a:r>
            <a:r>
              <a:rPr lang="en-US" sz="3600" dirty="0">
                <a:solidFill>
                  <a:srgbClr val="FF3300"/>
                </a:solidFill>
                <a:latin typeface="Times New Roman" pitchFamily="18" charset="0"/>
                <a:cs typeface="Times New Roman" pitchFamily="18" charset="0"/>
              </a:rPr>
              <a:t> – </a:t>
            </a:r>
            <a:r>
              <a:rPr lang="en-US" sz="3600" dirty="0" err="1">
                <a:solidFill>
                  <a:srgbClr val="FF3300"/>
                </a:solidFill>
                <a:latin typeface="Times New Roman" pitchFamily="18" charset="0"/>
                <a:cs typeface="Times New Roman" pitchFamily="18" charset="0"/>
              </a:rPr>
              <a:t>Lớp</a:t>
            </a:r>
            <a:r>
              <a:rPr lang="en-US" sz="3600" dirty="0">
                <a:solidFill>
                  <a:srgbClr val="FF3300"/>
                </a:solidFill>
                <a:latin typeface="Times New Roman" pitchFamily="18" charset="0"/>
                <a:cs typeface="Times New Roman" pitchFamily="18" charset="0"/>
              </a:rPr>
              <a:t> 3</a:t>
            </a:r>
          </a:p>
          <a:p>
            <a:pPr algn="ctr" eaLnBrk="1" hangingPunct="1">
              <a:defRPr/>
            </a:pPr>
            <a:r>
              <a:rPr lang="en-US" sz="3600" dirty="0">
                <a:solidFill>
                  <a:srgbClr val="FF3300"/>
                </a:solidFill>
                <a:latin typeface="Times New Roman" pitchFamily="18" charset="0"/>
                <a:cs typeface="Times New Roman" pitchFamily="18" charset="0"/>
              </a:rPr>
              <a:t>BÀI 13: LUYỆN TẬP SỬ DỤNG CHUỘT MÁY TÍNH</a:t>
            </a:r>
            <a:endParaRPr lang="en-US" dirty="0"/>
          </a:p>
        </p:txBody>
      </p:sp>
      <p:pic>
        <p:nvPicPr>
          <p:cNvPr id="15" name="Picture 15" descr="GUESTAN">
            <a:extLst>
              <a:ext uri="{FF2B5EF4-FFF2-40B4-BE49-F238E27FC236}">
                <a16:creationId xmlns:a16="http://schemas.microsoft.com/office/drawing/2014/main" id="{D8FBC504-1793-9129-DD8C-F3BBF640FC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74333">
            <a:off x="5492750" y="2573338"/>
            <a:ext cx="13684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TORCH">
            <a:extLst>
              <a:ext uri="{FF2B5EF4-FFF2-40B4-BE49-F238E27FC236}">
                <a16:creationId xmlns:a16="http://schemas.microsoft.com/office/drawing/2014/main" id="{7482062A-2F6A-A529-ACB8-079282E509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15013" y="2611438"/>
            <a:ext cx="4333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J0105298">
            <a:extLst>
              <a:ext uri="{FF2B5EF4-FFF2-40B4-BE49-F238E27FC236}">
                <a16:creationId xmlns:a16="http://schemas.microsoft.com/office/drawing/2014/main" id="{30FD3D55-B33F-74BA-FD7E-2E932F339F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1813" y="4060825"/>
            <a:ext cx="8651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98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76350" y="171450"/>
            <a:ext cx="8010525" cy="923330"/>
          </a:xfrm>
          <a:prstGeom prst="rect">
            <a:avLst/>
          </a:prstGeom>
          <a:noFill/>
        </p:spPr>
        <p:txBody>
          <a:bodyPr wrap="square">
            <a:spAutoFit/>
          </a:bodyPr>
          <a:lstStyle/>
          <a:p>
            <a:pPr>
              <a:defRPr/>
            </a:pPr>
            <a:r>
              <a:rPr lang="en-US" sz="54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Có</a:t>
            </a:r>
            <a:r>
              <a:rPr lang="en-US" sz="54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5 </a:t>
            </a:r>
            <a:r>
              <a:rPr lang="en-US" sz="54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mức</a:t>
            </a:r>
            <a:r>
              <a:rPr lang="en-US" sz="54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54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luyện</a:t>
            </a:r>
            <a:r>
              <a:rPr lang="en-US" sz="54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54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tập</a:t>
            </a:r>
            <a:r>
              <a:rPr lang="en-US" sz="54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54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chuột</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E3AE71E-965C-4E7F-BA86-A89D577A628B}"/>
              </a:ext>
            </a:extLst>
          </p:cNvPr>
          <p:cNvSpPr txBox="1"/>
          <p:nvPr/>
        </p:nvSpPr>
        <p:spPr>
          <a:xfrm>
            <a:off x="3048000" y="1666875"/>
            <a:ext cx="6419850" cy="2908489"/>
          </a:xfrm>
          <a:prstGeom prst="rect">
            <a:avLst/>
          </a:prstGeom>
          <a:noFill/>
        </p:spPr>
        <p:txBody>
          <a:bodyPr wrap="square" rtlCol="0">
            <a:spAutoFit/>
          </a:bodyPr>
          <a:lstStyle/>
          <a:p>
            <a:pPr>
              <a:spcBef>
                <a:spcPts val="600"/>
              </a:spcBef>
              <a:spcAft>
                <a:spcPts val="600"/>
              </a:spcAft>
            </a:pP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Mức</a:t>
            </a:r>
            <a:r>
              <a:rPr lang="en-US" sz="2400" dirty="0">
                <a:solidFill>
                  <a:srgbClr val="FF00FF"/>
                </a:solidFill>
                <a:latin typeface="Times New Roman" panose="02020603050405020304" pitchFamily="18" charset="0"/>
                <a:cs typeface="Times New Roman" panose="02020603050405020304" pitchFamily="18" charset="0"/>
              </a:rPr>
              <a:t> 1: Di </a:t>
            </a:r>
            <a:r>
              <a:rPr lang="en-US" sz="2400" dirty="0" err="1">
                <a:solidFill>
                  <a:srgbClr val="FF00FF"/>
                </a:solidFill>
                <a:latin typeface="Times New Roman" panose="02020603050405020304" pitchFamily="18" charset="0"/>
                <a:cs typeface="Times New Roman" panose="02020603050405020304" pitchFamily="18" charset="0"/>
              </a:rPr>
              <a:t>chuyển</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chuột</a:t>
            </a:r>
            <a:endParaRPr lang="en-US" sz="2400" dirty="0">
              <a:solidFill>
                <a:srgbClr val="FF00FF"/>
              </a:solidFill>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Mức</a:t>
            </a:r>
            <a:r>
              <a:rPr lang="en-US" sz="2400" dirty="0">
                <a:solidFill>
                  <a:srgbClr val="FF00FF"/>
                </a:solidFill>
                <a:latin typeface="Times New Roman" panose="02020603050405020304" pitchFamily="18" charset="0"/>
                <a:cs typeface="Times New Roman" panose="02020603050405020304" pitchFamily="18" charset="0"/>
              </a:rPr>
              <a:t> 2: </a:t>
            </a:r>
            <a:r>
              <a:rPr lang="en-US" sz="2400" dirty="0" err="1">
                <a:solidFill>
                  <a:srgbClr val="FF00FF"/>
                </a:solidFill>
                <a:latin typeface="Times New Roman" panose="02020603050405020304" pitchFamily="18" charset="0"/>
                <a:cs typeface="Times New Roman" panose="02020603050405020304" pitchFamily="18" charset="0"/>
              </a:rPr>
              <a:t>Nháy</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chuột</a:t>
            </a:r>
            <a:endParaRPr lang="en-US" sz="2400" dirty="0">
              <a:solidFill>
                <a:srgbClr val="FF00FF"/>
              </a:solidFill>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Mức</a:t>
            </a:r>
            <a:r>
              <a:rPr lang="en-US" sz="2400" dirty="0">
                <a:solidFill>
                  <a:srgbClr val="FF00FF"/>
                </a:solidFill>
                <a:latin typeface="Times New Roman" panose="02020603050405020304" pitchFamily="18" charset="0"/>
                <a:cs typeface="Times New Roman" panose="02020603050405020304" pitchFamily="18" charset="0"/>
              </a:rPr>
              <a:t> 3: </a:t>
            </a:r>
            <a:r>
              <a:rPr lang="en-US" sz="2400" dirty="0" err="1">
                <a:solidFill>
                  <a:srgbClr val="FF00FF"/>
                </a:solidFill>
                <a:latin typeface="Times New Roman" panose="02020603050405020304" pitchFamily="18" charset="0"/>
                <a:cs typeface="Times New Roman" panose="02020603050405020304" pitchFamily="18" charset="0"/>
              </a:rPr>
              <a:t>Nháy</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đúp</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chuột</a:t>
            </a:r>
            <a:endParaRPr lang="en-US" sz="2400" dirty="0">
              <a:solidFill>
                <a:srgbClr val="FF00FF"/>
              </a:solidFill>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Mức</a:t>
            </a:r>
            <a:r>
              <a:rPr lang="en-US" sz="2400" dirty="0">
                <a:solidFill>
                  <a:srgbClr val="FF00FF"/>
                </a:solidFill>
                <a:latin typeface="Times New Roman" panose="02020603050405020304" pitchFamily="18" charset="0"/>
                <a:cs typeface="Times New Roman" panose="02020603050405020304" pitchFamily="18" charset="0"/>
              </a:rPr>
              <a:t> 4: </a:t>
            </a:r>
            <a:r>
              <a:rPr lang="en-US" sz="2400" dirty="0" err="1">
                <a:solidFill>
                  <a:srgbClr val="FF00FF"/>
                </a:solidFill>
                <a:latin typeface="Times New Roman" panose="02020603050405020304" pitchFamily="18" charset="0"/>
                <a:cs typeface="Times New Roman" panose="02020603050405020304" pitchFamily="18" charset="0"/>
              </a:rPr>
              <a:t>Nháy</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phải</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chuột</a:t>
            </a:r>
            <a:endParaRPr lang="en-US" sz="2400" dirty="0">
              <a:solidFill>
                <a:srgbClr val="FF00FF"/>
              </a:solidFill>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Mức</a:t>
            </a:r>
            <a:r>
              <a:rPr lang="en-US" sz="2400" dirty="0">
                <a:solidFill>
                  <a:srgbClr val="FF00FF"/>
                </a:solidFill>
                <a:latin typeface="Times New Roman" panose="02020603050405020304" pitchFamily="18" charset="0"/>
                <a:cs typeface="Times New Roman" panose="02020603050405020304" pitchFamily="18" charset="0"/>
              </a:rPr>
              <a:t> 5: </a:t>
            </a:r>
            <a:r>
              <a:rPr lang="en-US" sz="2400" dirty="0" err="1">
                <a:solidFill>
                  <a:srgbClr val="FF00FF"/>
                </a:solidFill>
                <a:latin typeface="Times New Roman" panose="02020603050405020304" pitchFamily="18" charset="0"/>
                <a:cs typeface="Times New Roman" panose="02020603050405020304" pitchFamily="18" charset="0"/>
              </a:rPr>
              <a:t>Kéo</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thả</a:t>
            </a:r>
            <a:r>
              <a:rPr lang="en-US" sz="2400" dirty="0">
                <a:solidFill>
                  <a:srgbClr val="FF00FF"/>
                </a:solidFill>
                <a:latin typeface="Times New Roman" panose="02020603050405020304" pitchFamily="18" charset="0"/>
                <a:cs typeface="Times New Roman" panose="02020603050405020304" pitchFamily="18" charset="0"/>
              </a:rPr>
              <a:t> </a:t>
            </a:r>
            <a:r>
              <a:rPr lang="en-US" sz="2400" dirty="0" err="1">
                <a:solidFill>
                  <a:srgbClr val="FF00FF"/>
                </a:solidFill>
                <a:latin typeface="Times New Roman" panose="02020603050405020304" pitchFamily="18" charset="0"/>
                <a:cs typeface="Times New Roman" panose="02020603050405020304" pitchFamily="18" charset="0"/>
              </a:rPr>
              <a:t>chuột</a:t>
            </a:r>
            <a:endParaRPr lang="en-US" sz="2400" dirty="0">
              <a:solidFill>
                <a:srgbClr val="FF00FF"/>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1100" y="838200"/>
            <a:ext cx="9705975" cy="584775"/>
          </a:xfrm>
          <a:prstGeom prst="rect">
            <a:avLst/>
          </a:prstGeom>
          <a:noFill/>
        </p:spPr>
        <p:txBody>
          <a:bodyPr wrap="square">
            <a:spAutoFit/>
          </a:bodyPr>
          <a:lstStyle/>
          <a:p>
            <a:pPr>
              <a:defRPr/>
            </a:pP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Nhấn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phím</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N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khi</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muốn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chuyển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sang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mức</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tiếp</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theo</a:t>
            </a:r>
            <a:endPar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6FDF3C-58C7-4D42-9E16-9B55C7FAE87B}"/>
              </a:ext>
            </a:extLst>
          </p:cNvPr>
          <p:cNvSpPr/>
          <p:nvPr/>
        </p:nvSpPr>
        <p:spPr>
          <a:xfrm>
            <a:off x="1181100" y="2565975"/>
            <a:ext cx="9705975" cy="584775"/>
          </a:xfrm>
          <a:prstGeom prst="rect">
            <a:avLst/>
          </a:prstGeom>
          <a:noFill/>
        </p:spPr>
        <p:txBody>
          <a:bodyPr wrap="square">
            <a:spAutoFit/>
          </a:bodyPr>
          <a:lstStyle/>
          <a:p>
            <a:pPr>
              <a:defRPr/>
            </a:pP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Nhấn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phím</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Q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khi</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muốn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kết</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thúc</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luyện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tập</a:t>
            </a:r>
            <a:endPar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3DFF60C-BF79-4A11-8D5C-0CBB6E48004D}"/>
              </a:ext>
            </a:extLst>
          </p:cNvPr>
          <p:cNvSpPr/>
          <p:nvPr/>
        </p:nvSpPr>
        <p:spPr>
          <a:xfrm>
            <a:off x="1181100" y="1654462"/>
            <a:ext cx="9705975" cy="584775"/>
          </a:xfrm>
          <a:prstGeom prst="rect">
            <a:avLst/>
          </a:prstGeom>
          <a:noFill/>
        </p:spPr>
        <p:txBody>
          <a:bodyPr wrap="square">
            <a:spAutoFit/>
          </a:bodyPr>
          <a:lstStyle/>
          <a:p>
            <a:pPr>
              <a:defRPr/>
            </a:pP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Nhấn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phím</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F2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để</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luyện</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tập</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lại</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từ</a:t>
            </a:r>
            <a:r>
              <a:rPr lang="en-US" sz="3200" b="1" dirty="0">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 </a:t>
            </a:r>
            <a:r>
              <a:rPr lang="en-US" sz="3200" b="1" dirty="0" err="1">
                <a:ln w="22225">
                  <a:solidFill>
                    <a:srgbClr val="EB158F"/>
                  </a:solidFill>
                  <a:prstDash val="solid"/>
                </a:ln>
                <a:solidFill>
                  <a:srgbClr val="FF00FF"/>
                </a:solidFill>
                <a:latin typeface="Times New Roman" panose="02020603050405020304" pitchFamily="18" charset="0"/>
                <a:cs typeface="Times New Roman" panose="02020603050405020304" pitchFamily="18" charset="0"/>
              </a:rPr>
              <a:t>đầu</a:t>
            </a:r>
            <a:endParaRPr lang="en-US" sz="3200" b="1" baseline="3000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6188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Video kết thúc bài">
            <a:hlinkClick r:id="" action="ppaction://media"/>
            <a:extLst>
              <a:ext uri="{FF2B5EF4-FFF2-40B4-BE49-F238E27FC236}">
                <a16:creationId xmlns:a16="http://schemas.microsoft.com/office/drawing/2014/main" id="{89925C8D-A89D-4597-9B14-7C4B3A5EB8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2720"/>
            <a:ext cx="12080240" cy="6543040"/>
          </a:xfrm>
          <a:prstGeom prst="rect">
            <a:avLst/>
          </a:prstGeom>
        </p:spPr>
      </p:pic>
    </p:spTree>
    <p:extLst>
      <p:ext uri="{BB962C8B-B14F-4D97-AF65-F5344CB8AC3E}">
        <p14:creationId xmlns:p14="http://schemas.microsoft.com/office/powerpoint/2010/main" val="2433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N_17-08-07_20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67" b="96667" l="3419" r="94872">
                        <a14:foregroundMark x1="44444" y1="14667" x2="44444" y2="14667"/>
                        <a14:foregroundMark x1="50427" y1="7333" x2="50427" y2="7333"/>
                        <a14:foregroundMark x1="37607" y1="2667" x2="37607" y2="2667"/>
                        <a14:foregroundMark x1="20513" y1="88000" x2="20513" y2="88000"/>
                        <a14:foregroundMark x1="9402" y1="87333" x2="9402" y2="87333"/>
                        <a14:foregroundMark x1="3419" y1="52667" x2="3419" y2="52667"/>
                        <a14:foregroundMark x1="93162" y1="52000" x2="93162" y2="52000"/>
                        <a14:foregroundMark x1="95726" y1="38667" x2="95726" y2="38667"/>
                        <a14:foregroundMark x1="11966" y1="96667" x2="11966" y2="96667"/>
                        <a14:foregroundMark x1="34188" y1="72000" x2="34188" y2="72000"/>
                        <a14:foregroundMark x1="47863" y1="72000" x2="47863" y2="72000"/>
                        <a14:foregroundMark x1="32479" y1="14000" x2="32479"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3941593" y="2895600"/>
            <a:ext cx="30908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rot="920572">
            <a:off x="6937520" y="2586030"/>
            <a:ext cx="1447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17200" dirty="0">
                <a:cs typeface="Arial" panose="020B0604020202020204" pitchFamily="34" charset="0"/>
              </a:rPr>
              <a:t>?</a:t>
            </a:r>
          </a:p>
        </p:txBody>
      </p:sp>
      <p:pic>
        <p:nvPicPr>
          <p:cNvPr id="66565" name="8ID22494.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058400" y="403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9"/>
          <p:cNvGrpSpPr>
            <a:grpSpLocks/>
          </p:cNvGrpSpPr>
          <p:nvPr/>
        </p:nvGrpSpPr>
        <p:grpSpPr bwMode="auto">
          <a:xfrm>
            <a:off x="2971800" y="0"/>
            <a:ext cx="7162800" cy="2590800"/>
            <a:chOff x="816" y="432"/>
            <a:chExt cx="4320" cy="1344"/>
          </a:xfrm>
        </p:grpSpPr>
        <p:sp>
          <p:nvSpPr>
            <p:cNvPr id="7" name="WordArt 2"/>
            <p:cNvSpPr>
              <a:spLocks noChangeArrowheads="1" noChangeShapeType="1" noTextEdit="1"/>
            </p:cNvSpPr>
            <p:nvPr/>
          </p:nvSpPr>
          <p:spPr bwMode="auto">
            <a:xfrm>
              <a:off x="1224" y="752"/>
              <a:ext cx="3504" cy="624"/>
            </a:xfrm>
            <a:prstGeom prst="rect">
              <a:avLst/>
            </a:prstGeom>
          </p:spPr>
          <p:txBody>
            <a:bodyPr wrap="none" fromWordArt="1">
              <a:prstTxWarp prst="textPlain">
                <a:avLst>
                  <a:gd name="adj" fmla="val 50000"/>
                </a:avLst>
              </a:prstTxWarp>
            </a:bodyPr>
            <a:lstStyle/>
            <a:p>
              <a:pPr algn="ctr" eaLnBrk="1" hangingPunct="1">
                <a:defRPr/>
              </a:pPr>
              <a:r>
                <a:rPr lang="en-US" sz="3600" b="1" kern="10" spc="50" dirty="0" err="1">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Nhận</a:t>
              </a:r>
              <a:r>
                <a:rPr lang="en-US" sz="3600" b="1" kern="10" spc="50" dirty="0">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 </a:t>
              </a:r>
              <a:r>
                <a:rPr lang="en-US" sz="3600" b="1" kern="10" spc="50" dirty="0" err="1">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xét</a:t>
              </a:r>
              <a:r>
                <a:rPr lang="en-US" sz="3600" b="1" kern="10" spc="50" dirty="0">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 </a:t>
              </a:r>
              <a:r>
                <a:rPr lang="en-US" sz="3600" b="1" kern="10" spc="50" dirty="0" err="1">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tiết</a:t>
              </a:r>
              <a:r>
                <a:rPr lang="en-US" sz="3600" b="1" kern="10" spc="50" dirty="0">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 </a:t>
              </a:r>
              <a:r>
                <a:rPr lang="en-US" sz="3600" b="1" kern="10" spc="50" dirty="0" err="1">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học</a:t>
              </a:r>
              <a:r>
                <a:rPr lang="en-US" sz="3600" b="1" kern="10" spc="50" dirty="0">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 </a:t>
              </a:r>
              <a:r>
                <a:rPr lang="en-US" sz="3600" b="1" kern="10" spc="50" dirty="0" err="1">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hôm</a:t>
              </a:r>
              <a:r>
                <a:rPr lang="en-US" sz="3600" b="1" kern="10" spc="50" dirty="0">
                  <a:ln w="13500">
                    <a:solidFill>
                      <a:schemeClr val="accent1">
                        <a:shade val="2500"/>
                        <a:alpha val="6500"/>
                      </a:schemeClr>
                    </a:solidFill>
                    <a:prstDash val="solid"/>
                  </a:ln>
                  <a:solidFill>
                    <a:srgbClr val="FF6600"/>
                  </a:solidFill>
                  <a:effectLst>
                    <a:innerShdw blurRad="50900" dist="38500" dir="13500000">
                      <a:srgbClr val="000000">
                        <a:alpha val="60000"/>
                      </a:srgbClr>
                    </a:innerShdw>
                  </a:effectLst>
                  <a:latin typeface="Times New Roman"/>
                  <a:cs typeface="Times New Roman"/>
                </a:rPr>
                <a:t> nay?</a:t>
              </a:r>
            </a:p>
          </p:txBody>
        </p:sp>
        <p:sp>
          <p:nvSpPr>
            <p:cNvPr id="21512" name="AutoShape 6"/>
            <p:cNvSpPr>
              <a:spLocks noChangeArrowheads="1"/>
            </p:cNvSpPr>
            <p:nvPr/>
          </p:nvSpPr>
          <p:spPr bwMode="auto">
            <a:xfrm>
              <a:off x="816" y="432"/>
              <a:ext cx="4320" cy="1344"/>
            </a:xfrm>
            <a:prstGeom prst="cloudCallout">
              <a:avLst>
                <a:gd name="adj1" fmla="val -33778"/>
                <a:gd name="adj2" fmla="val 72824"/>
              </a:avLst>
            </a:pr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endParaRPr lang="en-US" altLang="en-US">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repeatCount="indefinite" fill="hold" grpId="0" nodeType="withEffect">
                                  <p:stCondLst>
                                    <p:cond delay="0"/>
                                  </p:stCondLst>
                                  <p:iterate type="lt">
                                    <p:tmPct val="10000"/>
                                  </p:iterate>
                                  <p:childTnLst>
                                    <p:set>
                                      <p:cBhvr>
                                        <p:cTn id="6" dur="1" fill="hold">
                                          <p:stCondLst>
                                            <p:cond delay="0"/>
                                          </p:stCondLst>
                                        </p:cTn>
                                        <p:tgtEl>
                                          <p:spTgt spid="66564"/>
                                        </p:tgtEl>
                                        <p:attrNameLst>
                                          <p:attrName>style.visibility</p:attrName>
                                        </p:attrNameLst>
                                      </p:cBhvr>
                                      <p:to>
                                        <p:strVal val="visible"/>
                                      </p:to>
                                    </p:set>
                                    <p:animEffect transition="in" filter="fade">
                                      <p:cBhvr>
                                        <p:cTn id="7" dur="2000"/>
                                        <p:tgtEl>
                                          <p:spTgt spid="66564"/>
                                        </p:tgtEl>
                                      </p:cBhvr>
                                    </p:animEffect>
                                    <p:anim calcmode="lin" valueType="num">
                                      <p:cBhvr>
                                        <p:cTn id="8" dur="2000" fill="hold"/>
                                        <p:tgtEl>
                                          <p:spTgt spid="66564"/>
                                        </p:tgtEl>
                                        <p:attrNameLst>
                                          <p:attrName>ppt_w</p:attrName>
                                        </p:attrNameLst>
                                      </p:cBhvr>
                                      <p:tavLst>
                                        <p:tav tm="0" fmla="#ppt_w*sin(2.5*pi*$)">
                                          <p:val>
                                            <p:fltVal val="0"/>
                                          </p:val>
                                        </p:tav>
                                        <p:tav tm="100000">
                                          <p:val>
                                            <p:fltVal val="1"/>
                                          </p:val>
                                        </p:tav>
                                      </p:tavLst>
                                    </p:anim>
                                    <p:anim calcmode="lin" valueType="num">
                                      <p:cBhvr>
                                        <p:cTn id="9" dur="2000" fill="hold"/>
                                        <p:tgtEl>
                                          <p:spTgt spid="66564"/>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467" fill="hold"/>
                                        <p:tgtEl>
                                          <p:spTgt spid="665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6565"/>
                </p:tgtEl>
              </p:cMediaNode>
            </p:audio>
          </p:childTnLst>
        </p:cTn>
      </p:par>
    </p:tnLst>
    <p:bldLst>
      <p:bldP spid="6656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2667000" y="1905000"/>
            <a:ext cx="6553200" cy="1143000"/>
          </a:xfrm>
          <a:prstGeom prst="ellipseRibbon2">
            <a:avLst>
              <a:gd name="adj1" fmla="val 25000"/>
              <a:gd name="adj2" fmla="val 50000"/>
              <a:gd name="adj3" fmla="val 12500"/>
            </a:avLst>
          </a:prstGeom>
          <a:gradFill rotWithShape="1">
            <a:gsLst>
              <a:gs pos="0">
                <a:srgbClr val="99CCFF"/>
              </a:gs>
              <a:gs pos="50000">
                <a:srgbClr val="FFFFFF"/>
              </a:gs>
              <a:gs pos="100000">
                <a:srgbClr val="99CCFF"/>
              </a:gs>
            </a:gsLst>
            <a:lin ang="2700000" scaled="1"/>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pic>
        <p:nvPicPr>
          <p:cNvPr id="22531" name="Picture 3" descr="CROWNC"/>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0" y="0"/>
            <a:ext cx="12458700" cy="6858000"/>
          </a:xfrm>
          <a:ln>
            <a:solidFill>
              <a:schemeClr val="bg1"/>
            </a:solidFill>
            <a:miter lim="800000"/>
            <a:headEnd/>
            <a:tailEnd/>
          </a:ln>
        </p:spPr>
      </p:pic>
      <p:sp>
        <p:nvSpPr>
          <p:cNvPr id="22532" name="Text Box 4"/>
          <p:cNvSpPr txBox="1">
            <a:spLocks noChangeArrowheads="1"/>
          </p:cNvSpPr>
          <p:nvPr/>
        </p:nvSpPr>
        <p:spPr bwMode="auto">
          <a:xfrm>
            <a:off x="8001000" y="2971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a:latin typeface="Arial" panose="020B0604020202020204" pitchFamily="34" charset="0"/>
            </a:endParaRPr>
          </a:p>
        </p:txBody>
      </p:sp>
      <p:sp>
        <p:nvSpPr>
          <p:cNvPr id="22533" name="Text Box 5"/>
          <p:cNvSpPr txBox="1">
            <a:spLocks noChangeArrowheads="1"/>
          </p:cNvSpPr>
          <p:nvPr/>
        </p:nvSpPr>
        <p:spPr bwMode="auto">
          <a:xfrm>
            <a:off x="7632700" y="3917950"/>
            <a:ext cx="871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latin typeface="VNI-Auchon"/>
              </a:rPr>
              <a:t>HOÏC GIOÛI</a:t>
            </a:r>
          </a:p>
        </p:txBody>
      </p:sp>
      <p:pic>
        <p:nvPicPr>
          <p:cNvPr id="22534" name="Picture 6" descr="R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2590800"/>
            <a:ext cx="10207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2133600"/>
            <a:ext cx="1023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1447800"/>
            <a:ext cx="102393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2286000"/>
            <a:ext cx="101441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pink_flower_divider_md_w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990600"/>
            <a:ext cx="3276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Oval 11"/>
          <p:cNvSpPr>
            <a:spLocks noChangeArrowheads="1"/>
          </p:cNvSpPr>
          <p:nvPr/>
        </p:nvSpPr>
        <p:spPr bwMode="auto">
          <a:xfrm>
            <a:off x="3276600" y="6248400"/>
            <a:ext cx="762000" cy="152400"/>
          </a:xfrm>
          <a:prstGeom prst="ellipse">
            <a:avLst/>
          </a:prstGeom>
          <a:solidFill>
            <a:schemeClr val="bg1"/>
          </a:solidFill>
          <a:ln w="9525" algn="ctr">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pic>
        <p:nvPicPr>
          <p:cNvPr id="188428" name="mat troi 1.MPG">
            <a:hlinkClick r:id="" action="ppaction://media"/>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2438400" y="5638800"/>
            <a:ext cx="1524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8184-003-02-102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62484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8184-003-02-102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58200" y="6248400"/>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3829503">
            <a:off x="9448800" y="0"/>
            <a:ext cx="819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1800225" y="142875"/>
            <a:ext cx="819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080870">
            <a:off x="5728494" y="845344"/>
            <a:ext cx="7318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rose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1981200"/>
            <a:ext cx="3857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5" name="Text Box 19"/>
          <p:cNvSpPr txBox="1">
            <a:spLocks noChangeArrowheads="1"/>
          </p:cNvSpPr>
          <p:nvPr/>
        </p:nvSpPr>
        <p:spPr bwMode="auto">
          <a:xfrm>
            <a:off x="1371600" y="2362200"/>
            <a:ext cx="1524000" cy="3081338"/>
          </a:xfrm>
          <a:prstGeom prst="rect">
            <a:avLst/>
          </a:prstGeom>
          <a:gradFill rotWithShape="1">
            <a:gsLst>
              <a:gs pos="0">
                <a:srgbClr val="00CC00"/>
              </a:gs>
              <a:gs pos="50000">
                <a:schemeClr val="bg1"/>
              </a:gs>
              <a:gs pos="100000">
                <a:srgbClr val="00CC00"/>
              </a:gs>
            </a:gsLst>
            <a:lin ang="0" scaled="1"/>
          </a:gradFill>
          <a:ln>
            <a:noFill/>
          </a:ln>
          <a:effectLst/>
        </p:spPr>
        <p:txBody>
          <a:bodyPr>
            <a:spAutoFit/>
          </a:bodyPr>
          <a:lstStyle/>
          <a:p>
            <a:pPr eaLnBrk="1" hangingPunct="1">
              <a:spcBef>
                <a:spcPct val="50000"/>
              </a:spcBef>
              <a:defRPr/>
            </a:pPr>
            <a:r>
              <a:rPr lang="en-US" sz="2800" b="1" dirty="0">
                <a:solidFill>
                  <a:srgbClr val="FF3300"/>
                </a:solidFill>
                <a:latin typeface="VNI-Jamai" pitchFamily="2" charset="0"/>
              </a:rPr>
              <a:t>KÍNH CHUÙC QUYÙ THAÀY COÂ NHIEÀU SÖÙC KHOÛE  </a:t>
            </a:r>
          </a:p>
        </p:txBody>
      </p:sp>
      <p:sp>
        <p:nvSpPr>
          <p:cNvPr id="188436" name="Text Box 20"/>
          <p:cNvSpPr txBox="1">
            <a:spLocks noChangeArrowheads="1"/>
          </p:cNvSpPr>
          <p:nvPr/>
        </p:nvSpPr>
        <p:spPr bwMode="auto">
          <a:xfrm>
            <a:off x="9767887" y="2377281"/>
            <a:ext cx="1295400" cy="3081338"/>
          </a:xfrm>
          <a:prstGeom prst="rect">
            <a:avLst/>
          </a:prstGeom>
          <a:gradFill rotWithShape="1">
            <a:gsLst>
              <a:gs pos="0">
                <a:srgbClr val="00CC00"/>
              </a:gs>
              <a:gs pos="50000">
                <a:schemeClr val="bg1"/>
              </a:gs>
              <a:gs pos="100000">
                <a:srgbClr val="00CC00"/>
              </a:gs>
            </a:gsLst>
            <a:lin ang="0" scaled="1"/>
          </a:gradFill>
          <a:ln>
            <a:noFill/>
          </a:ln>
          <a:effectLst/>
        </p:spPr>
        <p:txBody>
          <a:bodyPr>
            <a:spAutoFit/>
          </a:bodyPr>
          <a:lstStyle/>
          <a:p>
            <a:pPr eaLnBrk="1" hangingPunct="1">
              <a:spcBef>
                <a:spcPct val="50000"/>
              </a:spcBef>
              <a:defRPr/>
            </a:pPr>
            <a:r>
              <a:rPr lang="en-US" sz="2800" b="1" dirty="0">
                <a:solidFill>
                  <a:srgbClr val="FF3300"/>
                </a:solidFill>
                <a:latin typeface="VNI-Jamai" pitchFamily="2" charset="0"/>
              </a:rPr>
              <a:t>CHUÙC CAÙC EM CHAÊM NGOAN HOÏC GIOÛI  </a:t>
            </a:r>
          </a:p>
        </p:txBody>
      </p:sp>
      <p:pic>
        <p:nvPicPr>
          <p:cNvPr id="22549" name="Picture 21"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1447800"/>
            <a:ext cx="102393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rose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400" y="1981200"/>
            <a:ext cx="3857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1371600"/>
            <a:ext cx="102393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40" name="Nối vòng tay lớn - - Download_ lyrics_ lời bài hát - Zing Nhạc.mp3">
            <a:hlinkClick r:id="" action="ppaction://media"/>
          </p:cNvPr>
          <p:cNvPicPr>
            <a:picLocks noRot="1" noChangeAspect="1" noChangeArrowheads="1"/>
          </p:cNvPicPr>
          <p:nvPr>
            <a:audioFile r:link="rId2"/>
          </p:nvPr>
        </p:nvPicPr>
        <p:blipFill>
          <a:blip r:embed="rId12">
            <a:extLst>
              <a:ext uri="{28A0092B-C50C-407E-A947-70E740481C1C}">
                <a14:useLocalDpi xmlns:a14="http://schemas.microsoft.com/office/drawing/2010/main" val="0"/>
              </a:ext>
            </a:extLst>
          </a:blip>
          <a:srcRect/>
          <a:stretch>
            <a:fillRect/>
          </a:stretch>
        </p:blipFill>
        <p:spPr bwMode="auto">
          <a:xfrm>
            <a:off x="8915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96797">
            <a:off x="5219700" y="2571750"/>
            <a:ext cx="819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17"/>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362367">
            <a:off x="5767388" y="1752600"/>
            <a:ext cx="557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WordArt 27"/>
          <p:cNvSpPr>
            <a:spLocks noChangeArrowheads="1" noChangeShapeType="1" noTextEdit="1"/>
          </p:cNvSpPr>
          <p:nvPr/>
        </p:nvSpPr>
        <p:spPr bwMode="auto">
          <a:xfrm>
            <a:off x="3709988" y="1304925"/>
            <a:ext cx="4772025" cy="52387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TIẾT HỌC KẾT THÚC</a:t>
            </a:r>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0954" fill="hold"/>
                                        <p:tgtEl>
                                          <p:spTgt spid="1884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428"/>
                </p:tgtEl>
              </p:cMediaNode>
            </p:video>
            <p:audio>
              <p:cMediaNode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18844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_ MÁY TÍNH LÀ BẠN _ NHẠC KHỞI ĐỘNG TIẾT HỌC TIN HỌC">
            <a:hlinkClick r:id="" action="ppaction://media"/>
            <a:extLst>
              <a:ext uri="{FF2B5EF4-FFF2-40B4-BE49-F238E27FC236}">
                <a16:creationId xmlns:a16="http://schemas.microsoft.com/office/drawing/2014/main" id="{2F2F2473-DC6D-472F-91C3-FF189609C9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852160"/>
            <a:ext cx="9172575" cy="5334000"/>
          </a:xfrm>
          <a:prstGeom prst="rect">
            <a:avLst/>
          </a:prstGeom>
        </p:spPr>
      </p:pic>
      <p:sp>
        <p:nvSpPr>
          <p:cNvPr id="2" name="TextBox 1">
            <a:extLst>
              <a:ext uri="{FF2B5EF4-FFF2-40B4-BE49-F238E27FC236}">
                <a16:creationId xmlns:a16="http://schemas.microsoft.com/office/drawing/2014/main" id="{F6916D39-6BD2-4E29-89C6-5B5E3FC773C2}"/>
              </a:ext>
            </a:extLst>
          </p:cNvPr>
          <p:cNvSpPr txBox="1"/>
          <p:nvPr/>
        </p:nvSpPr>
        <p:spPr>
          <a:xfrm>
            <a:off x="514350" y="328940"/>
            <a:ext cx="336232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3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7C731D-B800-4696-B15D-D70BB7344AF5}"/>
              </a:ext>
            </a:extLst>
          </p:cNvPr>
          <p:cNvSpPr txBox="1"/>
          <p:nvPr/>
        </p:nvSpPr>
        <p:spPr>
          <a:xfrm>
            <a:off x="1447800" y="723900"/>
            <a:ext cx="1007745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quizizz</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CF1841-7D96-4985-B5EB-A89034998F3B}"/>
              </a:ext>
            </a:extLst>
          </p:cNvPr>
          <p:cNvSpPr txBox="1"/>
          <p:nvPr/>
        </p:nvSpPr>
        <p:spPr>
          <a:xfrm>
            <a:off x="3781425" y="1781175"/>
            <a:ext cx="355282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https://quizizz.com/admin</a:t>
            </a:r>
          </a:p>
        </p:txBody>
      </p:sp>
    </p:spTree>
    <p:extLst>
      <p:ext uri="{BB962C8B-B14F-4D97-AF65-F5344CB8AC3E}">
        <p14:creationId xmlns:p14="http://schemas.microsoft.com/office/powerpoint/2010/main" val="257007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19A1882-2C5C-39F4-6CFB-1BB06594778D}"/>
              </a:ext>
            </a:extLst>
          </p:cNvPr>
          <p:cNvGrpSpPr/>
          <p:nvPr/>
        </p:nvGrpSpPr>
        <p:grpSpPr>
          <a:xfrm>
            <a:off x="-525961" y="-113229"/>
            <a:ext cx="13174551" cy="7018004"/>
            <a:chOff x="-602184" y="13648"/>
            <a:chExt cx="13174551" cy="7445012"/>
          </a:xfrm>
        </p:grpSpPr>
        <p:pic>
          <p:nvPicPr>
            <p:cNvPr id="13" name="Picture 2">
              <a:extLst>
                <a:ext uri="{FF2B5EF4-FFF2-40B4-BE49-F238E27FC236}">
                  <a16:creationId xmlns:a16="http://schemas.microsoft.com/office/drawing/2014/main" id="{9485B41D-E703-D680-4D31-E76B2E966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37" y="13648"/>
              <a:ext cx="12282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1">
              <a:extLst>
                <a:ext uri="{FF2B5EF4-FFF2-40B4-BE49-F238E27FC236}">
                  <a16:creationId xmlns:a16="http://schemas.microsoft.com/office/drawing/2014/main" id="{8F0C0F40-73A8-355A-CE3E-CFDC53A70442}"/>
                </a:ext>
              </a:extLst>
            </p:cNvPr>
            <p:cNvSpPr/>
            <p:nvPr/>
          </p:nvSpPr>
          <p:spPr>
            <a:xfrm>
              <a:off x="-72570" y="3336743"/>
              <a:ext cx="1226457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59">
              <a:extLst>
                <a:ext uri="{FF2B5EF4-FFF2-40B4-BE49-F238E27FC236}">
                  <a16:creationId xmlns:a16="http://schemas.microsoft.com/office/drawing/2014/main" id="{87F8997A-3539-7E85-4FF2-195AECB39893}"/>
                </a:ext>
              </a:extLst>
            </p:cNvPr>
            <p:cNvSpPr/>
            <p:nvPr/>
          </p:nvSpPr>
          <p:spPr>
            <a:xfrm>
              <a:off x="-76223" y="5572109"/>
              <a:ext cx="12192000" cy="1886551"/>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AB2678-DD93-4325-71EA-A03B61B6029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6" name="Picture 5">
              <a:extLst>
                <a:ext uri="{FF2B5EF4-FFF2-40B4-BE49-F238E27FC236}">
                  <a16:creationId xmlns:a16="http://schemas.microsoft.com/office/drawing/2014/main" id="{EE18D99F-96B3-D22B-6458-3D77F2EDB7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7" name="Picture 6">
              <a:extLst>
                <a:ext uri="{FF2B5EF4-FFF2-40B4-BE49-F238E27FC236}">
                  <a16:creationId xmlns:a16="http://schemas.microsoft.com/office/drawing/2014/main" id="{F93EF1DC-BF58-F011-1C66-8BA5C8296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8" name="Picture 7">
              <a:extLst>
                <a:ext uri="{FF2B5EF4-FFF2-40B4-BE49-F238E27FC236}">
                  <a16:creationId xmlns:a16="http://schemas.microsoft.com/office/drawing/2014/main" id="{C02675BC-DCF8-E4AC-B46F-74D8075D0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184" y="3820965"/>
              <a:ext cx="2644197" cy="3467799"/>
            </a:xfrm>
            <a:prstGeom prst="rect">
              <a:avLst/>
            </a:prstGeom>
          </p:spPr>
        </p:pic>
        <p:pic>
          <p:nvPicPr>
            <p:cNvPr id="9" name="Picture 8">
              <a:extLst>
                <a:ext uri="{FF2B5EF4-FFF2-40B4-BE49-F238E27FC236}">
                  <a16:creationId xmlns:a16="http://schemas.microsoft.com/office/drawing/2014/main" id="{EF060375-EC7A-3CFA-19A2-332089AEA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10" name="Picture 9">
              <a:extLst>
                <a:ext uri="{FF2B5EF4-FFF2-40B4-BE49-F238E27FC236}">
                  <a16:creationId xmlns:a16="http://schemas.microsoft.com/office/drawing/2014/main" id="{4B645FE5-14A3-7ADA-8B4D-07D7DD733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11" name="Picture 10">
              <a:extLst>
                <a:ext uri="{FF2B5EF4-FFF2-40B4-BE49-F238E27FC236}">
                  <a16:creationId xmlns:a16="http://schemas.microsoft.com/office/drawing/2014/main" id="{98C161AB-2154-A792-9415-5023F146ED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grpSp>
      <p:pic>
        <p:nvPicPr>
          <p:cNvPr id="12" name="Picture 11">
            <a:extLst>
              <a:ext uri="{FF2B5EF4-FFF2-40B4-BE49-F238E27FC236}">
                <a16:creationId xmlns:a16="http://schemas.microsoft.com/office/drawing/2014/main" id="{534A037E-C858-617D-9B52-6A168A92CC5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
        <p:nvSpPr>
          <p:cNvPr id="17" name="Oval 16">
            <a:extLst>
              <a:ext uri="{FF2B5EF4-FFF2-40B4-BE49-F238E27FC236}">
                <a16:creationId xmlns:a16="http://schemas.microsoft.com/office/drawing/2014/main" id="{995038BE-CBA3-C5DA-91E3-2CE6FB608820}"/>
              </a:ext>
            </a:extLst>
          </p:cNvPr>
          <p:cNvSpPr/>
          <p:nvPr/>
        </p:nvSpPr>
        <p:spPr>
          <a:xfrm>
            <a:off x="3659781" y="4496473"/>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3</a:t>
            </a:r>
          </a:p>
        </p:txBody>
      </p:sp>
      <p:pic>
        <p:nvPicPr>
          <p:cNvPr id="30" name="5">
            <a:hlinkClick r:id="rId9" action="ppaction://hlinksldjump"/>
            <a:extLst>
              <a:ext uri="{FF2B5EF4-FFF2-40B4-BE49-F238E27FC236}">
                <a16:creationId xmlns:a16="http://schemas.microsoft.com/office/drawing/2014/main" id="{0FBB16CC-358F-8C5F-8B9B-E65877BD2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505" y="5435365"/>
            <a:ext cx="1606378" cy="1545336"/>
          </a:xfrm>
          <a:prstGeom prst="rect">
            <a:avLst/>
          </a:prstGeom>
        </p:spPr>
      </p:pic>
      <p:pic>
        <p:nvPicPr>
          <p:cNvPr id="1026" name="Picture 2" descr="Cách vẽ hoa hướng dương - Dạy Vẽ">
            <a:hlinkClick r:id="rId11" action="ppaction://hlinksldjump"/>
            <a:extLst>
              <a:ext uri="{FF2B5EF4-FFF2-40B4-BE49-F238E27FC236}">
                <a16:creationId xmlns:a16="http://schemas.microsoft.com/office/drawing/2014/main" id="{7C30E164-8A6A-551D-EAF7-FA7A6322E7B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8863828" y="3378935"/>
            <a:ext cx="3836698" cy="38366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F3AC482-9136-D8CD-55F2-985739795A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91982" y="5716878"/>
            <a:ext cx="1917579" cy="1622567"/>
          </a:xfrm>
          <a:prstGeom prst="rect">
            <a:avLst/>
          </a:prstGeom>
        </p:spPr>
      </p:pic>
      <p:pic>
        <p:nvPicPr>
          <p:cNvPr id="20" name="1">
            <a:hlinkClick r:id="rId15" action="ppaction://hlinksldjump"/>
            <a:extLst>
              <a:ext uri="{FF2B5EF4-FFF2-40B4-BE49-F238E27FC236}">
                <a16:creationId xmlns:a16="http://schemas.microsoft.com/office/drawing/2014/main" id="{DB5CAEB8-FE1A-AF26-B902-1A976C3D2A21}"/>
              </a:ext>
            </a:extLst>
          </p:cNvPr>
          <p:cNvPicPr>
            <a:picLocks noChangeAspect="1"/>
          </p:cNvPicPr>
          <p:nvPr/>
        </p:nvPicPr>
        <p:blipFill rotWithShape="1">
          <a:blip r:embed="rId16">
            <a:extLst>
              <a:ext uri="{28A0092B-C50C-407E-A947-70E740481C1C}">
                <a14:useLocalDpi xmlns:a14="http://schemas.microsoft.com/office/drawing/2010/main" val="0"/>
              </a:ext>
            </a:extLst>
          </a:blip>
          <a:srcRect r="36430"/>
          <a:stretch/>
        </p:blipFill>
        <p:spPr>
          <a:xfrm>
            <a:off x="9050271" y="182913"/>
            <a:ext cx="1487093" cy="1545336"/>
          </a:xfrm>
          <a:prstGeom prst="rect">
            <a:avLst/>
          </a:prstGeom>
        </p:spPr>
      </p:pic>
      <p:sp>
        <p:nvSpPr>
          <p:cNvPr id="3" name="TextBox 2">
            <a:extLst>
              <a:ext uri="{FF2B5EF4-FFF2-40B4-BE49-F238E27FC236}">
                <a16:creationId xmlns:a16="http://schemas.microsoft.com/office/drawing/2014/main" id="{2D0B345A-D378-4AB7-890E-252D430477BE}"/>
              </a:ext>
            </a:extLst>
          </p:cNvPr>
          <p:cNvSpPr txBox="1"/>
          <p:nvPr/>
        </p:nvSpPr>
        <p:spPr>
          <a:xfrm>
            <a:off x="876301" y="877301"/>
            <a:ext cx="8122034" cy="2631490"/>
          </a:xfrm>
          <a:prstGeom prst="rect">
            <a:avLst/>
          </a:prstGeom>
          <a:noFill/>
        </p:spPr>
        <p:txBody>
          <a:bodyPr wrap="square" rtlCol="0">
            <a:spAutoFit/>
          </a:bodyPr>
          <a:lstStyle/>
          <a:p>
            <a:pPr algn="ctr">
              <a:spcBef>
                <a:spcPts val="600"/>
              </a:spcBef>
            </a:pP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cách</a:t>
            </a:r>
            <a:endParaRPr lang="en-US" sz="3200" b="1" dirty="0">
              <a:solidFill>
                <a:srgbClr val="FF0000"/>
              </a:solidFill>
              <a:latin typeface="Times New Roman" panose="02020603050405020304" pitchFamily="18" charset="0"/>
              <a:cs typeface="Times New Roman" panose="02020603050405020304" pitchFamily="18" charset="0"/>
            </a:endParaRPr>
          </a:p>
          <a:p>
            <a:pPr>
              <a:spcBef>
                <a:spcPts val="600"/>
              </a:spcBef>
            </a:pPr>
            <a:r>
              <a:rPr lang="vi-VN" sz="3200" b="0" i="0" dirty="0">
                <a:solidFill>
                  <a:srgbClr val="FF0000"/>
                </a:solidFill>
                <a:effectLst/>
                <a:latin typeface="Times New Roman" panose="02020603050405020304" pitchFamily="18" charset="0"/>
                <a:cs typeface="Times New Roman" panose="02020603050405020304" pitchFamily="18" charset="0"/>
              </a:rPr>
              <a:t>Các bệnh về xương khớp như nhức mỏi tay, đau ống cổ tay. Lâu dần, nguy cơ chấn thương vùng cổ tay sẽ gia tăng một cách nhanh chóng nếu chúng ta không sửa tư thế cầm</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3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7"/>
                                        </p:tgtEl>
                                        <p:attrNameLst>
                                          <p:attrName>ppt_w</p:attrName>
                                        </p:attrNameLst>
                                      </p:cBhvr>
                                      <p:tavLst>
                                        <p:tav tm="0">
                                          <p:val>
                                            <p:strVal val="ppt_w"/>
                                          </p:val>
                                        </p:tav>
                                        <p:tav tm="100000">
                                          <p:val>
                                            <p:strVal val="ppt_w+.3"/>
                                          </p:val>
                                        </p:tav>
                                      </p:tavLst>
                                    </p:anim>
                                    <p:anim calcmode="lin" valueType="num">
                                      <p:cBhvr>
                                        <p:cTn id="7" dur="1000"/>
                                        <p:tgtEl>
                                          <p:spTgt spid="17"/>
                                        </p:tgtEl>
                                        <p:attrNameLst>
                                          <p:attrName>ppt_h</p:attrName>
                                        </p:attrNameLst>
                                      </p:cBhvr>
                                      <p:tavLst>
                                        <p:tav tm="0">
                                          <p:val>
                                            <p:strVal val="ppt_h"/>
                                          </p:val>
                                        </p:tav>
                                        <p:tav tm="100000">
                                          <p:val>
                                            <p:strVal val="ppt_h"/>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withEffect">
                                  <p:stCondLst>
                                    <p:cond delay="0"/>
                                  </p:stCondLst>
                                  <p:childTnLst>
                                    <p:animMotion origin="layout" path="M 4.79167E-6 -1.85185E-6 L 0.12057 0.49676 " pathEditMode="relative" rAng="0" ptsTypes="AA">
                                      <p:cBhvr>
                                        <p:cTn id="14" dur="2000" fill="hold"/>
                                        <p:tgtEl>
                                          <p:spTgt spid="20"/>
                                        </p:tgtEl>
                                        <p:attrNameLst>
                                          <p:attrName>ppt_x</p:attrName>
                                          <p:attrName>ppt_y</p:attrName>
                                        </p:attrNameLst>
                                      </p:cBhvr>
                                      <p:rCtr x="6029" y="24838"/>
                                    </p:animMotion>
                                  </p:childTnLst>
                                </p:cTn>
                              </p:par>
                            </p:childTnLst>
                          </p:cTn>
                        </p:par>
                      </p:childTnLst>
                    </p:cTn>
                  </p:par>
                </p:childTnLst>
              </p:cTn>
              <p:nextCondLst>
                <p:cond evt="onClick" delay="0">
                  <p:tgtEl>
                    <p:spTgt spid="20"/>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19A1882-2C5C-39F4-6CFB-1BB06594778D}"/>
              </a:ext>
            </a:extLst>
          </p:cNvPr>
          <p:cNvGrpSpPr/>
          <p:nvPr/>
        </p:nvGrpSpPr>
        <p:grpSpPr>
          <a:xfrm>
            <a:off x="-368250" y="-113229"/>
            <a:ext cx="13016840" cy="7018004"/>
            <a:chOff x="-444473" y="13648"/>
            <a:chExt cx="13016840" cy="7445012"/>
          </a:xfrm>
        </p:grpSpPr>
        <p:pic>
          <p:nvPicPr>
            <p:cNvPr id="13" name="Picture 2">
              <a:extLst>
                <a:ext uri="{FF2B5EF4-FFF2-40B4-BE49-F238E27FC236}">
                  <a16:creationId xmlns:a16="http://schemas.microsoft.com/office/drawing/2014/main" id="{9485B41D-E703-D680-4D31-E76B2E966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37" y="13648"/>
              <a:ext cx="12282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1">
              <a:extLst>
                <a:ext uri="{FF2B5EF4-FFF2-40B4-BE49-F238E27FC236}">
                  <a16:creationId xmlns:a16="http://schemas.microsoft.com/office/drawing/2014/main" id="{8F0C0F40-73A8-355A-CE3E-CFDC53A70442}"/>
                </a:ext>
              </a:extLst>
            </p:cNvPr>
            <p:cNvSpPr/>
            <p:nvPr/>
          </p:nvSpPr>
          <p:spPr>
            <a:xfrm>
              <a:off x="-72570" y="3336743"/>
              <a:ext cx="1226457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59">
              <a:extLst>
                <a:ext uri="{FF2B5EF4-FFF2-40B4-BE49-F238E27FC236}">
                  <a16:creationId xmlns:a16="http://schemas.microsoft.com/office/drawing/2014/main" id="{87F8997A-3539-7E85-4FF2-195AECB39893}"/>
                </a:ext>
              </a:extLst>
            </p:cNvPr>
            <p:cNvSpPr/>
            <p:nvPr/>
          </p:nvSpPr>
          <p:spPr>
            <a:xfrm>
              <a:off x="-76223" y="5572109"/>
              <a:ext cx="12192000" cy="1886551"/>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AB2678-DD93-4325-71EA-A03B61B6029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6" name="Picture 5">
              <a:extLst>
                <a:ext uri="{FF2B5EF4-FFF2-40B4-BE49-F238E27FC236}">
                  <a16:creationId xmlns:a16="http://schemas.microsoft.com/office/drawing/2014/main" id="{EE18D99F-96B3-D22B-6458-3D77F2EDB7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7" name="Picture 6">
              <a:extLst>
                <a:ext uri="{FF2B5EF4-FFF2-40B4-BE49-F238E27FC236}">
                  <a16:creationId xmlns:a16="http://schemas.microsoft.com/office/drawing/2014/main" id="{F93EF1DC-BF58-F011-1C66-8BA5C8296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8" name="Picture 7">
              <a:extLst>
                <a:ext uri="{FF2B5EF4-FFF2-40B4-BE49-F238E27FC236}">
                  <a16:creationId xmlns:a16="http://schemas.microsoft.com/office/drawing/2014/main" id="{C02675BC-DCF8-E4AC-B46F-74D8075D0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73" y="3881291"/>
              <a:ext cx="2644197" cy="3467799"/>
            </a:xfrm>
            <a:prstGeom prst="rect">
              <a:avLst/>
            </a:prstGeom>
          </p:spPr>
        </p:pic>
        <p:pic>
          <p:nvPicPr>
            <p:cNvPr id="9" name="Picture 8">
              <a:extLst>
                <a:ext uri="{FF2B5EF4-FFF2-40B4-BE49-F238E27FC236}">
                  <a16:creationId xmlns:a16="http://schemas.microsoft.com/office/drawing/2014/main" id="{EF060375-EC7A-3CFA-19A2-332089AEA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10" name="Picture 9">
              <a:extLst>
                <a:ext uri="{FF2B5EF4-FFF2-40B4-BE49-F238E27FC236}">
                  <a16:creationId xmlns:a16="http://schemas.microsoft.com/office/drawing/2014/main" id="{4B645FE5-14A3-7ADA-8B4D-07D7DD733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11" name="Picture 10">
              <a:extLst>
                <a:ext uri="{FF2B5EF4-FFF2-40B4-BE49-F238E27FC236}">
                  <a16:creationId xmlns:a16="http://schemas.microsoft.com/office/drawing/2014/main" id="{98C161AB-2154-A792-9415-5023F146ED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grpSp>
      <p:pic>
        <p:nvPicPr>
          <p:cNvPr id="12" name="Picture 11">
            <a:extLst>
              <a:ext uri="{FF2B5EF4-FFF2-40B4-BE49-F238E27FC236}">
                <a16:creationId xmlns:a16="http://schemas.microsoft.com/office/drawing/2014/main" id="{534A037E-C858-617D-9B52-6A168A92CC5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
        <p:nvSpPr>
          <p:cNvPr id="17" name="Oval 16">
            <a:extLst>
              <a:ext uri="{FF2B5EF4-FFF2-40B4-BE49-F238E27FC236}">
                <a16:creationId xmlns:a16="http://schemas.microsoft.com/office/drawing/2014/main" id="{995038BE-CBA3-C5DA-91E3-2CE6FB608820}"/>
              </a:ext>
            </a:extLst>
          </p:cNvPr>
          <p:cNvSpPr/>
          <p:nvPr/>
        </p:nvSpPr>
        <p:spPr>
          <a:xfrm>
            <a:off x="3659781" y="4496473"/>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3</a:t>
            </a:r>
          </a:p>
        </p:txBody>
      </p:sp>
      <p:pic>
        <p:nvPicPr>
          <p:cNvPr id="30" name="5">
            <a:hlinkClick r:id="rId9" action="ppaction://hlinksldjump"/>
            <a:extLst>
              <a:ext uri="{FF2B5EF4-FFF2-40B4-BE49-F238E27FC236}">
                <a16:creationId xmlns:a16="http://schemas.microsoft.com/office/drawing/2014/main" id="{0FBB16CC-358F-8C5F-8B9B-E65877BD2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232" y="3709649"/>
            <a:ext cx="1606378" cy="1545336"/>
          </a:xfrm>
          <a:prstGeom prst="rect">
            <a:avLst/>
          </a:prstGeom>
        </p:spPr>
      </p:pic>
      <p:pic>
        <p:nvPicPr>
          <p:cNvPr id="1026" name="Picture 2" descr="Cách vẽ hoa hướng dương - Dạy Vẽ">
            <a:hlinkClick r:id="rId11" action="ppaction://hlinksldjump"/>
            <a:extLst>
              <a:ext uri="{FF2B5EF4-FFF2-40B4-BE49-F238E27FC236}">
                <a16:creationId xmlns:a16="http://schemas.microsoft.com/office/drawing/2014/main" id="{7C30E164-8A6A-551D-EAF7-FA7A6322E7B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8863828" y="3378935"/>
            <a:ext cx="3836698" cy="38366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F3AC482-9136-D8CD-55F2-985739795A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91982" y="5716878"/>
            <a:ext cx="1917579" cy="1622567"/>
          </a:xfrm>
          <a:prstGeom prst="rect">
            <a:avLst/>
          </a:prstGeom>
        </p:spPr>
      </p:pic>
      <p:pic>
        <p:nvPicPr>
          <p:cNvPr id="20" name="1">
            <a:hlinkClick r:id="rId15" action="ppaction://hlinksldjump"/>
            <a:extLst>
              <a:ext uri="{FF2B5EF4-FFF2-40B4-BE49-F238E27FC236}">
                <a16:creationId xmlns:a16="http://schemas.microsoft.com/office/drawing/2014/main" id="{DB5CAEB8-FE1A-AF26-B902-1A976C3D2A21}"/>
              </a:ext>
            </a:extLst>
          </p:cNvPr>
          <p:cNvPicPr>
            <a:picLocks noChangeAspect="1"/>
          </p:cNvPicPr>
          <p:nvPr/>
        </p:nvPicPr>
        <p:blipFill rotWithShape="1">
          <a:blip r:embed="rId16">
            <a:extLst>
              <a:ext uri="{28A0092B-C50C-407E-A947-70E740481C1C}">
                <a14:useLocalDpi xmlns:a14="http://schemas.microsoft.com/office/drawing/2010/main" val="0"/>
              </a:ext>
            </a:extLst>
          </a:blip>
          <a:srcRect r="36430"/>
          <a:stretch/>
        </p:blipFill>
        <p:spPr>
          <a:xfrm>
            <a:off x="9050271" y="182913"/>
            <a:ext cx="1487093" cy="1545336"/>
          </a:xfrm>
          <a:prstGeom prst="rect">
            <a:avLst/>
          </a:prstGeom>
        </p:spPr>
      </p:pic>
      <p:sp>
        <p:nvSpPr>
          <p:cNvPr id="3" name="TextBox 2">
            <a:extLst>
              <a:ext uri="{FF2B5EF4-FFF2-40B4-BE49-F238E27FC236}">
                <a16:creationId xmlns:a16="http://schemas.microsoft.com/office/drawing/2014/main" id="{2D0B345A-D378-4AB7-890E-252D430477BE}"/>
              </a:ext>
            </a:extLst>
          </p:cNvPr>
          <p:cNvSpPr txBox="1"/>
          <p:nvPr/>
        </p:nvSpPr>
        <p:spPr>
          <a:xfrm>
            <a:off x="942975" y="533791"/>
            <a:ext cx="8410575" cy="2908489"/>
          </a:xfrm>
          <a:prstGeom prst="rect">
            <a:avLst/>
          </a:prstGeom>
          <a:noFill/>
        </p:spPr>
        <p:txBody>
          <a:bodyPr wrap="square" rtlCol="0">
            <a:spAutoFit/>
          </a:bodyPr>
          <a:lstStyle/>
          <a:p>
            <a:pPr algn="ctr">
              <a:spcBef>
                <a:spcPts val="600"/>
              </a:spcBef>
            </a:pPr>
            <a:r>
              <a:rPr lang="en-US" sz="3200" b="1" i="0" dirty="0" err="1">
                <a:solidFill>
                  <a:srgbClr val="FF0000"/>
                </a:solidFill>
                <a:effectLst/>
                <a:latin typeface="Times New Roman" panose="02020603050405020304" pitchFamily="18" charset="0"/>
                <a:cs typeface="Times New Roman" panose="02020603050405020304" pitchFamily="18" charset="0"/>
              </a:rPr>
              <a:t>Cách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cầm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chuột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đúng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cách</a:t>
            </a:r>
            <a:endParaRPr lang="en-US" sz="3200" b="1" i="0" dirty="0">
              <a:solidFill>
                <a:srgbClr val="FF0000"/>
              </a:solidFill>
              <a:effectLst/>
              <a:latin typeface="Times New Roman" panose="02020603050405020304" pitchFamily="18" charset="0"/>
              <a:cs typeface="Times New Roman" panose="02020603050405020304" pitchFamily="18" charset="0"/>
            </a:endParaRPr>
          </a:p>
          <a:p>
            <a:pPr>
              <a:spcBef>
                <a:spcPts val="600"/>
              </a:spcBef>
            </a:pPr>
            <a:r>
              <a:rPr lang="en-US" sz="3200" b="0" i="0" dirty="0">
                <a:solidFill>
                  <a:srgbClr val="FF0000"/>
                </a:solidFill>
                <a:effectLst/>
                <a:latin typeface="Times New Roman" panose="02020603050405020304" pitchFamily="18" charset="0"/>
                <a:cs typeface="Times New Roman" panose="02020603050405020304" pitchFamily="18" charset="0"/>
              </a:rPr>
              <a:t>Tay </a:t>
            </a:r>
            <a:r>
              <a:rPr lang="en-US" sz="3200" b="0" i="0" dirty="0" err="1">
                <a:solidFill>
                  <a:srgbClr val="FF0000"/>
                </a:solidFill>
                <a:effectLst/>
                <a:latin typeface="Times New Roman" panose="02020603050405020304" pitchFamily="18" charset="0"/>
                <a:cs typeface="Times New Roman" panose="02020603050405020304" pitchFamily="18" charset="0"/>
              </a:rPr>
              <a:t>phải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cầm</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chuột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Cổ</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tay</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thẳng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với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bàn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tay</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ngón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trỏ</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đặt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vào</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nút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trái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ngón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giữa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đặt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vào</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nút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phải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ngón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cái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và</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các</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ngón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còn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lại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giữ</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hai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bên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chuột</a:t>
            </a:r>
            <a:r>
              <a:rPr lang="en-US" sz="3200" b="0" i="0" dirty="0">
                <a:solidFill>
                  <a:srgbClr val="FF0000"/>
                </a:solidFill>
                <a:effectLst/>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8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7"/>
                                        </p:tgtEl>
                                        <p:attrNameLst>
                                          <p:attrName>ppt_w</p:attrName>
                                        </p:attrNameLst>
                                      </p:cBhvr>
                                      <p:tavLst>
                                        <p:tav tm="0">
                                          <p:val>
                                            <p:strVal val="ppt_w"/>
                                          </p:val>
                                        </p:tav>
                                        <p:tav tm="100000">
                                          <p:val>
                                            <p:strVal val="ppt_w+.3"/>
                                          </p:val>
                                        </p:tav>
                                      </p:tavLst>
                                    </p:anim>
                                    <p:anim calcmode="lin" valueType="num">
                                      <p:cBhvr>
                                        <p:cTn id="7" dur="1000"/>
                                        <p:tgtEl>
                                          <p:spTgt spid="17"/>
                                        </p:tgtEl>
                                        <p:attrNameLst>
                                          <p:attrName>ppt_h</p:attrName>
                                        </p:attrNameLst>
                                      </p:cBhvr>
                                      <p:tavLst>
                                        <p:tav tm="0">
                                          <p:val>
                                            <p:strVal val="ppt_h"/>
                                          </p:val>
                                        </p:tav>
                                        <p:tav tm="100000">
                                          <p:val>
                                            <p:strVal val="ppt_h"/>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withEffect">
                                  <p:stCondLst>
                                    <p:cond delay="0"/>
                                  </p:stCondLst>
                                  <p:childTnLst>
                                    <p:animMotion origin="layout" path="M 4.79167E-6 -1.85185E-6 L 0.12057 0.49676 " pathEditMode="relative" rAng="0" ptsTypes="AA">
                                      <p:cBhvr>
                                        <p:cTn id="14" dur="2000" fill="hold"/>
                                        <p:tgtEl>
                                          <p:spTgt spid="20"/>
                                        </p:tgtEl>
                                        <p:attrNameLst>
                                          <p:attrName>ppt_x</p:attrName>
                                          <p:attrName>ppt_y</p:attrName>
                                        </p:attrNameLst>
                                      </p:cBhvr>
                                      <p:rCtr x="6029" y="24838"/>
                                    </p:animMotion>
                                  </p:childTnLst>
                                </p:cTn>
                              </p:par>
                            </p:childTnLst>
                          </p:cTn>
                        </p:par>
                      </p:childTnLst>
                    </p:cTn>
                  </p:par>
                </p:childTnLst>
              </p:cTn>
              <p:nextCondLst>
                <p:cond evt="onClick" delay="0">
                  <p:tgtEl>
                    <p:spTgt spid="20"/>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hướng dẫn cách cầm chuột">
            <a:hlinkClick r:id="" action="ppaction://media"/>
            <a:extLst>
              <a:ext uri="{FF2B5EF4-FFF2-40B4-BE49-F238E27FC236}">
                <a16:creationId xmlns:a16="http://schemas.microsoft.com/office/drawing/2014/main" id="{FE1DC227-E866-480B-9FD8-3C806C3118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0850" y="2286000"/>
            <a:ext cx="3670300" cy="2286000"/>
          </a:xfrm>
          <a:prstGeom prst="rect">
            <a:avLst/>
          </a:prstGeom>
        </p:spPr>
      </p:pic>
    </p:spTree>
    <p:extLst>
      <p:ext uri="{BB962C8B-B14F-4D97-AF65-F5344CB8AC3E}">
        <p14:creationId xmlns:p14="http://schemas.microsoft.com/office/powerpoint/2010/main" val="34714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khung a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143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5" name="WordArt 5"/>
          <p:cNvSpPr>
            <a:spLocks noChangeArrowheads="1" noChangeShapeType="1" noTextEdit="1"/>
          </p:cNvSpPr>
          <p:nvPr/>
        </p:nvSpPr>
        <p:spPr bwMode="auto">
          <a:xfrm>
            <a:off x="3114675" y="2209800"/>
            <a:ext cx="6105525" cy="638175"/>
          </a:xfrm>
          <a:prstGeom prst="rect">
            <a:avLst/>
          </a:prstGeom>
        </p:spPr>
        <p:txBody>
          <a:bodyPr wrap="none" fromWordArt="1">
            <a:prstTxWarp prst="textPlain">
              <a:avLst>
                <a:gd name="adj" fmla="val 50000"/>
              </a:avLst>
            </a:prstTxWarp>
          </a:bodyPr>
          <a:lstStyle/>
          <a:p>
            <a:pPr algn="ctr"/>
            <a:endParaRPr lang="en-US" sz="4400" b="1" kern="10">
              <a:ln w="12700">
                <a:solidFill>
                  <a:srgbClr val="FFCC00"/>
                </a:solidFill>
                <a:round/>
                <a:headEnd/>
                <a:tailEnd/>
              </a:ln>
              <a:solidFill>
                <a:srgbClr val="0D075F">
                  <a:alpha val="50195"/>
                </a:srgbClr>
              </a:solidFill>
              <a:effectLst>
                <a:outerShdw dist="45791" dir="2021404" algn="ctr" rotWithShape="0">
                  <a:srgbClr val="9999FF"/>
                </a:outerShdw>
              </a:effectLst>
              <a:latin typeface="VNI-TypeWriter"/>
            </a:endParaRPr>
          </a:p>
        </p:txBody>
      </p:sp>
      <p:sp>
        <p:nvSpPr>
          <p:cNvPr id="8196" name="WordArt 6"/>
          <p:cNvSpPr>
            <a:spLocks noChangeArrowheads="1" noChangeShapeType="1" noTextEdit="1"/>
          </p:cNvSpPr>
          <p:nvPr/>
        </p:nvSpPr>
        <p:spPr bwMode="auto">
          <a:xfrm>
            <a:off x="1905000" y="1057275"/>
            <a:ext cx="8534400" cy="466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Thứ</a:t>
            </a:r>
            <a:r>
              <a:rPr lang="en-US" sz="32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Tư</a:t>
            </a:r>
            <a:r>
              <a:rPr lang="en-US" sz="32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ngày</a:t>
            </a:r>
            <a:r>
              <a:rPr lang="en-US" sz="32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19 </a:t>
            </a:r>
            <a:r>
              <a:rPr lang="en-US" sz="32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tháng</a:t>
            </a:r>
            <a:r>
              <a:rPr lang="en-US" sz="32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03  </a:t>
            </a:r>
            <a:r>
              <a:rPr lang="en-US" sz="32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năm</a:t>
            </a:r>
            <a:r>
              <a:rPr lang="en-US" sz="32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2025</a:t>
            </a:r>
          </a:p>
        </p:txBody>
      </p:sp>
      <p:sp>
        <p:nvSpPr>
          <p:cNvPr id="8197" name="WordArt 7"/>
          <p:cNvSpPr>
            <a:spLocks noChangeArrowheads="1" noChangeShapeType="1" noTextEdit="1"/>
          </p:cNvSpPr>
          <p:nvPr/>
        </p:nvSpPr>
        <p:spPr bwMode="auto">
          <a:xfrm>
            <a:off x="5257800" y="1676400"/>
            <a:ext cx="1476375" cy="523875"/>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Tin</a:t>
            </a: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 </a:t>
            </a: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Học</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endParaRPr>
          </a:p>
        </p:txBody>
      </p:sp>
      <p:sp>
        <p:nvSpPr>
          <p:cNvPr id="11271" name="WordArt 11"/>
          <p:cNvSpPr>
            <a:spLocks noChangeArrowheads="1" noChangeShapeType="1" noTextEdit="1"/>
          </p:cNvSpPr>
          <p:nvPr/>
        </p:nvSpPr>
        <p:spPr bwMode="auto">
          <a:xfrm>
            <a:off x="1219200" y="2514600"/>
            <a:ext cx="9982200" cy="1295400"/>
          </a:xfrm>
          <a:prstGeom prst="rect">
            <a:avLst/>
          </a:prstGeom>
        </p:spPr>
        <p:txBody>
          <a:bodyPr wrap="none" fromWordArt="1">
            <a:prstTxWarp prst="textPlain">
              <a:avLst>
                <a:gd name="adj" fmla="val 50315"/>
              </a:avLst>
            </a:prstTxWarp>
          </a:bodyPr>
          <a:lstStyle/>
          <a:p>
            <a:pPr algn="ctr"/>
            <a:r>
              <a:rPr lang="en-US" sz="4000" b="1" kern="10" dirty="0">
                <a:ln w="12700">
                  <a:solidFill>
                    <a:srgbClr val="FF00FF"/>
                  </a:solidFill>
                  <a:round/>
                  <a:headEnd/>
                  <a:tailEnd/>
                </a:ln>
                <a:solidFill>
                  <a:srgbClr val="FF0000">
                    <a:alpha val="50195"/>
                  </a:srgb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BÀI 13: LUYỆN TẬP SỬ DỤNG CHUỘT MÁY TÍNH</a:t>
            </a:r>
          </a:p>
        </p:txBody>
      </p:sp>
      <p:sp>
        <p:nvSpPr>
          <p:cNvPr id="7" name="Rectangle 6"/>
          <p:cNvSpPr/>
          <p:nvPr/>
        </p:nvSpPr>
        <p:spPr>
          <a:xfrm>
            <a:off x="5317107" y="3949839"/>
            <a:ext cx="1786386" cy="707886"/>
          </a:xfrm>
          <a:prstGeom prst="rect">
            <a:avLst/>
          </a:prstGeom>
          <a:noFill/>
        </p:spPr>
        <p:txBody>
          <a:bodyPr wrap="none">
            <a:spAutoFit/>
          </a:bodyPr>
          <a:lstStyle/>
          <a:p>
            <a:pPr algn="ctr" eaLnBrk="1" hangingPunct="1">
              <a:defRPr/>
            </a:pPr>
            <a:r>
              <a:rPr lang="en-US" sz="4000" b="1" u="sng"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a:t>
            </a:r>
            <a:r>
              <a:rPr lang="en-US" sz="4000" b="1" u="sng" dirty="0" err="1">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Tiết</a:t>
            </a:r>
            <a:r>
              <a:rPr lang="en-US" sz="4000" b="1" u="sng"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1)</a:t>
            </a:r>
            <a:endParaRPr lang="en-US" sz="4000" b="1"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randombar(horizontal)">
                                      <p:cBhvr>
                                        <p:cTn id="7" dur="500"/>
                                        <p:tgtEl>
                                          <p:spTgt spid="1127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F68EA-9235-4F99-A247-3259056F19E9}"/>
              </a:ext>
            </a:extLst>
          </p:cNvPr>
          <p:cNvPicPr>
            <a:picLocks noChangeAspect="1"/>
          </p:cNvPicPr>
          <p:nvPr/>
        </p:nvPicPr>
        <p:blipFill>
          <a:blip r:embed="rId2"/>
          <a:stretch>
            <a:fillRect/>
          </a:stretch>
        </p:blipFill>
        <p:spPr>
          <a:xfrm>
            <a:off x="1777304" y="0"/>
            <a:ext cx="8637392" cy="6858000"/>
          </a:xfrm>
          <a:prstGeom prst="rect">
            <a:avLst/>
          </a:prstGeom>
        </p:spPr>
      </p:pic>
    </p:spTree>
    <p:extLst>
      <p:ext uri="{BB962C8B-B14F-4D97-AF65-F5344CB8AC3E}">
        <p14:creationId xmlns:p14="http://schemas.microsoft.com/office/powerpoint/2010/main" val="2188922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HD sử dung Basic mouse Skills">
            <a:hlinkClick r:id="" action="ppaction://media"/>
            <a:extLst>
              <a:ext uri="{FF2B5EF4-FFF2-40B4-BE49-F238E27FC236}">
                <a16:creationId xmlns:a16="http://schemas.microsoft.com/office/drawing/2014/main" id="{A34D4E70-E128-428F-9E43-15F4D918ED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8480" y="894080"/>
            <a:ext cx="7945120" cy="4480560"/>
          </a:xfrm>
          <a:prstGeom prst="rect">
            <a:avLst/>
          </a:prstGeom>
        </p:spPr>
      </p:pic>
    </p:spTree>
    <p:extLst>
      <p:ext uri="{BB962C8B-B14F-4D97-AF65-F5344CB8AC3E}">
        <p14:creationId xmlns:p14="http://schemas.microsoft.com/office/powerpoint/2010/main" val="335948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1674</TotalTime>
  <Words>288</Words>
  <Application>Microsoft Office PowerPoint</Application>
  <PresentationFormat>Widescreen</PresentationFormat>
  <Paragraphs>34</Paragraphs>
  <Slides>14</Slides>
  <Notes>0</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Calibri</vt:lpstr>
      <vt:lpstr>Calibri Light</vt:lpstr>
      <vt:lpstr>VNI-Times</vt:lpstr>
      <vt:lpstr>Tahoma</vt:lpstr>
      <vt:lpstr>VNI-Jamai</vt:lpstr>
      <vt:lpstr>VNI-Auchon</vt:lpstr>
      <vt:lpstr>Arial</vt:lpstr>
      <vt:lpstr>Times New Roman</vt:lpstr>
      <vt:lpstr>VNI-TypeWriter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65</cp:revision>
  <dcterms:created xsi:type="dcterms:W3CDTF">2018-05-24T12:43:45Z</dcterms:created>
  <dcterms:modified xsi:type="dcterms:W3CDTF">2025-03-22T03:02:03Z</dcterms:modified>
</cp:coreProperties>
</file>