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50.jpg" ContentType="image/pn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5" r:id="rId2"/>
    <p:sldMasterId id="2147483707" r:id="rId3"/>
    <p:sldMasterId id="2147483755" r:id="rId4"/>
    <p:sldMasterId id="2147483779" r:id="rId5"/>
    <p:sldMasterId id="2147483792" r:id="rId6"/>
    <p:sldMasterId id="2147483816" r:id="rId7"/>
    <p:sldMasterId id="2147483829" r:id="rId8"/>
  </p:sldMasterIdLst>
  <p:notesMasterIdLst>
    <p:notesMasterId r:id="rId40"/>
  </p:notesMasterIdLst>
  <p:sldIdLst>
    <p:sldId id="2007577151" r:id="rId9"/>
    <p:sldId id="273" r:id="rId10"/>
    <p:sldId id="260" r:id="rId11"/>
    <p:sldId id="333" r:id="rId12"/>
    <p:sldId id="334" r:id="rId13"/>
    <p:sldId id="574" r:id="rId14"/>
    <p:sldId id="257" r:id="rId15"/>
    <p:sldId id="271" r:id="rId16"/>
    <p:sldId id="548" r:id="rId17"/>
    <p:sldId id="558" r:id="rId18"/>
    <p:sldId id="2007577153" r:id="rId19"/>
    <p:sldId id="557" r:id="rId20"/>
    <p:sldId id="579" r:id="rId21"/>
    <p:sldId id="365" r:id="rId22"/>
    <p:sldId id="2007577164" r:id="rId23"/>
    <p:sldId id="366" r:id="rId24"/>
    <p:sldId id="367" r:id="rId25"/>
    <p:sldId id="368" r:id="rId26"/>
    <p:sldId id="2007577157" r:id="rId27"/>
    <p:sldId id="258" r:id="rId28"/>
    <p:sldId id="2007577168" r:id="rId29"/>
    <p:sldId id="262" r:id="rId30"/>
    <p:sldId id="2007577175" r:id="rId31"/>
    <p:sldId id="263" r:id="rId32"/>
    <p:sldId id="264" r:id="rId33"/>
    <p:sldId id="561" r:id="rId34"/>
    <p:sldId id="563" r:id="rId35"/>
    <p:sldId id="569" r:id="rId36"/>
    <p:sldId id="564" r:id="rId37"/>
    <p:sldId id="2642" r:id="rId38"/>
    <p:sldId id="350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" initials="W" lastIdx="1" clrIdx="0">
    <p:extLst>
      <p:ext uri="{19B8F6BF-5375-455C-9EA6-DF929625EA0E}">
        <p15:presenceInfo xmlns:p15="http://schemas.microsoft.com/office/powerpoint/2012/main" userId="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3FF"/>
    <a:srgbClr val="FFFFFF"/>
    <a:srgbClr val="FC3EE5"/>
    <a:srgbClr val="A42C4E"/>
    <a:srgbClr val="FD6FEC"/>
    <a:srgbClr val="CC00FF"/>
    <a:srgbClr val="F57A0B"/>
    <a:srgbClr val="FFD347"/>
    <a:srgbClr val="E53110"/>
    <a:srgbClr val="FF46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059" autoAdjust="0"/>
  </p:normalViewPr>
  <p:slideViewPr>
    <p:cSldViewPr snapToGrid="0" showGuides="1">
      <p:cViewPr varScale="1">
        <p:scale>
          <a:sx n="55" d="100"/>
          <a:sy n="55" d="100"/>
        </p:scale>
        <p:origin x="13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23EF0-69D4-4EDE-8B03-75CD571F553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480C5-5184-450E-8EEB-3232A7B41E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56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Nhiệt</a:t>
            </a:r>
            <a:r>
              <a:rPr lang="en-US" altLang="zh-CN" dirty="0"/>
              <a:t> </a:t>
            </a:r>
            <a:r>
              <a:rPr lang="en-US" altLang="zh-CN" dirty="0" err="1"/>
              <a:t>liệt</a:t>
            </a:r>
            <a:r>
              <a:rPr lang="en-US" altLang="zh-CN" dirty="0"/>
              <a:t>….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1926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59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61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684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130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E658D-9480-4154-AE26-CFF7042B4A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56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447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513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HS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A6F16-4465-4E5B-B189-EC85680F5D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371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096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696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1015723a48c_0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1015723a48c_0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97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480C5-5184-450E-8EEB-3232A7B41E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449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614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376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226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A7A4B-B567-3E21-157E-C54C27D0C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EA8085-5067-A3E7-5A38-01FDFC46B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F7A3C-4497-A9F9-429E-5D806D154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4919F-6F73-507E-BBB4-584148BA24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480C5-5184-450E-8EEB-3232A7B41E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1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7387-9784-D1FB-09C6-190040AEE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DD7A8-0BD2-532F-AB6C-1CE4E5296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84ECF-CC5F-3973-7C08-1A2CD9A16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71DC9-CA5F-BA90-84F0-3EF3C137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FF1E9-1932-E1BB-4D75-D303D41F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90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4BBB-EB60-EFDA-8643-7609B311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83379A-5FC9-B5B4-9284-51F86C484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25036-AB51-DC84-2836-3DA124A0E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4D31D-E976-16C8-DEB0-E1CA70A6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66D4B-463D-31A6-405E-5BDD1C0ED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5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93B6C6-28C2-286C-88A7-A802BB08F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E82CC-0A31-0BD2-FDAD-CDD6916C6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394E6-A1AD-F110-7B75-AF5C694E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4448C-EFE4-59FC-E203-E3C48C94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4222-AC7E-55D5-D63C-EE49DE88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30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132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702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608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78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88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28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646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570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7E34-637B-AA72-B69D-4710F9D8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1A083-7CCC-769E-B533-A537FBB22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5F3B-CBF4-5AEB-9EF9-D0B9441B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F5D56-2B68-38B3-87C0-212B7A185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A30B9-13CF-C8D0-D3C5-974BCE98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67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6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090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73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263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52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921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14767" y="1848300"/>
            <a:ext cx="6080800" cy="2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114783" y="42280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19176" y="5054353"/>
            <a:ext cx="280229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3400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222834" y="2645121"/>
            <a:ext cx="280231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2"/>
          <p:cNvGrpSpPr/>
          <p:nvPr/>
        </p:nvGrpSpPr>
        <p:grpSpPr>
          <a:xfrm>
            <a:off x="6432954" y="333689"/>
            <a:ext cx="699077" cy="461803"/>
            <a:chOff x="-430300" y="2401925"/>
            <a:chExt cx="313300" cy="206975"/>
          </a:xfrm>
        </p:grpSpPr>
        <p:sp>
          <p:nvSpPr>
            <p:cNvPr id="15" name="Google Shape;15;p2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1;p2"/>
          <p:cNvSpPr/>
          <p:nvPr/>
        </p:nvSpPr>
        <p:spPr>
          <a:xfrm>
            <a:off x="11169710" y="901401"/>
            <a:ext cx="881965" cy="47528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" name="Google Shape;22;p2"/>
          <p:cNvGrpSpPr/>
          <p:nvPr/>
        </p:nvGrpSpPr>
        <p:grpSpPr>
          <a:xfrm>
            <a:off x="3290626" y="5984883"/>
            <a:ext cx="698041" cy="550693"/>
            <a:chOff x="-2056375" y="1549825"/>
            <a:chExt cx="292950" cy="231125"/>
          </a:xfrm>
        </p:grpSpPr>
        <p:sp>
          <p:nvSpPr>
            <p:cNvPr id="23" name="Google Shape;23;p2"/>
            <p:cNvSpPr/>
            <p:nvPr/>
          </p:nvSpPr>
          <p:spPr>
            <a:xfrm>
              <a:off x="-2055700" y="1549825"/>
              <a:ext cx="292275" cy="231125"/>
            </a:xfrm>
            <a:custGeom>
              <a:avLst/>
              <a:gdLst/>
              <a:ahLst/>
              <a:cxnLst/>
              <a:rect l="l" t="t" r="r" b="b"/>
              <a:pathLst>
                <a:path w="11691" h="9245" extrusionOk="0">
                  <a:moveTo>
                    <a:pt x="5927" y="1"/>
                  </a:moveTo>
                  <a:cubicBezTo>
                    <a:pt x="5103" y="1"/>
                    <a:pt x="4267" y="173"/>
                    <a:pt x="3472" y="538"/>
                  </a:cubicBezTo>
                  <a:cubicBezTo>
                    <a:pt x="2957" y="782"/>
                    <a:pt x="2469" y="1107"/>
                    <a:pt x="2035" y="1487"/>
                  </a:cubicBezTo>
                  <a:cubicBezTo>
                    <a:pt x="1547" y="1948"/>
                    <a:pt x="1113" y="2491"/>
                    <a:pt x="787" y="3087"/>
                  </a:cubicBezTo>
                  <a:cubicBezTo>
                    <a:pt x="462" y="3684"/>
                    <a:pt x="245" y="4335"/>
                    <a:pt x="109" y="4986"/>
                  </a:cubicBezTo>
                  <a:cubicBezTo>
                    <a:pt x="0" y="5664"/>
                    <a:pt x="0" y="6342"/>
                    <a:pt x="109" y="7020"/>
                  </a:cubicBezTo>
                  <a:cubicBezTo>
                    <a:pt x="299" y="7807"/>
                    <a:pt x="570" y="8539"/>
                    <a:pt x="950" y="9244"/>
                  </a:cubicBezTo>
                  <a:lnTo>
                    <a:pt x="4720" y="7454"/>
                  </a:lnTo>
                  <a:cubicBezTo>
                    <a:pt x="4557" y="6505"/>
                    <a:pt x="4937" y="5583"/>
                    <a:pt x="5669" y="5257"/>
                  </a:cubicBezTo>
                  <a:cubicBezTo>
                    <a:pt x="5885" y="5157"/>
                    <a:pt x="6114" y="5109"/>
                    <a:pt x="6347" y="5109"/>
                  </a:cubicBezTo>
                  <a:cubicBezTo>
                    <a:pt x="6931" y="5109"/>
                    <a:pt x="7536" y="5411"/>
                    <a:pt x="8002" y="5935"/>
                  </a:cubicBezTo>
                  <a:lnTo>
                    <a:pt x="11691" y="4172"/>
                  </a:lnTo>
                  <a:lnTo>
                    <a:pt x="11338" y="3440"/>
                  </a:lnTo>
                  <a:cubicBezTo>
                    <a:pt x="10327" y="1278"/>
                    <a:pt x="8169" y="1"/>
                    <a:pt x="5927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2056375" y="1571625"/>
              <a:ext cx="276675" cy="201875"/>
            </a:xfrm>
            <a:custGeom>
              <a:avLst/>
              <a:gdLst/>
              <a:ahLst/>
              <a:cxnLst/>
              <a:rect l="l" t="t" r="r" b="b"/>
              <a:pathLst>
                <a:path w="11067" h="8075" extrusionOk="0">
                  <a:moveTo>
                    <a:pt x="6081" y="1"/>
                  </a:moveTo>
                  <a:cubicBezTo>
                    <a:pt x="5238" y="1"/>
                    <a:pt x="4381" y="206"/>
                    <a:pt x="3581" y="642"/>
                  </a:cubicBezTo>
                  <a:cubicBezTo>
                    <a:pt x="895" y="2080"/>
                    <a:pt x="0" y="5497"/>
                    <a:pt x="1628" y="8074"/>
                  </a:cubicBezTo>
                  <a:lnTo>
                    <a:pt x="4720" y="6609"/>
                  </a:lnTo>
                  <a:cubicBezTo>
                    <a:pt x="4557" y="5660"/>
                    <a:pt x="4910" y="4738"/>
                    <a:pt x="5669" y="4385"/>
                  </a:cubicBezTo>
                  <a:cubicBezTo>
                    <a:pt x="5883" y="4293"/>
                    <a:pt x="6110" y="4249"/>
                    <a:pt x="6340" y="4249"/>
                  </a:cubicBezTo>
                  <a:cubicBezTo>
                    <a:pt x="6925" y="4249"/>
                    <a:pt x="7527" y="4537"/>
                    <a:pt x="7975" y="5063"/>
                  </a:cubicBezTo>
                  <a:lnTo>
                    <a:pt x="11067" y="3626"/>
                  </a:lnTo>
                  <a:cubicBezTo>
                    <a:pt x="10986" y="3436"/>
                    <a:pt x="10931" y="3273"/>
                    <a:pt x="10850" y="3110"/>
                  </a:cubicBezTo>
                  <a:lnTo>
                    <a:pt x="10850" y="3083"/>
                  </a:lnTo>
                  <a:cubicBezTo>
                    <a:pt x="9974" y="1141"/>
                    <a:pt x="8068" y="1"/>
                    <a:pt x="6081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2033325" y="1595975"/>
              <a:ext cx="240750" cy="171400"/>
            </a:xfrm>
            <a:custGeom>
              <a:avLst/>
              <a:gdLst/>
              <a:ahLst/>
              <a:cxnLst/>
              <a:rect l="l" t="t" r="r" b="b"/>
              <a:pathLst>
                <a:path w="9630" h="6856" extrusionOk="0">
                  <a:moveTo>
                    <a:pt x="5331" y="1"/>
                  </a:moveTo>
                  <a:cubicBezTo>
                    <a:pt x="4663" y="1"/>
                    <a:pt x="3983" y="147"/>
                    <a:pt x="3337" y="455"/>
                  </a:cubicBezTo>
                  <a:cubicBezTo>
                    <a:pt x="1004" y="1540"/>
                    <a:pt x="1" y="4306"/>
                    <a:pt x="1113" y="6639"/>
                  </a:cubicBezTo>
                  <a:lnTo>
                    <a:pt x="1221" y="6856"/>
                  </a:lnTo>
                  <a:lnTo>
                    <a:pt x="3798" y="5635"/>
                  </a:lnTo>
                  <a:cubicBezTo>
                    <a:pt x="3635" y="4686"/>
                    <a:pt x="3988" y="3764"/>
                    <a:pt x="4747" y="3411"/>
                  </a:cubicBezTo>
                  <a:cubicBezTo>
                    <a:pt x="4961" y="3319"/>
                    <a:pt x="5188" y="3275"/>
                    <a:pt x="5418" y="3275"/>
                  </a:cubicBezTo>
                  <a:cubicBezTo>
                    <a:pt x="6003" y="3275"/>
                    <a:pt x="6605" y="3563"/>
                    <a:pt x="7053" y="4089"/>
                  </a:cubicBezTo>
                  <a:lnTo>
                    <a:pt x="9630" y="2896"/>
                  </a:lnTo>
                  <a:lnTo>
                    <a:pt x="9521" y="2679"/>
                  </a:lnTo>
                  <a:cubicBezTo>
                    <a:pt x="8737" y="993"/>
                    <a:pt x="7074" y="1"/>
                    <a:pt x="5331" y="1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2012300" y="1617250"/>
              <a:ext cx="205475" cy="143350"/>
            </a:xfrm>
            <a:custGeom>
              <a:avLst/>
              <a:gdLst/>
              <a:ahLst/>
              <a:cxnLst/>
              <a:rect l="l" t="t" r="r" b="b"/>
              <a:pathLst>
                <a:path w="8219" h="5734" extrusionOk="0">
                  <a:moveTo>
                    <a:pt x="4603" y="0"/>
                  </a:moveTo>
                  <a:cubicBezTo>
                    <a:pt x="4024" y="0"/>
                    <a:pt x="3435" y="126"/>
                    <a:pt x="2876" y="390"/>
                  </a:cubicBezTo>
                  <a:cubicBezTo>
                    <a:pt x="868" y="1313"/>
                    <a:pt x="0" y="3727"/>
                    <a:pt x="950" y="5734"/>
                  </a:cubicBezTo>
                  <a:lnTo>
                    <a:pt x="2957" y="4784"/>
                  </a:lnTo>
                  <a:cubicBezTo>
                    <a:pt x="2794" y="3835"/>
                    <a:pt x="3147" y="2913"/>
                    <a:pt x="3906" y="2560"/>
                  </a:cubicBezTo>
                  <a:cubicBezTo>
                    <a:pt x="4120" y="2468"/>
                    <a:pt x="4347" y="2424"/>
                    <a:pt x="4577" y="2424"/>
                  </a:cubicBezTo>
                  <a:cubicBezTo>
                    <a:pt x="5162" y="2424"/>
                    <a:pt x="5764" y="2712"/>
                    <a:pt x="6212" y="3238"/>
                  </a:cubicBezTo>
                  <a:lnTo>
                    <a:pt x="8219" y="2316"/>
                  </a:lnTo>
                  <a:lnTo>
                    <a:pt x="8219" y="2289"/>
                  </a:lnTo>
                  <a:cubicBezTo>
                    <a:pt x="7534" y="841"/>
                    <a:pt x="6101" y="0"/>
                    <a:pt x="460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1987200" y="1637925"/>
              <a:ext cx="164800" cy="115225"/>
            </a:xfrm>
            <a:custGeom>
              <a:avLst/>
              <a:gdLst/>
              <a:ahLst/>
              <a:cxnLst/>
              <a:rect l="l" t="t" r="r" b="b"/>
              <a:pathLst>
                <a:path w="6592" h="4609" extrusionOk="0">
                  <a:moveTo>
                    <a:pt x="3527" y="0"/>
                  </a:moveTo>
                  <a:cubicBezTo>
                    <a:pt x="3083" y="0"/>
                    <a:pt x="2640" y="95"/>
                    <a:pt x="2224" y="296"/>
                  </a:cubicBezTo>
                  <a:cubicBezTo>
                    <a:pt x="678" y="1028"/>
                    <a:pt x="0" y="2872"/>
                    <a:pt x="570" y="4608"/>
                  </a:cubicBezTo>
                  <a:lnTo>
                    <a:pt x="1953" y="3957"/>
                  </a:lnTo>
                  <a:cubicBezTo>
                    <a:pt x="1790" y="3008"/>
                    <a:pt x="2143" y="2086"/>
                    <a:pt x="2902" y="1733"/>
                  </a:cubicBezTo>
                  <a:cubicBezTo>
                    <a:pt x="3116" y="1641"/>
                    <a:pt x="3343" y="1597"/>
                    <a:pt x="3573" y="1597"/>
                  </a:cubicBezTo>
                  <a:cubicBezTo>
                    <a:pt x="4158" y="1597"/>
                    <a:pt x="4760" y="1885"/>
                    <a:pt x="5208" y="2411"/>
                  </a:cubicBezTo>
                  <a:lnTo>
                    <a:pt x="6591" y="1787"/>
                  </a:lnTo>
                  <a:cubicBezTo>
                    <a:pt x="5882" y="665"/>
                    <a:pt x="4702" y="0"/>
                    <a:pt x="3527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1962125" y="1660775"/>
              <a:ext cx="122750" cy="84900"/>
            </a:xfrm>
            <a:custGeom>
              <a:avLst/>
              <a:gdLst/>
              <a:ahLst/>
              <a:cxnLst/>
              <a:rect l="l" t="t" r="r" b="b"/>
              <a:pathLst>
                <a:path w="4910" h="3396" extrusionOk="0">
                  <a:moveTo>
                    <a:pt x="2575" y="0"/>
                  </a:moveTo>
                  <a:cubicBezTo>
                    <a:pt x="2230" y="0"/>
                    <a:pt x="1891" y="72"/>
                    <a:pt x="1574" y="222"/>
                  </a:cubicBezTo>
                  <a:cubicBezTo>
                    <a:pt x="516" y="711"/>
                    <a:pt x="1" y="2040"/>
                    <a:pt x="218" y="3396"/>
                  </a:cubicBezTo>
                  <a:lnTo>
                    <a:pt x="1031" y="2989"/>
                  </a:lnTo>
                  <a:cubicBezTo>
                    <a:pt x="869" y="2040"/>
                    <a:pt x="1140" y="1253"/>
                    <a:pt x="1899" y="901"/>
                  </a:cubicBezTo>
                  <a:cubicBezTo>
                    <a:pt x="2140" y="796"/>
                    <a:pt x="2393" y="747"/>
                    <a:pt x="2643" y="747"/>
                  </a:cubicBezTo>
                  <a:cubicBezTo>
                    <a:pt x="3239" y="747"/>
                    <a:pt x="3823" y="1028"/>
                    <a:pt x="4205" y="1524"/>
                  </a:cubicBezTo>
                  <a:lnTo>
                    <a:pt x="4910" y="1172"/>
                  </a:lnTo>
                  <a:cubicBezTo>
                    <a:pt x="4276" y="423"/>
                    <a:pt x="3411" y="0"/>
                    <a:pt x="257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468933" y="6268197"/>
            <a:ext cx="276627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2"/>
          </a:solidFill>
          <a:ln w="1350" cap="flat" cmpd="sng">
            <a:solidFill>
              <a:schemeClr val="accent2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604452" y="525234"/>
            <a:ext cx="698033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 flipH="1">
            <a:off x="10602087" y="106679"/>
            <a:ext cx="280231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20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11598401" y="4140863"/>
            <a:ext cx="453281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20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oogle Shape;33;p2"/>
          <p:cNvGrpSpPr/>
          <p:nvPr/>
        </p:nvGrpSpPr>
        <p:grpSpPr>
          <a:xfrm>
            <a:off x="2807233" y="163601"/>
            <a:ext cx="392400" cy="361633"/>
            <a:chOff x="761425" y="453250"/>
            <a:chExt cx="294300" cy="271225"/>
          </a:xfrm>
        </p:grpSpPr>
        <p:sp>
          <p:nvSpPr>
            <p:cNvPr id="34" name="Google Shape;34;p2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1392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7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921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7"/>
          <p:cNvSpPr txBox="1">
            <a:spLocks noGrp="1"/>
          </p:cNvSpPr>
          <p:nvPr>
            <p:ph type="title"/>
          </p:nvPr>
        </p:nvSpPr>
        <p:spPr>
          <a:xfrm>
            <a:off x="4508267" y="1729017"/>
            <a:ext cx="653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7"/>
          <p:cNvSpPr txBox="1">
            <a:spLocks noGrp="1"/>
          </p:cNvSpPr>
          <p:nvPr>
            <p:ph type="body" idx="1"/>
          </p:nvPr>
        </p:nvSpPr>
        <p:spPr>
          <a:xfrm>
            <a:off x="4769167" y="2570967"/>
            <a:ext cx="6276000" cy="2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♥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7"/>
          <p:cNvSpPr/>
          <p:nvPr/>
        </p:nvSpPr>
        <p:spPr>
          <a:xfrm flipH="1">
            <a:off x="503076" y="5593686"/>
            <a:ext cx="280229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3400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7"/>
          <p:cNvSpPr/>
          <p:nvPr/>
        </p:nvSpPr>
        <p:spPr>
          <a:xfrm>
            <a:off x="9452733" y="6363130"/>
            <a:ext cx="276627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2"/>
          </a:solidFill>
          <a:ln w="1350" cap="flat" cmpd="sng">
            <a:solidFill>
              <a:schemeClr val="accent2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7"/>
          <p:cNvSpPr/>
          <p:nvPr/>
        </p:nvSpPr>
        <p:spPr>
          <a:xfrm>
            <a:off x="10873700" y="5193424"/>
            <a:ext cx="912120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7" name="Google Shape;157;p7"/>
          <p:cNvGrpSpPr/>
          <p:nvPr/>
        </p:nvGrpSpPr>
        <p:grpSpPr>
          <a:xfrm flipH="1">
            <a:off x="2718367" y="234318"/>
            <a:ext cx="419300" cy="359033"/>
            <a:chOff x="1960475" y="3376925"/>
            <a:chExt cx="314475" cy="269275"/>
          </a:xfrm>
        </p:grpSpPr>
        <p:sp>
          <p:nvSpPr>
            <p:cNvPr id="158" name="Google Shape;158;p7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7"/>
          <p:cNvSpPr/>
          <p:nvPr/>
        </p:nvSpPr>
        <p:spPr>
          <a:xfrm>
            <a:off x="294152" y="3604885"/>
            <a:ext cx="698033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7"/>
          <p:cNvSpPr/>
          <p:nvPr/>
        </p:nvSpPr>
        <p:spPr>
          <a:xfrm flipH="1">
            <a:off x="10215521" y="254745"/>
            <a:ext cx="280231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20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7"/>
          <p:cNvSpPr/>
          <p:nvPr/>
        </p:nvSpPr>
        <p:spPr>
          <a:xfrm>
            <a:off x="503068" y="762060"/>
            <a:ext cx="280225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1350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7"/>
          <p:cNvSpPr/>
          <p:nvPr/>
        </p:nvSpPr>
        <p:spPr>
          <a:xfrm>
            <a:off x="11238534" y="1237380"/>
            <a:ext cx="453281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20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7"/>
          <p:cNvGrpSpPr/>
          <p:nvPr/>
        </p:nvGrpSpPr>
        <p:grpSpPr>
          <a:xfrm>
            <a:off x="2627500" y="6194152"/>
            <a:ext cx="392400" cy="361633"/>
            <a:chOff x="761425" y="453250"/>
            <a:chExt cx="294300" cy="271225"/>
          </a:xfrm>
        </p:grpSpPr>
        <p:sp>
          <p:nvSpPr>
            <p:cNvPr id="167" name="Google Shape;167;p7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7"/>
          <p:cNvGrpSpPr/>
          <p:nvPr/>
        </p:nvGrpSpPr>
        <p:grpSpPr>
          <a:xfrm>
            <a:off x="5695883" y="6243669"/>
            <a:ext cx="280224" cy="262636"/>
            <a:chOff x="-282475" y="1572750"/>
            <a:chExt cx="182200" cy="170750"/>
          </a:xfrm>
        </p:grpSpPr>
        <p:sp>
          <p:nvSpPr>
            <p:cNvPr id="172" name="Google Shape;172;p7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2700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2700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2126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835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1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921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5"/>
          <p:cNvSpPr txBox="1">
            <a:spLocks noGrp="1"/>
          </p:cNvSpPr>
          <p:nvPr>
            <p:ph type="subTitle" idx="1"/>
          </p:nvPr>
        </p:nvSpPr>
        <p:spPr>
          <a:xfrm>
            <a:off x="2948733" y="3073196"/>
            <a:ext cx="62948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5"/>
          <p:cNvSpPr txBox="1">
            <a:spLocks noGrp="1"/>
          </p:cNvSpPr>
          <p:nvPr>
            <p:ph type="title"/>
          </p:nvPr>
        </p:nvSpPr>
        <p:spPr>
          <a:xfrm>
            <a:off x="2948733" y="1569596"/>
            <a:ext cx="6294800" cy="1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5"/>
          <p:cNvSpPr/>
          <p:nvPr/>
        </p:nvSpPr>
        <p:spPr>
          <a:xfrm flipH="1">
            <a:off x="419176" y="5054353"/>
            <a:ext cx="280229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4"/>
          </a:solidFill>
          <a:ln w="3400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5"/>
          <p:cNvSpPr/>
          <p:nvPr/>
        </p:nvSpPr>
        <p:spPr>
          <a:xfrm flipH="1">
            <a:off x="545832" y="1903851"/>
            <a:ext cx="209901" cy="160715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1" name="Google Shape;351;p15"/>
          <p:cNvGrpSpPr/>
          <p:nvPr/>
        </p:nvGrpSpPr>
        <p:grpSpPr>
          <a:xfrm flipH="1">
            <a:off x="9849551" y="354285"/>
            <a:ext cx="419300" cy="359033"/>
            <a:chOff x="1960475" y="3376925"/>
            <a:chExt cx="314475" cy="269275"/>
          </a:xfrm>
        </p:grpSpPr>
        <p:sp>
          <p:nvSpPr>
            <p:cNvPr id="352" name="Google Shape;352;p1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6" name="Google Shape;356;p15"/>
          <p:cNvSpPr/>
          <p:nvPr/>
        </p:nvSpPr>
        <p:spPr>
          <a:xfrm flipH="1">
            <a:off x="11671827" y="1331237"/>
            <a:ext cx="209901" cy="238360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20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5"/>
          <p:cNvSpPr/>
          <p:nvPr/>
        </p:nvSpPr>
        <p:spPr>
          <a:xfrm>
            <a:off x="11603818" y="5230001"/>
            <a:ext cx="209884" cy="218039"/>
          </a:xfrm>
          <a:custGeom>
            <a:avLst/>
            <a:gdLst/>
            <a:ahLst/>
            <a:cxnLst/>
            <a:rect l="l" t="t" r="r" b="b"/>
            <a:pathLst>
              <a:path w="3500" h="3636" extrusionOk="0">
                <a:moveTo>
                  <a:pt x="1411" y="0"/>
                </a:moveTo>
                <a:lnTo>
                  <a:pt x="1248" y="1438"/>
                </a:lnTo>
                <a:lnTo>
                  <a:pt x="0" y="1302"/>
                </a:lnTo>
                <a:lnTo>
                  <a:pt x="1085" y="2035"/>
                </a:lnTo>
                <a:lnTo>
                  <a:pt x="516" y="3228"/>
                </a:lnTo>
                <a:lnTo>
                  <a:pt x="1465" y="2387"/>
                </a:lnTo>
                <a:lnTo>
                  <a:pt x="2197" y="3635"/>
                </a:lnTo>
                <a:lnTo>
                  <a:pt x="2116" y="2225"/>
                </a:lnTo>
                <a:lnTo>
                  <a:pt x="3499" y="2496"/>
                </a:lnTo>
                <a:lnTo>
                  <a:pt x="2360" y="1709"/>
                </a:lnTo>
                <a:lnTo>
                  <a:pt x="3065" y="597"/>
                </a:lnTo>
                <a:lnTo>
                  <a:pt x="2035" y="1275"/>
                </a:lnTo>
                <a:lnTo>
                  <a:pt x="1411" y="0"/>
                </a:lnTo>
                <a:close/>
              </a:path>
            </a:pathLst>
          </a:custGeom>
          <a:solidFill>
            <a:schemeClr val="accent5"/>
          </a:solidFill>
          <a:ln w="7450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5"/>
          <p:cNvSpPr/>
          <p:nvPr/>
        </p:nvSpPr>
        <p:spPr>
          <a:xfrm>
            <a:off x="2051084" y="306043"/>
            <a:ext cx="280225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6"/>
          </a:solidFill>
          <a:ln w="1350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5"/>
          <p:cNvSpPr/>
          <p:nvPr/>
        </p:nvSpPr>
        <p:spPr>
          <a:xfrm>
            <a:off x="5894234" y="223057"/>
            <a:ext cx="392397" cy="425516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20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000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32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921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32"/>
          <p:cNvSpPr/>
          <p:nvPr/>
        </p:nvSpPr>
        <p:spPr>
          <a:xfrm flipH="1">
            <a:off x="419176" y="5054353"/>
            <a:ext cx="280229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5"/>
          </a:solidFill>
          <a:ln w="3400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32"/>
          <p:cNvSpPr/>
          <p:nvPr/>
        </p:nvSpPr>
        <p:spPr>
          <a:xfrm flipH="1">
            <a:off x="247701" y="1353055"/>
            <a:ext cx="280231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2"/>
          <p:cNvGrpSpPr/>
          <p:nvPr/>
        </p:nvGrpSpPr>
        <p:grpSpPr>
          <a:xfrm>
            <a:off x="3935787" y="375756"/>
            <a:ext cx="699077" cy="461803"/>
            <a:chOff x="-430300" y="2401925"/>
            <a:chExt cx="313300" cy="206975"/>
          </a:xfrm>
        </p:grpSpPr>
        <p:sp>
          <p:nvSpPr>
            <p:cNvPr id="870" name="Google Shape;870;p32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2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2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2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6" name="Google Shape;876;p32"/>
          <p:cNvSpPr/>
          <p:nvPr/>
        </p:nvSpPr>
        <p:spPr>
          <a:xfrm>
            <a:off x="419176" y="2595351"/>
            <a:ext cx="881965" cy="47528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7" name="Google Shape;877;p32"/>
          <p:cNvGrpSpPr/>
          <p:nvPr/>
        </p:nvGrpSpPr>
        <p:grpSpPr>
          <a:xfrm>
            <a:off x="10197193" y="6017750"/>
            <a:ext cx="698041" cy="550693"/>
            <a:chOff x="-2056375" y="1549825"/>
            <a:chExt cx="292950" cy="231125"/>
          </a:xfrm>
        </p:grpSpPr>
        <p:sp>
          <p:nvSpPr>
            <p:cNvPr id="878" name="Google Shape;878;p32"/>
            <p:cNvSpPr/>
            <p:nvPr/>
          </p:nvSpPr>
          <p:spPr>
            <a:xfrm>
              <a:off x="-2055700" y="1549825"/>
              <a:ext cx="292275" cy="231125"/>
            </a:xfrm>
            <a:custGeom>
              <a:avLst/>
              <a:gdLst/>
              <a:ahLst/>
              <a:cxnLst/>
              <a:rect l="l" t="t" r="r" b="b"/>
              <a:pathLst>
                <a:path w="11691" h="9245" extrusionOk="0">
                  <a:moveTo>
                    <a:pt x="5927" y="1"/>
                  </a:moveTo>
                  <a:cubicBezTo>
                    <a:pt x="5103" y="1"/>
                    <a:pt x="4267" y="173"/>
                    <a:pt x="3472" y="538"/>
                  </a:cubicBezTo>
                  <a:cubicBezTo>
                    <a:pt x="2957" y="782"/>
                    <a:pt x="2469" y="1107"/>
                    <a:pt x="2035" y="1487"/>
                  </a:cubicBezTo>
                  <a:cubicBezTo>
                    <a:pt x="1547" y="1948"/>
                    <a:pt x="1113" y="2491"/>
                    <a:pt x="787" y="3087"/>
                  </a:cubicBezTo>
                  <a:cubicBezTo>
                    <a:pt x="462" y="3684"/>
                    <a:pt x="245" y="4335"/>
                    <a:pt x="109" y="4986"/>
                  </a:cubicBezTo>
                  <a:cubicBezTo>
                    <a:pt x="0" y="5664"/>
                    <a:pt x="0" y="6342"/>
                    <a:pt x="109" y="7020"/>
                  </a:cubicBezTo>
                  <a:cubicBezTo>
                    <a:pt x="299" y="7807"/>
                    <a:pt x="570" y="8539"/>
                    <a:pt x="950" y="9244"/>
                  </a:cubicBezTo>
                  <a:lnTo>
                    <a:pt x="4720" y="7454"/>
                  </a:lnTo>
                  <a:cubicBezTo>
                    <a:pt x="4557" y="6505"/>
                    <a:pt x="4937" y="5583"/>
                    <a:pt x="5669" y="5257"/>
                  </a:cubicBezTo>
                  <a:cubicBezTo>
                    <a:pt x="5885" y="5157"/>
                    <a:pt x="6114" y="5109"/>
                    <a:pt x="6347" y="5109"/>
                  </a:cubicBezTo>
                  <a:cubicBezTo>
                    <a:pt x="6931" y="5109"/>
                    <a:pt x="7536" y="5411"/>
                    <a:pt x="8002" y="5935"/>
                  </a:cubicBezTo>
                  <a:lnTo>
                    <a:pt x="11691" y="4172"/>
                  </a:lnTo>
                  <a:lnTo>
                    <a:pt x="11338" y="3440"/>
                  </a:lnTo>
                  <a:cubicBezTo>
                    <a:pt x="10327" y="1278"/>
                    <a:pt x="8169" y="1"/>
                    <a:pt x="5927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2"/>
            <p:cNvSpPr/>
            <p:nvPr/>
          </p:nvSpPr>
          <p:spPr>
            <a:xfrm>
              <a:off x="-2056375" y="1571625"/>
              <a:ext cx="276675" cy="201875"/>
            </a:xfrm>
            <a:custGeom>
              <a:avLst/>
              <a:gdLst/>
              <a:ahLst/>
              <a:cxnLst/>
              <a:rect l="l" t="t" r="r" b="b"/>
              <a:pathLst>
                <a:path w="11067" h="8075" extrusionOk="0">
                  <a:moveTo>
                    <a:pt x="6081" y="1"/>
                  </a:moveTo>
                  <a:cubicBezTo>
                    <a:pt x="5238" y="1"/>
                    <a:pt x="4381" y="206"/>
                    <a:pt x="3581" y="642"/>
                  </a:cubicBezTo>
                  <a:cubicBezTo>
                    <a:pt x="895" y="2080"/>
                    <a:pt x="0" y="5497"/>
                    <a:pt x="1628" y="8074"/>
                  </a:cubicBezTo>
                  <a:lnTo>
                    <a:pt x="4720" y="6609"/>
                  </a:lnTo>
                  <a:cubicBezTo>
                    <a:pt x="4557" y="5660"/>
                    <a:pt x="4910" y="4738"/>
                    <a:pt x="5669" y="4385"/>
                  </a:cubicBezTo>
                  <a:cubicBezTo>
                    <a:pt x="5883" y="4293"/>
                    <a:pt x="6110" y="4249"/>
                    <a:pt x="6340" y="4249"/>
                  </a:cubicBezTo>
                  <a:cubicBezTo>
                    <a:pt x="6925" y="4249"/>
                    <a:pt x="7527" y="4537"/>
                    <a:pt x="7975" y="5063"/>
                  </a:cubicBezTo>
                  <a:lnTo>
                    <a:pt x="11067" y="3626"/>
                  </a:lnTo>
                  <a:cubicBezTo>
                    <a:pt x="10986" y="3436"/>
                    <a:pt x="10931" y="3273"/>
                    <a:pt x="10850" y="3110"/>
                  </a:cubicBezTo>
                  <a:lnTo>
                    <a:pt x="10850" y="3083"/>
                  </a:lnTo>
                  <a:cubicBezTo>
                    <a:pt x="9974" y="1141"/>
                    <a:pt x="8068" y="1"/>
                    <a:pt x="6081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2"/>
            <p:cNvSpPr/>
            <p:nvPr/>
          </p:nvSpPr>
          <p:spPr>
            <a:xfrm>
              <a:off x="-2033325" y="1595975"/>
              <a:ext cx="240750" cy="171400"/>
            </a:xfrm>
            <a:custGeom>
              <a:avLst/>
              <a:gdLst/>
              <a:ahLst/>
              <a:cxnLst/>
              <a:rect l="l" t="t" r="r" b="b"/>
              <a:pathLst>
                <a:path w="9630" h="6856" extrusionOk="0">
                  <a:moveTo>
                    <a:pt x="5331" y="1"/>
                  </a:moveTo>
                  <a:cubicBezTo>
                    <a:pt x="4663" y="1"/>
                    <a:pt x="3983" y="147"/>
                    <a:pt x="3337" y="455"/>
                  </a:cubicBezTo>
                  <a:cubicBezTo>
                    <a:pt x="1004" y="1540"/>
                    <a:pt x="1" y="4306"/>
                    <a:pt x="1113" y="6639"/>
                  </a:cubicBezTo>
                  <a:lnTo>
                    <a:pt x="1221" y="6856"/>
                  </a:lnTo>
                  <a:lnTo>
                    <a:pt x="3798" y="5635"/>
                  </a:lnTo>
                  <a:cubicBezTo>
                    <a:pt x="3635" y="4686"/>
                    <a:pt x="3988" y="3764"/>
                    <a:pt x="4747" y="3411"/>
                  </a:cubicBezTo>
                  <a:cubicBezTo>
                    <a:pt x="4961" y="3319"/>
                    <a:pt x="5188" y="3275"/>
                    <a:pt x="5418" y="3275"/>
                  </a:cubicBezTo>
                  <a:cubicBezTo>
                    <a:pt x="6003" y="3275"/>
                    <a:pt x="6605" y="3563"/>
                    <a:pt x="7053" y="4089"/>
                  </a:cubicBezTo>
                  <a:lnTo>
                    <a:pt x="9630" y="2896"/>
                  </a:lnTo>
                  <a:lnTo>
                    <a:pt x="9521" y="2679"/>
                  </a:lnTo>
                  <a:cubicBezTo>
                    <a:pt x="8737" y="993"/>
                    <a:pt x="7074" y="1"/>
                    <a:pt x="5331" y="1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2"/>
            <p:cNvSpPr/>
            <p:nvPr/>
          </p:nvSpPr>
          <p:spPr>
            <a:xfrm>
              <a:off x="-2012300" y="1617250"/>
              <a:ext cx="205475" cy="143350"/>
            </a:xfrm>
            <a:custGeom>
              <a:avLst/>
              <a:gdLst/>
              <a:ahLst/>
              <a:cxnLst/>
              <a:rect l="l" t="t" r="r" b="b"/>
              <a:pathLst>
                <a:path w="8219" h="5734" extrusionOk="0">
                  <a:moveTo>
                    <a:pt x="4603" y="0"/>
                  </a:moveTo>
                  <a:cubicBezTo>
                    <a:pt x="4024" y="0"/>
                    <a:pt x="3435" y="126"/>
                    <a:pt x="2876" y="390"/>
                  </a:cubicBezTo>
                  <a:cubicBezTo>
                    <a:pt x="868" y="1313"/>
                    <a:pt x="0" y="3727"/>
                    <a:pt x="950" y="5734"/>
                  </a:cubicBezTo>
                  <a:lnTo>
                    <a:pt x="2957" y="4784"/>
                  </a:lnTo>
                  <a:cubicBezTo>
                    <a:pt x="2794" y="3835"/>
                    <a:pt x="3147" y="2913"/>
                    <a:pt x="3906" y="2560"/>
                  </a:cubicBezTo>
                  <a:cubicBezTo>
                    <a:pt x="4120" y="2468"/>
                    <a:pt x="4347" y="2424"/>
                    <a:pt x="4577" y="2424"/>
                  </a:cubicBezTo>
                  <a:cubicBezTo>
                    <a:pt x="5162" y="2424"/>
                    <a:pt x="5764" y="2712"/>
                    <a:pt x="6212" y="3238"/>
                  </a:cubicBezTo>
                  <a:lnTo>
                    <a:pt x="8219" y="2316"/>
                  </a:lnTo>
                  <a:lnTo>
                    <a:pt x="8219" y="2289"/>
                  </a:lnTo>
                  <a:cubicBezTo>
                    <a:pt x="7534" y="841"/>
                    <a:pt x="6101" y="0"/>
                    <a:pt x="460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-1987200" y="1637925"/>
              <a:ext cx="164800" cy="115225"/>
            </a:xfrm>
            <a:custGeom>
              <a:avLst/>
              <a:gdLst/>
              <a:ahLst/>
              <a:cxnLst/>
              <a:rect l="l" t="t" r="r" b="b"/>
              <a:pathLst>
                <a:path w="6592" h="4609" extrusionOk="0">
                  <a:moveTo>
                    <a:pt x="3527" y="0"/>
                  </a:moveTo>
                  <a:cubicBezTo>
                    <a:pt x="3083" y="0"/>
                    <a:pt x="2640" y="95"/>
                    <a:pt x="2224" y="296"/>
                  </a:cubicBezTo>
                  <a:cubicBezTo>
                    <a:pt x="678" y="1028"/>
                    <a:pt x="0" y="2872"/>
                    <a:pt x="570" y="4608"/>
                  </a:cubicBezTo>
                  <a:lnTo>
                    <a:pt x="1953" y="3957"/>
                  </a:lnTo>
                  <a:cubicBezTo>
                    <a:pt x="1790" y="3008"/>
                    <a:pt x="2143" y="2086"/>
                    <a:pt x="2902" y="1733"/>
                  </a:cubicBezTo>
                  <a:cubicBezTo>
                    <a:pt x="3116" y="1641"/>
                    <a:pt x="3343" y="1597"/>
                    <a:pt x="3573" y="1597"/>
                  </a:cubicBezTo>
                  <a:cubicBezTo>
                    <a:pt x="4158" y="1597"/>
                    <a:pt x="4760" y="1885"/>
                    <a:pt x="5208" y="2411"/>
                  </a:cubicBezTo>
                  <a:lnTo>
                    <a:pt x="6591" y="1787"/>
                  </a:lnTo>
                  <a:cubicBezTo>
                    <a:pt x="5882" y="665"/>
                    <a:pt x="4702" y="0"/>
                    <a:pt x="3527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2"/>
            <p:cNvSpPr/>
            <p:nvPr/>
          </p:nvSpPr>
          <p:spPr>
            <a:xfrm>
              <a:off x="-1962125" y="1660775"/>
              <a:ext cx="122750" cy="84900"/>
            </a:xfrm>
            <a:custGeom>
              <a:avLst/>
              <a:gdLst/>
              <a:ahLst/>
              <a:cxnLst/>
              <a:rect l="l" t="t" r="r" b="b"/>
              <a:pathLst>
                <a:path w="4910" h="3396" extrusionOk="0">
                  <a:moveTo>
                    <a:pt x="2575" y="0"/>
                  </a:moveTo>
                  <a:cubicBezTo>
                    <a:pt x="2230" y="0"/>
                    <a:pt x="1891" y="72"/>
                    <a:pt x="1574" y="222"/>
                  </a:cubicBezTo>
                  <a:cubicBezTo>
                    <a:pt x="516" y="711"/>
                    <a:pt x="1" y="2040"/>
                    <a:pt x="218" y="3396"/>
                  </a:cubicBezTo>
                  <a:lnTo>
                    <a:pt x="1031" y="2989"/>
                  </a:lnTo>
                  <a:cubicBezTo>
                    <a:pt x="869" y="2040"/>
                    <a:pt x="1140" y="1253"/>
                    <a:pt x="1899" y="901"/>
                  </a:cubicBezTo>
                  <a:cubicBezTo>
                    <a:pt x="2140" y="796"/>
                    <a:pt x="2393" y="747"/>
                    <a:pt x="2643" y="747"/>
                  </a:cubicBezTo>
                  <a:cubicBezTo>
                    <a:pt x="3239" y="747"/>
                    <a:pt x="3823" y="1028"/>
                    <a:pt x="4205" y="1524"/>
                  </a:cubicBezTo>
                  <a:lnTo>
                    <a:pt x="4910" y="1172"/>
                  </a:lnTo>
                  <a:cubicBezTo>
                    <a:pt x="4276" y="423"/>
                    <a:pt x="3411" y="0"/>
                    <a:pt x="257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4" name="Google Shape;884;p32"/>
          <p:cNvSpPr/>
          <p:nvPr/>
        </p:nvSpPr>
        <p:spPr>
          <a:xfrm>
            <a:off x="4721833" y="6348463"/>
            <a:ext cx="276627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1"/>
          </a:solidFill>
          <a:ln w="1350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32"/>
          <p:cNvSpPr/>
          <p:nvPr/>
        </p:nvSpPr>
        <p:spPr>
          <a:xfrm flipH="1">
            <a:off x="9916954" y="222612"/>
            <a:ext cx="280231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20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32"/>
          <p:cNvSpPr/>
          <p:nvPr/>
        </p:nvSpPr>
        <p:spPr>
          <a:xfrm>
            <a:off x="11527967" y="2681060"/>
            <a:ext cx="280235" cy="303877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20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7" name="Google Shape;887;p32"/>
          <p:cNvGrpSpPr/>
          <p:nvPr/>
        </p:nvGrpSpPr>
        <p:grpSpPr>
          <a:xfrm>
            <a:off x="7590484" y="6206801"/>
            <a:ext cx="392400" cy="361633"/>
            <a:chOff x="761425" y="453250"/>
            <a:chExt cx="294300" cy="271225"/>
          </a:xfrm>
        </p:grpSpPr>
        <p:sp>
          <p:nvSpPr>
            <p:cNvPr id="888" name="Google Shape;888;p32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2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2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2"/>
          <p:cNvSpPr/>
          <p:nvPr/>
        </p:nvSpPr>
        <p:spPr>
          <a:xfrm flipH="1">
            <a:off x="11449743" y="1107319"/>
            <a:ext cx="280229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4"/>
          </a:solidFill>
          <a:ln w="3400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93" name="Google Shape;893;p32"/>
          <p:cNvGrpSpPr/>
          <p:nvPr/>
        </p:nvGrpSpPr>
        <p:grpSpPr>
          <a:xfrm>
            <a:off x="1581332" y="6350819"/>
            <a:ext cx="280224" cy="262636"/>
            <a:chOff x="-282475" y="1572750"/>
            <a:chExt cx="182200" cy="170750"/>
          </a:xfrm>
        </p:grpSpPr>
        <p:sp>
          <p:nvSpPr>
            <p:cNvPr id="894" name="Google Shape;894;p32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2700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2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2700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6" name="Google Shape;896;p32"/>
          <p:cNvGrpSpPr/>
          <p:nvPr/>
        </p:nvGrpSpPr>
        <p:grpSpPr>
          <a:xfrm>
            <a:off x="7182232" y="113119"/>
            <a:ext cx="280224" cy="262636"/>
            <a:chOff x="-282475" y="1572750"/>
            <a:chExt cx="182200" cy="170750"/>
          </a:xfrm>
        </p:grpSpPr>
        <p:sp>
          <p:nvSpPr>
            <p:cNvPr id="897" name="Google Shape;897;p32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2700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2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2700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9" name="Google Shape;899;p32"/>
          <p:cNvGrpSpPr/>
          <p:nvPr/>
        </p:nvGrpSpPr>
        <p:grpSpPr>
          <a:xfrm flipH="1">
            <a:off x="2058317" y="425852"/>
            <a:ext cx="392400" cy="361633"/>
            <a:chOff x="761425" y="453250"/>
            <a:chExt cx="294300" cy="271225"/>
          </a:xfrm>
        </p:grpSpPr>
        <p:sp>
          <p:nvSpPr>
            <p:cNvPr id="900" name="Google Shape;900;p32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4" name="Google Shape;904;p32"/>
          <p:cNvSpPr/>
          <p:nvPr/>
        </p:nvSpPr>
        <p:spPr>
          <a:xfrm>
            <a:off x="11065843" y="4519551"/>
            <a:ext cx="881965" cy="47528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774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0600A-7577-A1DC-49BA-4905B064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60A17-8E86-F17E-9ABE-AB7159602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E5951-F625-EBD9-F796-D378DB3DC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55684-2384-05F1-DF28-03596C7B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C92CC-7193-EF47-7E0C-EA6717F6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18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33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92168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7" name="Google Shape;907;p33"/>
          <p:cNvGrpSpPr/>
          <p:nvPr/>
        </p:nvGrpSpPr>
        <p:grpSpPr>
          <a:xfrm>
            <a:off x="4601854" y="5963823"/>
            <a:ext cx="699077" cy="461803"/>
            <a:chOff x="-430300" y="2401925"/>
            <a:chExt cx="313300" cy="206975"/>
          </a:xfrm>
        </p:grpSpPr>
        <p:sp>
          <p:nvSpPr>
            <p:cNvPr id="908" name="Google Shape;908;p33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3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3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3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3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4" name="Google Shape;914;p33"/>
          <p:cNvSpPr/>
          <p:nvPr/>
        </p:nvSpPr>
        <p:spPr>
          <a:xfrm>
            <a:off x="419176" y="2595351"/>
            <a:ext cx="881965" cy="47528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5" name="Google Shape;915;p33"/>
          <p:cNvGrpSpPr/>
          <p:nvPr/>
        </p:nvGrpSpPr>
        <p:grpSpPr>
          <a:xfrm>
            <a:off x="7837293" y="520500"/>
            <a:ext cx="698041" cy="550693"/>
            <a:chOff x="-2056375" y="1549825"/>
            <a:chExt cx="292950" cy="231125"/>
          </a:xfrm>
        </p:grpSpPr>
        <p:sp>
          <p:nvSpPr>
            <p:cNvPr id="916" name="Google Shape;916;p33"/>
            <p:cNvSpPr/>
            <p:nvPr/>
          </p:nvSpPr>
          <p:spPr>
            <a:xfrm>
              <a:off x="-2055700" y="1549825"/>
              <a:ext cx="292275" cy="231125"/>
            </a:xfrm>
            <a:custGeom>
              <a:avLst/>
              <a:gdLst/>
              <a:ahLst/>
              <a:cxnLst/>
              <a:rect l="l" t="t" r="r" b="b"/>
              <a:pathLst>
                <a:path w="11691" h="9245" extrusionOk="0">
                  <a:moveTo>
                    <a:pt x="5927" y="1"/>
                  </a:moveTo>
                  <a:cubicBezTo>
                    <a:pt x="5103" y="1"/>
                    <a:pt x="4267" y="173"/>
                    <a:pt x="3472" y="538"/>
                  </a:cubicBezTo>
                  <a:cubicBezTo>
                    <a:pt x="2957" y="782"/>
                    <a:pt x="2469" y="1107"/>
                    <a:pt x="2035" y="1487"/>
                  </a:cubicBezTo>
                  <a:cubicBezTo>
                    <a:pt x="1547" y="1948"/>
                    <a:pt x="1113" y="2491"/>
                    <a:pt x="787" y="3087"/>
                  </a:cubicBezTo>
                  <a:cubicBezTo>
                    <a:pt x="462" y="3684"/>
                    <a:pt x="245" y="4335"/>
                    <a:pt x="109" y="4986"/>
                  </a:cubicBezTo>
                  <a:cubicBezTo>
                    <a:pt x="0" y="5664"/>
                    <a:pt x="0" y="6342"/>
                    <a:pt x="109" y="7020"/>
                  </a:cubicBezTo>
                  <a:cubicBezTo>
                    <a:pt x="299" y="7807"/>
                    <a:pt x="570" y="8539"/>
                    <a:pt x="950" y="9244"/>
                  </a:cubicBezTo>
                  <a:lnTo>
                    <a:pt x="4720" y="7454"/>
                  </a:lnTo>
                  <a:cubicBezTo>
                    <a:pt x="4557" y="6505"/>
                    <a:pt x="4937" y="5583"/>
                    <a:pt x="5669" y="5257"/>
                  </a:cubicBezTo>
                  <a:cubicBezTo>
                    <a:pt x="5885" y="5157"/>
                    <a:pt x="6114" y="5109"/>
                    <a:pt x="6347" y="5109"/>
                  </a:cubicBezTo>
                  <a:cubicBezTo>
                    <a:pt x="6931" y="5109"/>
                    <a:pt x="7536" y="5411"/>
                    <a:pt x="8002" y="5935"/>
                  </a:cubicBezTo>
                  <a:lnTo>
                    <a:pt x="11691" y="4172"/>
                  </a:lnTo>
                  <a:lnTo>
                    <a:pt x="11338" y="3440"/>
                  </a:lnTo>
                  <a:cubicBezTo>
                    <a:pt x="10327" y="1278"/>
                    <a:pt x="8169" y="1"/>
                    <a:pt x="5927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-2056375" y="1571625"/>
              <a:ext cx="276675" cy="201875"/>
            </a:xfrm>
            <a:custGeom>
              <a:avLst/>
              <a:gdLst/>
              <a:ahLst/>
              <a:cxnLst/>
              <a:rect l="l" t="t" r="r" b="b"/>
              <a:pathLst>
                <a:path w="11067" h="8075" extrusionOk="0">
                  <a:moveTo>
                    <a:pt x="6081" y="1"/>
                  </a:moveTo>
                  <a:cubicBezTo>
                    <a:pt x="5238" y="1"/>
                    <a:pt x="4381" y="206"/>
                    <a:pt x="3581" y="642"/>
                  </a:cubicBezTo>
                  <a:cubicBezTo>
                    <a:pt x="895" y="2080"/>
                    <a:pt x="0" y="5497"/>
                    <a:pt x="1628" y="8074"/>
                  </a:cubicBezTo>
                  <a:lnTo>
                    <a:pt x="4720" y="6609"/>
                  </a:lnTo>
                  <a:cubicBezTo>
                    <a:pt x="4557" y="5660"/>
                    <a:pt x="4910" y="4738"/>
                    <a:pt x="5669" y="4385"/>
                  </a:cubicBezTo>
                  <a:cubicBezTo>
                    <a:pt x="5883" y="4293"/>
                    <a:pt x="6110" y="4249"/>
                    <a:pt x="6340" y="4249"/>
                  </a:cubicBezTo>
                  <a:cubicBezTo>
                    <a:pt x="6925" y="4249"/>
                    <a:pt x="7527" y="4537"/>
                    <a:pt x="7975" y="5063"/>
                  </a:cubicBezTo>
                  <a:lnTo>
                    <a:pt x="11067" y="3626"/>
                  </a:lnTo>
                  <a:cubicBezTo>
                    <a:pt x="10986" y="3436"/>
                    <a:pt x="10931" y="3273"/>
                    <a:pt x="10850" y="3110"/>
                  </a:cubicBezTo>
                  <a:lnTo>
                    <a:pt x="10850" y="3083"/>
                  </a:lnTo>
                  <a:cubicBezTo>
                    <a:pt x="9974" y="1141"/>
                    <a:pt x="8068" y="1"/>
                    <a:pt x="6081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3"/>
            <p:cNvSpPr/>
            <p:nvPr/>
          </p:nvSpPr>
          <p:spPr>
            <a:xfrm>
              <a:off x="-2033325" y="1595975"/>
              <a:ext cx="240750" cy="171400"/>
            </a:xfrm>
            <a:custGeom>
              <a:avLst/>
              <a:gdLst/>
              <a:ahLst/>
              <a:cxnLst/>
              <a:rect l="l" t="t" r="r" b="b"/>
              <a:pathLst>
                <a:path w="9630" h="6856" extrusionOk="0">
                  <a:moveTo>
                    <a:pt x="5331" y="1"/>
                  </a:moveTo>
                  <a:cubicBezTo>
                    <a:pt x="4663" y="1"/>
                    <a:pt x="3983" y="147"/>
                    <a:pt x="3337" y="455"/>
                  </a:cubicBezTo>
                  <a:cubicBezTo>
                    <a:pt x="1004" y="1540"/>
                    <a:pt x="1" y="4306"/>
                    <a:pt x="1113" y="6639"/>
                  </a:cubicBezTo>
                  <a:lnTo>
                    <a:pt x="1221" y="6856"/>
                  </a:lnTo>
                  <a:lnTo>
                    <a:pt x="3798" y="5635"/>
                  </a:lnTo>
                  <a:cubicBezTo>
                    <a:pt x="3635" y="4686"/>
                    <a:pt x="3988" y="3764"/>
                    <a:pt x="4747" y="3411"/>
                  </a:cubicBezTo>
                  <a:cubicBezTo>
                    <a:pt x="4961" y="3319"/>
                    <a:pt x="5188" y="3275"/>
                    <a:pt x="5418" y="3275"/>
                  </a:cubicBezTo>
                  <a:cubicBezTo>
                    <a:pt x="6003" y="3275"/>
                    <a:pt x="6605" y="3563"/>
                    <a:pt x="7053" y="4089"/>
                  </a:cubicBezTo>
                  <a:lnTo>
                    <a:pt x="9630" y="2896"/>
                  </a:lnTo>
                  <a:lnTo>
                    <a:pt x="9521" y="2679"/>
                  </a:lnTo>
                  <a:cubicBezTo>
                    <a:pt x="8737" y="993"/>
                    <a:pt x="7074" y="1"/>
                    <a:pt x="5331" y="1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3"/>
            <p:cNvSpPr/>
            <p:nvPr/>
          </p:nvSpPr>
          <p:spPr>
            <a:xfrm>
              <a:off x="-2012300" y="1617250"/>
              <a:ext cx="205475" cy="143350"/>
            </a:xfrm>
            <a:custGeom>
              <a:avLst/>
              <a:gdLst/>
              <a:ahLst/>
              <a:cxnLst/>
              <a:rect l="l" t="t" r="r" b="b"/>
              <a:pathLst>
                <a:path w="8219" h="5734" extrusionOk="0">
                  <a:moveTo>
                    <a:pt x="4603" y="0"/>
                  </a:moveTo>
                  <a:cubicBezTo>
                    <a:pt x="4024" y="0"/>
                    <a:pt x="3435" y="126"/>
                    <a:pt x="2876" y="390"/>
                  </a:cubicBezTo>
                  <a:cubicBezTo>
                    <a:pt x="868" y="1313"/>
                    <a:pt x="0" y="3727"/>
                    <a:pt x="950" y="5734"/>
                  </a:cubicBezTo>
                  <a:lnTo>
                    <a:pt x="2957" y="4784"/>
                  </a:lnTo>
                  <a:cubicBezTo>
                    <a:pt x="2794" y="3835"/>
                    <a:pt x="3147" y="2913"/>
                    <a:pt x="3906" y="2560"/>
                  </a:cubicBezTo>
                  <a:cubicBezTo>
                    <a:pt x="4120" y="2468"/>
                    <a:pt x="4347" y="2424"/>
                    <a:pt x="4577" y="2424"/>
                  </a:cubicBezTo>
                  <a:cubicBezTo>
                    <a:pt x="5162" y="2424"/>
                    <a:pt x="5764" y="2712"/>
                    <a:pt x="6212" y="3238"/>
                  </a:cubicBezTo>
                  <a:lnTo>
                    <a:pt x="8219" y="2316"/>
                  </a:lnTo>
                  <a:lnTo>
                    <a:pt x="8219" y="2289"/>
                  </a:lnTo>
                  <a:cubicBezTo>
                    <a:pt x="7534" y="841"/>
                    <a:pt x="6101" y="0"/>
                    <a:pt x="460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3"/>
            <p:cNvSpPr/>
            <p:nvPr/>
          </p:nvSpPr>
          <p:spPr>
            <a:xfrm>
              <a:off x="-1987200" y="1637925"/>
              <a:ext cx="164800" cy="115225"/>
            </a:xfrm>
            <a:custGeom>
              <a:avLst/>
              <a:gdLst/>
              <a:ahLst/>
              <a:cxnLst/>
              <a:rect l="l" t="t" r="r" b="b"/>
              <a:pathLst>
                <a:path w="6592" h="4609" extrusionOk="0">
                  <a:moveTo>
                    <a:pt x="3527" y="0"/>
                  </a:moveTo>
                  <a:cubicBezTo>
                    <a:pt x="3083" y="0"/>
                    <a:pt x="2640" y="95"/>
                    <a:pt x="2224" y="296"/>
                  </a:cubicBezTo>
                  <a:cubicBezTo>
                    <a:pt x="678" y="1028"/>
                    <a:pt x="0" y="2872"/>
                    <a:pt x="570" y="4608"/>
                  </a:cubicBezTo>
                  <a:lnTo>
                    <a:pt x="1953" y="3957"/>
                  </a:lnTo>
                  <a:cubicBezTo>
                    <a:pt x="1790" y="3008"/>
                    <a:pt x="2143" y="2086"/>
                    <a:pt x="2902" y="1733"/>
                  </a:cubicBezTo>
                  <a:cubicBezTo>
                    <a:pt x="3116" y="1641"/>
                    <a:pt x="3343" y="1597"/>
                    <a:pt x="3573" y="1597"/>
                  </a:cubicBezTo>
                  <a:cubicBezTo>
                    <a:pt x="4158" y="1597"/>
                    <a:pt x="4760" y="1885"/>
                    <a:pt x="5208" y="2411"/>
                  </a:cubicBezTo>
                  <a:lnTo>
                    <a:pt x="6591" y="1787"/>
                  </a:lnTo>
                  <a:cubicBezTo>
                    <a:pt x="5882" y="665"/>
                    <a:pt x="4702" y="0"/>
                    <a:pt x="3527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3"/>
            <p:cNvSpPr/>
            <p:nvPr/>
          </p:nvSpPr>
          <p:spPr>
            <a:xfrm>
              <a:off x="-1962125" y="1660775"/>
              <a:ext cx="122750" cy="84900"/>
            </a:xfrm>
            <a:custGeom>
              <a:avLst/>
              <a:gdLst/>
              <a:ahLst/>
              <a:cxnLst/>
              <a:rect l="l" t="t" r="r" b="b"/>
              <a:pathLst>
                <a:path w="4910" h="3396" extrusionOk="0">
                  <a:moveTo>
                    <a:pt x="2575" y="0"/>
                  </a:moveTo>
                  <a:cubicBezTo>
                    <a:pt x="2230" y="0"/>
                    <a:pt x="1891" y="72"/>
                    <a:pt x="1574" y="222"/>
                  </a:cubicBezTo>
                  <a:cubicBezTo>
                    <a:pt x="516" y="711"/>
                    <a:pt x="1" y="2040"/>
                    <a:pt x="218" y="3396"/>
                  </a:cubicBezTo>
                  <a:lnTo>
                    <a:pt x="1031" y="2989"/>
                  </a:lnTo>
                  <a:cubicBezTo>
                    <a:pt x="869" y="2040"/>
                    <a:pt x="1140" y="1253"/>
                    <a:pt x="1899" y="901"/>
                  </a:cubicBezTo>
                  <a:cubicBezTo>
                    <a:pt x="2140" y="796"/>
                    <a:pt x="2393" y="747"/>
                    <a:pt x="2643" y="747"/>
                  </a:cubicBezTo>
                  <a:cubicBezTo>
                    <a:pt x="3239" y="747"/>
                    <a:pt x="3823" y="1028"/>
                    <a:pt x="4205" y="1524"/>
                  </a:cubicBezTo>
                  <a:lnTo>
                    <a:pt x="4910" y="1172"/>
                  </a:lnTo>
                  <a:cubicBezTo>
                    <a:pt x="4276" y="423"/>
                    <a:pt x="3411" y="0"/>
                    <a:pt x="257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2" name="Google Shape;922;p33"/>
          <p:cNvGrpSpPr/>
          <p:nvPr/>
        </p:nvGrpSpPr>
        <p:grpSpPr>
          <a:xfrm>
            <a:off x="5786399" y="269853"/>
            <a:ext cx="280224" cy="262636"/>
            <a:chOff x="-282475" y="1572750"/>
            <a:chExt cx="182200" cy="170750"/>
          </a:xfrm>
        </p:grpSpPr>
        <p:sp>
          <p:nvSpPr>
            <p:cNvPr id="923" name="Google Shape;923;p33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2700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3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2700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5" name="Google Shape;925;p33"/>
          <p:cNvSpPr/>
          <p:nvPr/>
        </p:nvSpPr>
        <p:spPr>
          <a:xfrm>
            <a:off x="10655110" y="2733351"/>
            <a:ext cx="881965" cy="47528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3"/>
          <p:cNvSpPr/>
          <p:nvPr/>
        </p:nvSpPr>
        <p:spPr>
          <a:xfrm flipH="1">
            <a:off x="604467" y="1862188"/>
            <a:ext cx="280231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3"/>
          <p:cNvSpPr/>
          <p:nvPr/>
        </p:nvSpPr>
        <p:spPr>
          <a:xfrm>
            <a:off x="11537067" y="6290330"/>
            <a:ext cx="276627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1"/>
          </a:solidFill>
          <a:ln w="1350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8" name="Google Shape;928;p33"/>
          <p:cNvGrpSpPr/>
          <p:nvPr/>
        </p:nvGrpSpPr>
        <p:grpSpPr>
          <a:xfrm>
            <a:off x="9298333" y="5963834"/>
            <a:ext cx="392400" cy="361633"/>
            <a:chOff x="761425" y="453250"/>
            <a:chExt cx="294300" cy="271225"/>
          </a:xfrm>
        </p:grpSpPr>
        <p:sp>
          <p:nvSpPr>
            <p:cNvPr id="929" name="Google Shape;929;p33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3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3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3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3" name="Google Shape;933;p33"/>
          <p:cNvSpPr/>
          <p:nvPr/>
        </p:nvSpPr>
        <p:spPr>
          <a:xfrm flipH="1">
            <a:off x="2949271" y="6025342"/>
            <a:ext cx="209899" cy="238613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4"/>
          </a:solidFill>
          <a:ln w="3400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33"/>
          <p:cNvGrpSpPr/>
          <p:nvPr/>
        </p:nvGrpSpPr>
        <p:grpSpPr>
          <a:xfrm>
            <a:off x="324232" y="6013335"/>
            <a:ext cx="280224" cy="262636"/>
            <a:chOff x="-282475" y="1572750"/>
            <a:chExt cx="182200" cy="170750"/>
          </a:xfrm>
        </p:grpSpPr>
        <p:sp>
          <p:nvSpPr>
            <p:cNvPr id="935" name="Google Shape;935;p33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2700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3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2700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7" name="Google Shape;937;p33"/>
          <p:cNvGrpSpPr/>
          <p:nvPr/>
        </p:nvGrpSpPr>
        <p:grpSpPr>
          <a:xfrm>
            <a:off x="11533465" y="4782819"/>
            <a:ext cx="280224" cy="262636"/>
            <a:chOff x="-282475" y="1572750"/>
            <a:chExt cx="182200" cy="170750"/>
          </a:xfrm>
        </p:grpSpPr>
        <p:sp>
          <p:nvSpPr>
            <p:cNvPr id="938" name="Google Shape;938;p33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2700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3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2700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0" name="Google Shape;940;p33"/>
          <p:cNvSpPr/>
          <p:nvPr/>
        </p:nvSpPr>
        <p:spPr>
          <a:xfrm flipH="1">
            <a:off x="2914103" y="281867"/>
            <a:ext cx="280231" cy="238632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3"/>
          <p:cNvSpPr/>
          <p:nvPr/>
        </p:nvSpPr>
        <p:spPr>
          <a:xfrm flipH="1">
            <a:off x="604471" y="4991375"/>
            <a:ext cx="209899" cy="238613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5"/>
          </a:solidFill>
          <a:ln w="3400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2" name="Google Shape;942;p33"/>
          <p:cNvGrpSpPr/>
          <p:nvPr/>
        </p:nvGrpSpPr>
        <p:grpSpPr>
          <a:xfrm flipH="1">
            <a:off x="10034851" y="354285"/>
            <a:ext cx="419300" cy="359033"/>
            <a:chOff x="1960475" y="3376925"/>
            <a:chExt cx="314475" cy="269275"/>
          </a:xfrm>
        </p:grpSpPr>
        <p:sp>
          <p:nvSpPr>
            <p:cNvPr id="943" name="Google Shape;943;p33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3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 flipH="1">
            <a:off x="11857127" y="1331237"/>
            <a:ext cx="209901" cy="238360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20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884685" y="271410"/>
            <a:ext cx="280225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6"/>
          </a:solidFill>
          <a:ln w="1350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>
            <a:off x="7302752" y="6006651"/>
            <a:ext cx="698033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2486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D2D4D-9075-4A61-9486-F4B9D08E8B74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9D8BA-07BD-44AB-8EDC-53973F44F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6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83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72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28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67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54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77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07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2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F00B3-2A25-0F40-9D0A-74C173FA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3DA05-2F01-D990-72E0-2179D2150F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7B720-2A9C-FDCF-979B-0280B148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39D76-83E7-F4AB-A689-BCEA5552B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CC457-A4AF-D58A-0D31-2D4DAD08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A92E8-65D3-DEA7-1809-1F19BBFE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030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03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8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16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6922614" y="2877533"/>
            <a:ext cx="2047981" cy="62419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8248211" y="1879092"/>
            <a:ext cx="2078747" cy="1929925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9880277" y="948418"/>
            <a:ext cx="3216577" cy="272472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>
            <a:off x="-906990" y="4366059"/>
            <a:ext cx="2078747" cy="1929925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6024933" y="2381365"/>
            <a:ext cx="6209952" cy="379321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-992930" y="4712033"/>
            <a:ext cx="10575273" cy="1742131"/>
            <a:chOff x="-72875" y="2823335"/>
            <a:chExt cx="6972095" cy="1552332"/>
          </a:xfrm>
        </p:grpSpPr>
        <p:sp>
          <p:nvSpPr>
            <p:cNvPr id="33" name="Google Shape;33;p3"/>
            <p:cNvSpPr/>
            <p:nvPr/>
          </p:nvSpPr>
          <p:spPr>
            <a:xfrm>
              <a:off x="3399960" y="2823335"/>
              <a:ext cx="349926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-26200" y="6075435"/>
            <a:ext cx="12261048" cy="828195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-26199" y="5781267"/>
            <a:ext cx="3122777" cy="1122376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37;p3"/>
          <p:cNvGrpSpPr/>
          <p:nvPr/>
        </p:nvGrpSpPr>
        <p:grpSpPr>
          <a:xfrm>
            <a:off x="857955" y="5712743"/>
            <a:ext cx="775236" cy="718807"/>
            <a:chOff x="247670" y="4242199"/>
            <a:chExt cx="638089" cy="591643"/>
          </a:xfrm>
        </p:grpSpPr>
        <p:sp>
          <p:nvSpPr>
            <p:cNvPr id="38" name="Google Shape;3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" name="Google Shape;45;p3"/>
          <p:cNvSpPr/>
          <p:nvPr/>
        </p:nvSpPr>
        <p:spPr>
          <a:xfrm>
            <a:off x="-62833" y="6454168"/>
            <a:ext cx="12297797" cy="50568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-1289634" y="1781668"/>
            <a:ext cx="3472036" cy="105822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5778798" y="948434"/>
            <a:ext cx="2358364" cy="7188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>
            <a:off x="9623365" y="-212799"/>
            <a:ext cx="2358364" cy="7188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3"/>
          <p:cNvGrpSpPr/>
          <p:nvPr/>
        </p:nvGrpSpPr>
        <p:grpSpPr>
          <a:xfrm>
            <a:off x="10888687" y="3427559"/>
            <a:ext cx="673227" cy="624223"/>
            <a:chOff x="247670" y="4242199"/>
            <a:chExt cx="638089" cy="591643"/>
          </a:xfrm>
        </p:grpSpPr>
        <p:sp>
          <p:nvSpPr>
            <p:cNvPr id="50" name="Google Shape;50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6377236" y="5712742"/>
            <a:ext cx="545353" cy="505657"/>
            <a:chOff x="247670" y="4242199"/>
            <a:chExt cx="638089" cy="591643"/>
          </a:xfrm>
        </p:grpSpPr>
        <p:sp>
          <p:nvSpPr>
            <p:cNvPr id="58" name="Google Shape;5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1633200" y="2039167"/>
            <a:ext cx="4913600" cy="2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title" idx="2" hasCustomPrompt="1"/>
          </p:nvPr>
        </p:nvSpPr>
        <p:spPr>
          <a:xfrm>
            <a:off x="3427000" y="681900"/>
            <a:ext cx="13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7" name="Google Shape;67;p3"/>
          <p:cNvSpPr txBox="1">
            <a:spLocks noGrp="1"/>
          </p:cNvSpPr>
          <p:nvPr>
            <p:ph type="subTitle" idx="1"/>
          </p:nvPr>
        </p:nvSpPr>
        <p:spPr>
          <a:xfrm>
            <a:off x="2401200" y="5000051"/>
            <a:ext cx="33776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418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flipH="1">
            <a:off x="11005198" y="3040401"/>
            <a:ext cx="1804953" cy="1675913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8"/>
          <p:cNvSpPr/>
          <p:nvPr/>
        </p:nvSpPr>
        <p:spPr>
          <a:xfrm flipH="1">
            <a:off x="8643768" y="3925659"/>
            <a:ext cx="2792971" cy="2108060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8"/>
          <p:cNvSpPr/>
          <p:nvPr/>
        </p:nvSpPr>
        <p:spPr>
          <a:xfrm>
            <a:off x="-884331" y="3105968"/>
            <a:ext cx="1804953" cy="1675913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87480" y="3650293"/>
            <a:ext cx="2792971" cy="2108060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8"/>
          <p:cNvSpPr/>
          <p:nvPr/>
        </p:nvSpPr>
        <p:spPr>
          <a:xfrm>
            <a:off x="7556541" y="4215017"/>
            <a:ext cx="4750727" cy="1959609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" name="Google Shape;252;p8"/>
          <p:cNvGrpSpPr/>
          <p:nvPr/>
        </p:nvGrpSpPr>
        <p:grpSpPr>
          <a:xfrm>
            <a:off x="1444833" y="4381723"/>
            <a:ext cx="9296184" cy="1753308"/>
            <a:chOff x="-72875" y="2823347"/>
            <a:chExt cx="6972138" cy="1552332"/>
          </a:xfrm>
        </p:grpSpPr>
        <p:sp>
          <p:nvSpPr>
            <p:cNvPr id="253" name="Google Shape;253;p8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8"/>
          <p:cNvSpPr/>
          <p:nvPr/>
        </p:nvSpPr>
        <p:spPr>
          <a:xfrm>
            <a:off x="-121399" y="4011201"/>
            <a:ext cx="4558889" cy="1823048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8"/>
          <p:cNvSpPr/>
          <p:nvPr/>
        </p:nvSpPr>
        <p:spPr>
          <a:xfrm>
            <a:off x="-121399" y="4889168"/>
            <a:ext cx="12428668" cy="2069785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8"/>
          <p:cNvGrpSpPr/>
          <p:nvPr/>
        </p:nvGrpSpPr>
        <p:grpSpPr>
          <a:xfrm>
            <a:off x="-6767" y="5279752"/>
            <a:ext cx="3652992" cy="1753257"/>
            <a:chOff x="-5071" y="3769221"/>
            <a:chExt cx="2952628" cy="1417117"/>
          </a:xfrm>
        </p:grpSpPr>
        <p:sp>
          <p:nvSpPr>
            <p:cNvPr id="258" name="Google Shape;258;p8"/>
            <p:cNvSpPr/>
            <p:nvPr/>
          </p:nvSpPr>
          <p:spPr>
            <a:xfrm>
              <a:off x="1268451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0" name="Google Shape;260;p8"/>
          <p:cNvGrpSpPr/>
          <p:nvPr/>
        </p:nvGrpSpPr>
        <p:grpSpPr>
          <a:xfrm>
            <a:off x="1182561" y="5355800"/>
            <a:ext cx="850785" cy="788857"/>
            <a:chOff x="247670" y="4242199"/>
            <a:chExt cx="638089" cy="591643"/>
          </a:xfrm>
        </p:grpSpPr>
        <p:sp>
          <p:nvSpPr>
            <p:cNvPr id="261" name="Google Shape;261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8932282" y="5923505"/>
            <a:ext cx="625837" cy="580283"/>
            <a:chOff x="247670" y="4242199"/>
            <a:chExt cx="638089" cy="591643"/>
          </a:xfrm>
        </p:grpSpPr>
        <p:sp>
          <p:nvSpPr>
            <p:cNvPr id="269" name="Google Shape;269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6" name="Google Shape;276;p8"/>
          <p:cNvSpPr/>
          <p:nvPr/>
        </p:nvSpPr>
        <p:spPr>
          <a:xfrm>
            <a:off x="-1094136" y="1368366"/>
            <a:ext cx="3429685" cy="104543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8"/>
          <p:cNvSpPr/>
          <p:nvPr/>
        </p:nvSpPr>
        <p:spPr>
          <a:xfrm flipH="1">
            <a:off x="10300903" y="946635"/>
            <a:ext cx="2587933" cy="78885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8" name="Google Shape;278;p8"/>
          <p:cNvGrpSpPr/>
          <p:nvPr/>
        </p:nvGrpSpPr>
        <p:grpSpPr>
          <a:xfrm>
            <a:off x="6729299" y="5307214"/>
            <a:ext cx="502304" cy="465741"/>
            <a:chOff x="247670" y="4242199"/>
            <a:chExt cx="638089" cy="591643"/>
          </a:xfrm>
        </p:grpSpPr>
        <p:sp>
          <p:nvSpPr>
            <p:cNvPr id="279" name="Google Shape;279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3752699" y="5923514"/>
            <a:ext cx="502304" cy="465741"/>
            <a:chOff x="247670" y="4242199"/>
            <a:chExt cx="638089" cy="591643"/>
          </a:xfrm>
        </p:grpSpPr>
        <p:sp>
          <p:nvSpPr>
            <p:cNvPr id="287" name="Google Shape;287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8"/>
          <p:cNvSpPr txBox="1">
            <a:spLocks noGrp="1"/>
          </p:cNvSpPr>
          <p:nvPr>
            <p:ph type="title"/>
          </p:nvPr>
        </p:nvSpPr>
        <p:spPr>
          <a:xfrm>
            <a:off x="1850800" y="465733"/>
            <a:ext cx="8507200" cy="3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873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"/>
          <p:cNvSpPr/>
          <p:nvPr/>
        </p:nvSpPr>
        <p:spPr>
          <a:xfrm>
            <a:off x="8341933" y="2811934"/>
            <a:ext cx="3905872" cy="1959609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9"/>
          <p:cNvSpPr/>
          <p:nvPr/>
        </p:nvSpPr>
        <p:spPr>
          <a:xfrm>
            <a:off x="-121400" y="2608133"/>
            <a:ext cx="3905912" cy="1823048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9"/>
          <p:cNvSpPr/>
          <p:nvPr/>
        </p:nvSpPr>
        <p:spPr>
          <a:xfrm>
            <a:off x="-121399" y="3586677"/>
            <a:ext cx="12428668" cy="3372287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9" name="Google Shape;299;p9"/>
          <p:cNvGrpSpPr/>
          <p:nvPr/>
        </p:nvGrpSpPr>
        <p:grpSpPr>
          <a:xfrm>
            <a:off x="8465665" y="4878960"/>
            <a:ext cx="3905951" cy="2080016"/>
            <a:chOff x="6705057" y="3790702"/>
            <a:chExt cx="2603042" cy="1386184"/>
          </a:xfrm>
        </p:grpSpPr>
        <p:sp>
          <p:nvSpPr>
            <p:cNvPr id="300" name="Google Shape;300;p9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450248" y="4198622"/>
            <a:ext cx="558200" cy="517569"/>
            <a:chOff x="247670" y="4242199"/>
            <a:chExt cx="638089" cy="591643"/>
          </a:xfrm>
        </p:grpSpPr>
        <p:sp>
          <p:nvSpPr>
            <p:cNvPr id="303" name="Google Shape;303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11052554" y="5752345"/>
            <a:ext cx="668972" cy="620279"/>
            <a:chOff x="247670" y="4242199"/>
            <a:chExt cx="638089" cy="591643"/>
          </a:xfrm>
        </p:grpSpPr>
        <p:sp>
          <p:nvSpPr>
            <p:cNvPr id="311" name="Google Shape;311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9"/>
          <p:cNvGrpSpPr/>
          <p:nvPr/>
        </p:nvGrpSpPr>
        <p:grpSpPr>
          <a:xfrm>
            <a:off x="9125009" y="5997960"/>
            <a:ext cx="437304" cy="405472"/>
            <a:chOff x="247670" y="4242199"/>
            <a:chExt cx="638089" cy="591643"/>
          </a:xfrm>
        </p:grpSpPr>
        <p:sp>
          <p:nvSpPr>
            <p:cNvPr id="319" name="Google Shape;319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6" name="Google Shape;326;p9"/>
          <p:cNvGrpSpPr/>
          <p:nvPr/>
        </p:nvGrpSpPr>
        <p:grpSpPr>
          <a:xfrm>
            <a:off x="11107948" y="4016693"/>
            <a:ext cx="558200" cy="517569"/>
            <a:chOff x="247670" y="4242199"/>
            <a:chExt cx="638089" cy="591643"/>
          </a:xfrm>
        </p:grpSpPr>
        <p:sp>
          <p:nvSpPr>
            <p:cNvPr id="327" name="Google Shape;327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4" name="Google Shape;334;p9"/>
          <p:cNvSpPr/>
          <p:nvPr/>
        </p:nvSpPr>
        <p:spPr>
          <a:xfrm>
            <a:off x="9768001" y="949701"/>
            <a:ext cx="3273644" cy="99787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9"/>
          <p:cNvSpPr/>
          <p:nvPr/>
        </p:nvSpPr>
        <p:spPr>
          <a:xfrm flipH="1">
            <a:off x="-422033" y="924902"/>
            <a:ext cx="2302733" cy="70189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9"/>
          <p:cNvSpPr/>
          <p:nvPr/>
        </p:nvSpPr>
        <p:spPr>
          <a:xfrm>
            <a:off x="4404688" y="289300"/>
            <a:ext cx="1698000" cy="51756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9"/>
          <p:cNvSpPr txBox="1">
            <a:spLocks noGrp="1"/>
          </p:cNvSpPr>
          <p:nvPr>
            <p:ph type="title"/>
          </p:nvPr>
        </p:nvSpPr>
        <p:spPr>
          <a:xfrm>
            <a:off x="2424000" y="1305600"/>
            <a:ext cx="7344000" cy="20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8" name="Google Shape;338;p9"/>
          <p:cNvSpPr txBox="1">
            <a:spLocks noGrp="1"/>
          </p:cNvSpPr>
          <p:nvPr>
            <p:ph type="subTitle" idx="1"/>
          </p:nvPr>
        </p:nvSpPr>
        <p:spPr>
          <a:xfrm>
            <a:off x="3966000" y="4016700"/>
            <a:ext cx="4260000" cy="1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01288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0"/>
          <p:cNvSpPr/>
          <p:nvPr/>
        </p:nvSpPr>
        <p:spPr>
          <a:xfrm flipH="1">
            <a:off x="11085065" y="4651129"/>
            <a:ext cx="2078639" cy="1930033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0"/>
          <p:cNvSpPr/>
          <p:nvPr/>
        </p:nvSpPr>
        <p:spPr>
          <a:xfrm flipH="1">
            <a:off x="9208694" y="5111684"/>
            <a:ext cx="3216469" cy="2427664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0"/>
          <p:cNvSpPr/>
          <p:nvPr/>
        </p:nvSpPr>
        <p:spPr>
          <a:xfrm>
            <a:off x="-60200" y="3363767"/>
            <a:ext cx="10826151" cy="368471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3" name="Google Shape;343;p10"/>
          <p:cNvGrpSpPr/>
          <p:nvPr/>
        </p:nvGrpSpPr>
        <p:grpSpPr>
          <a:xfrm>
            <a:off x="10167498" y="5630864"/>
            <a:ext cx="843221" cy="692669"/>
            <a:chOff x="8226523" y="3797510"/>
            <a:chExt cx="632416" cy="519502"/>
          </a:xfrm>
        </p:grpSpPr>
        <p:sp>
          <p:nvSpPr>
            <p:cNvPr id="344" name="Google Shape;344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1" name="Google Shape;351;p10"/>
          <p:cNvGrpSpPr/>
          <p:nvPr/>
        </p:nvGrpSpPr>
        <p:grpSpPr>
          <a:xfrm>
            <a:off x="276872" y="3981013"/>
            <a:ext cx="676600" cy="555867"/>
            <a:chOff x="8226523" y="3797510"/>
            <a:chExt cx="632416" cy="519502"/>
          </a:xfrm>
        </p:grpSpPr>
        <p:sp>
          <p:nvSpPr>
            <p:cNvPr id="352" name="Google Shape;352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" name="Google Shape;359;p10"/>
          <p:cNvGrpSpPr/>
          <p:nvPr/>
        </p:nvGrpSpPr>
        <p:grpSpPr>
          <a:xfrm>
            <a:off x="11646451" y="4713225"/>
            <a:ext cx="485020" cy="398492"/>
            <a:chOff x="8226523" y="3797510"/>
            <a:chExt cx="632416" cy="519502"/>
          </a:xfrm>
        </p:grpSpPr>
        <p:sp>
          <p:nvSpPr>
            <p:cNvPr id="360" name="Google Shape;360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7" name="Google Shape;367;p10"/>
          <p:cNvGrpSpPr/>
          <p:nvPr/>
        </p:nvGrpSpPr>
        <p:grpSpPr>
          <a:xfrm>
            <a:off x="7614635" y="6323525"/>
            <a:ext cx="485020" cy="398492"/>
            <a:chOff x="8226523" y="3797510"/>
            <a:chExt cx="632416" cy="519502"/>
          </a:xfrm>
        </p:grpSpPr>
        <p:sp>
          <p:nvSpPr>
            <p:cNvPr id="368" name="Google Shape;368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10"/>
          <p:cNvSpPr txBox="1">
            <a:spLocks noGrp="1"/>
          </p:cNvSpPr>
          <p:nvPr>
            <p:ph type="title"/>
          </p:nvPr>
        </p:nvSpPr>
        <p:spPr>
          <a:xfrm>
            <a:off x="953467" y="4651133"/>
            <a:ext cx="5786800" cy="16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701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"/>
          <p:cNvSpPr/>
          <p:nvPr/>
        </p:nvSpPr>
        <p:spPr>
          <a:xfrm flipH="1">
            <a:off x="10910640" y="3889217"/>
            <a:ext cx="2527984" cy="2141339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3"/>
          <p:cNvSpPr/>
          <p:nvPr/>
        </p:nvSpPr>
        <p:spPr>
          <a:xfrm>
            <a:off x="-759723" y="2886252"/>
            <a:ext cx="3216577" cy="272472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13"/>
          <p:cNvSpPr/>
          <p:nvPr/>
        </p:nvSpPr>
        <p:spPr>
          <a:xfrm>
            <a:off x="1286077" y="3805726"/>
            <a:ext cx="2078747" cy="1929925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13"/>
          <p:cNvSpPr/>
          <p:nvPr/>
        </p:nvSpPr>
        <p:spPr>
          <a:xfrm>
            <a:off x="-121400" y="4817567"/>
            <a:ext cx="12858407" cy="2141373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13"/>
          <p:cNvSpPr/>
          <p:nvPr/>
        </p:nvSpPr>
        <p:spPr>
          <a:xfrm>
            <a:off x="-121399" y="5735617"/>
            <a:ext cx="4558889" cy="1823048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" name="Google Shape;432;p13"/>
          <p:cNvGrpSpPr/>
          <p:nvPr/>
        </p:nvGrpSpPr>
        <p:grpSpPr>
          <a:xfrm>
            <a:off x="468565" y="3530148"/>
            <a:ext cx="660132" cy="611617"/>
            <a:chOff x="1098868" y="3880677"/>
            <a:chExt cx="424177" cy="392970"/>
          </a:xfrm>
        </p:grpSpPr>
        <p:sp>
          <p:nvSpPr>
            <p:cNvPr id="433" name="Google Shape;433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3"/>
          <p:cNvSpPr/>
          <p:nvPr/>
        </p:nvSpPr>
        <p:spPr>
          <a:xfrm>
            <a:off x="2302033" y="1929464"/>
            <a:ext cx="3138980" cy="95680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1" name="Google Shape;441;p13"/>
          <p:cNvGrpSpPr/>
          <p:nvPr/>
        </p:nvGrpSpPr>
        <p:grpSpPr>
          <a:xfrm>
            <a:off x="1648624" y="4151449"/>
            <a:ext cx="395729" cy="366615"/>
            <a:chOff x="1098868" y="3880677"/>
            <a:chExt cx="424177" cy="392970"/>
          </a:xfrm>
        </p:grpSpPr>
        <p:sp>
          <p:nvSpPr>
            <p:cNvPr id="442" name="Google Shape;442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9" name="Google Shape;449;p13"/>
          <p:cNvGrpSpPr/>
          <p:nvPr/>
        </p:nvGrpSpPr>
        <p:grpSpPr>
          <a:xfrm>
            <a:off x="612835" y="6190963"/>
            <a:ext cx="579143" cy="536587"/>
            <a:chOff x="1098868" y="3880677"/>
            <a:chExt cx="424177" cy="392970"/>
          </a:xfrm>
        </p:grpSpPr>
        <p:sp>
          <p:nvSpPr>
            <p:cNvPr id="450" name="Google Shape;450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3"/>
          <p:cNvGrpSpPr/>
          <p:nvPr/>
        </p:nvGrpSpPr>
        <p:grpSpPr>
          <a:xfrm>
            <a:off x="5831700" y="6087158"/>
            <a:ext cx="493233" cy="456997"/>
            <a:chOff x="1098868" y="3880677"/>
            <a:chExt cx="424177" cy="392970"/>
          </a:xfrm>
        </p:grpSpPr>
        <p:sp>
          <p:nvSpPr>
            <p:cNvPr id="458" name="Google Shape;458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5" name="Google Shape;465;p13"/>
          <p:cNvGrpSpPr/>
          <p:nvPr/>
        </p:nvGrpSpPr>
        <p:grpSpPr>
          <a:xfrm>
            <a:off x="11384097" y="5484681"/>
            <a:ext cx="350540" cy="324855"/>
            <a:chOff x="1098868" y="3880677"/>
            <a:chExt cx="424177" cy="392970"/>
          </a:xfrm>
        </p:grpSpPr>
        <p:sp>
          <p:nvSpPr>
            <p:cNvPr id="466" name="Google Shape;466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13"/>
          <p:cNvSpPr/>
          <p:nvPr/>
        </p:nvSpPr>
        <p:spPr>
          <a:xfrm flipH="1">
            <a:off x="-319454" y="500003"/>
            <a:ext cx="2236171" cy="68160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13"/>
          <p:cNvSpPr/>
          <p:nvPr/>
        </p:nvSpPr>
        <p:spPr>
          <a:xfrm flipH="1">
            <a:off x="5519391" y="320735"/>
            <a:ext cx="1760352" cy="53656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3"/>
          <p:cNvSpPr/>
          <p:nvPr/>
        </p:nvSpPr>
        <p:spPr>
          <a:xfrm>
            <a:off x="10792601" y="1136367"/>
            <a:ext cx="2236171" cy="68160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/>
          </p:nvPr>
        </p:nvSpPr>
        <p:spPr>
          <a:xfrm>
            <a:off x="6324933" y="2273217"/>
            <a:ext cx="4913600" cy="23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2" hasCustomPrompt="1"/>
          </p:nvPr>
        </p:nvSpPr>
        <p:spPr>
          <a:xfrm>
            <a:off x="8118733" y="915951"/>
            <a:ext cx="13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1"/>
          </p:nvPr>
        </p:nvSpPr>
        <p:spPr>
          <a:xfrm>
            <a:off x="7092933" y="4958500"/>
            <a:ext cx="33776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60421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32"/>
          <p:cNvSpPr/>
          <p:nvPr/>
        </p:nvSpPr>
        <p:spPr>
          <a:xfrm>
            <a:off x="11150100" y="5327467"/>
            <a:ext cx="1588504" cy="1207412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-973833" y="5453976"/>
            <a:ext cx="2238808" cy="1080875"/>
          </a:xfrm>
          <a:custGeom>
            <a:avLst/>
            <a:gdLst/>
            <a:ahLst/>
            <a:cxnLst/>
            <a:rect l="l" t="t" r="r" b="b"/>
            <a:pathLst>
              <a:path w="20715" h="10001" extrusionOk="0">
                <a:moveTo>
                  <a:pt x="12769" y="1"/>
                </a:moveTo>
                <a:cubicBezTo>
                  <a:pt x="12044" y="1"/>
                  <a:pt x="11363" y="168"/>
                  <a:pt x="10750" y="467"/>
                </a:cubicBezTo>
                <a:cubicBezTo>
                  <a:pt x="9930" y="864"/>
                  <a:pt x="9255" y="1504"/>
                  <a:pt x="8796" y="2290"/>
                </a:cubicBezTo>
                <a:cubicBezTo>
                  <a:pt x="8030" y="1713"/>
                  <a:pt x="7069" y="1365"/>
                  <a:pt x="6041" y="1365"/>
                </a:cubicBezTo>
                <a:cubicBezTo>
                  <a:pt x="3500" y="1365"/>
                  <a:pt x="1440" y="3424"/>
                  <a:pt x="1440" y="5964"/>
                </a:cubicBezTo>
                <a:cubicBezTo>
                  <a:pt x="1440" y="6779"/>
                  <a:pt x="1657" y="7538"/>
                  <a:pt x="2024" y="8206"/>
                </a:cubicBezTo>
                <a:cubicBezTo>
                  <a:pt x="1182" y="8588"/>
                  <a:pt x="479" y="9214"/>
                  <a:pt x="0" y="10001"/>
                </a:cubicBezTo>
                <a:lnTo>
                  <a:pt x="20715" y="10001"/>
                </a:lnTo>
                <a:cubicBezTo>
                  <a:pt x="20201" y="8199"/>
                  <a:pt x="18849" y="6744"/>
                  <a:pt x="17111" y="6096"/>
                </a:cubicBezTo>
                <a:cubicBezTo>
                  <a:pt x="17278" y="5624"/>
                  <a:pt x="17362" y="5123"/>
                  <a:pt x="17362" y="4593"/>
                </a:cubicBezTo>
                <a:cubicBezTo>
                  <a:pt x="17362" y="2053"/>
                  <a:pt x="15309" y="1"/>
                  <a:pt x="127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-121399" y="6261703"/>
            <a:ext cx="12428668" cy="69731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-687668" y="306900"/>
            <a:ext cx="2889491" cy="88077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10284633" y="3611200"/>
            <a:ext cx="2500640" cy="76222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8583067" y="205184"/>
            <a:ext cx="1588519" cy="48421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7" name="Google Shape;1197;p32"/>
          <p:cNvGrpSpPr/>
          <p:nvPr/>
        </p:nvGrpSpPr>
        <p:grpSpPr>
          <a:xfrm>
            <a:off x="11586303" y="5750757"/>
            <a:ext cx="388552" cy="360825"/>
            <a:chOff x="7806882" y="4508558"/>
            <a:chExt cx="423690" cy="393456"/>
          </a:xfrm>
        </p:grpSpPr>
        <p:sp>
          <p:nvSpPr>
            <p:cNvPr id="1198" name="Google Shape;1198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5" name="Google Shape;1205;p32"/>
          <p:cNvGrpSpPr/>
          <p:nvPr/>
        </p:nvGrpSpPr>
        <p:grpSpPr>
          <a:xfrm>
            <a:off x="257107" y="6138911"/>
            <a:ext cx="521479" cy="484213"/>
            <a:chOff x="7806882" y="4508558"/>
            <a:chExt cx="423690" cy="393456"/>
          </a:xfrm>
        </p:grpSpPr>
        <p:sp>
          <p:nvSpPr>
            <p:cNvPr id="1206" name="Google Shape;1206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13" name="Google Shape;1213;p3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32"/>
          <p:cNvSpPr txBox="1">
            <a:spLocks noGrp="1"/>
          </p:cNvSpPr>
          <p:nvPr>
            <p:ph type="subTitle" idx="1"/>
          </p:nvPr>
        </p:nvSpPr>
        <p:spPr>
          <a:xfrm>
            <a:off x="960000" y="1540800"/>
            <a:ext cx="4874000" cy="46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15" name="Google Shape;1215;p32"/>
          <p:cNvSpPr txBox="1">
            <a:spLocks noGrp="1"/>
          </p:cNvSpPr>
          <p:nvPr>
            <p:ph type="subTitle" idx="2"/>
          </p:nvPr>
        </p:nvSpPr>
        <p:spPr>
          <a:xfrm>
            <a:off x="6358000" y="1540800"/>
            <a:ext cx="4874000" cy="46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144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0"/>
          <p:cNvSpPr/>
          <p:nvPr/>
        </p:nvSpPr>
        <p:spPr>
          <a:xfrm>
            <a:off x="-110333" y="4276501"/>
            <a:ext cx="3216469" cy="2427664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0" name="Google Shape;1570;p40"/>
          <p:cNvSpPr/>
          <p:nvPr/>
        </p:nvSpPr>
        <p:spPr>
          <a:xfrm>
            <a:off x="-1344657" y="3649645"/>
            <a:ext cx="2078639" cy="1930033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71" name="Google Shape;1571;p40"/>
          <p:cNvGrpSpPr/>
          <p:nvPr/>
        </p:nvGrpSpPr>
        <p:grpSpPr>
          <a:xfrm>
            <a:off x="5895400" y="4950874"/>
            <a:ext cx="9296184" cy="1753308"/>
            <a:chOff x="-72875" y="2823347"/>
            <a:chExt cx="6972138" cy="1552332"/>
          </a:xfrm>
        </p:grpSpPr>
        <p:sp>
          <p:nvSpPr>
            <p:cNvPr id="1572" name="Google Shape;1572;p40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40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4" name="Google Shape;1574;p40"/>
          <p:cNvSpPr/>
          <p:nvPr/>
        </p:nvSpPr>
        <p:spPr>
          <a:xfrm>
            <a:off x="-361766" y="4777368"/>
            <a:ext cx="4558889" cy="1823048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5" name="Google Shape;1575;p40"/>
          <p:cNvSpPr/>
          <p:nvPr/>
        </p:nvSpPr>
        <p:spPr>
          <a:xfrm>
            <a:off x="10077932" y="1618233"/>
            <a:ext cx="2967147" cy="90442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6" name="Google Shape;1576;p40"/>
          <p:cNvSpPr/>
          <p:nvPr/>
        </p:nvSpPr>
        <p:spPr>
          <a:xfrm>
            <a:off x="-121399" y="5709429"/>
            <a:ext cx="12428668" cy="1249545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7" name="Google Shape;1577;p40"/>
          <p:cNvSpPr/>
          <p:nvPr/>
        </p:nvSpPr>
        <p:spPr>
          <a:xfrm flipH="1">
            <a:off x="-746032" y="1902264"/>
            <a:ext cx="2293503" cy="69910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8" name="Google Shape;1578;p40"/>
          <p:cNvSpPr/>
          <p:nvPr/>
        </p:nvSpPr>
        <p:spPr>
          <a:xfrm>
            <a:off x="2558391" y="368100"/>
            <a:ext cx="1734925" cy="52884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9" name="Google Shape;1579;p40"/>
          <p:cNvSpPr/>
          <p:nvPr/>
        </p:nvSpPr>
        <p:spPr>
          <a:xfrm flipH="1">
            <a:off x="8343024" y="-160733"/>
            <a:ext cx="1734925" cy="52884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80" name="Google Shape;1580;p40"/>
          <p:cNvGrpSpPr/>
          <p:nvPr/>
        </p:nvGrpSpPr>
        <p:grpSpPr>
          <a:xfrm>
            <a:off x="499492" y="6072219"/>
            <a:ext cx="565569" cy="523960"/>
            <a:chOff x="1098868" y="3880677"/>
            <a:chExt cx="424177" cy="392970"/>
          </a:xfrm>
        </p:grpSpPr>
        <p:sp>
          <p:nvSpPr>
            <p:cNvPr id="1581" name="Google Shape;1581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8" name="Google Shape;1588;p40"/>
          <p:cNvGrpSpPr/>
          <p:nvPr/>
        </p:nvGrpSpPr>
        <p:grpSpPr>
          <a:xfrm>
            <a:off x="9809592" y="5547685"/>
            <a:ext cx="565569" cy="523960"/>
            <a:chOff x="1098868" y="3880677"/>
            <a:chExt cx="424177" cy="392970"/>
          </a:xfrm>
        </p:grpSpPr>
        <p:sp>
          <p:nvSpPr>
            <p:cNvPr id="1589" name="Google Shape;1589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40"/>
          <p:cNvGrpSpPr/>
          <p:nvPr/>
        </p:nvGrpSpPr>
        <p:grpSpPr>
          <a:xfrm>
            <a:off x="11050075" y="6159617"/>
            <a:ext cx="376895" cy="349167"/>
            <a:chOff x="1098868" y="3880677"/>
            <a:chExt cx="424177" cy="392970"/>
          </a:xfrm>
        </p:grpSpPr>
        <p:sp>
          <p:nvSpPr>
            <p:cNvPr id="1597" name="Google Shape;1597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04" name="Google Shape;1604;p40"/>
          <p:cNvGrpSpPr/>
          <p:nvPr/>
        </p:nvGrpSpPr>
        <p:grpSpPr>
          <a:xfrm>
            <a:off x="3106119" y="5970093"/>
            <a:ext cx="376895" cy="349167"/>
            <a:chOff x="1098868" y="3880677"/>
            <a:chExt cx="424177" cy="392970"/>
          </a:xfrm>
        </p:grpSpPr>
        <p:sp>
          <p:nvSpPr>
            <p:cNvPr id="1605" name="Google Shape;1605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2" name="Google Shape;1612;p40"/>
          <p:cNvGrpSpPr/>
          <p:nvPr/>
        </p:nvGrpSpPr>
        <p:grpSpPr>
          <a:xfrm>
            <a:off x="6108953" y="6159593"/>
            <a:ext cx="376895" cy="349167"/>
            <a:chOff x="1098868" y="3880677"/>
            <a:chExt cx="424177" cy="392970"/>
          </a:xfrm>
        </p:grpSpPr>
        <p:sp>
          <p:nvSpPr>
            <p:cNvPr id="1613" name="Google Shape;1613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7961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FD5F8-0A65-B5A9-4510-B27B7252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E6941-D46C-B981-92AF-23C60247C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542CC-E831-BD9D-570E-B1678D9D8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5089B-33D0-DFFE-64D0-3A9AFD347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5F3449-7DC9-DE67-1C7F-89E6BA30B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785444-0E56-7987-4FC2-B8A1D15A0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D1308-604B-4B6E-B5C9-EAD25F45A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BA8AA0-4A5D-2C40-C7B5-B1F117056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606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41"/>
          <p:cNvSpPr/>
          <p:nvPr/>
        </p:nvSpPr>
        <p:spPr>
          <a:xfrm>
            <a:off x="10373997" y="2872132"/>
            <a:ext cx="4286323" cy="3630888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41"/>
          <p:cNvSpPr/>
          <p:nvPr/>
        </p:nvSpPr>
        <p:spPr>
          <a:xfrm>
            <a:off x="9234611" y="4321275"/>
            <a:ext cx="2078747" cy="1929925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41"/>
          <p:cNvSpPr/>
          <p:nvPr/>
        </p:nvSpPr>
        <p:spPr>
          <a:xfrm flipH="1">
            <a:off x="7888234" y="4929035"/>
            <a:ext cx="4558889" cy="1823048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41"/>
          <p:cNvSpPr/>
          <p:nvPr/>
        </p:nvSpPr>
        <p:spPr>
          <a:xfrm>
            <a:off x="-121399" y="6024166"/>
            <a:ext cx="12428668" cy="934692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25" name="Google Shape;1625;p41"/>
          <p:cNvGrpSpPr/>
          <p:nvPr/>
        </p:nvGrpSpPr>
        <p:grpSpPr>
          <a:xfrm>
            <a:off x="11459074" y="3376352"/>
            <a:ext cx="565569" cy="523960"/>
            <a:chOff x="1098868" y="3880677"/>
            <a:chExt cx="424177" cy="392970"/>
          </a:xfrm>
        </p:grpSpPr>
        <p:sp>
          <p:nvSpPr>
            <p:cNvPr id="1626" name="Google Shape;1626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3" name="Google Shape;1633;p41"/>
          <p:cNvSpPr/>
          <p:nvPr/>
        </p:nvSpPr>
        <p:spPr>
          <a:xfrm>
            <a:off x="-648335" y="420399"/>
            <a:ext cx="2967147" cy="90442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41"/>
          <p:cNvSpPr/>
          <p:nvPr/>
        </p:nvSpPr>
        <p:spPr>
          <a:xfrm flipH="1">
            <a:off x="-273900" y="3725029"/>
            <a:ext cx="1718973" cy="52397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41"/>
          <p:cNvSpPr/>
          <p:nvPr/>
        </p:nvSpPr>
        <p:spPr>
          <a:xfrm flipH="1">
            <a:off x="10137741" y="1519199"/>
            <a:ext cx="2201593" cy="67109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36" name="Google Shape;1636;p41"/>
          <p:cNvGrpSpPr/>
          <p:nvPr/>
        </p:nvGrpSpPr>
        <p:grpSpPr>
          <a:xfrm>
            <a:off x="9924830" y="4585749"/>
            <a:ext cx="449119" cy="416076"/>
            <a:chOff x="1098868" y="3880677"/>
            <a:chExt cx="424177" cy="392970"/>
          </a:xfrm>
        </p:grpSpPr>
        <p:sp>
          <p:nvSpPr>
            <p:cNvPr id="1637" name="Google Shape;1637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4" name="Google Shape;1644;p41"/>
          <p:cNvGrpSpPr/>
          <p:nvPr/>
        </p:nvGrpSpPr>
        <p:grpSpPr>
          <a:xfrm>
            <a:off x="10908297" y="5870815"/>
            <a:ext cx="449119" cy="416076"/>
            <a:chOff x="1098868" y="3880677"/>
            <a:chExt cx="424177" cy="392970"/>
          </a:xfrm>
        </p:grpSpPr>
        <p:sp>
          <p:nvSpPr>
            <p:cNvPr id="1645" name="Google Shape;1645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2" name="Google Shape;1652;p41"/>
          <p:cNvGrpSpPr/>
          <p:nvPr/>
        </p:nvGrpSpPr>
        <p:grpSpPr>
          <a:xfrm>
            <a:off x="798341" y="5854725"/>
            <a:ext cx="565569" cy="524012"/>
            <a:chOff x="1098868" y="3880677"/>
            <a:chExt cx="424177" cy="392970"/>
          </a:xfrm>
        </p:grpSpPr>
        <p:sp>
          <p:nvSpPr>
            <p:cNvPr id="1653" name="Google Shape;1653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68835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50A1-8B16-4235-BDAF-FEB309A9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6AC61-3CE6-4FE3-ADEC-57CF0159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9E5D-FFD2-4D4E-B53A-A8F98849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06/04/2025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49432-9803-46AF-9532-E1E2679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337A7-EE8B-459F-81B0-18F9CBC0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5855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73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FA542425-254E-4656-BFEE-533D267ECB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66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226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262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596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91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584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F6E7-CDF8-AD70-2A25-DE5921C4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68869-F5BE-454C-3B70-912E153D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EF5A4-81DE-5F82-2E9C-6F8D0A10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C4E2F-A6E3-E995-E38D-4A430C9F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025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967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976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334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371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052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577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342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3006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9461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250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64F6C6-40FF-B6FD-31F4-47A2339AF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DEBFE6-9F17-1A8E-FD08-544C0EAD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39ECA-02E6-A8BD-F43B-04A10D37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377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8464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535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1748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3320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79A4-FE0E-1898-D28D-83DD897D5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0F251-DBCE-16ED-B8CB-E73119C73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732FE-AF7F-9090-5D50-D3CC7268B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5405-A1B0-4037-8EBD-5E6D58BA0D9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B274D-CB26-2F83-69D7-66F0D8C39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BB339-F537-F83E-7AE0-4532EB430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98E7E-3105-491B-9E89-6DA39903F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19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7387-9784-D1FB-09C6-190040AEE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DD7A8-0BD2-532F-AB6C-1CE4E5296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84ECF-CC5F-3973-7C08-1A2CD9A16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71DC9-CA5F-BA90-84F0-3EF3C137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FF1E9-1932-E1BB-4D75-D303D41F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479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7E34-637B-AA72-B69D-4710F9D8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1A083-7CCC-769E-B533-A537FBB22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5F3B-CBF4-5AEB-9EF9-D0B9441B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F5D56-2B68-38B3-87C0-212B7A185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A30B9-13CF-C8D0-D3C5-974BCE98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69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0600A-7577-A1DC-49BA-4905B064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60A17-8E86-F17E-9ABE-AB7159602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E5951-F625-EBD9-F796-D378DB3DC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55684-2384-05F1-DF28-03596C7B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C92CC-7193-EF47-7E0C-EA6717F6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393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F00B3-2A25-0F40-9D0A-74C173FA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3DA05-2F01-D990-72E0-2179D2150F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7B720-2A9C-FDCF-979B-0280B148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39D76-83E7-F4AB-A689-BCEA5552B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CC457-A4AF-D58A-0D31-2D4DAD08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A92E8-65D3-DEA7-1809-1F19BBFE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544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FD5F8-0A65-B5A9-4510-B27B7252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E6941-D46C-B981-92AF-23C60247C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542CC-E831-BD9D-570E-B1678D9D8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5089B-33D0-DFFE-64D0-3A9AFD347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5F3449-7DC9-DE67-1C7F-89E6BA30B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785444-0E56-7987-4FC2-B8A1D15A0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D1308-604B-4B6E-B5C9-EAD25F45A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BA8AA0-4A5D-2C40-C7B5-B1F117056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3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F26AF-1F08-E606-ECF0-792626C4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B19B0-E3E7-041F-04C5-D1C8C9172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D494C-E86C-2858-BE97-017D6CA51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9AF99-5BCC-C37E-05C9-3D4B6A0D9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C2E51-A56F-28B0-B2AA-E1CC7685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A5ED4-0050-A4F8-2D21-7F71BD243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932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F6E7-CDF8-AD70-2A25-DE5921C4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68869-F5BE-454C-3B70-912E153D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EF5A4-81DE-5F82-2E9C-6F8D0A10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C4E2F-A6E3-E995-E38D-4A430C9F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949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64F6C6-40FF-B6FD-31F4-47A2339AF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DEBFE6-9F17-1A8E-FD08-544C0EAD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39ECA-02E6-A8BD-F43B-04A10D37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754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F26AF-1F08-E606-ECF0-792626C4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B19B0-E3E7-041F-04C5-D1C8C9172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D494C-E86C-2858-BE97-017D6CA51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9AF99-5BCC-C37E-05C9-3D4B6A0D9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C2E51-A56F-28B0-B2AA-E1CC7685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A5ED4-0050-A4F8-2D21-7F71BD243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000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729DF-8584-2594-3237-F45FF5DB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52B17B-95DF-42EC-C085-C44D48C1D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F1CE8-2E55-DBDD-7E10-FE1508B7B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ADA01-54FD-A3E3-2663-711E33D41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0C2AC-950D-8F51-583F-FC95C0037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8EB9B-6DEC-200C-F3E7-D3717606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378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4BBB-EB60-EFDA-8643-7609B311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83379A-5FC9-B5B4-9284-51F86C484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25036-AB51-DC84-2836-3DA124A0E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4D31D-E976-16C8-DEB0-E1CA70A6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66D4B-463D-31A6-405E-5BDD1C0ED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055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93B6C6-28C2-286C-88A7-A802BB08F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E82CC-0A31-0BD2-FDAD-CDD6916C6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394E6-A1AD-F110-7B75-AF5C694E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4448C-EFE4-59FC-E203-E3C48C94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4222-AC7E-55D5-D63C-EE49DE88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244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4510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85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729DF-8584-2594-3237-F45FF5DB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52B17B-95DF-42EC-C085-C44D48C1D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F1CE8-2E55-DBDD-7E10-FE1508B7B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ADA01-54FD-A3E3-2663-711E33D41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0C2AC-950D-8F51-583F-FC95C0037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8EB9B-6DEC-200C-F3E7-D3717606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9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E96ED1A-E3F8-8187-0BCB-1C1AF8EBB1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23395-5BD3-4E81-3C81-CFB1AD29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33FC4-F624-86A0-AB72-20D66B83E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3E7B-6D36-3609-F890-AE00802DD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A939F-5424-910A-0F17-957C51E82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A99DB-BB23-551C-EC6F-8F74A47BE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EDD51-86C6-08C6-3498-A57F2F8DC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02"/>
          <a:stretch/>
        </p:blipFill>
        <p:spPr>
          <a:xfrm>
            <a:off x="0" y="-1037289"/>
            <a:ext cx="12344400" cy="7895289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CF2067D-7964-61D9-F052-A6C4C21A30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83952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58268F1-B3D6-27DD-0240-6DE09BEAF6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474" y="129208"/>
            <a:ext cx="1490869" cy="1490869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57D647B-41E7-6DC2-F7A5-10DEE936D6F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83952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6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63B">
            <a:alpha val="1629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hau Philomene One"/>
              <a:buNone/>
              <a:defRPr sz="3600">
                <a:solidFill>
                  <a:schemeClr val="dk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ignika Negative"/>
              <a:buChar char="●"/>
              <a:defRPr>
                <a:solidFill>
                  <a:schemeClr val="dk2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ignika Negative"/>
              <a:buChar char="○"/>
              <a:defRPr>
                <a:solidFill>
                  <a:schemeClr val="dk2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ignika Negative"/>
              <a:buChar char="■"/>
              <a:defRPr>
                <a:solidFill>
                  <a:schemeClr val="dk2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ignika Negative"/>
              <a:buChar char="●"/>
              <a:defRPr>
                <a:solidFill>
                  <a:schemeClr val="dk2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ignika Negative"/>
              <a:buChar char="○"/>
              <a:defRPr>
                <a:solidFill>
                  <a:schemeClr val="dk2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ignika Negative"/>
              <a:buChar char="■"/>
              <a:defRPr>
                <a:solidFill>
                  <a:schemeClr val="dk2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ignika Negative"/>
              <a:buChar char="●"/>
              <a:defRPr>
                <a:solidFill>
                  <a:schemeClr val="dk2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ignika Negative"/>
              <a:buChar char="○"/>
              <a:defRPr>
                <a:solidFill>
                  <a:schemeClr val="dk2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ignika Negative"/>
              <a:buChar char="■"/>
              <a:defRPr>
                <a:solidFill>
                  <a:schemeClr val="dk2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629E1-3B10-4141-8708-C6DF0E442E9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312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70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1pPr>
            <a:lvl2pPr marL="914400" lvl="1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2pPr>
            <a:lvl3pPr marL="1371600" lvl="2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3pPr>
            <a:lvl4pPr marL="1828800" lvl="3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4pPr>
            <a:lvl5pPr marL="2286000" lvl="4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5pPr>
            <a:lvl6pPr marL="2743200" lvl="5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6pPr>
            <a:lvl7pPr marL="3200400" lvl="6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7pPr>
            <a:lvl8pPr marL="3657600" lvl="7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8pPr>
            <a:lvl9pPr marL="4114800" lvl="8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05184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B2557EE-0171-800E-8404-396E18EBB73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1" y="190499"/>
            <a:ext cx="1238251" cy="12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781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4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E96ED1A-E3F8-8187-0BCB-1C1AF8EBB1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23395-5BD3-4E81-3C81-CFB1AD29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33FC4-F624-86A0-AB72-20D66B83E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3E7B-6D36-3609-F890-AE00802DD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CBB71E-DD0D-449F-9555-68C53AE4741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A939F-5424-910A-0F17-957C51E82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A99DB-BB23-551C-EC6F-8F74A47BE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EDD51-86C6-08C6-3498-A57F2F8DC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02"/>
          <a:stretch/>
        </p:blipFill>
        <p:spPr>
          <a:xfrm>
            <a:off x="0" y="-1037289"/>
            <a:ext cx="12344400" cy="7895289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CF2067D-7964-61D9-F052-A6C4C21A30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83952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9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" Target="slide24.xml"/><Relationship Id="rId7" Type="http://schemas.openxmlformats.org/officeDocument/2006/relationships/slide" Target="slide17.xm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8.png"/><Relationship Id="rId11" Type="http://schemas.openxmlformats.org/officeDocument/2006/relationships/slide" Target="slide19.xml"/><Relationship Id="rId5" Type="http://schemas.openxmlformats.org/officeDocument/2006/relationships/slide" Target="slide16.xml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5.gif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48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7.jp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48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0.jp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0.jfif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9.png"/><Relationship Id="rId10" Type="http://schemas.openxmlformats.org/officeDocument/2006/relationships/slide" Target="slide11.xml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1.xml"/><Relationship Id="rId15" Type="http://schemas.openxmlformats.org/officeDocument/2006/relationships/slide" Target="slide11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4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zh-CN" altLang="en-US">
              <a:solidFill>
                <a:prstClr val="white"/>
              </a:solidFill>
              <a:latin typeface="DFPOP1-W9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1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zh-CN" altLang="en-US">
              <a:solidFill>
                <a:prstClr val="white"/>
              </a:solidFill>
              <a:latin typeface="DFPOP1-W9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7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zh-CN" altLang="en-US">
              <a:solidFill>
                <a:prstClr val="white"/>
              </a:solidFill>
              <a:latin typeface="DFPOP1-W9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79731" y="624837"/>
            <a:ext cx="10935192" cy="509861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6040" y="1119421"/>
            <a:ext cx="10253677" cy="63024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551865"/>
              </a:avLst>
            </a:prstTxWarp>
            <a:spAutoFit/>
          </a:bodyPr>
          <a:lstStyle/>
          <a:p>
            <a:pPr defTabSz="914354">
              <a:defRPr/>
            </a:pP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 LIỆT CHÀO MỪNG CÁC THẦY CÔ VỀ DỰ GIỜ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15009" y="1717865"/>
            <a:ext cx="254882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914354">
              <a:defRPr/>
            </a:pPr>
            <a:r>
              <a:rPr lang="en-US" sz="4800" b="1" dirty="0" err="1">
                <a:ln/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4800" b="1" dirty="0">
                <a:ln/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68017" y="2912133"/>
            <a:ext cx="833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sz="4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Môn:LỊCH</a:t>
            </a: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SỬ VÀ ĐỊA LÍ</a:t>
            </a:r>
          </a:p>
        </p:txBody>
      </p:sp>
      <p:sp>
        <p:nvSpPr>
          <p:cNvPr id="38" name="Google Shape;2157;p35"/>
          <p:cNvSpPr txBox="1">
            <a:spLocks/>
          </p:cNvSpPr>
          <p:nvPr/>
        </p:nvSpPr>
        <p:spPr>
          <a:xfrm>
            <a:off x="3371641" y="4316936"/>
            <a:ext cx="5767817" cy="6472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"/>
              <a:buNone/>
              <a:defRPr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defTabSz="1219140">
              <a:buClr>
                <a:srgbClr val="21726E"/>
              </a:buClr>
              <a:defRPr/>
            </a:pPr>
            <a:r>
              <a:rPr lang="vi-VN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Tiệp</a:t>
            </a:r>
            <a:endParaRPr lang="vi-VN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oogle Shape;2158;p35"/>
          <p:cNvGrpSpPr/>
          <p:nvPr/>
        </p:nvGrpSpPr>
        <p:grpSpPr>
          <a:xfrm>
            <a:off x="3158031" y="4455722"/>
            <a:ext cx="432167" cy="394767"/>
            <a:chOff x="143850" y="1512000"/>
            <a:chExt cx="324125" cy="296075"/>
          </a:xfrm>
        </p:grpSpPr>
        <p:sp>
          <p:nvSpPr>
            <p:cNvPr id="40" name="Google Shape;2159;p35"/>
            <p:cNvSpPr/>
            <p:nvPr/>
          </p:nvSpPr>
          <p:spPr>
            <a:xfrm>
              <a:off x="143850" y="1512000"/>
              <a:ext cx="324125" cy="296075"/>
            </a:xfrm>
            <a:custGeom>
              <a:avLst/>
              <a:gdLst/>
              <a:ahLst/>
              <a:cxnLst/>
              <a:rect l="l" t="t" r="r" b="b"/>
              <a:pathLst>
                <a:path w="12965" h="11843" extrusionOk="0">
                  <a:moveTo>
                    <a:pt x="6397" y="1"/>
                  </a:moveTo>
                  <a:cubicBezTo>
                    <a:pt x="5289" y="1"/>
                    <a:pt x="4395" y="884"/>
                    <a:pt x="4361" y="1983"/>
                  </a:cubicBezTo>
                  <a:cubicBezTo>
                    <a:pt x="4011" y="1706"/>
                    <a:pt x="3576" y="1531"/>
                    <a:pt x="3097" y="1531"/>
                  </a:cubicBezTo>
                  <a:cubicBezTo>
                    <a:pt x="1969" y="1531"/>
                    <a:pt x="1055" y="2445"/>
                    <a:pt x="1055" y="3574"/>
                  </a:cubicBezTo>
                  <a:cubicBezTo>
                    <a:pt x="1055" y="4185"/>
                    <a:pt x="1328" y="4724"/>
                    <a:pt x="1753" y="5099"/>
                  </a:cubicBezTo>
                  <a:cubicBezTo>
                    <a:pt x="763" y="5241"/>
                    <a:pt x="1" y="6083"/>
                    <a:pt x="1" y="7112"/>
                  </a:cubicBezTo>
                  <a:cubicBezTo>
                    <a:pt x="1" y="8240"/>
                    <a:pt x="914" y="9153"/>
                    <a:pt x="2043" y="9153"/>
                  </a:cubicBezTo>
                  <a:cubicBezTo>
                    <a:pt x="2262" y="9153"/>
                    <a:pt x="2469" y="9110"/>
                    <a:pt x="2666" y="9046"/>
                  </a:cubicBezTo>
                  <a:lnTo>
                    <a:pt x="2666" y="9046"/>
                  </a:lnTo>
                  <a:cubicBezTo>
                    <a:pt x="2573" y="9280"/>
                    <a:pt x="2518" y="9534"/>
                    <a:pt x="2518" y="9800"/>
                  </a:cubicBezTo>
                  <a:cubicBezTo>
                    <a:pt x="2518" y="10927"/>
                    <a:pt x="3432" y="11843"/>
                    <a:pt x="4558" y="11843"/>
                  </a:cubicBezTo>
                  <a:cubicBezTo>
                    <a:pt x="5454" y="11843"/>
                    <a:pt x="6205" y="11264"/>
                    <a:pt x="6481" y="10462"/>
                  </a:cubicBezTo>
                  <a:cubicBezTo>
                    <a:pt x="6758" y="11264"/>
                    <a:pt x="7509" y="11843"/>
                    <a:pt x="8404" y="11843"/>
                  </a:cubicBezTo>
                  <a:cubicBezTo>
                    <a:pt x="9531" y="11843"/>
                    <a:pt x="10446" y="10927"/>
                    <a:pt x="10446" y="9800"/>
                  </a:cubicBezTo>
                  <a:cubicBezTo>
                    <a:pt x="10446" y="9534"/>
                    <a:pt x="10392" y="9280"/>
                    <a:pt x="10298" y="9046"/>
                  </a:cubicBezTo>
                  <a:lnTo>
                    <a:pt x="10298" y="9046"/>
                  </a:lnTo>
                  <a:cubicBezTo>
                    <a:pt x="10496" y="9110"/>
                    <a:pt x="10704" y="9153"/>
                    <a:pt x="10923" y="9153"/>
                  </a:cubicBezTo>
                  <a:cubicBezTo>
                    <a:pt x="12050" y="9153"/>
                    <a:pt x="12963" y="8240"/>
                    <a:pt x="12963" y="7112"/>
                  </a:cubicBezTo>
                  <a:cubicBezTo>
                    <a:pt x="12964" y="6084"/>
                    <a:pt x="12203" y="5241"/>
                    <a:pt x="11212" y="5100"/>
                  </a:cubicBezTo>
                  <a:cubicBezTo>
                    <a:pt x="11636" y="4726"/>
                    <a:pt x="11909" y="4185"/>
                    <a:pt x="11909" y="3575"/>
                  </a:cubicBezTo>
                  <a:cubicBezTo>
                    <a:pt x="11909" y="2448"/>
                    <a:pt x="10996" y="1532"/>
                    <a:pt x="9868" y="1532"/>
                  </a:cubicBezTo>
                  <a:cubicBezTo>
                    <a:pt x="9307" y="1532"/>
                    <a:pt x="8799" y="1760"/>
                    <a:pt x="8431" y="2125"/>
                  </a:cubicBezTo>
                  <a:cubicBezTo>
                    <a:pt x="8432" y="2098"/>
                    <a:pt x="8438" y="2071"/>
                    <a:pt x="8438" y="2042"/>
                  </a:cubicBezTo>
                  <a:cubicBezTo>
                    <a:pt x="8438" y="914"/>
                    <a:pt x="7524" y="1"/>
                    <a:pt x="6397" y="1"/>
                  </a:cubicBezTo>
                  <a:close/>
                </a:path>
              </a:pathLst>
            </a:custGeom>
            <a:solidFill>
              <a:srgbClr val="C95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160;p35"/>
            <p:cNvSpPr/>
            <p:nvPr/>
          </p:nvSpPr>
          <p:spPr>
            <a:xfrm>
              <a:off x="239975" y="1604725"/>
              <a:ext cx="125900" cy="125900"/>
            </a:xfrm>
            <a:custGeom>
              <a:avLst/>
              <a:gdLst/>
              <a:ahLst/>
              <a:cxnLst/>
              <a:rect l="l" t="t" r="r" b="b"/>
              <a:pathLst>
                <a:path w="5036" h="5036" extrusionOk="0">
                  <a:moveTo>
                    <a:pt x="2518" y="1"/>
                  </a:moveTo>
                  <a:cubicBezTo>
                    <a:pt x="1128" y="1"/>
                    <a:pt x="1" y="1129"/>
                    <a:pt x="1" y="2518"/>
                  </a:cubicBezTo>
                  <a:cubicBezTo>
                    <a:pt x="1" y="3908"/>
                    <a:pt x="1128" y="5035"/>
                    <a:pt x="2514" y="5035"/>
                  </a:cubicBezTo>
                  <a:cubicBezTo>
                    <a:pt x="2515" y="5035"/>
                    <a:pt x="2517" y="5035"/>
                    <a:pt x="2518" y="5035"/>
                  </a:cubicBezTo>
                  <a:cubicBezTo>
                    <a:pt x="3908" y="5035"/>
                    <a:pt x="5035" y="3909"/>
                    <a:pt x="5035" y="2518"/>
                  </a:cubicBezTo>
                  <a:cubicBezTo>
                    <a:pt x="5035" y="1129"/>
                    <a:pt x="390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5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pic>
        <p:nvPicPr>
          <p:cNvPr id="50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6"/>
            <a:ext cx="2784389" cy="1620820"/>
          </a:xfrm>
          <a:prstGeom prst="rect">
            <a:avLst/>
          </a:prstGeom>
        </p:spPr>
      </p:pic>
      <p:grpSp>
        <p:nvGrpSpPr>
          <p:cNvPr id="60" name="Google Shape;2161;p35"/>
          <p:cNvGrpSpPr/>
          <p:nvPr/>
        </p:nvGrpSpPr>
        <p:grpSpPr>
          <a:xfrm>
            <a:off x="8982810" y="4493094"/>
            <a:ext cx="432167" cy="394767"/>
            <a:chOff x="143850" y="1512000"/>
            <a:chExt cx="324125" cy="296075"/>
          </a:xfrm>
        </p:grpSpPr>
        <p:sp>
          <p:nvSpPr>
            <p:cNvPr id="61" name="Google Shape;2162;p35"/>
            <p:cNvSpPr/>
            <p:nvPr/>
          </p:nvSpPr>
          <p:spPr>
            <a:xfrm>
              <a:off x="143850" y="1512000"/>
              <a:ext cx="324125" cy="296075"/>
            </a:xfrm>
            <a:custGeom>
              <a:avLst/>
              <a:gdLst/>
              <a:ahLst/>
              <a:cxnLst/>
              <a:rect l="l" t="t" r="r" b="b"/>
              <a:pathLst>
                <a:path w="12965" h="11843" extrusionOk="0">
                  <a:moveTo>
                    <a:pt x="6397" y="1"/>
                  </a:moveTo>
                  <a:cubicBezTo>
                    <a:pt x="5289" y="1"/>
                    <a:pt x="4395" y="884"/>
                    <a:pt x="4361" y="1983"/>
                  </a:cubicBezTo>
                  <a:cubicBezTo>
                    <a:pt x="4011" y="1706"/>
                    <a:pt x="3576" y="1531"/>
                    <a:pt x="3097" y="1531"/>
                  </a:cubicBezTo>
                  <a:cubicBezTo>
                    <a:pt x="1969" y="1531"/>
                    <a:pt x="1055" y="2445"/>
                    <a:pt x="1055" y="3574"/>
                  </a:cubicBezTo>
                  <a:cubicBezTo>
                    <a:pt x="1055" y="4185"/>
                    <a:pt x="1328" y="4724"/>
                    <a:pt x="1753" y="5099"/>
                  </a:cubicBezTo>
                  <a:cubicBezTo>
                    <a:pt x="763" y="5241"/>
                    <a:pt x="1" y="6083"/>
                    <a:pt x="1" y="7112"/>
                  </a:cubicBezTo>
                  <a:cubicBezTo>
                    <a:pt x="1" y="8240"/>
                    <a:pt x="914" y="9153"/>
                    <a:pt x="2043" y="9153"/>
                  </a:cubicBezTo>
                  <a:cubicBezTo>
                    <a:pt x="2262" y="9153"/>
                    <a:pt x="2469" y="9110"/>
                    <a:pt x="2666" y="9046"/>
                  </a:cubicBezTo>
                  <a:lnTo>
                    <a:pt x="2666" y="9046"/>
                  </a:lnTo>
                  <a:cubicBezTo>
                    <a:pt x="2573" y="9280"/>
                    <a:pt x="2518" y="9534"/>
                    <a:pt x="2518" y="9800"/>
                  </a:cubicBezTo>
                  <a:cubicBezTo>
                    <a:pt x="2518" y="10927"/>
                    <a:pt x="3432" y="11843"/>
                    <a:pt x="4558" y="11843"/>
                  </a:cubicBezTo>
                  <a:cubicBezTo>
                    <a:pt x="5454" y="11843"/>
                    <a:pt x="6205" y="11264"/>
                    <a:pt x="6481" y="10462"/>
                  </a:cubicBezTo>
                  <a:cubicBezTo>
                    <a:pt x="6758" y="11264"/>
                    <a:pt x="7509" y="11843"/>
                    <a:pt x="8404" y="11843"/>
                  </a:cubicBezTo>
                  <a:cubicBezTo>
                    <a:pt x="9531" y="11843"/>
                    <a:pt x="10446" y="10927"/>
                    <a:pt x="10446" y="9800"/>
                  </a:cubicBezTo>
                  <a:cubicBezTo>
                    <a:pt x="10446" y="9534"/>
                    <a:pt x="10392" y="9280"/>
                    <a:pt x="10298" y="9046"/>
                  </a:cubicBezTo>
                  <a:lnTo>
                    <a:pt x="10298" y="9046"/>
                  </a:lnTo>
                  <a:cubicBezTo>
                    <a:pt x="10496" y="9110"/>
                    <a:pt x="10704" y="9153"/>
                    <a:pt x="10923" y="9153"/>
                  </a:cubicBezTo>
                  <a:cubicBezTo>
                    <a:pt x="12050" y="9153"/>
                    <a:pt x="12963" y="8240"/>
                    <a:pt x="12963" y="7112"/>
                  </a:cubicBezTo>
                  <a:cubicBezTo>
                    <a:pt x="12964" y="6084"/>
                    <a:pt x="12203" y="5241"/>
                    <a:pt x="11212" y="5100"/>
                  </a:cubicBezTo>
                  <a:cubicBezTo>
                    <a:pt x="11636" y="4726"/>
                    <a:pt x="11909" y="4185"/>
                    <a:pt x="11909" y="3575"/>
                  </a:cubicBezTo>
                  <a:cubicBezTo>
                    <a:pt x="11909" y="2448"/>
                    <a:pt x="10996" y="1532"/>
                    <a:pt x="9868" y="1532"/>
                  </a:cubicBezTo>
                  <a:cubicBezTo>
                    <a:pt x="9307" y="1532"/>
                    <a:pt x="8799" y="1760"/>
                    <a:pt x="8431" y="2125"/>
                  </a:cubicBezTo>
                  <a:cubicBezTo>
                    <a:pt x="8432" y="2098"/>
                    <a:pt x="8438" y="2071"/>
                    <a:pt x="8438" y="2042"/>
                  </a:cubicBezTo>
                  <a:cubicBezTo>
                    <a:pt x="8438" y="914"/>
                    <a:pt x="7524" y="1"/>
                    <a:pt x="6397" y="1"/>
                  </a:cubicBezTo>
                  <a:close/>
                </a:path>
              </a:pathLst>
            </a:custGeom>
            <a:solidFill>
              <a:srgbClr val="C95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163;p35"/>
            <p:cNvSpPr/>
            <p:nvPr/>
          </p:nvSpPr>
          <p:spPr>
            <a:xfrm>
              <a:off x="239975" y="1604725"/>
              <a:ext cx="125900" cy="125900"/>
            </a:xfrm>
            <a:custGeom>
              <a:avLst/>
              <a:gdLst/>
              <a:ahLst/>
              <a:cxnLst/>
              <a:rect l="l" t="t" r="r" b="b"/>
              <a:pathLst>
                <a:path w="5036" h="5036" extrusionOk="0">
                  <a:moveTo>
                    <a:pt x="2518" y="1"/>
                  </a:moveTo>
                  <a:cubicBezTo>
                    <a:pt x="1128" y="1"/>
                    <a:pt x="1" y="1129"/>
                    <a:pt x="1" y="2518"/>
                  </a:cubicBezTo>
                  <a:cubicBezTo>
                    <a:pt x="1" y="3908"/>
                    <a:pt x="1128" y="5035"/>
                    <a:pt x="2514" y="5035"/>
                  </a:cubicBezTo>
                  <a:cubicBezTo>
                    <a:pt x="2515" y="5035"/>
                    <a:pt x="2517" y="5035"/>
                    <a:pt x="2518" y="5035"/>
                  </a:cubicBezTo>
                  <a:cubicBezTo>
                    <a:pt x="3908" y="5035"/>
                    <a:pt x="5035" y="3909"/>
                    <a:pt x="5035" y="2518"/>
                  </a:cubicBezTo>
                  <a:cubicBezTo>
                    <a:pt x="5035" y="1129"/>
                    <a:pt x="390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4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142101"/>
            <a:ext cx="2661644" cy="891500"/>
          </a:xfrm>
          <a:prstGeom prst="rect">
            <a:avLst/>
          </a:prstGeom>
        </p:spPr>
      </p:pic>
      <p:pic>
        <p:nvPicPr>
          <p:cNvPr id="4" name="Giai-dieu-mo-dau-vui-ve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1" y="2"/>
            <a:ext cx="864135" cy="86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2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2" grpId="0" animBg="1"/>
      <p:bldP spid="111" grpId="0" animBg="1"/>
      <p:bldP spid="112" grpId="0" animBg="1"/>
      <p:bldP spid="33" grpId="0" animBg="1"/>
      <p:bldP spid="34" grpId="0"/>
      <p:bldP spid="35" grpId="0"/>
      <p:bldP spid="36" grpId="0"/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443865" y="88135"/>
            <a:ext cx="11531470" cy="6594607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CDE642-2564-9FF2-CDC7-67F7BE33C5A4}"/>
              </a:ext>
            </a:extLst>
          </p:cNvPr>
          <p:cNvGrpSpPr/>
          <p:nvPr/>
        </p:nvGrpSpPr>
        <p:grpSpPr>
          <a:xfrm>
            <a:off x="337458" y="-1"/>
            <a:ext cx="11637879" cy="1976691"/>
            <a:chOff x="442452" y="1258528"/>
            <a:chExt cx="3028944" cy="1538582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970981B-3982-9211-650D-D2152F6F3C57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264C0E-63F6-CD92-43CC-0A0B2D073523}"/>
                </a:ext>
              </a:extLst>
            </p:cNvPr>
            <p:cNvSpPr txBox="1"/>
            <p:nvPr/>
          </p:nvSpPr>
          <p:spPr>
            <a:xfrm>
              <a:off x="556053" y="1551946"/>
              <a:ext cx="2915343" cy="886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các hình từ 3 đến 5, em hãy: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Kể tên một số công trình tiêu biểu của Cam-pu-chia.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542C6F6-550C-2D22-A7E2-2F76ADCF7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82" y="2234072"/>
            <a:ext cx="4232352" cy="26830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9A296-3498-E291-8214-2A108840E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61" y="2274581"/>
            <a:ext cx="3572445" cy="26830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128B8E-BEE4-1897-F15B-260B63BB9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013" y="2083278"/>
            <a:ext cx="343852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5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1DA0301-D1A3-6892-AB52-120807E7B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BFC3DA77-ADCE-A223-E47E-1B816920AB1A}"/>
              </a:ext>
            </a:extLst>
          </p:cNvPr>
          <p:cNvSpPr/>
          <p:nvPr/>
        </p:nvSpPr>
        <p:spPr>
          <a:xfrm>
            <a:off x="0" y="201259"/>
            <a:ext cx="11856294" cy="6594607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135AC-2606-F203-0B8E-662B41344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060141" cy="3455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B350FF-33CA-A53B-F81B-D6D777A98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140" y="0"/>
            <a:ext cx="6083129" cy="3455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7FA37E-AE33-3A72-B338-5A7300285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55772"/>
            <a:ext cx="3719916" cy="2844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67E1F3-9FB6-8960-5BF5-8A64F04B2266}"/>
              </a:ext>
            </a:extLst>
          </p:cNvPr>
          <p:cNvSpPr txBox="1"/>
          <p:nvPr/>
        </p:nvSpPr>
        <p:spPr>
          <a:xfrm>
            <a:off x="147470" y="6371220"/>
            <a:ext cx="35724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Chùa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5712D1-BB62-78B6-9D70-4D291270B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366" y="3498562"/>
            <a:ext cx="3946634" cy="3359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9395EB-0F9A-B28B-A8CD-172CF2AF1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386" y="3657031"/>
            <a:ext cx="4377980" cy="271418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74988E2-7692-469F-D084-EE7731A9D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133512"/>
              </p:ext>
            </p:extLst>
          </p:nvPr>
        </p:nvGraphicFramePr>
        <p:xfrm>
          <a:off x="4634438" y="6369712"/>
          <a:ext cx="291687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6872">
                  <a:extLst>
                    <a:ext uri="{9D8B030D-6E8A-4147-A177-3AD203B41FA5}">
                      <a16:colId xmlns:a16="http://schemas.microsoft.com/office/drawing/2014/main" val="39672224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Hoàng Gia</a:t>
                      </a:r>
                      <a:endParaRPr lang="vi-VN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375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96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509965" y="346850"/>
            <a:ext cx="11465369" cy="6109034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21C036-0F87-CADF-4138-10F649E16DF2}"/>
              </a:ext>
            </a:extLst>
          </p:cNvPr>
          <p:cNvGrpSpPr/>
          <p:nvPr/>
        </p:nvGrpSpPr>
        <p:grpSpPr>
          <a:xfrm>
            <a:off x="412743" y="527246"/>
            <a:ext cx="6803305" cy="6124435"/>
            <a:chOff x="412743" y="527246"/>
            <a:chExt cx="7352190" cy="6124435"/>
          </a:xfrm>
        </p:grpSpPr>
        <p:grpSp>
          <p:nvGrpSpPr>
            <p:cNvPr id="9" name="Google Shape;960;p37">
              <a:extLst>
                <a:ext uri="{FF2B5EF4-FFF2-40B4-BE49-F238E27FC236}">
                  <a16:creationId xmlns:a16="http://schemas.microsoft.com/office/drawing/2014/main" id="{CCB4A127-977A-7224-0803-20B0571DE181}"/>
                </a:ext>
              </a:extLst>
            </p:cNvPr>
            <p:cNvGrpSpPr/>
            <p:nvPr/>
          </p:nvGrpSpPr>
          <p:grpSpPr>
            <a:xfrm rot="-197789">
              <a:off x="412743" y="527246"/>
              <a:ext cx="7352190" cy="6124435"/>
              <a:chOff x="1136457" y="603850"/>
              <a:chExt cx="6695528" cy="4592124"/>
            </a:xfrm>
          </p:grpSpPr>
          <p:sp>
            <p:nvSpPr>
              <p:cNvPr id="10" name="Google Shape;961;p37">
                <a:extLst>
                  <a:ext uri="{FF2B5EF4-FFF2-40B4-BE49-F238E27FC236}">
                    <a16:creationId xmlns:a16="http://schemas.microsoft.com/office/drawing/2014/main" id="{BB628F20-90B0-201A-672D-3A2738E4962A}"/>
                  </a:ext>
                </a:extLst>
              </p:cNvPr>
              <p:cNvSpPr/>
              <p:nvPr/>
            </p:nvSpPr>
            <p:spPr>
              <a:xfrm>
                <a:off x="1492968" y="664221"/>
                <a:ext cx="6339017" cy="3516706"/>
              </a:xfrm>
              <a:custGeom>
                <a:avLst/>
                <a:gdLst/>
                <a:ahLst/>
                <a:cxnLst/>
                <a:rect l="l" t="t" r="r" b="b"/>
                <a:pathLst>
                  <a:path w="212683" h="89404" extrusionOk="0">
                    <a:moveTo>
                      <a:pt x="212682" y="10501"/>
                    </a:moveTo>
                    <a:cubicBezTo>
                      <a:pt x="208670" y="36088"/>
                      <a:pt x="210634" y="60365"/>
                      <a:pt x="200657" y="87261"/>
                    </a:cubicBezTo>
                    <a:cubicBezTo>
                      <a:pt x="194442" y="89404"/>
                      <a:pt x="186131" y="84141"/>
                      <a:pt x="174844" y="84046"/>
                    </a:cubicBezTo>
                    <a:cubicBezTo>
                      <a:pt x="163117" y="83951"/>
                      <a:pt x="150710" y="86463"/>
                      <a:pt x="148162" y="86237"/>
                    </a:cubicBezTo>
                    <a:cubicBezTo>
                      <a:pt x="144852" y="85951"/>
                      <a:pt x="119242" y="87630"/>
                      <a:pt x="114206" y="87368"/>
                    </a:cubicBezTo>
                    <a:cubicBezTo>
                      <a:pt x="104966" y="86880"/>
                      <a:pt x="87405" y="83677"/>
                      <a:pt x="78939" y="84570"/>
                    </a:cubicBezTo>
                    <a:cubicBezTo>
                      <a:pt x="74486" y="85034"/>
                      <a:pt x="73510" y="85403"/>
                      <a:pt x="70676" y="85642"/>
                    </a:cubicBezTo>
                    <a:cubicBezTo>
                      <a:pt x="70295" y="85677"/>
                      <a:pt x="69879" y="85701"/>
                      <a:pt x="69414" y="85725"/>
                    </a:cubicBezTo>
                    <a:cubicBezTo>
                      <a:pt x="67783" y="85796"/>
                      <a:pt x="66140" y="85773"/>
                      <a:pt x="64509" y="85642"/>
                    </a:cubicBezTo>
                    <a:cubicBezTo>
                      <a:pt x="62390" y="85463"/>
                      <a:pt x="60294" y="85130"/>
                      <a:pt x="58234" y="84630"/>
                    </a:cubicBezTo>
                    <a:cubicBezTo>
                      <a:pt x="54317" y="83808"/>
                      <a:pt x="50805" y="83284"/>
                      <a:pt x="47793" y="82951"/>
                    </a:cubicBezTo>
                    <a:cubicBezTo>
                      <a:pt x="45495" y="82689"/>
                      <a:pt x="43483" y="82546"/>
                      <a:pt x="41816" y="82451"/>
                    </a:cubicBezTo>
                    <a:lnTo>
                      <a:pt x="41542" y="82439"/>
                    </a:lnTo>
                    <a:cubicBezTo>
                      <a:pt x="35291" y="82129"/>
                      <a:pt x="34934" y="82713"/>
                      <a:pt x="28897" y="82153"/>
                    </a:cubicBezTo>
                    <a:cubicBezTo>
                      <a:pt x="22075" y="81534"/>
                      <a:pt x="20289" y="80581"/>
                      <a:pt x="14538" y="80796"/>
                    </a:cubicBezTo>
                    <a:cubicBezTo>
                      <a:pt x="12538" y="80867"/>
                      <a:pt x="10943" y="81046"/>
                      <a:pt x="7776" y="81010"/>
                    </a:cubicBezTo>
                    <a:cubicBezTo>
                      <a:pt x="5180" y="80986"/>
                      <a:pt x="2585" y="80820"/>
                      <a:pt x="1" y="80534"/>
                    </a:cubicBezTo>
                    <a:cubicBezTo>
                      <a:pt x="5537" y="53816"/>
                      <a:pt x="11062" y="27111"/>
                      <a:pt x="16598" y="393"/>
                    </a:cubicBezTo>
                    <a:cubicBezTo>
                      <a:pt x="21063" y="0"/>
                      <a:pt x="25564" y="72"/>
                      <a:pt x="30029" y="631"/>
                    </a:cubicBezTo>
                    <a:cubicBezTo>
                      <a:pt x="35446" y="1322"/>
                      <a:pt x="37649" y="2310"/>
                      <a:pt x="41601" y="3239"/>
                    </a:cubicBezTo>
                    <a:cubicBezTo>
                      <a:pt x="43102" y="3584"/>
                      <a:pt x="54972" y="2715"/>
                      <a:pt x="58282" y="3012"/>
                    </a:cubicBezTo>
                    <a:cubicBezTo>
                      <a:pt x="58282" y="3012"/>
                      <a:pt x="59901" y="3191"/>
                      <a:pt x="61985" y="3548"/>
                    </a:cubicBezTo>
                    <a:cubicBezTo>
                      <a:pt x="69367" y="4846"/>
                      <a:pt x="75546" y="6084"/>
                      <a:pt x="77403" y="6953"/>
                    </a:cubicBezTo>
                    <a:cubicBezTo>
                      <a:pt x="81666" y="8942"/>
                      <a:pt x="85571" y="8870"/>
                      <a:pt x="90596" y="8227"/>
                    </a:cubicBezTo>
                    <a:cubicBezTo>
                      <a:pt x="93596" y="7834"/>
                      <a:pt x="114218" y="7608"/>
                      <a:pt x="125207" y="5548"/>
                    </a:cubicBezTo>
                    <a:cubicBezTo>
                      <a:pt x="148162" y="1226"/>
                      <a:pt x="153901" y="7537"/>
                      <a:pt x="175511" y="8954"/>
                    </a:cubicBezTo>
                    <a:cubicBezTo>
                      <a:pt x="191727" y="10013"/>
                      <a:pt x="206301" y="6441"/>
                      <a:pt x="212682" y="10501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962;p37">
                <a:extLst>
                  <a:ext uri="{FF2B5EF4-FFF2-40B4-BE49-F238E27FC236}">
                    <a16:creationId xmlns:a16="http://schemas.microsoft.com/office/drawing/2014/main" id="{8B9ED4A6-D389-EC01-4EAC-8BB7D05005C8}"/>
                  </a:ext>
                </a:extLst>
              </p:cNvPr>
              <p:cNvSpPr/>
              <p:nvPr/>
            </p:nvSpPr>
            <p:spPr>
              <a:xfrm>
                <a:off x="1136457" y="603850"/>
                <a:ext cx="983008" cy="4592124"/>
              </a:xfrm>
              <a:custGeom>
                <a:avLst/>
                <a:gdLst/>
                <a:ahLst/>
                <a:cxnLst/>
                <a:rect l="l" t="t" r="r" b="b"/>
                <a:pathLst>
                  <a:path w="30719" h="138109" extrusionOk="0">
                    <a:moveTo>
                      <a:pt x="29079" y="1"/>
                    </a:moveTo>
                    <a:cubicBezTo>
                      <a:pt x="28376" y="1"/>
                      <a:pt x="27757" y="492"/>
                      <a:pt x="27611" y="1210"/>
                    </a:cubicBezTo>
                    <a:lnTo>
                      <a:pt x="167" y="136298"/>
                    </a:lnTo>
                    <a:cubicBezTo>
                      <a:pt x="0" y="137108"/>
                      <a:pt x="524" y="137906"/>
                      <a:pt x="1334" y="138072"/>
                    </a:cubicBezTo>
                    <a:cubicBezTo>
                      <a:pt x="1429" y="138096"/>
                      <a:pt x="1536" y="138108"/>
                      <a:pt x="1631" y="138108"/>
                    </a:cubicBezTo>
                    <a:cubicBezTo>
                      <a:pt x="2346" y="138108"/>
                      <a:pt x="2953" y="137596"/>
                      <a:pt x="3096" y="136906"/>
                    </a:cubicBezTo>
                    <a:lnTo>
                      <a:pt x="30552" y="1806"/>
                    </a:lnTo>
                    <a:cubicBezTo>
                      <a:pt x="30718" y="984"/>
                      <a:pt x="30195" y="198"/>
                      <a:pt x="29385" y="32"/>
                    </a:cubicBezTo>
                    <a:cubicBezTo>
                      <a:pt x="29282" y="11"/>
                      <a:pt x="29180" y="1"/>
                      <a:pt x="290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E9F08B-034D-1B64-FAFF-AB9856EABC5A}"/>
                </a:ext>
              </a:extLst>
            </p:cNvPr>
            <p:cNvSpPr txBox="1"/>
            <p:nvPr/>
          </p:nvSpPr>
          <p:spPr>
            <a:xfrm>
              <a:off x="1366118" y="1526275"/>
              <a:ext cx="614879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 động 2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026" name="Picture 2" descr="Góc Mô Hình Shop: MÔ HÌNH GIẤY Angkor Wat : 112.000 VNĐ">
            <a:extLst>
              <a:ext uri="{FF2B5EF4-FFF2-40B4-BE49-F238E27FC236}">
                <a16:creationId xmlns:a16="http://schemas.microsoft.com/office/drawing/2014/main" id="{AB04CCE9-EA2C-4BB0-660B-70207BBE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948" y="1740664"/>
            <a:ext cx="4623741" cy="328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2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B8F1B20-3409-18B9-E6F6-2CF3ACC9290F}"/>
              </a:ext>
            </a:extLst>
          </p:cNvPr>
          <p:cNvGrpSpPr/>
          <p:nvPr/>
        </p:nvGrpSpPr>
        <p:grpSpPr>
          <a:xfrm>
            <a:off x="486288" y="117117"/>
            <a:ext cx="11468490" cy="912408"/>
            <a:chOff x="484949" y="1258528"/>
            <a:chExt cx="2984858" cy="71018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FA9AF084-80D0-C1CB-7848-0256C98D59FC}"/>
                </a:ext>
              </a:extLst>
            </p:cNvPr>
            <p:cNvSpPr/>
            <p:nvPr/>
          </p:nvSpPr>
          <p:spPr>
            <a:xfrm>
              <a:off x="484949" y="1258528"/>
              <a:ext cx="2946509" cy="700438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22DB35-D065-000D-7F4D-097A3ABF66FB}"/>
                </a:ext>
              </a:extLst>
            </p:cNvPr>
            <p:cNvSpPr txBox="1"/>
            <p:nvPr/>
          </p:nvSpPr>
          <p:spPr>
            <a:xfrm>
              <a:off x="554464" y="1369808"/>
              <a:ext cx="2915343" cy="598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Mô tả một công trình mà em ấn tượng nhất.</a:t>
              </a:r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E05955-EC05-0C1F-9B23-0940BC113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06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026" y="632012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152DADA-1AD2-2D16-DFA1-47F032A6B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782842"/>
              </p:ext>
            </p:extLst>
          </p:nvPr>
        </p:nvGraphicFramePr>
        <p:xfrm>
          <a:off x="2287513" y="2318134"/>
          <a:ext cx="8476344" cy="2135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6344">
                  <a:extLst>
                    <a:ext uri="{9D8B030D-6E8A-4147-A177-3AD203B41FA5}">
                      <a16:colId xmlns:a16="http://schemas.microsoft.com/office/drawing/2014/main" val="3776323701"/>
                    </a:ext>
                  </a:extLst>
                </a:gridCol>
              </a:tblGrid>
              <a:tr h="213518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LẬT MẢNH GHÉP</a:t>
                      </a:r>
                      <a:endParaRPr lang="vi-VN" sz="6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61649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Beginning 2">
            <a:hlinkClick r:id="rId3" action="ppaction://hlinksldjump" highlightClick="1"/>
          </p:cNvPr>
          <p:cNvSpPr/>
          <p:nvPr/>
        </p:nvSpPr>
        <p:spPr>
          <a:xfrm>
            <a:off x="11707586" y="6368143"/>
            <a:ext cx="484414" cy="485073"/>
          </a:xfrm>
          <a:prstGeom prst="actionButtonBeginning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7203B-42A3-75FC-91F3-FAD58DAF0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90188"/>
            <a:ext cx="6370712" cy="5050870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1466" y="-294543"/>
            <a:ext cx="7326086" cy="3657600"/>
          </a:xfrm>
          <a:prstGeom prst="rect">
            <a:avLst/>
          </a:prstGeom>
        </p:spPr>
      </p:pic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310655"/>
            <a:ext cx="7607535" cy="346282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8085" y="1951129"/>
            <a:ext cx="6125781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7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F4EAB-F06E-E71C-4A99-60CDC7AAF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ction Button: Return 5">
            <a:hlinkClick r:id="rId4" action="ppaction://hlinksldjump" highlightClick="1"/>
          </p:cNvPr>
          <p:cNvSpPr/>
          <p:nvPr/>
        </p:nvSpPr>
        <p:spPr>
          <a:xfrm>
            <a:off x="11495314" y="6433457"/>
            <a:ext cx="696685" cy="424543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63F25E-FFCE-D8FC-3BAF-69F534037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Action Button: Return 3">
            <a:hlinkClick r:id="rId3" action="ppaction://hlinksldjump" highlightClick="1"/>
          </p:cNvPr>
          <p:cNvSpPr/>
          <p:nvPr/>
        </p:nvSpPr>
        <p:spPr>
          <a:xfrm>
            <a:off x="11495314" y="6433457"/>
            <a:ext cx="696685" cy="424543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16D2B-FA40-29C4-869E-37E59AA57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ction Button: Return 3">
            <a:hlinkClick r:id="rId4" action="ppaction://hlinksldjump" highlightClick="1"/>
          </p:cNvPr>
          <p:cNvSpPr/>
          <p:nvPr/>
        </p:nvSpPr>
        <p:spPr>
          <a:xfrm>
            <a:off x="11495314" y="6433457"/>
            <a:ext cx="696685" cy="424543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4A6C5-C820-9908-3CB8-28916F77B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3D88614-6893-0DB1-CE34-9A22A4449E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B731E-3A13-CD52-92FA-7AB26FF00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082"/>
            <a:ext cx="12192000" cy="7048082"/>
          </a:xfrm>
          <a:prstGeom prst="rect">
            <a:avLst/>
          </a:prstGeom>
        </p:spPr>
      </p:pic>
      <p:sp>
        <p:nvSpPr>
          <p:cNvPr id="4" name="Action Button: Return 3">
            <a:hlinkClick r:id="rId4" action="ppaction://hlinksldjump" highlightClick="1"/>
          </p:cNvPr>
          <p:cNvSpPr/>
          <p:nvPr/>
        </p:nvSpPr>
        <p:spPr>
          <a:xfrm>
            <a:off x="11495315" y="6319157"/>
            <a:ext cx="696685" cy="424543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7AE056-310C-F14B-49E1-3115F7BA3C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-1021572" y="-44451"/>
            <a:ext cx="13213573" cy="752898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F8A0AD-D249-6989-04BA-24EAFA43B135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8A13D-EA1D-3CBD-DB35-DC5716FD3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4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864B-E9D0-4CD6-38EA-B840B309CB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FDBE9-2994-041D-1873-782CEE82A1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ượng đài">
            <a:hlinkClick r:id="" action="ppaction://media"/>
            <a:extLst>
              <a:ext uri="{FF2B5EF4-FFF2-40B4-BE49-F238E27FC236}">
                <a16:creationId xmlns:a16="http://schemas.microsoft.com/office/drawing/2014/main" id="{B096A345-2DC4-A928-7106-A29C90B96C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298B8-63B7-01D0-A3CF-C9D610DEF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6B2D5E-F3F7-2965-AF24-943728890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8746"/>
            <a:ext cx="12192000" cy="774674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6599D4-A548-5ECE-36F3-8E5BA6D68846}"/>
              </a:ext>
            </a:extLst>
          </p:cNvPr>
          <p:cNvSpPr/>
          <p:nvPr/>
        </p:nvSpPr>
        <p:spPr>
          <a:xfrm>
            <a:off x="489099" y="288761"/>
            <a:ext cx="10962166" cy="6241312"/>
          </a:xfrm>
          <a:prstGeom prst="round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DE8AB1-218D-EC96-4743-4E2FEBD4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9" y="509824"/>
            <a:ext cx="7361227" cy="4870251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11ABE6-08CF-3678-D523-D03D9A690E70}"/>
              </a:ext>
            </a:extLst>
          </p:cNvPr>
          <p:cNvSpPr txBox="1"/>
          <p:nvPr/>
        </p:nvSpPr>
        <p:spPr>
          <a:xfrm>
            <a:off x="1010093" y="5293355"/>
            <a:ext cx="6590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Quân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nguyện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Việt Nam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tiến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Phnom Penh 1979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7E809C-7BBB-4A37-2E6E-1BEC8B552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97" y="-1500605"/>
            <a:ext cx="5572403" cy="835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24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0CAEF-658A-C0EF-E7BF-9AB541CEC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E7EFE3-FB07-A6E2-C6C6-4A0F7F748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4" y="-36898"/>
            <a:ext cx="12186186" cy="692709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DAA8F5-001C-2173-0733-0803D0004401}"/>
              </a:ext>
            </a:extLst>
          </p:cNvPr>
          <p:cNvSpPr/>
          <p:nvPr/>
        </p:nvSpPr>
        <p:spPr>
          <a:xfrm>
            <a:off x="212651" y="233916"/>
            <a:ext cx="11738344" cy="6475228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48A56-BA1C-6F2B-345E-4C789FA2E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51" y="514610"/>
            <a:ext cx="8728907" cy="4410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45399-D3C5-B8C4-9F9E-147D6817A9ED}"/>
              </a:ext>
            </a:extLst>
          </p:cNvPr>
          <p:cNvSpPr txBox="1"/>
          <p:nvPr/>
        </p:nvSpPr>
        <p:spPr>
          <a:xfrm>
            <a:off x="532051" y="5105802"/>
            <a:ext cx="949799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Campuchia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386E3-0227-E080-C038-CFD375C444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908" y="-1896247"/>
            <a:ext cx="5572403" cy="8358605"/>
          </a:xfrm>
          <a:prstGeom prst="rect">
            <a:avLst/>
          </a:prstGeom>
        </p:spPr>
      </p:pic>
      <p:pic>
        <p:nvPicPr>
          <p:cNvPr id="10" name="luvvoice.com-20250311-fsPyoT">
            <a:hlinkClick r:id="" action="ppaction://media"/>
            <a:extLst>
              <a:ext uri="{FF2B5EF4-FFF2-40B4-BE49-F238E27FC236}">
                <a16:creationId xmlns:a16="http://schemas.microsoft.com/office/drawing/2014/main" id="{005BEBCA-9BF5-9269-F113-2B38475AE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78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663CF2-824D-6488-3CAE-825CBC97C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5078"/>
            <a:ext cx="12395200" cy="800498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4441F2-19BA-AF0A-5402-C91554185065}"/>
              </a:ext>
            </a:extLst>
          </p:cNvPr>
          <p:cNvSpPr/>
          <p:nvPr/>
        </p:nvSpPr>
        <p:spPr>
          <a:xfrm>
            <a:off x="508000" y="-495300"/>
            <a:ext cx="11366500" cy="7226300"/>
          </a:xfrm>
          <a:prstGeom prst="roundRect">
            <a:avLst/>
          </a:prstGeom>
          <a:solidFill>
            <a:schemeClr val="bg1">
              <a:alpha val="46000"/>
            </a:schemeClr>
          </a:solidFill>
          <a:ln>
            <a:solidFill>
              <a:schemeClr val="bg1">
                <a:alpha val="46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A9C738-0DDE-B63D-013B-F36C26D5A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3" y="-127686"/>
            <a:ext cx="8361447" cy="5399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450694-3FA6-AF76-4070-027731ACCA6C}"/>
              </a:ext>
            </a:extLst>
          </p:cNvPr>
          <p:cNvSpPr txBox="1"/>
          <p:nvPr/>
        </p:nvSpPr>
        <p:spPr>
          <a:xfrm>
            <a:off x="1422400" y="5393869"/>
            <a:ext cx="7366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Chuyên gia Việt Nam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chia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sẻ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95B6A-0B30-7C4A-3225-FA07AD140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47" y="-2364572"/>
            <a:ext cx="5572403" cy="8358605"/>
          </a:xfrm>
          <a:prstGeom prst="rect">
            <a:avLst/>
          </a:prstGeom>
        </p:spPr>
      </p:pic>
      <p:pic>
        <p:nvPicPr>
          <p:cNvPr id="11" name="luvvoice.com-20250311-DgG2KG">
            <a:hlinkClick r:id="" action="ppaction://media"/>
            <a:extLst>
              <a:ext uri="{FF2B5EF4-FFF2-40B4-BE49-F238E27FC236}">
                <a16:creationId xmlns:a16="http://schemas.microsoft.com/office/drawing/2014/main" id="{9838B90D-3286-C63F-3E27-5B940F2AD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4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381E6DA-20AD-621D-67D7-950FE47E6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866775"/>
            <a:ext cx="6179801" cy="3619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7F7D02-D41B-2826-7003-14657BA04A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01" y="866775"/>
            <a:ext cx="5631199" cy="3619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D96DEB-C25C-1422-FD9E-7E8D8AC8633C}"/>
              </a:ext>
            </a:extLst>
          </p:cNvPr>
          <p:cNvSpPr txBox="1"/>
          <p:nvPr/>
        </p:nvSpPr>
        <p:spPr>
          <a:xfrm>
            <a:off x="1303001" y="5006975"/>
            <a:ext cx="9829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Việt Nam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đỡ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tư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y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dịp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ứng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phó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đại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dịch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Covid-19</a:t>
            </a:r>
            <a:endParaRPr lang="en-US" sz="3600" b="1" dirty="0"/>
          </a:p>
        </p:txBody>
      </p:sp>
      <p:pic>
        <p:nvPicPr>
          <p:cNvPr id="18" name="luvvoice.com-20250311-0Shp3w">
            <a:hlinkClick r:id="" action="ppaction://media"/>
            <a:extLst>
              <a:ext uri="{FF2B5EF4-FFF2-40B4-BE49-F238E27FC236}">
                <a16:creationId xmlns:a16="http://schemas.microsoft.com/office/drawing/2014/main" id="{42595354-4216-67F8-BAEA-0E9F3AE27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uối">
            <a:hlinkClick r:id="" action="ppaction://media"/>
            <a:extLst>
              <a:ext uri="{FF2B5EF4-FFF2-40B4-BE49-F238E27FC236}">
                <a16:creationId xmlns:a16="http://schemas.microsoft.com/office/drawing/2014/main" id="{D16596F6-C42E-0371-8BCA-97D646F2E1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2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7AE056-310C-F14B-49E1-3115F7BA3C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-1" y="-88900"/>
            <a:ext cx="12192001" cy="694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45F247-D18D-62FA-C0EA-2C4F4DD51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480" y="1889626"/>
            <a:ext cx="9413040" cy="307874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1A1F930-7311-CACC-5742-EF399DF6A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83952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443864" y="88135"/>
            <a:ext cx="11953289" cy="6594607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CA9B94-CB86-1AFF-26C9-DA12B20B7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04" y="346316"/>
            <a:ext cx="6459736" cy="59993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B0C360D-6C0A-B5A0-1A4F-7FAAD91BA48C}"/>
              </a:ext>
            </a:extLst>
          </p:cNvPr>
          <p:cNvGrpSpPr/>
          <p:nvPr/>
        </p:nvGrpSpPr>
        <p:grpSpPr>
          <a:xfrm>
            <a:off x="7248457" y="200121"/>
            <a:ext cx="5010623" cy="1765770"/>
            <a:chOff x="2132467" y="2501311"/>
            <a:chExt cx="4500423" cy="340595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6C1B0F-394A-9FA5-CBCA-F1F6C3D8607C}"/>
                </a:ext>
              </a:extLst>
            </p:cNvPr>
            <p:cNvGrpSpPr/>
            <p:nvPr/>
          </p:nvGrpSpPr>
          <p:grpSpPr>
            <a:xfrm>
              <a:off x="2132467" y="2501311"/>
              <a:ext cx="4500423" cy="3104302"/>
              <a:chOff x="277034" y="1489257"/>
              <a:chExt cx="4500423" cy="3104302"/>
            </a:xfrm>
          </p:grpSpPr>
          <p:sp>
            <p:nvSpPr>
              <p:cNvPr id="8" name="Rectangle: Rounded Corners 8">
                <a:extLst>
                  <a:ext uri="{FF2B5EF4-FFF2-40B4-BE49-F238E27FC236}">
                    <a16:creationId xmlns:a16="http://schemas.microsoft.com/office/drawing/2014/main" id="{307FE6A3-49A7-C991-4B8E-329386AA4482}"/>
                  </a:ext>
                </a:extLst>
              </p:cNvPr>
              <p:cNvSpPr/>
              <p:nvPr/>
            </p:nvSpPr>
            <p:spPr>
              <a:xfrm>
                <a:off x="419090" y="1969193"/>
                <a:ext cx="4358367" cy="2624366"/>
              </a:xfrm>
              <a:custGeom>
                <a:avLst/>
                <a:gdLst>
                  <a:gd name="connsiteX0" fmla="*/ 0 w 3584862"/>
                  <a:gd name="connsiteY0" fmla="*/ 203483 h 1220872"/>
                  <a:gd name="connsiteX1" fmla="*/ 203483 w 3584862"/>
                  <a:gd name="connsiteY1" fmla="*/ 0 h 1220872"/>
                  <a:gd name="connsiteX2" fmla="*/ 764911 w 3584862"/>
                  <a:gd name="connsiteY2" fmla="*/ 0 h 1220872"/>
                  <a:gd name="connsiteX3" fmla="*/ 1231003 w 3584862"/>
                  <a:gd name="connsiteY3" fmla="*/ 0 h 1220872"/>
                  <a:gd name="connsiteX4" fmla="*/ 1792431 w 3584862"/>
                  <a:gd name="connsiteY4" fmla="*/ 0 h 1220872"/>
                  <a:gd name="connsiteX5" fmla="*/ 2290301 w 3584862"/>
                  <a:gd name="connsiteY5" fmla="*/ 0 h 1220872"/>
                  <a:gd name="connsiteX6" fmla="*/ 2883509 w 3584862"/>
                  <a:gd name="connsiteY6" fmla="*/ 0 h 1220872"/>
                  <a:gd name="connsiteX7" fmla="*/ 3381379 w 3584862"/>
                  <a:gd name="connsiteY7" fmla="*/ 0 h 1220872"/>
                  <a:gd name="connsiteX8" fmla="*/ 3584862 w 3584862"/>
                  <a:gd name="connsiteY8" fmla="*/ 203483 h 1220872"/>
                  <a:gd name="connsiteX9" fmla="*/ 3584862 w 3584862"/>
                  <a:gd name="connsiteY9" fmla="*/ 618575 h 1220872"/>
                  <a:gd name="connsiteX10" fmla="*/ 3584862 w 3584862"/>
                  <a:gd name="connsiteY10" fmla="*/ 1017389 h 1220872"/>
                  <a:gd name="connsiteX11" fmla="*/ 3381379 w 3584862"/>
                  <a:gd name="connsiteY11" fmla="*/ 1220872 h 1220872"/>
                  <a:gd name="connsiteX12" fmla="*/ 2819951 w 3584862"/>
                  <a:gd name="connsiteY12" fmla="*/ 1220872 h 1220872"/>
                  <a:gd name="connsiteX13" fmla="*/ 2353859 w 3584862"/>
                  <a:gd name="connsiteY13" fmla="*/ 1220872 h 1220872"/>
                  <a:gd name="connsiteX14" fmla="*/ 1792431 w 3584862"/>
                  <a:gd name="connsiteY14" fmla="*/ 1220872 h 1220872"/>
                  <a:gd name="connsiteX15" fmla="*/ 1326340 w 3584862"/>
                  <a:gd name="connsiteY15" fmla="*/ 1220872 h 1220872"/>
                  <a:gd name="connsiteX16" fmla="*/ 828469 w 3584862"/>
                  <a:gd name="connsiteY16" fmla="*/ 1220872 h 1220872"/>
                  <a:gd name="connsiteX17" fmla="*/ 203483 w 3584862"/>
                  <a:gd name="connsiteY17" fmla="*/ 1220872 h 1220872"/>
                  <a:gd name="connsiteX18" fmla="*/ 0 w 3584862"/>
                  <a:gd name="connsiteY18" fmla="*/ 1017389 h 1220872"/>
                  <a:gd name="connsiteX19" fmla="*/ 0 w 3584862"/>
                  <a:gd name="connsiteY19" fmla="*/ 602297 h 1220872"/>
                  <a:gd name="connsiteX20" fmla="*/ 0 w 3584862"/>
                  <a:gd name="connsiteY20" fmla="*/ 203483 h 12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4862" h="1220872" fill="none" extrusionOk="0">
                    <a:moveTo>
                      <a:pt x="0" y="203483"/>
                    </a:moveTo>
                    <a:cubicBezTo>
                      <a:pt x="26333" y="76473"/>
                      <a:pt x="105754" y="-4579"/>
                      <a:pt x="203483" y="0"/>
                    </a:cubicBezTo>
                    <a:cubicBezTo>
                      <a:pt x="409810" y="-24765"/>
                      <a:pt x="603646" y="26782"/>
                      <a:pt x="764911" y="0"/>
                    </a:cubicBezTo>
                    <a:cubicBezTo>
                      <a:pt x="926176" y="-26782"/>
                      <a:pt x="1108776" y="11201"/>
                      <a:pt x="1231003" y="0"/>
                    </a:cubicBezTo>
                    <a:cubicBezTo>
                      <a:pt x="1353230" y="-11201"/>
                      <a:pt x="1661501" y="57179"/>
                      <a:pt x="1792431" y="0"/>
                    </a:cubicBezTo>
                    <a:cubicBezTo>
                      <a:pt x="1923361" y="-57179"/>
                      <a:pt x="2101008" y="19989"/>
                      <a:pt x="2290301" y="0"/>
                    </a:cubicBezTo>
                    <a:cubicBezTo>
                      <a:pt x="2479594" y="-19989"/>
                      <a:pt x="2756789" y="48596"/>
                      <a:pt x="2883509" y="0"/>
                    </a:cubicBezTo>
                    <a:cubicBezTo>
                      <a:pt x="3010229" y="-48596"/>
                      <a:pt x="3154738" y="53127"/>
                      <a:pt x="3381379" y="0"/>
                    </a:cubicBezTo>
                    <a:cubicBezTo>
                      <a:pt x="3488600" y="-27187"/>
                      <a:pt x="3569700" y="75874"/>
                      <a:pt x="3584862" y="203483"/>
                    </a:cubicBezTo>
                    <a:cubicBezTo>
                      <a:pt x="3595920" y="360450"/>
                      <a:pt x="3557493" y="450001"/>
                      <a:pt x="3584862" y="618575"/>
                    </a:cubicBezTo>
                    <a:cubicBezTo>
                      <a:pt x="3612231" y="787149"/>
                      <a:pt x="3562369" y="891879"/>
                      <a:pt x="3584862" y="1017389"/>
                    </a:cubicBezTo>
                    <a:cubicBezTo>
                      <a:pt x="3582534" y="1130284"/>
                      <a:pt x="3514240" y="1234030"/>
                      <a:pt x="3381379" y="1220872"/>
                    </a:cubicBezTo>
                    <a:cubicBezTo>
                      <a:pt x="3123814" y="1243961"/>
                      <a:pt x="2957217" y="1154763"/>
                      <a:pt x="2819951" y="1220872"/>
                    </a:cubicBezTo>
                    <a:cubicBezTo>
                      <a:pt x="2682685" y="1286981"/>
                      <a:pt x="2537822" y="1174902"/>
                      <a:pt x="2353859" y="1220872"/>
                    </a:cubicBezTo>
                    <a:cubicBezTo>
                      <a:pt x="2169896" y="1266842"/>
                      <a:pt x="1920757" y="1212486"/>
                      <a:pt x="1792431" y="1220872"/>
                    </a:cubicBezTo>
                    <a:cubicBezTo>
                      <a:pt x="1664105" y="1229258"/>
                      <a:pt x="1421304" y="1173635"/>
                      <a:pt x="1326340" y="1220872"/>
                    </a:cubicBezTo>
                    <a:cubicBezTo>
                      <a:pt x="1231376" y="1268109"/>
                      <a:pt x="970399" y="1215279"/>
                      <a:pt x="828469" y="1220872"/>
                    </a:cubicBezTo>
                    <a:cubicBezTo>
                      <a:pt x="686539" y="1226465"/>
                      <a:pt x="465243" y="1160860"/>
                      <a:pt x="203483" y="1220872"/>
                    </a:cubicBezTo>
                    <a:cubicBezTo>
                      <a:pt x="87470" y="1234401"/>
                      <a:pt x="27850" y="1137001"/>
                      <a:pt x="0" y="1017389"/>
                    </a:cubicBezTo>
                    <a:cubicBezTo>
                      <a:pt x="-1351" y="925069"/>
                      <a:pt x="48587" y="783856"/>
                      <a:pt x="0" y="602297"/>
                    </a:cubicBezTo>
                    <a:cubicBezTo>
                      <a:pt x="-48587" y="420738"/>
                      <a:pt x="16368" y="377581"/>
                      <a:pt x="0" y="203483"/>
                    </a:cubicBezTo>
                    <a:close/>
                  </a:path>
                  <a:path w="3584862" h="1220872" stroke="0" extrusionOk="0">
                    <a:moveTo>
                      <a:pt x="0" y="203483"/>
                    </a:moveTo>
                    <a:cubicBezTo>
                      <a:pt x="11429" y="68293"/>
                      <a:pt x="95472" y="11844"/>
                      <a:pt x="203483" y="0"/>
                    </a:cubicBezTo>
                    <a:cubicBezTo>
                      <a:pt x="373832" y="-24415"/>
                      <a:pt x="670020" y="17911"/>
                      <a:pt x="796690" y="0"/>
                    </a:cubicBezTo>
                    <a:cubicBezTo>
                      <a:pt x="923360" y="-17911"/>
                      <a:pt x="1113276" y="23803"/>
                      <a:pt x="1294561" y="0"/>
                    </a:cubicBezTo>
                    <a:cubicBezTo>
                      <a:pt x="1475846" y="-23803"/>
                      <a:pt x="1674631" y="39185"/>
                      <a:pt x="1855989" y="0"/>
                    </a:cubicBezTo>
                    <a:cubicBezTo>
                      <a:pt x="2037347" y="-39185"/>
                      <a:pt x="2165874" y="45006"/>
                      <a:pt x="2417417" y="0"/>
                    </a:cubicBezTo>
                    <a:cubicBezTo>
                      <a:pt x="2668960" y="-45006"/>
                      <a:pt x="3007654" y="70823"/>
                      <a:pt x="3381379" y="0"/>
                    </a:cubicBezTo>
                    <a:cubicBezTo>
                      <a:pt x="3491822" y="1690"/>
                      <a:pt x="3613706" y="78395"/>
                      <a:pt x="3584862" y="203483"/>
                    </a:cubicBezTo>
                    <a:cubicBezTo>
                      <a:pt x="3588212" y="293807"/>
                      <a:pt x="3547759" y="506698"/>
                      <a:pt x="3584862" y="586019"/>
                    </a:cubicBezTo>
                    <a:cubicBezTo>
                      <a:pt x="3621965" y="665340"/>
                      <a:pt x="3546592" y="830753"/>
                      <a:pt x="3584862" y="1017389"/>
                    </a:cubicBezTo>
                    <a:cubicBezTo>
                      <a:pt x="3572195" y="1123384"/>
                      <a:pt x="3495691" y="1244410"/>
                      <a:pt x="3381379" y="1220872"/>
                    </a:cubicBezTo>
                    <a:cubicBezTo>
                      <a:pt x="3276284" y="1242701"/>
                      <a:pt x="3125487" y="1200098"/>
                      <a:pt x="2915288" y="1220872"/>
                    </a:cubicBezTo>
                    <a:cubicBezTo>
                      <a:pt x="2705089" y="1241646"/>
                      <a:pt x="2544793" y="1172405"/>
                      <a:pt x="2417417" y="1220872"/>
                    </a:cubicBezTo>
                    <a:cubicBezTo>
                      <a:pt x="2290041" y="1269339"/>
                      <a:pt x="2130944" y="1186807"/>
                      <a:pt x="1919547" y="1220872"/>
                    </a:cubicBezTo>
                    <a:cubicBezTo>
                      <a:pt x="1708150" y="1254937"/>
                      <a:pt x="1629908" y="1182623"/>
                      <a:pt x="1358119" y="1220872"/>
                    </a:cubicBezTo>
                    <a:cubicBezTo>
                      <a:pt x="1086330" y="1259121"/>
                      <a:pt x="1029985" y="1196730"/>
                      <a:pt x="923806" y="1220872"/>
                    </a:cubicBezTo>
                    <a:cubicBezTo>
                      <a:pt x="817627" y="1245014"/>
                      <a:pt x="474197" y="1149132"/>
                      <a:pt x="203483" y="1220872"/>
                    </a:cubicBezTo>
                    <a:cubicBezTo>
                      <a:pt x="94781" y="1209838"/>
                      <a:pt x="2010" y="1160372"/>
                      <a:pt x="0" y="1017389"/>
                    </a:cubicBezTo>
                    <a:cubicBezTo>
                      <a:pt x="-13515" y="861893"/>
                      <a:pt x="30803" y="734701"/>
                      <a:pt x="0" y="610436"/>
                    </a:cubicBezTo>
                    <a:cubicBezTo>
                      <a:pt x="-30803" y="486171"/>
                      <a:pt x="46896" y="341330"/>
                      <a:pt x="0" y="203483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571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sd="3816812094">
                      <a:custGeom>
                        <a:avLst/>
                        <a:gdLst>
                          <a:gd name="connsiteX0" fmla="*/ 0 w 4852463"/>
                          <a:gd name="connsiteY0" fmla="*/ 226766 h 1360568"/>
                          <a:gd name="connsiteX1" fmla="*/ 275434 w 4852463"/>
                          <a:gd name="connsiteY1" fmla="*/ 0 h 1360568"/>
                          <a:gd name="connsiteX2" fmla="*/ 1035382 w 4852463"/>
                          <a:gd name="connsiteY2" fmla="*/ 0 h 1360568"/>
                          <a:gd name="connsiteX3" fmla="*/ 1666283 w 4852463"/>
                          <a:gd name="connsiteY3" fmla="*/ 0 h 1360568"/>
                          <a:gd name="connsiteX4" fmla="*/ 2426231 w 4852463"/>
                          <a:gd name="connsiteY4" fmla="*/ 0 h 1360568"/>
                          <a:gd name="connsiteX5" fmla="*/ 3100147 w 4852463"/>
                          <a:gd name="connsiteY5" fmla="*/ 0 h 1360568"/>
                          <a:gd name="connsiteX6" fmla="*/ 3903112 w 4852463"/>
                          <a:gd name="connsiteY6" fmla="*/ 0 h 1360568"/>
                          <a:gd name="connsiteX7" fmla="*/ 4577028 w 4852463"/>
                          <a:gd name="connsiteY7" fmla="*/ 0 h 1360568"/>
                          <a:gd name="connsiteX8" fmla="*/ 4852463 w 4852463"/>
                          <a:gd name="connsiteY8" fmla="*/ 226766 h 1360568"/>
                          <a:gd name="connsiteX9" fmla="*/ 4852463 w 4852463"/>
                          <a:gd name="connsiteY9" fmla="*/ 689354 h 1360568"/>
                          <a:gd name="connsiteX10" fmla="*/ 4852463 w 4852463"/>
                          <a:gd name="connsiteY10" fmla="*/ 1133801 h 1360568"/>
                          <a:gd name="connsiteX11" fmla="*/ 4577028 w 4852463"/>
                          <a:gd name="connsiteY11" fmla="*/ 1360568 h 1360568"/>
                          <a:gd name="connsiteX12" fmla="*/ 3817080 w 4852463"/>
                          <a:gd name="connsiteY12" fmla="*/ 1360568 h 1360568"/>
                          <a:gd name="connsiteX13" fmla="*/ 3186179 w 4852463"/>
                          <a:gd name="connsiteY13" fmla="*/ 1360568 h 1360568"/>
                          <a:gd name="connsiteX14" fmla="*/ 2426231 w 4852463"/>
                          <a:gd name="connsiteY14" fmla="*/ 1360568 h 1360568"/>
                          <a:gd name="connsiteX15" fmla="*/ 1795331 w 4852463"/>
                          <a:gd name="connsiteY15" fmla="*/ 1360568 h 1360568"/>
                          <a:gd name="connsiteX16" fmla="*/ 1121414 w 4852463"/>
                          <a:gd name="connsiteY16" fmla="*/ 1360568 h 1360568"/>
                          <a:gd name="connsiteX17" fmla="*/ 275434 w 4852463"/>
                          <a:gd name="connsiteY17" fmla="*/ 1360568 h 1360568"/>
                          <a:gd name="connsiteX18" fmla="*/ 0 w 4852463"/>
                          <a:gd name="connsiteY18" fmla="*/ 1133801 h 1360568"/>
                          <a:gd name="connsiteX19" fmla="*/ 0 w 4852463"/>
                          <a:gd name="connsiteY19" fmla="*/ 671213 h 1360568"/>
                          <a:gd name="connsiteX20" fmla="*/ 0 w 4852463"/>
                          <a:gd name="connsiteY20" fmla="*/ 226766 h 1360568"/>
                          <a:gd name="connsiteX0" fmla="*/ 0 w 4852463"/>
                          <a:gd name="connsiteY0" fmla="*/ 226766 h 1360568"/>
                          <a:gd name="connsiteX1" fmla="*/ 275434 w 4852463"/>
                          <a:gd name="connsiteY1" fmla="*/ 0 h 1360568"/>
                          <a:gd name="connsiteX2" fmla="*/ 1078398 w 4852463"/>
                          <a:gd name="connsiteY2" fmla="*/ 0 h 1360568"/>
                          <a:gd name="connsiteX3" fmla="*/ 1752315 w 4852463"/>
                          <a:gd name="connsiteY3" fmla="*/ 0 h 1360568"/>
                          <a:gd name="connsiteX4" fmla="*/ 2512263 w 4852463"/>
                          <a:gd name="connsiteY4" fmla="*/ 0 h 1360568"/>
                          <a:gd name="connsiteX5" fmla="*/ 3272211 w 4852463"/>
                          <a:gd name="connsiteY5" fmla="*/ 0 h 1360568"/>
                          <a:gd name="connsiteX6" fmla="*/ 4577028 w 4852463"/>
                          <a:gd name="connsiteY6" fmla="*/ 0 h 1360568"/>
                          <a:gd name="connsiteX7" fmla="*/ 4852463 w 4852463"/>
                          <a:gd name="connsiteY7" fmla="*/ 226766 h 1360568"/>
                          <a:gd name="connsiteX8" fmla="*/ 4852463 w 4852463"/>
                          <a:gd name="connsiteY8" fmla="*/ 653073 h 1360568"/>
                          <a:gd name="connsiteX9" fmla="*/ 4852463 w 4852463"/>
                          <a:gd name="connsiteY9" fmla="*/ 1133801 h 1360568"/>
                          <a:gd name="connsiteX10" fmla="*/ 4577028 w 4852463"/>
                          <a:gd name="connsiteY10" fmla="*/ 1360568 h 1360568"/>
                          <a:gd name="connsiteX11" fmla="*/ 3946128 w 4852463"/>
                          <a:gd name="connsiteY11" fmla="*/ 1360568 h 1360568"/>
                          <a:gd name="connsiteX12" fmla="*/ 3272211 w 4852463"/>
                          <a:gd name="connsiteY12" fmla="*/ 1360568 h 1360568"/>
                          <a:gd name="connsiteX13" fmla="*/ 2598295 w 4852463"/>
                          <a:gd name="connsiteY13" fmla="*/ 1360568 h 1360568"/>
                          <a:gd name="connsiteX14" fmla="*/ 1838347 w 4852463"/>
                          <a:gd name="connsiteY14" fmla="*/ 1360568 h 1360568"/>
                          <a:gd name="connsiteX15" fmla="*/ 1250462 w 4852463"/>
                          <a:gd name="connsiteY15" fmla="*/ 1360568 h 1360568"/>
                          <a:gd name="connsiteX16" fmla="*/ 275434 w 4852463"/>
                          <a:gd name="connsiteY16" fmla="*/ 1360568 h 1360568"/>
                          <a:gd name="connsiteX17" fmla="*/ 0 w 4852463"/>
                          <a:gd name="connsiteY17" fmla="*/ 1133801 h 1360568"/>
                          <a:gd name="connsiteX18" fmla="*/ 0 w 4852463"/>
                          <a:gd name="connsiteY18" fmla="*/ 680284 h 1360568"/>
                          <a:gd name="connsiteX19" fmla="*/ 0 w 4852463"/>
                          <a:gd name="connsiteY19" fmla="*/ 226766 h 1360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4852463" h="1360568" fill="none" extrusionOk="0">
                            <a:moveTo>
                              <a:pt x="0" y="226766"/>
                            </a:moveTo>
                            <a:cubicBezTo>
                              <a:pt x="55480" y="91025"/>
                              <a:pt x="131181" y="-6869"/>
                              <a:pt x="275434" y="0"/>
                            </a:cubicBezTo>
                            <a:cubicBezTo>
                              <a:pt x="562392" y="-4069"/>
                              <a:pt x="788229" y="57182"/>
                              <a:pt x="1035382" y="0"/>
                            </a:cubicBezTo>
                            <a:cubicBezTo>
                              <a:pt x="1260767" y="-36696"/>
                              <a:pt x="1530339" y="-24969"/>
                              <a:pt x="1666283" y="0"/>
                            </a:cubicBezTo>
                            <a:cubicBezTo>
                              <a:pt x="1788485" y="15849"/>
                              <a:pt x="2254662" y="59566"/>
                              <a:pt x="2426231" y="0"/>
                            </a:cubicBezTo>
                            <a:cubicBezTo>
                              <a:pt x="2617837" y="-114185"/>
                              <a:pt x="2814890" y="57561"/>
                              <a:pt x="3100147" y="0"/>
                            </a:cubicBezTo>
                            <a:cubicBezTo>
                              <a:pt x="3331178" y="-12763"/>
                              <a:pt x="3732385" y="58505"/>
                              <a:pt x="3903112" y="0"/>
                            </a:cubicBezTo>
                            <a:cubicBezTo>
                              <a:pt x="4095739" y="-3987"/>
                              <a:pt x="4325571" y="36466"/>
                              <a:pt x="4577028" y="0"/>
                            </a:cubicBezTo>
                            <a:cubicBezTo>
                              <a:pt x="4725107" y="-22545"/>
                              <a:pt x="4860591" y="71651"/>
                              <a:pt x="4852463" y="226766"/>
                            </a:cubicBezTo>
                            <a:cubicBezTo>
                              <a:pt x="4883158" y="403301"/>
                              <a:pt x="4842485" y="500341"/>
                              <a:pt x="4852463" y="689354"/>
                            </a:cubicBezTo>
                            <a:cubicBezTo>
                              <a:pt x="4884032" y="867424"/>
                              <a:pt x="4828132" y="1003699"/>
                              <a:pt x="4852463" y="1133801"/>
                            </a:cubicBezTo>
                            <a:cubicBezTo>
                              <a:pt x="4829095" y="1284388"/>
                              <a:pt x="4731466" y="1368088"/>
                              <a:pt x="4577028" y="1360568"/>
                            </a:cubicBezTo>
                            <a:cubicBezTo>
                              <a:pt x="4260050" y="1424484"/>
                              <a:pt x="4042030" y="1246607"/>
                              <a:pt x="3817080" y="1360568"/>
                            </a:cubicBezTo>
                            <a:cubicBezTo>
                              <a:pt x="3646496" y="1382174"/>
                              <a:pt x="3495858" y="1287549"/>
                              <a:pt x="3186179" y="1360568"/>
                            </a:cubicBezTo>
                            <a:cubicBezTo>
                              <a:pt x="2963743" y="1399673"/>
                              <a:pt x="2579479" y="1322808"/>
                              <a:pt x="2426231" y="1360568"/>
                            </a:cubicBezTo>
                            <a:cubicBezTo>
                              <a:pt x="2218709" y="1356414"/>
                              <a:pt x="1919082" y="1321613"/>
                              <a:pt x="1795331" y="1360568"/>
                            </a:cubicBezTo>
                            <a:cubicBezTo>
                              <a:pt x="1616149" y="1435674"/>
                              <a:pt x="1340936" y="1344678"/>
                              <a:pt x="1121414" y="1360568"/>
                            </a:cubicBezTo>
                            <a:cubicBezTo>
                              <a:pt x="963201" y="1283743"/>
                              <a:pt x="613874" y="1213749"/>
                              <a:pt x="275434" y="1360568"/>
                            </a:cubicBezTo>
                            <a:cubicBezTo>
                              <a:pt x="86401" y="1399255"/>
                              <a:pt x="19809" y="1279887"/>
                              <a:pt x="0" y="1133801"/>
                            </a:cubicBezTo>
                            <a:cubicBezTo>
                              <a:pt x="-11663" y="1025161"/>
                              <a:pt x="109946" y="858662"/>
                              <a:pt x="0" y="671213"/>
                            </a:cubicBezTo>
                            <a:cubicBezTo>
                              <a:pt x="-76294" y="472958"/>
                              <a:pt x="23543" y="397076"/>
                              <a:pt x="0" y="226766"/>
                            </a:cubicBezTo>
                            <a:close/>
                          </a:path>
                          <a:path w="4852463" h="1360568" stroke="0" extrusionOk="0">
                            <a:moveTo>
                              <a:pt x="0" y="226766"/>
                            </a:moveTo>
                            <a:cubicBezTo>
                              <a:pt x="36296" y="88689"/>
                              <a:pt x="102473" y="9324"/>
                              <a:pt x="275434" y="0"/>
                            </a:cubicBezTo>
                            <a:cubicBezTo>
                              <a:pt x="492480" y="-40254"/>
                              <a:pt x="922358" y="5929"/>
                              <a:pt x="1078398" y="0"/>
                            </a:cubicBezTo>
                            <a:cubicBezTo>
                              <a:pt x="1263791" y="24593"/>
                              <a:pt x="1459862" y="58411"/>
                              <a:pt x="1752315" y="0"/>
                            </a:cubicBezTo>
                            <a:cubicBezTo>
                              <a:pt x="1964208" y="-54930"/>
                              <a:pt x="2252285" y="77776"/>
                              <a:pt x="2512263" y="0"/>
                            </a:cubicBezTo>
                            <a:cubicBezTo>
                              <a:pt x="2778087" y="-11321"/>
                              <a:pt x="2936694" y="13932"/>
                              <a:pt x="3272211" y="0"/>
                            </a:cubicBezTo>
                            <a:cubicBezTo>
                              <a:pt x="3519553" y="-141229"/>
                              <a:pt x="4179108" y="162396"/>
                              <a:pt x="4577028" y="0"/>
                            </a:cubicBezTo>
                            <a:cubicBezTo>
                              <a:pt x="4747325" y="24492"/>
                              <a:pt x="4883285" y="126254"/>
                              <a:pt x="4852463" y="226766"/>
                            </a:cubicBezTo>
                            <a:cubicBezTo>
                              <a:pt x="4883825" y="327211"/>
                              <a:pt x="4795458" y="547517"/>
                              <a:pt x="4852463" y="653073"/>
                            </a:cubicBezTo>
                            <a:cubicBezTo>
                              <a:pt x="4882619" y="795959"/>
                              <a:pt x="4790416" y="921632"/>
                              <a:pt x="4852463" y="1133801"/>
                            </a:cubicBezTo>
                            <a:cubicBezTo>
                              <a:pt x="4823831" y="1231249"/>
                              <a:pt x="4702848" y="1351221"/>
                              <a:pt x="4577028" y="1360568"/>
                            </a:cubicBezTo>
                            <a:cubicBezTo>
                              <a:pt x="4441753" y="1373058"/>
                              <a:pt x="4258278" y="1302214"/>
                              <a:pt x="3946128" y="1360568"/>
                            </a:cubicBezTo>
                            <a:cubicBezTo>
                              <a:pt x="3688673" y="1365077"/>
                              <a:pt x="3411099" y="1336468"/>
                              <a:pt x="3272211" y="1360568"/>
                            </a:cubicBezTo>
                            <a:cubicBezTo>
                              <a:pt x="3160024" y="1414294"/>
                              <a:pt x="2828004" y="1301516"/>
                              <a:pt x="2598295" y="1360568"/>
                            </a:cubicBezTo>
                            <a:cubicBezTo>
                              <a:pt x="2326044" y="1425275"/>
                              <a:pt x="2220426" y="1310214"/>
                              <a:pt x="1838347" y="1360568"/>
                            </a:cubicBezTo>
                            <a:cubicBezTo>
                              <a:pt x="1448711" y="1401952"/>
                              <a:pt x="1372348" y="1341041"/>
                              <a:pt x="1250462" y="1360568"/>
                            </a:cubicBezTo>
                            <a:cubicBezTo>
                              <a:pt x="1091719" y="1366880"/>
                              <a:pt x="687120" y="1334533"/>
                              <a:pt x="275434" y="1360568"/>
                            </a:cubicBezTo>
                            <a:cubicBezTo>
                              <a:pt x="134438" y="1335145"/>
                              <a:pt x="13440" y="1273048"/>
                              <a:pt x="0" y="1133801"/>
                            </a:cubicBezTo>
                            <a:cubicBezTo>
                              <a:pt x="-13777" y="963068"/>
                              <a:pt x="33345" y="821748"/>
                              <a:pt x="0" y="680284"/>
                            </a:cubicBezTo>
                            <a:cubicBezTo>
                              <a:pt x="-33989" y="560024"/>
                              <a:pt x="58544" y="403201"/>
                              <a:pt x="0" y="226766"/>
                            </a:cubicBezTo>
                            <a:close/>
                          </a:path>
                          <a:path w="4852463" h="1360568" fill="none" stroke="0" extrusionOk="0">
                            <a:moveTo>
                              <a:pt x="0" y="226766"/>
                            </a:moveTo>
                            <a:cubicBezTo>
                              <a:pt x="44182" y="68184"/>
                              <a:pt x="144735" y="-802"/>
                              <a:pt x="275434" y="0"/>
                            </a:cubicBezTo>
                            <a:cubicBezTo>
                              <a:pt x="514214" y="-34617"/>
                              <a:pt x="832062" y="71434"/>
                              <a:pt x="1035382" y="0"/>
                            </a:cubicBezTo>
                            <a:cubicBezTo>
                              <a:pt x="1226178" y="-17497"/>
                              <a:pt x="1494680" y="10521"/>
                              <a:pt x="1666283" y="0"/>
                            </a:cubicBezTo>
                            <a:cubicBezTo>
                              <a:pt x="1860124" y="-52278"/>
                              <a:pt x="2257656" y="102294"/>
                              <a:pt x="2426231" y="0"/>
                            </a:cubicBezTo>
                            <a:cubicBezTo>
                              <a:pt x="2580716" y="-6554"/>
                              <a:pt x="2874884" y="15676"/>
                              <a:pt x="3100147" y="0"/>
                            </a:cubicBezTo>
                            <a:cubicBezTo>
                              <a:pt x="3379104" y="-29134"/>
                              <a:pt x="3759272" y="76798"/>
                              <a:pt x="3903112" y="0"/>
                            </a:cubicBezTo>
                            <a:cubicBezTo>
                              <a:pt x="4087057" y="-120407"/>
                              <a:pt x="4210758" y="87931"/>
                              <a:pt x="4577028" y="0"/>
                            </a:cubicBezTo>
                            <a:cubicBezTo>
                              <a:pt x="4751478" y="-24024"/>
                              <a:pt x="4826381" y="74846"/>
                              <a:pt x="4852463" y="226766"/>
                            </a:cubicBezTo>
                            <a:cubicBezTo>
                              <a:pt x="4853717" y="395016"/>
                              <a:pt x="4820400" y="484127"/>
                              <a:pt x="4852463" y="689354"/>
                            </a:cubicBezTo>
                            <a:cubicBezTo>
                              <a:pt x="4886359" y="863339"/>
                              <a:pt x="4816130" y="1012425"/>
                              <a:pt x="4852463" y="1133801"/>
                            </a:cubicBezTo>
                            <a:cubicBezTo>
                              <a:pt x="4869946" y="1267042"/>
                              <a:pt x="4753699" y="1368711"/>
                              <a:pt x="4577028" y="1360568"/>
                            </a:cubicBezTo>
                            <a:cubicBezTo>
                              <a:pt x="4257983" y="1338625"/>
                              <a:pt x="3953494" y="1266638"/>
                              <a:pt x="3817080" y="1360568"/>
                            </a:cubicBezTo>
                            <a:cubicBezTo>
                              <a:pt x="3587788" y="1438325"/>
                              <a:pt x="3397731" y="1338938"/>
                              <a:pt x="3186179" y="1360568"/>
                            </a:cubicBezTo>
                            <a:cubicBezTo>
                              <a:pt x="2940061" y="1414226"/>
                              <a:pt x="2567232" y="1359589"/>
                              <a:pt x="2426231" y="1360568"/>
                            </a:cubicBezTo>
                            <a:cubicBezTo>
                              <a:pt x="2273470" y="1398043"/>
                              <a:pt x="1901077" y="1316918"/>
                              <a:pt x="1795331" y="1360568"/>
                            </a:cubicBezTo>
                            <a:cubicBezTo>
                              <a:pt x="1631327" y="1393105"/>
                              <a:pt x="1336030" y="1397574"/>
                              <a:pt x="1121414" y="1360568"/>
                            </a:cubicBezTo>
                            <a:cubicBezTo>
                              <a:pt x="856141" y="1381750"/>
                              <a:pt x="654560" y="1259074"/>
                              <a:pt x="275434" y="1360568"/>
                            </a:cubicBezTo>
                            <a:cubicBezTo>
                              <a:pt x="95669" y="1369100"/>
                              <a:pt x="39757" y="1286165"/>
                              <a:pt x="0" y="1133801"/>
                            </a:cubicBezTo>
                            <a:cubicBezTo>
                              <a:pt x="8336" y="1076716"/>
                              <a:pt x="86649" y="854140"/>
                              <a:pt x="0" y="671213"/>
                            </a:cubicBezTo>
                            <a:cubicBezTo>
                              <a:pt x="-52904" y="456122"/>
                              <a:pt x="37674" y="426343"/>
                              <a:pt x="0" y="226766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0EA0E4D-D19E-D754-C0DA-55C5E3F31D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0F6F47C7-A323-BB8C-748E-35C8E38A649B}"/>
                </a:ext>
              </a:extLst>
            </p:cNvPr>
            <p:cNvSpPr txBox="1"/>
            <p:nvPr/>
          </p:nvSpPr>
          <p:spPr>
            <a:xfrm>
              <a:off x="2464282" y="3157580"/>
              <a:ext cx="3962560" cy="2749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quốc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giáp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Cam-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-chia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94E5F96-91F4-1F3A-FB7C-7B54BD72BCE5}"/>
              </a:ext>
            </a:extLst>
          </p:cNvPr>
          <p:cNvSpPr/>
          <p:nvPr/>
        </p:nvSpPr>
        <p:spPr>
          <a:xfrm>
            <a:off x="1586429" y="605927"/>
            <a:ext cx="1211855" cy="3745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EC8808-E368-9F18-9D1B-0EC0FBDE852A}"/>
              </a:ext>
            </a:extLst>
          </p:cNvPr>
          <p:cNvSpPr/>
          <p:nvPr/>
        </p:nvSpPr>
        <p:spPr>
          <a:xfrm>
            <a:off x="4549967" y="605927"/>
            <a:ext cx="627962" cy="4076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EBB63D-3CBA-0C02-DC30-BD8740004CB1}"/>
              </a:ext>
            </a:extLst>
          </p:cNvPr>
          <p:cNvSpPr/>
          <p:nvPr/>
        </p:nvSpPr>
        <p:spPr>
          <a:xfrm>
            <a:off x="5387249" y="3624549"/>
            <a:ext cx="1046602" cy="3855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171F8F-CB37-9428-11A2-AA2F4340629F}"/>
              </a:ext>
            </a:extLst>
          </p:cNvPr>
          <p:cNvGrpSpPr/>
          <p:nvPr/>
        </p:nvGrpSpPr>
        <p:grpSpPr>
          <a:xfrm>
            <a:off x="7233649" y="2150747"/>
            <a:ext cx="5006689" cy="2579516"/>
            <a:chOff x="2132467" y="2501311"/>
            <a:chExt cx="4611576" cy="29911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FDB47D0-5E73-39B5-4655-2B2E4A376FC8}"/>
                </a:ext>
              </a:extLst>
            </p:cNvPr>
            <p:cNvGrpSpPr/>
            <p:nvPr/>
          </p:nvGrpSpPr>
          <p:grpSpPr>
            <a:xfrm>
              <a:off x="2132467" y="2501311"/>
              <a:ext cx="4611576" cy="2991159"/>
              <a:chOff x="277034" y="1489257"/>
              <a:chExt cx="4611576" cy="2991159"/>
            </a:xfrm>
          </p:grpSpPr>
          <p:sp>
            <p:nvSpPr>
              <p:cNvPr id="16" name="Rectangle: Rounded Corners 8">
                <a:extLst>
                  <a:ext uri="{FF2B5EF4-FFF2-40B4-BE49-F238E27FC236}">
                    <a16:creationId xmlns:a16="http://schemas.microsoft.com/office/drawing/2014/main" id="{0C249B5E-AA08-837C-0DBD-C8A77C92D367}"/>
                  </a:ext>
                </a:extLst>
              </p:cNvPr>
              <p:cNvSpPr/>
              <p:nvPr/>
            </p:nvSpPr>
            <p:spPr>
              <a:xfrm>
                <a:off x="419089" y="1969194"/>
                <a:ext cx="4469521" cy="2511222"/>
              </a:xfrm>
              <a:custGeom>
                <a:avLst/>
                <a:gdLst>
                  <a:gd name="connsiteX0" fmla="*/ 0 w 3584862"/>
                  <a:gd name="connsiteY0" fmla="*/ 203483 h 1220872"/>
                  <a:gd name="connsiteX1" fmla="*/ 203483 w 3584862"/>
                  <a:gd name="connsiteY1" fmla="*/ 0 h 1220872"/>
                  <a:gd name="connsiteX2" fmla="*/ 764911 w 3584862"/>
                  <a:gd name="connsiteY2" fmla="*/ 0 h 1220872"/>
                  <a:gd name="connsiteX3" fmla="*/ 1231003 w 3584862"/>
                  <a:gd name="connsiteY3" fmla="*/ 0 h 1220872"/>
                  <a:gd name="connsiteX4" fmla="*/ 1792431 w 3584862"/>
                  <a:gd name="connsiteY4" fmla="*/ 0 h 1220872"/>
                  <a:gd name="connsiteX5" fmla="*/ 2290301 w 3584862"/>
                  <a:gd name="connsiteY5" fmla="*/ 0 h 1220872"/>
                  <a:gd name="connsiteX6" fmla="*/ 2883509 w 3584862"/>
                  <a:gd name="connsiteY6" fmla="*/ 0 h 1220872"/>
                  <a:gd name="connsiteX7" fmla="*/ 3381379 w 3584862"/>
                  <a:gd name="connsiteY7" fmla="*/ 0 h 1220872"/>
                  <a:gd name="connsiteX8" fmla="*/ 3584862 w 3584862"/>
                  <a:gd name="connsiteY8" fmla="*/ 203483 h 1220872"/>
                  <a:gd name="connsiteX9" fmla="*/ 3584862 w 3584862"/>
                  <a:gd name="connsiteY9" fmla="*/ 618575 h 1220872"/>
                  <a:gd name="connsiteX10" fmla="*/ 3584862 w 3584862"/>
                  <a:gd name="connsiteY10" fmla="*/ 1017389 h 1220872"/>
                  <a:gd name="connsiteX11" fmla="*/ 3381379 w 3584862"/>
                  <a:gd name="connsiteY11" fmla="*/ 1220872 h 1220872"/>
                  <a:gd name="connsiteX12" fmla="*/ 2819951 w 3584862"/>
                  <a:gd name="connsiteY12" fmla="*/ 1220872 h 1220872"/>
                  <a:gd name="connsiteX13" fmla="*/ 2353859 w 3584862"/>
                  <a:gd name="connsiteY13" fmla="*/ 1220872 h 1220872"/>
                  <a:gd name="connsiteX14" fmla="*/ 1792431 w 3584862"/>
                  <a:gd name="connsiteY14" fmla="*/ 1220872 h 1220872"/>
                  <a:gd name="connsiteX15" fmla="*/ 1326340 w 3584862"/>
                  <a:gd name="connsiteY15" fmla="*/ 1220872 h 1220872"/>
                  <a:gd name="connsiteX16" fmla="*/ 828469 w 3584862"/>
                  <a:gd name="connsiteY16" fmla="*/ 1220872 h 1220872"/>
                  <a:gd name="connsiteX17" fmla="*/ 203483 w 3584862"/>
                  <a:gd name="connsiteY17" fmla="*/ 1220872 h 1220872"/>
                  <a:gd name="connsiteX18" fmla="*/ 0 w 3584862"/>
                  <a:gd name="connsiteY18" fmla="*/ 1017389 h 1220872"/>
                  <a:gd name="connsiteX19" fmla="*/ 0 w 3584862"/>
                  <a:gd name="connsiteY19" fmla="*/ 602297 h 1220872"/>
                  <a:gd name="connsiteX20" fmla="*/ 0 w 3584862"/>
                  <a:gd name="connsiteY20" fmla="*/ 203483 h 12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4862" h="1220872" fill="none" extrusionOk="0">
                    <a:moveTo>
                      <a:pt x="0" y="203483"/>
                    </a:moveTo>
                    <a:cubicBezTo>
                      <a:pt x="26333" y="76473"/>
                      <a:pt x="105754" y="-4579"/>
                      <a:pt x="203483" y="0"/>
                    </a:cubicBezTo>
                    <a:cubicBezTo>
                      <a:pt x="409810" y="-24765"/>
                      <a:pt x="603646" y="26782"/>
                      <a:pt x="764911" y="0"/>
                    </a:cubicBezTo>
                    <a:cubicBezTo>
                      <a:pt x="926176" y="-26782"/>
                      <a:pt x="1108776" y="11201"/>
                      <a:pt x="1231003" y="0"/>
                    </a:cubicBezTo>
                    <a:cubicBezTo>
                      <a:pt x="1353230" y="-11201"/>
                      <a:pt x="1661501" y="57179"/>
                      <a:pt x="1792431" y="0"/>
                    </a:cubicBezTo>
                    <a:cubicBezTo>
                      <a:pt x="1923361" y="-57179"/>
                      <a:pt x="2101008" y="19989"/>
                      <a:pt x="2290301" y="0"/>
                    </a:cubicBezTo>
                    <a:cubicBezTo>
                      <a:pt x="2479594" y="-19989"/>
                      <a:pt x="2756789" y="48596"/>
                      <a:pt x="2883509" y="0"/>
                    </a:cubicBezTo>
                    <a:cubicBezTo>
                      <a:pt x="3010229" y="-48596"/>
                      <a:pt x="3154738" y="53127"/>
                      <a:pt x="3381379" y="0"/>
                    </a:cubicBezTo>
                    <a:cubicBezTo>
                      <a:pt x="3488600" y="-27187"/>
                      <a:pt x="3569700" y="75874"/>
                      <a:pt x="3584862" y="203483"/>
                    </a:cubicBezTo>
                    <a:cubicBezTo>
                      <a:pt x="3595920" y="360450"/>
                      <a:pt x="3557493" y="450001"/>
                      <a:pt x="3584862" y="618575"/>
                    </a:cubicBezTo>
                    <a:cubicBezTo>
                      <a:pt x="3612231" y="787149"/>
                      <a:pt x="3562369" y="891879"/>
                      <a:pt x="3584862" y="1017389"/>
                    </a:cubicBezTo>
                    <a:cubicBezTo>
                      <a:pt x="3582534" y="1130284"/>
                      <a:pt x="3514240" y="1234030"/>
                      <a:pt x="3381379" y="1220872"/>
                    </a:cubicBezTo>
                    <a:cubicBezTo>
                      <a:pt x="3123814" y="1243961"/>
                      <a:pt x="2957217" y="1154763"/>
                      <a:pt x="2819951" y="1220872"/>
                    </a:cubicBezTo>
                    <a:cubicBezTo>
                      <a:pt x="2682685" y="1286981"/>
                      <a:pt x="2537822" y="1174902"/>
                      <a:pt x="2353859" y="1220872"/>
                    </a:cubicBezTo>
                    <a:cubicBezTo>
                      <a:pt x="2169896" y="1266842"/>
                      <a:pt x="1920757" y="1212486"/>
                      <a:pt x="1792431" y="1220872"/>
                    </a:cubicBezTo>
                    <a:cubicBezTo>
                      <a:pt x="1664105" y="1229258"/>
                      <a:pt x="1421304" y="1173635"/>
                      <a:pt x="1326340" y="1220872"/>
                    </a:cubicBezTo>
                    <a:cubicBezTo>
                      <a:pt x="1231376" y="1268109"/>
                      <a:pt x="970399" y="1215279"/>
                      <a:pt x="828469" y="1220872"/>
                    </a:cubicBezTo>
                    <a:cubicBezTo>
                      <a:pt x="686539" y="1226465"/>
                      <a:pt x="465243" y="1160860"/>
                      <a:pt x="203483" y="1220872"/>
                    </a:cubicBezTo>
                    <a:cubicBezTo>
                      <a:pt x="87470" y="1234401"/>
                      <a:pt x="27850" y="1137001"/>
                      <a:pt x="0" y="1017389"/>
                    </a:cubicBezTo>
                    <a:cubicBezTo>
                      <a:pt x="-1351" y="925069"/>
                      <a:pt x="48587" y="783856"/>
                      <a:pt x="0" y="602297"/>
                    </a:cubicBezTo>
                    <a:cubicBezTo>
                      <a:pt x="-48587" y="420738"/>
                      <a:pt x="16368" y="377581"/>
                      <a:pt x="0" y="203483"/>
                    </a:cubicBezTo>
                    <a:close/>
                  </a:path>
                  <a:path w="3584862" h="1220872" stroke="0" extrusionOk="0">
                    <a:moveTo>
                      <a:pt x="0" y="203483"/>
                    </a:moveTo>
                    <a:cubicBezTo>
                      <a:pt x="11429" y="68293"/>
                      <a:pt x="95472" y="11844"/>
                      <a:pt x="203483" y="0"/>
                    </a:cubicBezTo>
                    <a:cubicBezTo>
                      <a:pt x="373832" y="-24415"/>
                      <a:pt x="670020" y="17911"/>
                      <a:pt x="796690" y="0"/>
                    </a:cubicBezTo>
                    <a:cubicBezTo>
                      <a:pt x="923360" y="-17911"/>
                      <a:pt x="1113276" y="23803"/>
                      <a:pt x="1294561" y="0"/>
                    </a:cubicBezTo>
                    <a:cubicBezTo>
                      <a:pt x="1475846" y="-23803"/>
                      <a:pt x="1674631" y="39185"/>
                      <a:pt x="1855989" y="0"/>
                    </a:cubicBezTo>
                    <a:cubicBezTo>
                      <a:pt x="2037347" y="-39185"/>
                      <a:pt x="2165874" y="45006"/>
                      <a:pt x="2417417" y="0"/>
                    </a:cubicBezTo>
                    <a:cubicBezTo>
                      <a:pt x="2668960" y="-45006"/>
                      <a:pt x="3007654" y="70823"/>
                      <a:pt x="3381379" y="0"/>
                    </a:cubicBezTo>
                    <a:cubicBezTo>
                      <a:pt x="3491822" y="1690"/>
                      <a:pt x="3613706" y="78395"/>
                      <a:pt x="3584862" y="203483"/>
                    </a:cubicBezTo>
                    <a:cubicBezTo>
                      <a:pt x="3588212" y="293807"/>
                      <a:pt x="3547759" y="506698"/>
                      <a:pt x="3584862" y="586019"/>
                    </a:cubicBezTo>
                    <a:cubicBezTo>
                      <a:pt x="3621965" y="665340"/>
                      <a:pt x="3546592" y="830753"/>
                      <a:pt x="3584862" y="1017389"/>
                    </a:cubicBezTo>
                    <a:cubicBezTo>
                      <a:pt x="3572195" y="1123384"/>
                      <a:pt x="3495691" y="1244410"/>
                      <a:pt x="3381379" y="1220872"/>
                    </a:cubicBezTo>
                    <a:cubicBezTo>
                      <a:pt x="3276284" y="1242701"/>
                      <a:pt x="3125487" y="1200098"/>
                      <a:pt x="2915288" y="1220872"/>
                    </a:cubicBezTo>
                    <a:cubicBezTo>
                      <a:pt x="2705089" y="1241646"/>
                      <a:pt x="2544793" y="1172405"/>
                      <a:pt x="2417417" y="1220872"/>
                    </a:cubicBezTo>
                    <a:cubicBezTo>
                      <a:pt x="2290041" y="1269339"/>
                      <a:pt x="2130944" y="1186807"/>
                      <a:pt x="1919547" y="1220872"/>
                    </a:cubicBezTo>
                    <a:cubicBezTo>
                      <a:pt x="1708150" y="1254937"/>
                      <a:pt x="1629908" y="1182623"/>
                      <a:pt x="1358119" y="1220872"/>
                    </a:cubicBezTo>
                    <a:cubicBezTo>
                      <a:pt x="1086330" y="1259121"/>
                      <a:pt x="1029985" y="1196730"/>
                      <a:pt x="923806" y="1220872"/>
                    </a:cubicBezTo>
                    <a:cubicBezTo>
                      <a:pt x="817627" y="1245014"/>
                      <a:pt x="474197" y="1149132"/>
                      <a:pt x="203483" y="1220872"/>
                    </a:cubicBezTo>
                    <a:cubicBezTo>
                      <a:pt x="94781" y="1209838"/>
                      <a:pt x="2010" y="1160372"/>
                      <a:pt x="0" y="1017389"/>
                    </a:cubicBezTo>
                    <a:cubicBezTo>
                      <a:pt x="-13515" y="861893"/>
                      <a:pt x="30803" y="734701"/>
                      <a:pt x="0" y="610436"/>
                    </a:cubicBezTo>
                    <a:cubicBezTo>
                      <a:pt x="-30803" y="486171"/>
                      <a:pt x="46896" y="341330"/>
                      <a:pt x="0" y="203483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571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sd="3816812094">
                      <a:custGeom>
                        <a:avLst/>
                        <a:gdLst>
                          <a:gd name="connsiteX0" fmla="*/ 0 w 4852463"/>
                          <a:gd name="connsiteY0" fmla="*/ 360945 h 2165628"/>
                          <a:gd name="connsiteX1" fmla="*/ 275434 w 4852463"/>
                          <a:gd name="connsiteY1" fmla="*/ 0 h 2165628"/>
                          <a:gd name="connsiteX2" fmla="*/ 1035382 w 4852463"/>
                          <a:gd name="connsiteY2" fmla="*/ 0 h 2165628"/>
                          <a:gd name="connsiteX3" fmla="*/ 1666283 w 4852463"/>
                          <a:gd name="connsiteY3" fmla="*/ 0 h 2165628"/>
                          <a:gd name="connsiteX4" fmla="*/ 2426231 w 4852463"/>
                          <a:gd name="connsiteY4" fmla="*/ 0 h 2165628"/>
                          <a:gd name="connsiteX5" fmla="*/ 3100147 w 4852463"/>
                          <a:gd name="connsiteY5" fmla="*/ 0 h 2165628"/>
                          <a:gd name="connsiteX6" fmla="*/ 3903112 w 4852463"/>
                          <a:gd name="connsiteY6" fmla="*/ 0 h 2165628"/>
                          <a:gd name="connsiteX7" fmla="*/ 4577028 w 4852463"/>
                          <a:gd name="connsiteY7" fmla="*/ 0 h 2165628"/>
                          <a:gd name="connsiteX8" fmla="*/ 4852463 w 4852463"/>
                          <a:gd name="connsiteY8" fmla="*/ 360945 h 2165628"/>
                          <a:gd name="connsiteX9" fmla="*/ 4852463 w 4852463"/>
                          <a:gd name="connsiteY9" fmla="*/ 1097251 h 2165628"/>
                          <a:gd name="connsiteX10" fmla="*/ 4852463 w 4852463"/>
                          <a:gd name="connsiteY10" fmla="*/ 1804682 h 2165628"/>
                          <a:gd name="connsiteX11" fmla="*/ 4577028 w 4852463"/>
                          <a:gd name="connsiteY11" fmla="*/ 2165628 h 2165628"/>
                          <a:gd name="connsiteX12" fmla="*/ 3817080 w 4852463"/>
                          <a:gd name="connsiteY12" fmla="*/ 2165628 h 2165628"/>
                          <a:gd name="connsiteX13" fmla="*/ 3186179 w 4852463"/>
                          <a:gd name="connsiteY13" fmla="*/ 2165628 h 2165628"/>
                          <a:gd name="connsiteX14" fmla="*/ 2426231 w 4852463"/>
                          <a:gd name="connsiteY14" fmla="*/ 2165628 h 2165628"/>
                          <a:gd name="connsiteX15" fmla="*/ 1795331 w 4852463"/>
                          <a:gd name="connsiteY15" fmla="*/ 2165628 h 2165628"/>
                          <a:gd name="connsiteX16" fmla="*/ 1121414 w 4852463"/>
                          <a:gd name="connsiteY16" fmla="*/ 2165628 h 2165628"/>
                          <a:gd name="connsiteX17" fmla="*/ 275434 w 4852463"/>
                          <a:gd name="connsiteY17" fmla="*/ 2165628 h 2165628"/>
                          <a:gd name="connsiteX18" fmla="*/ 0 w 4852463"/>
                          <a:gd name="connsiteY18" fmla="*/ 1804682 h 2165628"/>
                          <a:gd name="connsiteX19" fmla="*/ 0 w 4852463"/>
                          <a:gd name="connsiteY19" fmla="*/ 1068376 h 2165628"/>
                          <a:gd name="connsiteX20" fmla="*/ 0 w 4852463"/>
                          <a:gd name="connsiteY20" fmla="*/ 360945 h 2165628"/>
                          <a:gd name="connsiteX0" fmla="*/ 0 w 4852463"/>
                          <a:gd name="connsiteY0" fmla="*/ 360945 h 2165628"/>
                          <a:gd name="connsiteX1" fmla="*/ 275434 w 4852463"/>
                          <a:gd name="connsiteY1" fmla="*/ 0 h 2165628"/>
                          <a:gd name="connsiteX2" fmla="*/ 1078398 w 4852463"/>
                          <a:gd name="connsiteY2" fmla="*/ 0 h 2165628"/>
                          <a:gd name="connsiteX3" fmla="*/ 1752315 w 4852463"/>
                          <a:gd name="connsiteY3" fmla="*/ 0 h 2165628"/>
                          <a:gd name="connsiteX4" fmla="*/ 2512263 w 4852463"/>
                          <a:gd name="connsiteY4" fmla="*/ 0 h 2165628"/>
                          <a:gd name="connsiteX5" fmla="*/ 3272211 w 4852463"/>
                          <a:gd name="connsiteY5" fmla="*/ 0 h 2165628"/>
                          <a:gd name="connsiteX6" fmla="*/ 4577028 w 4852463"/>
                          <a:gd name="connsiteY6" fmla="*/ 0 h 2165628"/>
                          <a:gd name="connsiteX7" fmla="*/ 4852463 w 4852463"/>
                          <a:gd name="connsiteY7" fmla="*/ 360945 h 2165628"/>
                          <a:gd name="connsiteX8" fmla="*/ 4852463 w 4852463"/>
                          <a:gd name="connsiteY8" fmla="*/ 1039502 h 2165628"/>
                          <a:gd name="connsiteX9" fmla="*/ 4852463 w 4852463"/>
                          <a:gd name="connsiteY9" fmla="*/ 1804682 h 2165628"/>
                          <a:gd name="connsiteX10" fmla="*/ 4577028 w 4852463"/>
                          <a:gd name="connsiteY10" fmla="*/ 2165628 h 2165628"/>
                          <a:gd name="connsiteX11" fmla="*/ 3946128 w 4852463"/>
                          <a:gd name="connsiteY11" fmla="*/ 2165628 h 2165628"/>
                          <a:gd name="connsiteX12" fmla="*/ 3272211 w 4852463"/>
                          <a:gd name="connsiteY12" fmla="*/ 2165628 h 2165628"/>
                          <a:gd name="connsiteX13" fmla="*/ 2598295 w 4852463"/>
                          <a:gd name="connsiteY13" fmla="*/ 2165628 h 2165628"/>
                          <a:gd name="connsiteX14" fmla="*/ 1838347 w 4852463"/>
                          <a:gd name="connsiteY14" fmla="*/ 2165628 h 2165628"/>
                          <a:gd name="connsiteX15" fmla="*/ 1250462 w 4852463"/>
                          <a:gd name="connsiteY15" fmla="*/ 2165628 h 2165628"/>
                          <a:gd name="connsiteX16" fmla="*/ 275434 w 4852463"/>
                          <a:gd name="connsiteY16" fmla="*/ 2165628 h 2165628"/>
                          <a:gd name="connsiteX17" fmla="*/ 0 w 4852463"/>
                          <a:gd name="connsiteY17" fmla="*/ 1804682 h 2165628"/>
                          <a:gd name="connsiteX18" fmla="*/ 0 w 4852463"/>
                          <a:gd name="connsiteY18" fmla="*/ 1082814 h 2165628"/>
                          <a:gd name="connsiteX19" fmla="*/ 0 w 4852463"/>
                          <a:gd name="connsiteY19" fmla="*/ 360945 h 21656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4852463" h="2165628" fill="none" extrusionOk="0">
                            <a:moveTo>
                              <a:pt x="0" y="360945"/>
                            </a:moveTo>
                            <a:cubicBezTo>
                              <a:pt x="60057" y="142790"/>
                              <a:pt x="138996" y="-8736"/>
                              <a:pt x="275434" y="0"/>
                            </a:cubicBezTo>
                            <a:cubicBezTo>
                              <a:pt x="560782" y="-25336"/>
                              <a:pt x="776903" y="85568"/>
                              <a:pt x="1035382" y="0"/>
                            </a:cubicBezTo>
                            <a:cubicBezTo>
                              <a:pt x="1262220" y="-55759"/>
                              <a:pt x="1525582" y="-11545"/>
                              <a:pt x="1666283" y="0"/>
                            </a:cubicBezTo>
                            <a:cubicBezTo>
                              <a:pt x="1810920" y="-6236"/>
                              <a:pt x="2289037" y="72027"/>
                              <a:pt x="2426231" y="0"/>
                            </a:cubicBezTo>
                            <a:cubicBezTo>
                              <a:pt x="2622359" y="-167760"/>
                              <a:pt x="2828546" y="54143"/>
                              <a:pt x="3100147" y="0"/>
                            </a:cubicBezTo>
                            <a:cubicBezTo>
                              <a:pt x="3315916" y="-20181"/>
                              <a:pt x="3736436" y="112542"/>
                              <a:pt x="3903112" y="0"/>
                            </a:cubicBezTo>
                            <a:cubicBezTo>
                              <a:pt x="4089653" y="-50503"/>
                              <a:pt x="4310839" y="77554"/>
                              <a:pt x="4577028" y="0"/>
                            </a:cubicBezTo>
                            <a:cubicBezTo>
                              <a:pt x="4731788" y="-22884"/>
                              <a:pt x="4855806" y="123839"/>
                              <a:pt x="4852463" y="360945"/>
                            </a:cubicBezTo>
                            <a:cubicBezTo>
                              <a:pt x="4887274" y="641408"/>
                              <a:pt x="4845162" y="796965"/>
                              <a:pt x="4852463" y="1097251"/>
                            </a:cubicBezTo>
                            <a:cubicBezTo>
                              <a:pt x="4871124" y="1363402"/>
                              <a:pt x="4832341" y="1598541"/>
                              <a:pt x="4852463" y="1804682"/>
                            </a:cubicBezTo>
                            <a:cubicBezTo>
                              <a:pt x="4833660" y="2024118"/>
                              <a:pt x="4733149" y="2182298"/>
                              <a:pt x="4577028" y="2165628"/>
                            </a:cubicBezTo>
                            <a:cubicBezTo>
                              <a:pt x="4247185" y="2229253"/>
                              <a:pt x="4022083" y="2028602"/>
                              <a:pt x="3817080" y="2165628"/>
                            </a:cubicBezTo>
                            <a:cubicBezTo>
                              <a:pt x="3650178" y="2218231"/>
                              <a:pt x="3459446" y="2075373"/>
                              <a:pt x="3186179" y="2165628"/>
                            </a:cubicBezTo>
                            <a:cubicBezTo>
                              <a:pt x="2962696" y="2235524"/>
                              <a:pt x="2592952" y="2141055"/>
                              <a:pt x="2426231" y="2165628"/>
                            </a:cubicBezTo>
                            <a:cubicBezTo>
                              <a:pt x="2214555" y="2165346"/>
                              <a:pt x="1918534" y="2097092"/>
                              <a:pt x="1795331" y="2165628"/>
                            </a:cubicBezTo>
                            <a:cubicBezTo>
                              <a:pt x="1632155" y="2264782"/>
                              <a:pt x="1322001" y="2152721"/>
                              <a:pt x="1121414" y="2165628"/>
                            </a:cubicBezTo>
                            <a:cubicBezTo>
                              <a:pt x="949212" y="2126764"/>
                              <a:pt x="620598" y="2013087"/>
                              <a:pt x="275434" y="2165628"/>
                            </a:cubicBezTo>
                            <a:cubicBezTo>
                              <a:pt x="78563" y="2219020"/>
                              <a:pt x="27826" y="2023910"/>
                              <a:pt x="0" y="1804682"/>
                            </a:cubicBezTo>
                            <a:cubicBezTo>
                              <a:pt x="-38353" y="1619539"/>
                              <a:pt x="109704" y="1375628"/>
                              <a:pt x="0" y="1068376"/>
                            </a:cubicBezTo>
                            <a:cubicBezTo>
                              <a:pt x="-82724" y="752890"/>
                              <a:pt x="22390" y="665758"/>
                              <a:pt x="0" y="360945"/>
                            </a:cubicBezTo>
                            <a:close/>
                          </a:path>
                          <a:path w="4852463" h="2165628" stroke="0" extrusionOk="0">
                            <a:moveTo>
                              <a:pt x="0" y="360945"/>
                            </a:moveTo>
                            <a:cubicBezTo>
                              <a:pt x="30721" y="130354"/>
                              <a:pt x="87833" y="15014"/>
                              <a:pt x="275434" y="0"/>
                            </a:cubicBezTo>
                            <a:cubicBezTo>
                              <a:pt x="485951" y="-62644"/>
                              <a:pt x="930271" y="10541"/>
                              <a:pt x="1078398" y="0"/>
                            </a:cubicBezTo>
                            <a:cubicBezTo>
                              <a:pt x="1261831" y="6513"/>
                              <a:pt x="1464437" y="71008"/>
                              <a:pt x="1752315" y="0"/>
                            </a:cubicBezTo>
                            <a:cubicBezTo>
                              <a:pt x="1953709" y="-79529"/>
                              <a:pt x="2246292" y="117721"/>
                              <a:pt x="2512263" y="0"/>
                            </a:cubicBezTo>
                            <a:cubicBezTo>
                              <a:pt x="2782102" y="-30774"/>
                              <a:pt x="2939959" y="19816"/>
                              <a:pt x="3272211" y="0"/>
                            </a:cubicBezTo>
                            <a:cubicBezTo>
                              <a:pt x="3564564" y="-126898"/>
                              <a:pt x="4096708" y="145386"/>
                              <a:pt x="4577028" y="0"/>
                            </a:cubicBezTo>
                            <a:cubicBezTo>
                              <a:pt x="4735022" y="12234"/>
                              <a:pt x="4883244" y="178144"/>
                              <a:pt x="4852463" y="360945"/>
                            </a:cubicBezTo>
                            <a:cubicBezTo>
                              <a:pt x="4895849" y="520855"/>
                              <a:pt x="4794782" y="879930"/>
                              <a:pt x="4852463" y="1039502"/>
                            </a:cubicBezTo>
                            <a:cubicBezTo>
                              <a:pt x="4871179" y="1265758"/>
                              <a:pt x="4719749" y="1440621"/>
                              <a:pt x="4852463" y="1804682"/>
                            </a:cubicBezTo>
                            <a:cubicBezTo>
                              <a:pt x="4824400" y="1973048"/>
                              <a:pt x="4719890" y="2192772"/>
                              <a:pt x="4577028" y="2165628"/>
                            </a:cubicBezTo>
                            <a:cubicBezTo>
                              <a:pt x="4450308" y="2178006"/>
                              <a:pt x="4237098" y="2120565"/>
                              <a:pt x="3946128" y="2165628"/>
                            </a:cubicBezTo>
                            <a:cubicBezTo>
                              <a:pt x="3670664" y="2196237"/>
                              <a:pt x="3434208" y="2088951"/>
                              <a:pt x="3272211" y="2165628"/>
                            </a:cubicBezTo>
                            <a:cubicBezTo>
                              <a:pt x="3141046" y="2251404"/>
                              <a:pt x="2847274" y="2091314"/>
                              <a:pt x="2598295" y="2165628"/>
                            </a:cubicBezTo>
                            <a:cubicBezTo>
                              <a:pt x="2318590" y="2238452"/>
                              <a:pt x="2225386" y="2087350"/>
                              <a:pt x="1838347" y="2165628"/>
                            </a:cubicBezTo>
                            <a:cubicBezTo>
                              <a:pt x="1450234" y="2232321"/>
                              <a:pt x="1380155" y="2127544"/>
                              <a:pt x="1250462" y="2165628"/>
                            </a:cubicBezTo>
                            <a:cubicBezTo>
                              <a:pt x="1088862" y="2183942"/>
                              <a:pt x="681552" y="2085651"/>
                              <a:pt x="275434" y="2165628"/>
                            </a:cubicBezTo>
                            <a:cubicBezTo>
                              <a:pt x="140802" y="2119330"/>
                              <a:pt x="9372" y="2045839"/>
                              <a:pt x="0" y="1804682"/>
                            </a:cubicBezTo>
                            <a:cubicBezTo>
                              <a:pt x="22758" y="1552080"/>
                              <a:pt x="-6743" y="1320532"/>
                              <a:pt x="0" y="1082814"/>
                            </a:cubicBezTo>
                            <a:cubicBezTo>
                              <a:pt x="-38349" y="870301"/>
                              <a:pt x="52304" y="657125"/>
                              <a:pt x="0" y="360945"/>
                            </a:cubicBezTo>
                            <a:close/>
                          </a:path>
                          <a:path w="4852463" h="2165628" fill="none" stroke="0" extrusionOk="0">
                            <a:moveTo>
                              <a:pt x="0" y="360945"/>
                            </a:moveTo>
                            <a:cubicBezTo>
                              <a:pt x="46411" y="114164"/>
                              <a:pt x="150731" y="12428"/>
                              <a:pt x="275434" y="0"/>
                            </a:cubicBezTo>
                            <a:cubicBezTo>
                              <a:pt x="503922" y="-52731"/>
                              <a:pt x="830249" y="84057"/>
                              <a:pt x="1035382" y="0"/>
                            </a:cubicBezTo>
                            <a:cubicBezTo>
                              <a:pt x="1232428" y="-37965"/>
                              <a:pt x="1472804" y="10940"/>
                              <a:pt x="1666283" y="0"/>
                            </a:cubicBezTo>
                            <a:cubicBezTo>
                              <a:pt x="1866694" y="-68873"/>
                              <a:pt x="2261893" y="158893"/>
                              <a:pt x="2426231" y="0"/>
                            </a:cubicBezTo>
                            <a:cubicBezTo>
                              <a:pt x="2595581" y="-81625"/>
                              <a:pt x="2904748" y="22492"/>
                              <a:pt x="3100147" y="0"/>
                            </a:cubicBezTo>
                            <a:cubicBezTo>
                              <a:pt x="3387090" y="-44725"/>
                              <a:pt x="3748361" y="99920"/>
                              <a:pt x="3903112" y="0"/>
                            </a:cubicBezTo>
                            <a:cubicBezTo>
                              <a:pt x="4086217" y="-147971"/>
                              <a:pt x="4249498" y="104257"/>
                              <a:pt x="4577028" y="0"/>
                            </a:cubicBezTo>
                            <a:cubicBezTo>
                              <a:pt x="4735104" y="-45456"/>
                              <a:pt x="4817638" y="109607"/>
                              <a:pt x="4852463" y="360945"/>
                            </a:cubicBezTo>
                            <a:cubicBezTo>
                              <a:pt x="4848504" y="630163"/>
                              <a:pt x="4826083" y="761065"/>
                              <a:pt x="4852463" y="1097251"/>
                            </a:cubicBezTo>
                            <a:cubicBezTo>
                              <a:pt x="4885319" y="1377811"/>
                              <a:pt x="4813653" y="1608324"/>
                              <a:pt x="4852463" y="1804682"/>
                            </a:cubicBezTo>
                            <a:cubicBezTo>
                              <a:pt x="4895093" y="2021419"/>
                              <a:pt x="4738094" y="2150349"/>
                              <a:pt x="4577028" y="2165628"/>
                            </a:cubicBezTo>
                            <a:cubicBezTo>
                              <a:pt x="4235419" y="2195260"/>
                              <a:pt x="3943874" y="2024159"/>
                              <a:pt x="3817080" y="2165628"/>
                            </a:cubicBezTo>
                            <a:cubicBezTo>
                              <a:pt x="3556692" y="2289898"/>
                              <a:pt x="3401862" y="2110421"/>
                              <a:pt x="3186179" y="2165628"/>
                            </a:cubicBezTo>
                            <a:cubicBezTo>
                              <a:pt x="2946260" y="2254801"/>
                              <a:pt x="2556867" y="2161771"/>
                              <a:pt x="2426231" y="2165628"/>
                            </a:cubicBezTo>
                            <a:cubicBezTo>
                              <a:pt x="2267962" y="2201234"/>
                              <a:pt x="1901658" y="2090601"/>
                              <a:pt x="1795331" y="2165628"/>
                            </a:cubicBezTo>
                            <a:cubicBezTo>
                              <a:pt x="1631017" y="2229136"/>
                              <a:pt x="1338511" y="2203714"/>
                              <a:pt x="1121414" y="2165628"/>
                            </a:cubicBezTo>
                            <a:cubicBezTo>
                              <a:pt x="890504" y="2183477"/>
                              <a:pt x="674647" y="1996532"/>
                              <a:pt x="275434" y="2165628"/>
                            </a:cubicBezTo>
                            <a:cubicBezTo>
                              <a:pt x="110951" y="2187481"/>
                              <a:pt x="43083" y="2066701"/>
                              <a:pt x="0" y="1804682"/>
                            </a:cubicBezTo>
                            <a:cubicBezTo>
                              <a:pt x="276" y="1650406"/>
                              <a:pt x="119380" y="1340606"/>
                              <a:pt x="0" y="1068376"/>
                            </a:cubicBezTo>
                            <a:cubicBezTo>
                              <a:pt x="-47385" y="728089"/>
                              <a:pt x="37735" y="675347"/>
                              <a:pt x="0" y="360945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395F38D-465E-88AE-C680-807F3D7F93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id="{1A11AC31-9CDD-284A-0BF9-57342401E1EC}"/>
                </a:ext>
              </a:extLst>
            </p:cNvPr>
            <p:cNvSpPr txBox="1"/>
            <p:nvPr/>
          </p:nvSpPr>
          <p:spPr>
            <a:xfrm>
              <a:off x="2524501" y="3312990"/>
              <a:ext cx="4219541" cy="1284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Cam-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pu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-chia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31982C1-359E-0D65-EEA0-D4D287C08055}"/>
              </a:ext>
            </a:extLst>
          </p:cNvPr>
          <p:cNvSpPr/>
          <p:nvPr/>
        </p:nvSpPr>
        <p:spPr>
          <a:xfrm>
            <a:off x="2192356" y="1045510"/>
            <a:ext cx="1430075" cy="3216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9C574B-7700-548B-882C-38DA15F08915}"/>
              </a:ext>
            </a:extLst>
          </p:cNvPr>
          <p:cNvSpPr/>
          <p:nvPr/>
        </p:nvSpPr>
        <p:spPr>
          <a:xfrm rot="1972194">
            <a:off x="1328482" y="3207494"/>
            <a:ext cx="1532821" cy="7393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CB3890-A3F5-D3B1-E8AB-2E7075A3EE50}"/>
              </a:ext>
            </a:extLst>
          </p:cNvPr>
          <p:cNvSpPr/>
          <p:nvPr/>
        </p:nvSpPr>
        <p:spPr>
          <a:xfrm>
            <a:off x="2192357" y="2066360"/>
            <a:ext cx="746892" cy="6416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5ADC9C-29DC-A83C-79BF-787B67DA33B3}"/>
              </a:ext>
            </a:extLst>
          </p:cNvPr>
          <p:cNvSpPr/>
          <p:nvPr/>
        </p:nvSpPr>
        <p:spPr>
          <a:xfrm>
            <a:off x="4389141" y="2564634"/>
            <a:ext cx="627961" cy="8643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57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4" grpId="0" animBg="1"/>
      <p:bldP spid="18" grpId="0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443865" y="88135"/>
            <a:ext cx="11531470" cy="6594607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CDE642-2564-9FF2-CDC7-67F7BE33C5A4}"/>
              </a:ext>
            </a:extLst>
          </p:cNvPr>
          <p:cNvGrpSpPr/>
          <p:nvPr/>
        </p:nvGrpSpPr>
        <p:grpSpPr>
          <a:xfrm>
            <a:off x="337458" y="0"/>
            <a:ext cx="11484428" cy="1454228"/>
            <a:chOff x="442452" y="1258528"/>
            <a:chExt cx="2989006" cy="1538582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970981B-3982-9211-650D-D2152F6F3C57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264C0E-63F6-CD92-43CC-0A0B2D073523}"/>
                </a:ext>
              </a:extLst>
            </p:cNvPr>
            <p:cNvSpPr txBox="1"/>
            <p:nvPr/>
          </p:nvSpPr>
          <p:spPr>
            <a:xfrm>
              <a:off x="482117" y="1360591"/>
              <a:ext cx="2915343" cy="103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 thiệu một công trình kiến trúc tiêu biểu của Cam-pu-chia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A9283A0-1DCE-F651-D5C1-126658934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927964"/>
              </p:ext>
            </p:extLst>
          </p:nvPr>
        </p:nvGraphicFramePr>
        <p:xfrm>
          <a:off x="820144" y="2030672"/>
          <a:ext cx="10747566" cy="4425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522">
                  <a:extLst>
                    <a:ext uri="{9D8B030D-6E8A-4147-A177-3AD203B41FA5}">
                      <a16:colId xmlns:a16="http://schemas.microsoft.com/office/drawing/2014/main" val="241142098"/>
                    </a:ext>
                  </a:extLst>
                </a:gridCol>
                <a:gridCol w="3582522">
                  <a:extLst>
                    <a:ext uri="{9D8B030D-6E8A-4147-A177-3AD203B41FA5}">
                      <a16:colId xmlns:a16="http://schemas.microsoft.com/office/drawing/2014/main" val="2566909427"/>
                    </a:ext>
                  </a:extLst>
                </a:gridCol>
                <a:gridCol w="3582522">
                  <a:extLst>
                    <a:ext uri="{9D8B030D-6E8A-4147-A177-3AD203B41FA5}">
                      <a16:colId xmlns:a16="http://schemas.microsoft.com/office/drawing/2014/main" val="2296570499"/>
                    </a:ext>
                  </a:extLst>
                </a:gridCol>
              </a:tblGrid>
              <a:tr h="11207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682292"/>
                  </a:ext>
                </a:extLst>
              </a:tr>
              <a:tr h="1101487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281262"/>
                  </a:ext>
                </a:extLst>
              </a:tr>
              <a:tr h="1101487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606404"/>
                  </a:ext>
                </a:extLst>
              </a:tr>
              <a:tr h="1101487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389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3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7AE056-310C-F14B-49E1-3115F7BA3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41233DB5-7AEC-3324-032F-22D49C2EC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6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3" name="Google Shape;1093;p41"/>
          <p:cNvGrpSpPr/>
          <p:nvPr/>
        </p:nvGrpSpPr>
        <p:grpSpPr>
          <a:xfrm>
            <a:off x="0" y="2987139"/>
            <a:ext cx="3363685" cy="3879016"/>
            <a:chOff x="1279628" y="1309145"/>
            <a:chExt cx="2193598" cy="2529666"/>
          </a:xfrm>
        </p:grpSpPr>
        <p:sp>
          <p:nvSpPr>
            <p:cNvPr id="1094" name="Google Shape;1094;p41"/>
            <p:cNvSpPr/>
            <p:nvPr/>
          </p:nvSpPr>
          <p:spPr>
            <a:xfrm>
              <a:off x="1629260" y="1925208"/>
              <a:ext cx="1843965" cy="1909144"/>
            </a:xfrm>
            <a:custGeom>
              <a:avLst/>
              <a:gdLst/>
              <a:ahLst/>
              <a:cxnLst/>
              <a:rect l="l" t="t" r="r" b="b"/>
              <a:pathLst>
                <a:path w="50641" h="52431" extrusionOk="0">
                  <a:moveTo>
                    <a:pt x="4405" y="0"/>
                  </a:moveTo>
                  <a:cubicBezTo>
                    <a:pt x="4401" y="0"/>
                    <a:pt x="4398" y="0"/>
                    <a:pt x="4395" y="0"/>
                  </a:cubicBezTo>
                  <a:cubicBezTo>
                    <a:pt x="3771" y="27"/>
                    <a:pt x="4422" y="3526"/>
                    <a:pt x="4422" y="3526"/>
                  </a:cubicBezTo>
                  <a:cubicBezTo>
                    <a:pt x="4422" y="3526"/>
                    <a:pt x="3728" y="190"/>
                    <a:pt x="2949" y="190"/>
                  </a:cubicBezTo>
                  <a:cubicBezTo>
                    <a:pt x="2942" y="190"/>
                    <a:pt x="2936" y="190"/>
                    <a:pt x="2930" y="190"/>
                  </a:cubicBezTo>
                  <a:cubicBezTo>
                    <a:pt x="2496" y="217"/>
                    <a:pt x="2903" y="2903"/>
                    <a:pt x="3120" y="4042"/>
                  </a:cubicBezTo>
                  <a:cubicBezTo>
                    <a:pt x="2906" y="3055"/>
                    <a:pt x="2352" y="704"/>
                    <a:pt x="1869" y="704"/>
                  </a:cubicBezTo>
                  <a:cubicBezTo>
                    <a:pt x="1861" y="704"/>
                    <a:pt x="1853" y="704"/>
                    <a:pt x="1845" y="706"/>
                  </a:cubicBezTo>
                  <a:cubicBezTo>
                    <a:pt x="1330" y="814"/>
                    <a:pt x="1763" y="3526"/>
                    <a:pt x="1899" y="4638"/>
                  </a:cubicBezTo>
                  <a:cubicBezTo>
                    <a:pt x="1744" y="3758"/>
                    <a:pt x="1143" y="1640"/>
                    <a:pt x="522" y="1640"/>
                  </a:cubicBezTo>
                  <a:cubicBezTo>
                    <a:pt x="493" y="1640"/>
                    <a:pt x="464" y="1645"/>
                    <a:pt x="434" y="1655"/>
                  </a:cubicBezTo>
                  <a:cubicBezTo>
                    <a:pt x="0" y="1790"/>
                    <a:pt x="489" y="4774"/>
                    <a:pt x="1411" y="9087"/>
                  </a:cubicBezTo>
                  <a:cubicBezTo>
                    <a:pt x="1411" y="9087"/>
                    <a:pt x="3961" y="29294"/>
                    <a:pt x="13508" y="31817"/>
                  </a:cubicBezTo>
                  <a:lnTo>
                    <a:pt x="12884" y="51861"/>
                  </a:lnTo>
                  <a:lnTo>
                    <a:pt x="45541" y="52431"/>
                  </a:lnTo>
                  <a:cubicBezTo>
                    <a:pt x="45541" y="52431"/>
                    <a:pt x="50641" y="26582"/>
                    <a:pt x="29999" y="26365"/>
                  </a:cubicBezTo>
                  <a:lnTo>
                    <a:pt x="30189" y="21401"/>
                  </a:lnTo>
                  <a:lnTo>
                    <a:pt x="23842" y="21455"/>
                  </a:lnTo>
                  <a:lnTo>
                    <a:pt x="23408" y="25063"/>
                  </a:lnTo>
                  <a:cubicBezTo>
                    <a:pt x="21483" y="24737"/>
                    <a:pt x="19638" y="24086"/>
                    <a:pt x="17929" y="23137"/>
                  </a:cubicBezTo>
                  <a:cubicBezTo>
                    <a:pt x="9738" y="18607"/>
                    <a:pt x="8110" y="8870"/>
                    <a:pt x="7839" y="7052"/>
                  </a:cubicBezTo>
                  <a:cubicBezTo>
                    <a:pt x="7731" y="5398"/>
                    <a:pt x="8219" y="2875"/>
                    <a:pt x="7595" y="2062"/>
                  </a:cubicBezTo>
                  <a:cubicBezTo>
                    <a:pt x="7472" y="1900"/>
                    <a:pt x="7343" y="1833"/>
                    <a:pt x="7215" y="1833"/>
                  </a:cubicBezTo>
                  <a:cubicBezTo>
                    <a:pt x="6612" y="1833"/>
                    <a:pt x="6022" y="3309"/>
                    <a:pt x="6022" y="3309"/>
                  </a:cubicBezTo>
                  <a:cubicBezTo>
                    <a:pt x="6022" y="3309"/>
                    <a:pt x="5242" y="0"/>
                    <a:pt x="4405" y="0"/>
                  </a:cubicBezTo>
                  <a:close/>
                </a:path>
              </a:pathLst>
            </a:custGeom>
            <a:solidFill>
              <a:srgbClr val="F6B26B"/>
            </a:solidFill>
            <a:ln w="9525" cap="flat" cmpd="sng">
              <a:solidFill>
                <a:srgbClr val="022B49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095;p41"/>
            <p:cNvSpPr/>
            <p:nvPr/>
          </p:nvSpPr>
          <p:spPr>
            <a:xfrm>
              <a:off x="1798344" y="2053566"/>
              <a:ext cx="57313" cy="116593"/>
            </a:xfrm>
            <a:custGeom>
              <a:avLst/>
              <a:gdLst/>
              <a:ahLst/>
              <a:cxnLst/>
              <a:rect l="l" t="t" r="r" b="b"/>
              <a:pathLst>
                <a:path w="1574" h="3202" fill="none" extrusionOk="0">
                  <a:moveTo>
                    <a:pt x="1465" y="0"/>
                  </a:moveTo>
                  <a:cubicBezTo>
                    <a:pt x="1465" y="0"/>
                    <a:pt x="0" y="1736"/>
                    <a:pt x="1574" y="3201"/>
                  </a:cubicBezTo>
                </a:path>
              </a:pathLst>
            </a:custGeom>
            <a:noFill/>
            <a:ln w="9525" cap="flat" cmpd="sng">
              <a:solidFill>
                <a:srgbClr val="022B49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096;p41"/>
            <p:cNvSpPr/>
            <p:nvPr/>
          </p:nvSpPr>
          <p:spPr>
            <a:xfrm>
              <a:off x="1679619" y="2048646"/>
              <a:ext cx="128427" cy="53381"/>
            </a:xfrm>
            <a:custGeom>
              <a:avLst/>
              <a:gdLst/>
              <a:ahLst/>
              <a:cxnLst/>
              <a:rect l="l" t="t" r="r" b="b"/>
              <a:pathLst>
                <a:path w="3527" h="1466" extrusionOk="0">
                  <a:moveTo>
                    <a:pt x="3527" y="1"/>
                  </a:moveTo>
                  <a:lnTo>
                    <a:pt x="1" y="1465"/>
                  </a:lnTo>
                </a:path>
              </a:pathLst>
            </a:custGeom>
            <a:solidFill>
              <a:srgbClr val="FFE9D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097;p41"/>
            <p:cNvSpPr/>
            <p:nvPr/>
          </p:nvSpPr>
          <p:spPr>
            <a:xfrm>
              <a:off x="1679619" y="2048646"/>
              <a:ext cx="128427" cy="53381"/>
            </a:xfrm>
            <a:custGeom>
              <a:avLst/>
              <a:gdLst/>
              <a:ahLst/>
              <a:cxnLst/>
              <a:rect l="l" t="t" r="r" b="b"/>
              <a:pathLst>
                <a:path w="3527" h="1466" fill="none" extrusionOk="0">
                  <a:moveTo>
                    <a:pt x="3527" y="1"/>
                  </a:moveTo>
                  <a:lnTo>
                    <a:pt x="1" y="1465"/>
                  </a:lnTo>
                </a:path>
              </a:pathLst>
            </a:custGeom>
            <a:noFill/>
            <a:ln w="9525" cap="flat" cmpd="sng">
              <a:solidFill>
                <a:srgbClr val="022B49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098;p41"/>
            <p:cNvSpPr/>
            <p:nvPr/>
          </p:nvSpPr>
          <p:spPr>
            <a:xfrm>
              <a:off x="3028738" y="3181475"/>
              <a:ext cx="14856" cy="363506"/>
            </a:xfrm>
            <a:custGeom>
              <a:avLst/>
              <a:gdLst/>
              <a:ahLst/>
              <a:cxnLst/>
              <a:rect l="l" t="t" r="r" b="b"/>
              <a:pathLst>
                <a:path w="408" h="9983" fill="none" extrusionOk="0">
                  <a:moveTo>
                    <a:pt x="1" y="1"/>
                  </a:moveTo>
                  <a:lnTo>
                    <a:pt x="408" y="9982"/>
                  </a:lnTo>
                </a:path>
              </a:pathLst>
            </a:custGeom>
            <a:noFill/>
            <a:ln w="9525" cap="flat" cmpd="sng">
              <a:solidFill>
                <a:srgbClr val="022B49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41"/>
            <p:cNvSpPr/>
            <p:nvPr/>
          </p:nvSpPr>
          <p:spPr>
            <a:xfrm>
              <a:off x="1886041" y="2631355"/>
              <a:ext cx="1412368" cy="913626"/>
            </a:xfrm>
            <a:custGeom>
              <a:avLst/>
              <a:gdLst/>
              <a:ahLst/>
              <a:cxnLst/>
              <a:rect l="l" t="t" r="r" b="b"/>
              <a:pathLst>
                <a:path w="38788" h="25091" extrusionOk="0">
                  <a:moveTo>
                    <a:pt x="6239" y="1"/>
                  </a:moveTo>
                  <a:cubicBezTo>
                    <a:pt x="4123" y="2279"/>
                    <a:pt x="2035" y="4612"/>
                    <a:pt x="1" y="6999"/>
                  </a:cubicBezTo>
                  <a:cubicBezTo>
                    <a:pt x="1682" y="9630"/>
                    <a:pt x="3798" y="11718"/>
                    <a:pt x="6456" y="12424"/>
                  </a:cubicBezTo>
                  <a:lnTo>
                    <a:pt x="6022" y="24141"/>
                  </a:lnTo>
                  <a:lnTo>
                    <a:pt x="31790" y="25090"/>
                  </a:lnTo>
                  <a:lnTo>
                    <a:pt x="31681" y="21130"/>
                  </a:lnTo>
                  <a:lnTo>
                    <a:pt x="38788" y="21293"/>
                  </a:lnTo>
                  <a:cubicBezTo>
                    <a:pt x="38191" y="16356"/>
                    <a:pt x="35723" y="8545"/>
                    <a:pt x="26040" y="7189"/>
                  </a:cubicBezTo>
                  <a:cubicBezTo>
                    <a:pt x="24677" y="8994"/>
                    <a:pt x="22701" y="9844"/>
                    <a:pt x="20741" y="9844"/>
                  </a:cubicBezTo>
                  <a:cubicBezTo>
                    <a:pt x="18019" y="9844"/>
                    <a:pt x="15327" y="8205"/>
                    <a:pt x="14349" y="5209"/>
                  </a:cubicBezTo>
                  <a:cubicBezTo>
                    <a:pt x="11203" y="4286"/>
                    <a:pt x="8409" y="2469"/>
                    <a:pt x="623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41"/>
            <p:cNvSpPr/>
            <p:nvPr/>
          </p:nvSpPr>
          <p:spPr>
            <a:xfrm>
              <a:off x="2099375" y="2747900"/>
              <a:ext cx="952114" cy="1090911"/>
            </a:xfrm>
            <a:custGeom>
              <a:avLst/>
              <a:gdLst/>
              <a:ahLst/>
              <a:cxnLst/>
              <a:rect l="l" t="t" r="r" b="b"/>
              <a:pathLst>
                <a:path w="26148" h="29512" extrusionOk="0">
                  <a:moveTo>
                    <a:pt x="4096" y="0"/>
                  </a:moveTo>
                  <a:lnTo>
                    <a:pt x="1899" y="13996"/>
                  </a:lnTo>
                  <a:lnTo>
                    <a:pt x="299" y="16031"/>
                  </a:lnTo>
                  <a:lnTo>
                    <a:pt x="0" y="29294"/>
                  </a:lnTo>
                  <a:lnTo>
                    <a:pt x="26148" y="29511"/>
                  </a:lnTo>
                  <a:lnTo>
                    <a:pt x="25849" y="18526"/>
                  </a:lnTo>
                  <a:lnTo>
                    <a:pt x="24493" y="16329"/>
                  </a:lnTo>
                  <a:cubicBezTo>
                    <a:pt x="24168" y="12477"/>
                    <a:pt x="23869" y="8626"/>
                    <a:pt x="23544" y="4801"/>
                  </a:cubicBezTo>
                  <a:cubicBezTo>
                    <a:pt x="23137" y="4557"/>
                    <a:pt x="22703" y="4394"/>
                    <a:pt x="22242" y="4259"/>
                  </a:cubicBezTo>
                  <a:cubicBezTo>
                    <a:pt x="21835" y="4177"/>
                    <a:pt x="21428" y="4123"/>
                    <a:pt x="21021" y="4123"/>
                  </a:cubicBezTo>
                  <a:lnTo>
                    <a:pt x="20940" y="4720"/>
                  </a:lnTo>
                  <a:cubicBezTo>
                    <a:pt x="20458" y="7716"/>
                    <a:pt x="17859" y="9904"/>
                    <a:pt x="14859" y="9904"/>
                  </a:cubicBezTo>
                  <a:cubicBezTo>
                    <a:pt x="14655" y="9904"/>
                    <a:pt x="14448" y="9894"/>
                    <a:pt x="14240" y="9873"/>
                  </a:cubicBezTo>
                  <a:lnTo>
                    <a:pt x="12532" y="9711"/>
                  </a:lnTo>
                  <a:cubicBezTo>
                    <a:pt x="9521" y="9440"/>
                    <a:pt x="7161" y="7025"/>
                    <a:pt x="6944" y="4015"/>
                  </a:cubicBezTo>
                  <a:lnTo>
                    <a:pt x="6781" y="1411"/>
                  </a:lnTo>
                  <a:lnTo>
                    <a:pt x="4096" y="0"/>
                  </a:lnTo>
                  <a:close/>
                </a:path>
              </a:pathLst>
            </a:custGeom>
            <a:solidFill>
              <a:srgbClr val="FF8693"/>
            </a:solidFill>
            <a:ln w="19050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41"/>
            <p:cNvSpPr/>
            <p:nvPr/>
          </p:nvSpPr>
          <p:spPr>
            <a:xfrm>
              <a:off x="1279628" y="1309145"/>
              <a:ext cx="1170407" cy="478824"/>
            </a:xfrm>
            <a:custGeom>
              <a:avLst/>
              <a:gdLst/>
              <a:ahLst/>
              <a:cxnLst/>
              <a:rect l="l" t="t" r="r" b="b"/>
              <a:pathLst>
                <a:path w="32143" h="13150" extrusionOk="0">
                  <a:moveTo>
                    <a:pt x="6405" y="0"/>
                  </a:moveTo>
                  <a:cubicBezTo>
                    <a:pt x="5172" y="0"/>
                    <a:pt x="3938" y="307"/>
                    <a:pt x="2821" y="916"/>
                  </a:cubicBezTo>
                  <a:cubicBezTo>
                    <a:pt x="1221" y="1811"/>
                    <a:pt x="1" y="3357"/>
                    <a:pt x="841" y="5988"/>
                  </a:cubicBezTo>
                  <a:cubicBezTo>
                    <a:pt x="1655" y="8430"/>
                    <a:pt x="3608" y="10355"/>
                    <a:pt x="6076" y="11115"/>
                  </a:cubicBezTo>
                  <a:cubicBezTo>
                    <a:pt x="7003" y="11417"/>
                    <a:pt x="8081" y="11637"/>
                    <a:pt x="9248" y="11637"/>
                  </a:cubicBezTo>
                  <a:cubicBezTo>
                    <a:pt x="11431" y="11637"/>
                    <a:pt x="13926" y="10868"/>
                    <a:pt x="16329" y="8430"/>
                  </a:cubicBezTo>
                  <a:cubicBezTo>
                    <a:pt x="17224" y="7534"/>
                    <a:pt x="18309" y="6856"/>
                    <a:pt x="19503" y="6450"/>
                  </a:cubicBezTo>
                  <a:cubicBezTo>
                    <a:pt x="20103" y="6262"/>
                    <a:pt x="20855" y="6126"/>
                    <a:pt x="21680" y="6126"/>
                  </a:cubicBezTo>
                  <a:cubicBezTo>
                    <a:pt x="24322" y="6126"/>
                    <a:pt x="27710" y="7527"/>
                    <a:pt x="29240" y="13149"/>
                  </a:cubicBezTo>
                  <a:cubicBezTo>
                    <a:pt x="29240" y="13149"/>
                    <a:pt x="32142" y="10762"/>
                    <a:pt x="31681" y="7182"/>
                  </a:cubicBezTo>
                  <a:cubicBezTo>
                    <a:pt x="31195" y="3269"/>
                    <a:pt x="27747" y="532"/>
                    <a:pt x="23894" y="532"/>
                  </a:cubicBezTo>
                  <a:cubicBezTo>
                    <a:pt x="23447" y="532"/>
                    <a:pt x="22995" y="569"/>
                    <a:pt x="22541" y="645"/>
                  </a:cubicBezTo>
                  <a:cubicBezTo>
                    <a:pt x="21347" y="835"/>
                    <a:pt x="20154" y="1188"/>
                    <a:pt x="19042" y="1649"/>
                  </a:cubicBezTo>
                  <a:cubicBezTo>
                    <a:pt x="17901" y="2126"/>
                    <a:pt x="16691" y="2368"/>
                    <a:pt x="15475" y="2368"/>
                  </a:cubicBezTo>
                  <a:cubicBezTo>
                    <a:pt x="14551" y="2368"/>
                    <a:pt x="13624" y="2228"/>
                    <a:pt x="12722" y="1947"/>
                  </a:cubicBezTo>
                  <a:cubicBezTo>
                    <a:pt x="11637" y="1594"/>
                    <a:pt x="10579" y="1160"/>
                    <a:pt x="9548" y="699"/>
                  </a:cubicBezTo>
                  <a:cubicBezTo>
                    <a:pt x="8551" y="232"/>
                    <a:pt x="7478" y="0"/>
                    <a:pt x="640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102;p41"/>
            <p:cNvSpPr/>
            <p:nvPr/>
          </p:nvSpPr>
          <p:spPr>
            <a:xfrm>
              <a:off x="2250348" y="1698030"/>
              <a:ext cx="348832" cy="294468"/>
            </a:xfrm>
            <a:custGeom>
              <a:avLst/>
              <a:gdLst/>
              <a:ahLst/>
              <a:cxnLst/>
              <a:rect l="l" t="t" r="r" b="b"/>
              <a:pathLst>
                <a:path w="9580" h="8087" extrusionOk="0">
                  <a:moveTo>
                    <a:pt x="5293" y="0"/>
                  </a:moveTo>
                  <a:cubicBezTo>
                    <a:pt x="1974" y="0"/>
                    <a:pt x="1" y="3901"/>
                    <a:pt x="2174" y="6592"/>
                  </a:cubicBezTo>
                  <a:cubicBezTo>
                    <a:pt x="3013" y="7620"/>
                    <a:pt x="4156" y="8086"/>
                    <a:pt x="5284" y="8086"/>
                  </a:cubicBezTo>
                  <a:cubicBezTo>
                    <a:pt x="7221" y="8086"/>
                    <a:pt x="9112" y="6712"/>
                    <a:pt x="9335" y="4449"/>
                  </a:cubicBezTo>
                  <a:cubicBezTo>
                    <a:pt x="9579" y="2225"/>
                    <a:pt x="7979" y="272"/>
                    <a:pt x="5782" y="28"/>
                  </a:cubicBezTo>
                  <a:cubicBezTo>
                    <a:pt x="5616" y="9"/>
                    <a:pt x="5453" y="0"/>
                    <a:pt x="529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103;p41"/>
            <p:cNvSpPr/>
            <p:nvPr/>
          </p:nvSpPr>
          <p:spPr>
            <a:xfrm>
              <a:off x="1961124" y="1690966"/>
              <a:ext cx="1376793" cy="1090882"/>
            </a:xfrm>
            <a:custGeom>
              <a:avLst/>
              <a:gdLst/>
              <a:ahLst/>
              <a:cxnLst/>
              <a:rect l="l" t="t" r="r" b="b"/>
              <a:pathLst>
                <a:path w="37811" h="29959" extrusionOk="0">
                  <a:moveTo>
                    <a:pt x="19976" y="0"/>
                  </a:moveTo>
                  <a:cubicBezTo>
                    <a:pt x="13706" y="0"/>
                    <a:pt x="7944" y="4926"/>
                    <a:pt x="6347" y="11967"/>
                  </a:cubicBezTo>
                  <a:cubicBezTo>
                    <a:pt x="5614" y="10905"/>
                    <a:pt x="4550" y="10220"/>
                    <a:pt x="3421" y="10220"/>
                  </a:cubicBezTo>
                  <a:cubicBezTo>
                    <a:pt x="3339" y="10220"/>
                    <a:pt x="3256" y="10223"/>
                    <a:pt x="3174" y="10231"/>
                  </a:cubicBezTo>
                  <a:cubicBezTo>
                    <a:pt x="1275" y="10421"/>
                    <a:pt x="0" y="12563"/>
                    <a:pt x="326" y="14977"/>
                  </a:cubicBezTo>
                  <a:cubicBezTo>
                    <a:pt x="661" y="17277"/>
                    <a:pt x="2326" y="19059"/>
                    <a:pt x="4124" y="19059"/>
                  </a:cubicBezTo>
                  <a:cubicBezTo>
                    <a:pt x="4214" y="19059"/>
                    <a:pt x="4304" y="19055"/>
                    <a:pt x="4394" y="19046"/>
                  </a:cubicBezTo>
                  <a:cubicBezTo>
                    <a:pt x="5045" y="18992"/>
                    <a:pt x="5669" y="18693"/>
                    <a:pt x="6130" y="18205"/>
                  </a:cubicBezTo>
                  <a:cubicBezTo>
                    <a:pt x="7025" y="23982"/>
                    <a:pt x="10985" y="28675"/>
                    <a:pt x="16464" y="29733"/>
                  </a:cubicBezTo>
                  <a:cubicBezTo>
                    <a:pt x="17237" y="29885"/>
                    <a:pt x="18009" y="29959"/>
                    <a:pt x="18774" y="29959"/>
                  </a:cubicBezTo>
                  <a:cubicBezTo>
                    <a:pt x="23319" y="29959"/>
                    <a:pt x="27592" y="27356"/>
                    <a:pt x="30216" y="23223"/>
                  </a:cubicBezTo>
                  <a:cubicBezTo>
                    <a:pt x="30460" y="23657"/>
                    <a:pt x="30840" y="24010"/>
                    <a:pt x="31274" y="24254"/>
                  </a:cubicBezTo>
                  <a:cubicBezTo>
                    <a:pt x="31691" y="24465"/>
                    <a:pt x="32146" y="24566"/>
                    <a:pt x="32615" y="24566"/>
                  </a:cubicBezTo>
                  <a:cubicBezTo>
                    <a:pt x="34068" y="24566"/>
                    <a:pt x="35647" y="23602"/>
                    <a:pt x="36590" y="22002"/>
                  </a:cubicBezTo>
                  <a:cubicBezTo>
                    <a:pt x="37811" y="19860"/>
                    <a:pt x="37431" y="17418"/>
                    <a:pt x="35749" y="16550"/>
                  </a:cubicBezTo>
                  <a:cubicBezTo>
                    <a:pt x="35295" y="16342"/>
                    <a:pt x="34807" y="16239"/>
                    <a:pt x="34321" y="16239"/>
                  </a:cubicBezTo>
                  <a:cubicBezTo>
                    <a:pt x="33734" y="16239"/>
                    <a:pt x="33150" y="16389"/>
                    <a:pt x="32630" y="16686"/>
                  </a:cubicBezTo>
                  <a:cubicBezTo>
                    <a:pt x="33769" y="8847"/>
                    <a:pt x="29267" y="1578"/>
                    <a:pt x="22269" y="222"/>
                  </a:cubicBezTo>
                  <a:cubicBezTo>
                    <a:pt x="21501" y="73"/>
                    <a:pt x="20735" y="0"/>
                    <a:pt x="19976" y="0"/>
                  </a:cubicBezTo>
                  <a:close/>
                </a:path>
              </a:pathLst>
            </a:custGeom>
            <a:solidFill>
              <a:srgbClr val="F6B26B"/>
            </a:solidFill>
            <a:ln w="9525" cap="flat" cmpd="sng">
              <a:solidFill>
                <a:srgbClr val="022B49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41"/>
            <p:cNvSpPr/>
            <p:nvPr/>
          </p:nvSpPr>
          <p:spPr>
            <a:xfrm>
              <a:off x="2178397" y="1691003"/>
              <a:ext cx="1035098" cy="666822"/>
            </a:xfrm>
            <a:custGeom>
              <a:avLst/>
              <a:gdLst/>
              <a:ahLst/>
              <a:cxnLst/>
              <a:rect l="l" t="t" r="r" b="b"/>
              <a:pathLst>
                <a:path w="28427" h="18313" extrusionOk="0">
                  <a:moveTo>
                    <a:pt x="14018" y="0"/>
                  </a:moveTo>
                  <a:cubicBezTo>
                    <a:pt x="7744" y="0"/>
                    <a:pt x="1978" y="4949"/>
                    <a:pt x="380" y="11993"/>
                  </a:cubicBezTo>
                  <a:lnTo>
                    <a:pt x="0" y="14732"/>
                  </a:lnTo>
                  <a:cubicBezTo>
                    <a:pt x="70" y="14746"/>
                    <a:pt x="143" y="14753"/>
                    <a:pt x="219" y="14753"/>
                  </a:cubicBezTo>
                  <a:cubicBezTo>
                    <a:pt x="3052" y="14753"/>
                    <a:pt x="9809" y="5129"/>
                    <a:pt x="10443" y="4073"/>
                  </a:cubicBezTo>
                  <a:cubicBezTo>
                    <a:pt x="11338" y="5890"/>
                    <a:pt x="14240" y="10745"/>
                    <a:pt x="16166" y="12671"/>
                  </a:cubicBezTo>
                  <a:cubicBezTo>
                    <a:pt x="18960" y="15465"/>
                    <a:pt x="22486" y="17417"/>
                    <a:pt x="26365" y="18313"/>
                  </a:cubicBezTo>
                  <a:cubicBezTo>
                    <a:pt x="28426" y="9335"/>
                    <a:pt x="23300" y="1577"/>
                    <a:pt x="16302" y="221"/>
                  </a:cubicBezTo>
                  <a:cubicBezTo>
                    <a:pt x="15537" y="72"/>
                    <a:pt x="14774" y="0"/>
                    <a:pt x="14018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4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41"/>
            <p:cNvSpPr/>
            <p:nvPr/>
          </p:nvSpPr>
          <p:spPr>
            <a:xfrm>
              <a:off x="2705213" y="2366382"/>
              <a:ext cx="305792" cy="255689"/>
            </a:xfrm>
            <a:custGeom>
              <a:avLst/>
              <a:gdLst/>
              <a:ahLst/>
              <a:cxnLst/>
              <a:rect l="l" t="t" r="r" b="b"/>
              <a:pathLst>
                <a:path w="8398" h="7022" extrusionOk="0">
                  <a:moveTo>
                    <a:pt x="3829" y="1"/>
                  </a:moveTo>
                  <a:cubicBezTo>
                    <a:pt x="2103" y="1"/>
                    <a:pt x="590" y="1259"/>
                    <a:pt x="342" y="2992"/>
                  </a:cubicBezTo>
                  <a:cubicBezTo>
                    <a:pt x="1" y="5282"/>
                    <a:pt x="1830" y="7021"/>
                    <a:pt x="3827" y="7021"/>
                  </a:cubicBezTo>
                  <a:cubicBezTo>
                    <a:pt x="4527" y="7021"/>
                    <a:pt x="5248" y="6807"/>
                    <a:pt x="5902" y="6328"/>
                  </a:cubicBezTo>
                  <a:cubicBezTo>
                    <a:pt x="8398" y="4457"/>
                    <a:pt x="7394" y="497"/>
                    <a:pt x="4329" y="36"/>
                  </a:cubicBezTo>
                  <a:cubicBezTo>
                    <a:pt x="4161" y="12"/>
                    <a:pt x="3994" y="1"/>
                    <a:pt x="3829" y="1"/>
                  </a:cubicBezTo>
                  <a:close/>
                </a:path>
              </a:pathLst>
            </a:custGeom>
            <a:solidFill>
              <a:srgbClr val="FF5D36"/>
            </a:solidFill>
            <a:ln w="9525" cap="flat" cmpd="sng">
              <a:solidFill>
                <a:srgbClr val="FF5D36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41"/>
            <p:cNvSpPr/>
            <p:nvPr/>
          </p:nvSpPr>
          <p:spPr>
            <a:xfrm>
              <a:off x="2262801" y="2302915"/>
              <a:ext cx="305756" cy="255543"/>
            </a:xfrm>
            <a:custGeom>
              <a:avLst/>
              <a:gdLst/>
              <a:ahLst/>
              <a:cxnLst/>
              <a:rect l="l" t="t" r="r" b="b"/>
              <a:pathLst>
                <a:path w="8397" h="7018" extrusionOk="0">
                  <a:moveTo>
                    <a:pt x="3766" y="1"/>
                  </a:moveTo>
                  <a:cubicBezTo>
                    <a:pt x="2077" y="1"/>
                    <a:pt x="586" y="1256"/>
                    <a:pt x="340" y="2999"/>
                  </a:cubicBezTo>
                  <a:cubicBezTo>
                    <a:pt x="0" y="5282"/>
                    <a:pt x="1817" y="7017"/>
                    <a:pt x="3807" y="7017"/>
                  </a:cubicBezTo>
                  <a:cubicBezTo>
                    <a:pt x="4513" y="7017"/>
                    <a:pt x="5240" y="6799"/>
                    <a:pt x="5901" y="6308"/>
                  </a:cubicBezTo>
                  <a:cubicBezTo>
                    <a:pt x="8396" y="4464"/>
                    <a:pt x="7393" y="477"/>
                    <a:pt x="4301" y="43"/>
                  </a:cubicBezTo>
                  <a:cubicBezTo>
                    <a:pt x="4121" y="15"/>
                    <a:pt x="3943" y="1"/>
                    <a:pt x="3766" y="1"/>
                  </a:cubicBezTo>
                  <a:close/>
                </a:path>
              </a:pathLst>
            </a:custGeom>
            <a:solidFill>
              <a:srgbClr val="FF5D36"/>
            </a:solidFill>
            <a:ln w="9525" cap="flat" cmpd="sng">
              <a:solidFill>
                <a:srgbClr val="FF5D36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107;p41"/>
            <p:cNvSpPr/>
            <p:nvPr/>
          </p:nvSpPr>
          <p:spPr>
            <a:xfrm>
              <a:off x="2401606" y="2207405"/>
              <a:ext cx="88919" cy="113134"/>
            </a:xfrm>
            <a:custGeom>
              <a:avLst/>
              <a:gdLst/>
              <a:ahLst/>
              <a:cxnLst/>
              <a:rect l="l" t="t" r="r" b="b"/>
              <a:pathLst>
                <a:path w="2442" h="3107" extrusionOk="0">
                  <a:moveTo>
                    <a:pt x="1333" y="1"/>
                  </a:moveTo>
                  <a:cubicBezTo>
                    <a:pt x="772" y="1"/>
                    <a:pt x="236" y="600"/>
                    <a:pt x="109" y="1391"/>
                  </a:cubicBezTo>
                  <a:cubicBezTo>
                    <a:pt x="0" y="2259"/>
                    <a:pt x="380" y="3018"/>
                    <a:pt x="977" y="3100"/>
                  </a:cubicBezTo>
                  <a:cubicBezTo>
                    <a:pt x="1012" y="3105"/>
                    <a:pt x="1047" y="3107"/>
                    <a:pt x="1082" y="3107"/>
                  </a:cubicBezTo>
                  <a:cubicBezTo>
                    <a:pt x="1642" y="3107"/>
                    <a:pt x="2178" y="2508"/>
                    <a:pt x="2306" y="1717"/>
                  </a:cubicBezTo>
                  <a:cubicBezTo>
                    <a:pt x="2441" y="849"/>
                    <a:pt x="2035" y="89"/>
                    <a:pt x="1438" y="8"/>
                  </a:cubicBezTo>
                  <a:cubicBezTo>
                    <a:pt x="1403" y="3"/>
                    <a:pt x="1368" y="1"/>
                    <a:pt x="1333" y="1"/>
                  </a:cubicBezTo>
                  <a:close/>
                </a:path>
              </a:pathLst>
            </a:custGeom>
            <a:solidFill>
              <a:srgbClr val="252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108;p41"/>
            <p:cNvSpPr/>
            <p:nvPr/>
          </p:nvSpPr>
          <p:spPr>
            <a:xfrm>
              <a:off x="2795662" y="2276370"/>
              <a:ext cx="88919" cy="112333"/>
            </a:xfrm>
            <a:custGeom>
              <a:avLst/>
              <a:gdLst/>
              <a:ahLst/>
              <a:cxnLst/>
              <a:rect l="l" t="t" r="r" b="b"/>
              <a:pathLst>
                <a:path w="2442" h="3085" extrusionOk="0">
                  <a:moveTo>
                    <a:pt x="1302" y="0"/>
                  </a:moveTo>
                  <a:cubicBezTo>
                    <a:pt x="754" y="0"/>
                    <a:pt x="237" y="594"/>
                    <a:pt x="136" y="1396"/>
                  </a:cubicBezTo>
                  <a:cubicBezTo>
                    <a:pt x="1" y="2237"/>
                    <a:pt x="380" y="2996"/>
                    <a:pt x="1004" y="3077"/>
                  </a:cubicBezTo>
                  <a:cubicBezTo>
                    <a:pt x="1039" y="3082"/>
                    <a:pt x="1075" y="3085"/>
                    <a:pt x="1110" y="3085"/>
                  </a:cubicBezTo>
                  <a:cubicBezTo>
                    <a:pt x="1670" y="3085"/>
                    <a:pt x="2204" y="2485"/>
                    <a:pt x="2306" y="1694"/>
                  </a:cubicBezTo>
                  <a:cubicBezTo>
                    <a:pt x="2442" y="853"/>
                    <a:pt x="2062" y="94"/>
                    <a:pt x="1438" y="12"/>
                  </a:cubicBezTo>
                  <a:cubicBezTo>
                    <a:pt x="1393" y="4"/>
                    <a:pt x="1348" y="0"/>
                    <a:pt x="1302" y="0"/>
                  </a:cubicBezTo>
                  <a:close/>
                </a:path>
              </a:pathLst>
            </a:custGeom>
            <a:solidFill>
              <a:srgbClr val="252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109;p41"/>
            <p:cNvSpPr/>
            <p:nvPr/>
          </p:nvSpPr>
          <p:spPr>
            <a:xfrm>
              <a:off x="2503342" y="2408147"/>
              <a:ext cx="245930" cy="161380"/>
            </a:xfrm>
            <a:custGeom>
              <a:avLst/>
              <a:gdLst/>
              <a:ahLst/>
              <a:cxnLst/>
              <a:rect l="l" t="t" r="r" b="b"/>
              <a:pathLst>
                <a:path w="6754" h="4432" extrusionOk="0">
                  <a:moveTo>
                    <a:pt x="0" y="1"/>
                  </a:moveTo>
                  <a:cubicBezTo>
                    <a:pt x="0" y="1032"/>
                    <a:pt x="271" y="2035"/>
                    <a:pt x="787" y="2957"/>
                  </a:cubicBezTo>
                  <a:cubicBezTo>
                    <a:pt x="1166" y="3690"/>
                    <a:pt x="1872" y="4205"/>
                    <a:pt x="2685" y="4395"/>
                  </a:cubicBezTo>
                  <a:cubicBezTo>
                    <a:pt x="2836" y="4419"/>
                    <a:pt x="2988" y="4431"/>
                    <a:pt x="3140" y="4431"/>
                  </a:cubicBezTo>
                  <a:cubicBezTo>
                    <a:pt x="3830" y="4431"/>
                    <a:pt x="4506" y="4179"/>
                    <a:pt x="5018" y="3690"/>
                  </a:cubicBezTo>
                  <a:cubicBezTo>
                    <a:pt x="5859" y="2957"/>
                    <a:pt x="6456" y="2035"/>
                    <a:pt x="6754" y="97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52C3C"/>
            </a:solidFill>
            <a:ln w="9525" cap="flat" cmpd="sng">
              <a:solidFill>
                <a:srgbClr val="252C3C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41"/>
            <p:cNvSpPr/>
            <p:nvPr/>
          </p:nvSpPr>
          <p:spPr>
            <a:xfrm>
              <a:off x="2532946" y="2490840"/>
              <a:ext cx="155117" cy="71696"/>
            </a:xfrm>
            <a:custGeom>
              <a:avLst/>
              <a:gdLst/>
              <a:ahLst/>
              <a:cxnLst/>
              <a:rect l="l" t="t" r="r" b="b"/>
              <a:pathLst>
                <a:path w="4260" h="1969" extrusionOk="0">
                  <a:moveTo>
                    <a:pt x="1644" y="0"/>
                  </a:moveTo>
                  <a:cubicBezTo>
                    <a:pt x="1066" y="0"/>
                    <a:pt x="504" y="168"/>
                    <a:pt x="1" y="469"/>
                  </a:cubicBezTo>
                  <a:cubicBezTo>
                    <a:pt x="408" y="1202"/>
                    <a:pt x="1086" y="1744"/>
                    <a:pt x="1899" y="1934"/>
                  </a:cubicBezTo>
                  <a:cubicBezTo>
                    <a:pt x="2042" y="1957"/>
                    <a:pt x="2185" y="1968"/>
                    <a:pt x="2328" y="1968"/>
                  </a:cubicBezTo>
                  <a:cubicBezTo>
                    <a:pt x="3028" y="1968"/>
                    <a:pt x="3719" y="1697"/>
                    <a:pt x="4259" y="1202"/>
                  </a:cubicBezTo>
                  <a:cubicBezTo>
                    <a:pt x="3771" y="578"/>
                    <a:pt x="3039" y="171"/>
                    <a:pt x="2252" y="62"/>
                  </a:cubicBezTo>
                  <a:cubicBezTo>
                    <a:pt x="2049" y="20"/>
                    <a:pt x="1846" y="0"/>
                    <a:pt x="1644" y="0"/>
                  </a:cubicBezTo>
                  <a:close/>
                </a:path>
              </a:pathLst>
            </a:custGeom>
            <a:solidFill>
              <a:srgbClr val="FFAB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111;p41"/>
            <p:cNvSpPr/>
            <p:nvPr/>
          </p:nvSpPr>
          <p:spPr>
            <a:xfrm>
              <a:off x="2601110" y="2308413"/>
              <a:ext cx="86188" cy="74099"/>
            </a:xfrm>
            <a:custGeom>
              <a:avLst/>
              <a:gdLst/>
              <a:ahLst/>
              <a:cxnLst/>
              <a:rect l="l" t="t" r="r" b="b"/>
              <a:pathLst>
                <a:path w="2367" h="2035" extrusionOk="0">
                  <a:moveTo>
                    <a:pt x="1601" y="0"/>
                  </a:moveTo>
                  <a:lnTo>
                    <a:pt x="1601" y="0"/>
                  </a:lnTo>
                  <a:cubicBezTo>
                    <a:pt x="597" y="55"/>
                    <a:pt x="0" y="1112"/>
                    <a:pt x="434" y="2008"/>
                  </a:cubicBezTo>
                  <a:cubicBezTo>
                    <a:pt x="558" y="2026"/>
                    <a:pt x="671" y="2034"/>
                    <a:pt x="774" y="2034"/>
                  </a:cubicBezTo>
                  <a:cubicBezTo>
                    <a:pt x="2366" y="2034"/>
                    <a:pt x="1601" y="0"/>
                    <a:pt x="1601" y="0"/>
                  </a:cubicBezTo>
                  <a:close/>
                </a:path>
              </a:pathLst>
            </a:custGeom>
            <a:solidFill>
              <a:srgbClr val="FF5D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112;p41"/>
            <p:cNvSpPr/>
            <p:nvPr/>
          </p:nvSpPr>
          <p:spPr>
            <a:xfrm>
              <a:off x="2609995" y="2300511"/>
              <a:ext cx="74099" cy="93871"/>
            </a:xfrm>
            <a:custGeom>
              <a:avLst/>
              <a:gdLst/>
              <a:ahLst/>
              <a:cxnLst/>
              <a:rect l="l" t="t" r="r" b="b"/>
              <a:pathLst>
                <a:path w="2035" h="2578" fill="none" extrusionOk="0">
                  <a:moveTo>
                    <a:pt x="1302" y="0"/>
                  </a:moveTo>
                  <a:cubicBezTo>
                    <a:pt x="1302" y="0"/>
                    <a:pt x="2035" y="2577"/>
                    <a:pt x="0" y="2279"/>
                  </a:cubicBezTo>
                </a:path>
              </a:pathLst>
            </a:custGeom>
            <a:noFill/>
            <a:ln w="9525" cap="flat" cmpd="sng">
              <a:solidFill>
                <a:srgbClr val="252C3C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41"/>
            <p:cNvSpPr/>
            <p:nvPr/>
          </p:nvSpPr>
          <p:spPr>
            <a:xfrm>
              <a:off x="3121590" y="2385462"/>
              <a:ext cx="115610" cy="106689"/>
            </a:xfrm>
            <a:custGeom>
              <a:avLst/>
              <a:gdLst/>
              <a:ahLst/>
              <a:cxnLst/>
              <a:rect l="l" t="t" r="r" b="b"/>
              <a:pathLst>
                <a:path w="3175" h="2930" fill="none" extrusionOk="0">
                  <a:moveTo>
                    <a:pt x="3174" y="0"/>
                  </a:moveTo>
                  <a:lnTo>
                    <a:pt x="1" y="2929"/>
                  </a:lnTo>
                </a:path>
              </a:pathLst>
            </a:custGeom>
            <a:noFill/>
            <a:ln w="9525" cap="flat" cmpd="sng">
              <a:solidFill>
                <a:srgbClr val="252C3C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41"/>
            <p:cNvSpPr/>
            <p:nvPr/>
          </p:nvSpPr>
          <p:spPr>
            <a:xfrm>
              <a:off x="2053939" y="2166186"/>
              <a:ext cx="81018" cy="134362"/>
            </a:xfrm>
            <a:custGeom>
              <a:avLst/>
              <a:gdLst/>
              <a:ahLst/>
              <a:cxnLst/>
              <a:rect l="l" t="t" r="r" b="b"/>
              <a:pathLst>
                <a:path w="2225" h="3690" fill="none" extrusionOk="0">
                  <a:moveTo>
                    <a:pt x="2225" y="3689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252C3C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41"/>
            <p:cNvSpPr/>
            <p:nvPr/>
          </p:nvSpPr>
          <p:spPr>
            <a:xfrm>
              <a:off x="2812448" y="2118777"/>
              <a:ext cx="122528" cy="32626"/>
            </a:xfrm>
            <a:custGeom>
              <a:avLst/>
              <a:gdLst/>
              <a:ahLst/>
              <a:cxnLst/>
              <a:rect l="l" t="t" r="r" b="b"/>
              <a:pathLst>
                <a:path w="3365" h="896" fill="none" extrusionOk="0">
                  <a:moveTo>
                    <a:pt x="3364" y="896"/>
                  </a:moveTo>
                  <a:cubicBezTo>
                    <a:pt x="2361" y="272"/>
                    <a:pt x="1167" y="1"/>
                    <a:pt x="1" y="163"/>
                  </a:cubicBezTo>
                </a:path>
              </a:pathLst>
            </a:custGeom>
            <a:noFill/>
            <a:ln w="9525" cap="flat" cmpd="sng">
              <a:solidFill>
                <a:srgbClr val="252C3C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41"/>
            <p:cNvSpPr/>
            <p:nvPr/>
          </p:nvSpPr>
          <p:spPr>
            <a:xfrm>
              <a:off x="2417409" y="2049629"/>
              <a:ext cx="125477" cy="15839"/>
            </a:xfrm>
            <a:custGeom>
              <a:avLst/>
              <a:gdLst/>
              <a:ahLst/>
              <a:cxnLst/>
              <a:rect l="l" t="t" r="r" b="b"/>
              <a:pathLst>
                <a:path w="3446" h="435" fill="none" extrusionOk="0">
                  <a:moveTo>
                    <a:pt x="3445" y="435"/>
                  </a:moveTo>
                  <a:cubicBezTo>
                    <a:pt x="2848" y="164"/>
                    <a:pt x="2197" y="28"/>
                    <a:pt x="1546" y="1"/>
                  </a:cubicBezTo>
                  <a:cubicBezTo>
                    <a:pt x="1031" y="1"/>
                    <a:pt x="516" y="55"/>
                    <a:pt x="0" y="191"/>
                  </a:cubicBezTo>
                </a:path>
              </a:pathLst>
            </a:custGeom>
            <a:noFill/>
            <a:ln w="9525" cap="flat" cmpd="sng">
              <a:solidFill>
                <a:srgbClr val="252C3C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41"/>
            <p:cNvSpPr/>
            <p:nvPr/>
          </p:nvSpPr>
          <p:spPr>
            <a:xfrm>
              <a:off x="3102328" y="2520042"/>
              <a:ext cx="83494" cy="69366"/>
            </a:xfrm>
            <a:custGeom>
              <a:avLst/>
              <a:gdLst/>
              <a:ahLst/>
              <a:cxnLst/>
              <a:rect l="l" t="t" r="r" b="b"/>
              <a:pathLst>
                <a:path w="2293" h="1905" extrusionOk="0">
                  <a:moveTo>
                    <a:pt x="1020" y="0"/>
                  </a:moveTo>
                  <a:cubicBezTo>
                    <a:pt x="579" y="0"/>
                    <a:pt x="194" y="327"/>
                    <a:pt x="123" y="779"/>
                  </a:cubicBezTo>
                  <a:cubicBezTo>
                    <a:pt x="1" y="1411"/>
                    <a:pt x="505" y="1905"/>
                    <a:pt x="1052" y="1905"/>
                  </a:cubicBezTo>
                  <a:cubicBezTo>
                    <a:pt x="1233" y="1905"/>
                    <a:pt x="1419" y="1850"/>
                    <a:pt x="1587" y="1729"/>
                  </a:cubicBezTo>
                  <a:cubicBezTo>
                    <a:pt x="2293" y="1241"/>
                    <a:pt x="2049" y="156"/>
                    <a:pt x="1208" y="20"/>
                  </a:cubicBezTo>
                  <a:cubicBezTo>
                    <a:pt x="1145" y="7"/>
                    <a:pt x="1082" y="0"/>
                    <a:pt x="102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41"/>
            <p:cNvSpPr/>
            <p:nvPr/>
          </p:nvSpPr>
          <p:spPr>
            <a:xfrm>
              <a:off x="2059401" y="2333647"/>
              <a:ext cx="83457" cy="69257"/>
            </a:xfrm>
            <a:custGeom>
              <a:avLst/>
              <a:gdLst/>
              <a:ahLst/>
              <a:cxnLst/>
              <a:rect l="l" t="t" r="r" b="b"/>
              <a:pathLst>
                <a:path w="2292" h="1902" extrusionOk="0">
                  <a:moveTo>
                    <a:pt x="1059" y="1"/>
                  </a:moveTo>
                  <a:cubicBezTo>
                    <a:pt x="601" y="1"/>
                    <a:pt x="195" y="334"/>
                    <a:pt x="122" y="799"/>
                  </a:cubicBezTo>
                  <a:cubicBezTo>
                    <a:pt x="1" y="1426"/>
                    <a:pt x="497" y="1902"/>
                    <a:pt x="1038" y="1902"/>
                  </a:cubicBezTo>
                  <a:cubicBezTo>
                    <a:pt x="1223" y="1902"/>
                    <a:pt x="1414" y="1846"/>
                    <a:pt x="1587" y="1721"/>
                  </a:cubicBezTo>
                  <a:cubicBezTo>
                    <a:pt x="2292" y="1233"/>
                    <a:pt x="2048" y="175"/>
                    <a:pt x="1207" y="13"/>
                  </a:cubicBezTo>
                  <a:cubicBezTo>
                    <a:pt x="1157" y="5"/>
                    <a:pt x="1108" y="1"/>
                    <a:pt x="10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19" name="Google Shape;1119;p41"/>
          <p:cNvSpPr/>
          <p:nvPr/>
        </p:nvSpPr>
        <p:spPr>
          <a:xfrm flipH="1">
            <a:off x="3713637" y="503522"/>
            <a:ext cx="209899" cy="238613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2"/>
          </a:solidFill>
          <a:ln w="3400" cap="flat" cmpd="sng">
            <a:solidFill>
              <a:schemeClr val="accent2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1" name="Google Shape;1121;p41"/>
          <p:cNvGrpSpPr/>
          <p:nvPr/>
        </p:nvGrpSpPr>
        <p:grpSpPr>
          <a:xfrm>
            <a:off x="8425600" y="280332"/>
            <a:ext cx="699077" cy="461803"/>
            <a:chOff x="-430300" y="2401925"/>
            <a:chExt cx="313300" cy="206975"/>
          </a:xfrm>
        </p:grpSpPr>
        <p:sp>
          <p:nvSpPr>
            <p:cNvPr id="1122" name="Google Shape;1122;p41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41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41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41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41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127;p41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8" name="Google Shape;1128;p41"/>
          <p:cNvGrpSpPr/>
          <p:nvPr/>
        </p:nvGrpSpPr>
        <p:grpSpPr>
          <a:xfrm flipH="1">
            <a:off x="7829387" y="5500756"/>
            <a:ext cx="699077" cy="461803"/>
            <a:chOff x="-430300" y="2401925"/>
            <a:chExt cx="313300" cy="206975"/>
          </a:xfrm>
        </p:grpSpPr>
        <p:sp>
          <p:nvSpPr>
            <p:cNvPr id="1129" name="Google Shape;1129;p41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41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41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41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41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41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1" name="Google Shape;1036;p39">
            <a:extLst>
              <a:ext uri="{FF2B5EF4-FFF2-40B4-BE49-F238E27FC236}">
                <a16:creationId xmlns:a16="http://schemas.microsoft.com/office/drawing/2014/main" id="{8EF9B622-D9FB-4DA0-A7FB-978EE6038350}"/>
              </a:ext>
            </a:extLst>
          </p:cNvPr>
          <p:cNvSpPr/>
          <p:nvPr/>
        </p:nvSpPr>
        <p:spPr>
          <a:xfrm>
            <a:off x="1188417" y="598693"/>
            <a:ext cx="9676561" cy="2343585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4" name="Google Shape;1827;p54">
            <a:extLst>
              <a:ext uri="{FF2B5EF4-FFF2-40B4-BE49-F238E27FC236}">
                <a16:creationId xmlns:a16="http://schemas.microsoft.com/office/drawing/2014/main" id="{6547DE78-EFE4-4803-8211-BBC7BD9AAE76}"/>
              </a:ext>
            </a:extLst>
          </p:cNvPr>
          <p:cNvGrpSpPr/>
          <p:nvPr/>
        </p:nvGrpSpPr>
        <p:grpSpPr>
          <a:xfrm>
            <a:off x="8919864" y="3537701"/>
            <a:ext cx="2557545" cy="3320300"/>
            <a:chOff x="-221649" y="1584725"/>
            <a:chExt cx="1007990" cy="1308610"/>
          </a:xfrm>
        </p:grpSpPr>
        <p:sp>
          <p:nvSpPr>
            <p:cNvPr id="55" name="Google Shape;1828;p54">
              <a:extLst>
                <a:ext uri="{FF2B5EF4-FFF2-40B4-BE49-F238E27FC236}">
                  <a16:creationId xmlns:a16="http://schemas.microsoft.com/office/drawing/2014/main" id="{A62D27D6-3016-412D-B85B-29EBC406E1FA}"/>
                </a:ext>
              </a:extLst>
            </p:cNvPr>
            <p:cNvSpPr/>
            <p:nvPr/>
          </p:nvSpPr>
          <p:spPr>
            <a:xfrm>
              <a:off x="-208050" y="1584725"/>
              <a:ext cx="861775" cy="975809"/>
            </a:xfrm>
            <a:custGeom>
              <a:avLst/>
              <a:gdLst/>
              <a:ahLst/>
              <a:cxnLst/>
              <a:rect l="l" t="t" r="r" b="b"/>
              <a:pathLst>
                <a:path w="36312" h="41117" extrusionOk="0">
                  <a:moveTo>
                    <a:pt x="14201" y="1"/>
                  </a:moveTo>
                  <a:cubicBezTo>
                    <a:pt x="8381" y="1"/>
                    <a:pt x="0" y="4529"/>
                    <a:pt x="1620" y="31461"/>
                  </a:cubicBezTo>
                  <a:lnTo>
                    <a:pt x="1051" y="41117"/>
                  </a:lnTo>
                  <a:lnTo>
                    <a:pt x="1051" y="41117"/>
                  </a:lnTo>
                  <a:lnTo>
                    <a:pt x="36312" y="39245"/>
                  </a:lnTo>
                  <a:cubicBezTo>
                    <a:pt x="36312" y="39245"/>
                    <a:pt x="34482" y="470"/>
                    <a:pt x="22359" y="470"/>
                  </a:cubicBezTo>
                  <a:cubicBezTo>
                    <a:pt x="21446" y="470"/>
                    <a:pt x="20474" y="690"/>
                    <a:pt x="19441" y="1163"/>
                  </a:cubicBezTo>
                  <a:cubicBezTo>
                    <a:pt x="19441" y="1163"/>
                    <a:pt x="17149" y="1"/>
                    <a:pt x="14201" y="1"/>
                  </a:cubicBezTo>
                  <a:close/>
                </a:path>
              </a:pathLst>
            </a:custGeom>
            <a:solidFill>
              <a:schemeClr val="dk2"/>
            </a:solidFill>
            <a:ln w="5425" cap="flat" cmpd="sng">
              <a:solidFill>
                <a:schemeClr val="dk2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829;p54">
              <a:extLst>
                <a:ext uri="{FF2B5EF4-FFF2-40B4-BE49-F238E27FC236}">
                  <a16:creationId xmlns:a16="http://schemas.microsoft.com/office/drawing/2014/main" id="{66F7CD38-8108-4910-A4E9-8DB687D4CC81}"/>
                </a:ext>
              </a:extLst>
            </p:cNvPr>
            <p:cNvSpPr/>
            <p:nvPr/>
          </p:nvSpPr>
          <p:spPr>
            <a:xfrm>
              <a:off x="-221649" y="1811228"/>
              <a:ext cx="1007990" cy="1082107"/>
            </a:xfrm>
            <a:custGeom>
              <a:avLst/>
              <a:gdLst/>
              <a:ahLst/>
              <a:cxnLst/>
              <a:rect l="l" t="t" r="r" b="b"/>
              <a:pathLst>
                <a:path w="42473" h="45596" extrusionOk="0">
                  <a:moveTo>
                    <a:pt x="38665" y="0"/>
                  </a:moveTo>
                  <a:cubicBezTo>
                    <a:pt x="37936" y="0"/>
                    <a:pt x="37237" y="2876"/>
                    <a:pt x="37237" y="2876"/>
                  </a:cubicBezTo>
                  <a:cubicBezTo>
                    <a:pt x="37237" y="2876"/>
                    <a:pt x="36737" y="1598"/>
                    <a:pt x="36212" y="1598"/>
                  </a:cubicBezTo>
                  <a:cubicBezTo>
                    <a:pt x="36101" y="1598"/>
                    <a:pt x="35990" y="1654"/>
                    <a:pt x="35881" y="1791"/>
                  </a:cubicBezTo>
                  <a:cubicBezTo>
                    <a:pt x="35366" y="2496"/>
                    <a:pt x="35746" y="4693"/>
                    <a:pt x="35664" y="6158"/>
                  </a:cubicBezTo>
                  <a:cubicBezTo>
                    <a:pt x="35447" y="7731"/>
                    <a:pt x="34010" y="16194"/>
                    <a:pt x="26930" y="20127"/>
                  </a:cubicBezTo>
                  <a:cubicBezTo>
                    <a:pt x="25466" y="20940"/>
                    <a:pt x="23865" y="21510"/>
                    <a:pt x="22184" y="21808"/>
                  </a:cubicBezTo>
                  <a:lnTo>
                    <a:pt x="21804" y="18662"/>
                  </a:lnTo>
                  <a:lnTo>
                    <a:pt x="16352" y="18608"/>
                  </a:lnTo>
                  <a:lnTo>
                    <a:pt x="16352" y="18608"/>
                  </a:lnTo>
                  <a:lnTo>
                    <a:pt x="16488" y="22920"/>
                  </a:lnTo>
                  <a:cubicBezTo>
                    <a:pt x="16187" y="22905"/>
                    <a:pt x="15893" y="22897"/>
                    <a:pt x="15606" y="22897"/>
                  </a:cubicBezTo>
                  <a:cubicBezTo>
                    <a:pt x="1" y="22897"/>
                    <a:pt x="3034" y="45596"/>
                    <a:pt x="3034" y="45596"/>
                  </a:cubicBezTo>
                  <a:lnTo>
                    <a:pt x="31270" y="45135"/>
                  </a:lnTo>
                  <a:lnTo>
                    <a:pt x="30755" y="27694"/>
                  </a:lnTo>
                  <a:cubicBezTo>
                    <a:pt x="39000" y="25497"/>
                    <a:pt x="41225" y="7894"/>
                    <a:pt x="41225" y="7894"/>
                  </a:cubicBezTo>
                  <a:cubicBezTo>
                    <a:pt x="42038" y="4151"/>
                    <a:pt x="42472" y="1547"/>
                    <a:pt x="42093" y="1438"/>
                  </a:cubicBezTo>
                  <a:cubicBezTo>
                    <a:pt x="42070" y="1432"/>
                    <a:pt x="42047" y="1429"/>
                    <a:pt x="42025" y="1429"/>
                  </a:cubicBezTo>
                  <a:cubicBezTo>
                    <a:pt x="41478" y="1429"/>
                    <a:pt x="40948" y="3261"/>
                    <a:pt x="40818" y="4042"/>
                  </a:cubicBezTo>
                  <a:cubicBezTo>
                    <a:pt x="40926" y="3066"/>
                    <a:pt x="41279" y="706"/>
                    <a:pt x="40872" y="625"/>
                  </a:cubicBezTo>
                  <a:cubicBezTo>
                    <a:pt x="40864" y="623"/>
                    <a:pt x="40855" y="622"/>
                    <a:pt x="40847" y="622"/>
                  </a:cubicBezTo>
                  <a:cubicBezTo>
                    <a:pt x="40421" y="622"/>
                    <a:pt x="39973" y="2649"/>
                    <a:pt x="39760" y="3527"/>
                  </a:cubicBezTo>
                  <a:cubicBezTo>
                    <a:pt x="39950" y="2550"/>
                    <a:pt x="40302" y="191"/>
                    <a:pt x="39923" y="163"/>
                  </a:cubicBezTo>
                  <a:cubicBezTo>
                    <a:pt x="39917" y="163"/>
                    <a:pt x="39910" y="163"/>
                    <a:pt x="39904" y="163"/>
                  </a:cubicBezTo>
                  <a:cubicBezTo>
                    <a:pt x="39234" y="163"/>
                    <a:pt x="38648" y="3066"/>
                    <a:pt x="38648" y="3066"/>
                  </a:cubicBezTo>
                  <a:cubicBezTo>
                    <a:pt x="38648" y="3066"/>
                    <a:pt x="39217" y="28"/>
                    <a:pt x="38675" y="1"/>
                  </a:cubicBezTo>
                  <a:cubicBezTo>
                    <a:pt x="38672" y="1"/>
                    <a:pt x="38668" y="0"/>
                    <a:pt x="38665" y="0"/>
                  </a:cubicBezTo>
                  <a:close/>
                </a:path>
              </a:pathLst>
            </a:custGeom>
            <a:solidFill>
              <a:srgbClr val="DD7E6B"/>
            </a:solidFill>
            <a:ln w="6100" cap="flat" cmpd="sng">
              <a:solidFill>
                <a:srgbClr val="022B49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830;p54">
              <a:extLst>
                <a:ext uri="{FF2B5EF4-FFF2-40B4-BE49-F238E27FC236}">
                  <a16:creationId xmlns:a16="http://schemas.microsoft.com/office/drawing/2014/main" id="{38555EDE-6C34-4164-9106-0AAE5B821DEA}"/>
                </a:ext>
              </a:extLst>
            </p:cNvPr>
            <p:cNvSpPr/>
            <p:nvPr/>
          </p:nvSpPr>
          <p:spPr>
            <a:xfrm>
              <a:off x="658791" y="1883984"/>
              <a:ext cx="32229" cy="66332"/>
            </a:xfrm>
            <a:custGeom>
              <a:avLst/>
              <a:gdLst/>
              <a:ahLst/>
              <a:cxnLst/>
              <a:rect l="l" t="t" r="r" b="b"/>
              <a:pathLst>
                <a:path w="1358" h="2795" fill="none" extrusionOk="0">
                  <a:moveTo>
                    <a:pt x="82" y="1"/>
                  </a:moveTo>
                  <a:cubicBezTo>
                    <a:pt x="82" y="1"/>
                    <a:pt x="1357" y="1520"/>
                    <a:pt x="1" y="2795"/>
                  </a:cubicBezTo>
                </a:path>
              </a:pathLst>
            </a:custGeom>
            <a:noFill/>
            <a:ln w="6100" cap="flat" cmpd="sng">
              <a:solidFill>
                <a:srgbClr val="022B49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831;p54">
              <a:extLst>
                <a:ext uri="{FF2B5EF4-FFF2-40B4-BE49-F238E27FC236}">
                  <a16:creationId xmlns:a16="http://schemas.microsoft.com/office/drawing/2014/main" id="{981FEB38-8BB4-45E2-A81B-5FA47592D4AA}"/>
                </a:ext>
              </a:extLst>
            </p:cNvPr>
            <p:cNvSpPr/>
            <p:nvPr/>
          </p:nvSpPr>
          <p:spPr>
            <a:xfrm>
              <a:off x="684600" y="1881405"/>
              <a:ext cx="72764" cy="30259"/>
            </a:xfrm>
            <a:custGeom>
              <a:avLst/>
              <a:gdLst/>
              <a:ahLst/>
              <a:cxnLst/>
              <a:rect l="l" t="t" r="r" b="b"/>
              <a:pathLst>
                <a:path w="3066" h="1275" extrusionOk="0">
                  <a:moveTo>
                    <a:pt x="1" y="0"/>
                  </a:moveTo>
                  <a:lnTo>
                    <a:pt x="3066" y="1275"/>
                  </a:lnTo>
                </a:path>
              </a:pathLst>
            </a:custGeom>
            <a:solidFill>
              <a:srgbClr val="FFE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832;p54">
              <a:extLst>
                <a:ext uri="{FF2B5EF4-FFF2-40B4-BE49-F238E27FC236}">
                  <a16:creationId xmlns:a16="http://schemas.microsoft.com/office/drawing/2014/main" id="{A76D78FE-1E22-4AF7-AA95-E50C3CA916D3}"/>
                </a:ext>
              </a:extLst>
            </p:cNvPr>
            <p:cNvSpPr/>
            <p:nvPr/>
          </p:nvSpPr>
          <p:spPr>
            <a:xfrm>
              <a:off x="684600" y="1881405"/>
              <a:ext cx="72764" cy="30259"/>
            </a:xfrm>
            <a:custGeom>
              <a:avLst/>
              <a:gdLst/>
              <a:ahLst/>
              <a:cxnLst/>
              <a:rect l="l" t="t" r="r" b="b"/>
              <a:pathLst>
                <a:path w="3066" h="1275" fill="none" extrusionOk="0">
                  <a:moveTo>
                    <a:pt x="1" y="0"/>
                  </a:moveTo>
                  <a:lnTo>
                    <a:pt x="3066" y="1275"/>
                  </a:lnTo>
                </a:path>
              </a:pathLst>
            </a:custGeom>
            <a:noFill/>
            <a:ln w="6100" cap="flat" cmpd="sng">
              <a:solidFill>
                <a:srgbClr val="022B49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833;p54">
              <a:extLst>
                <a:ext uri="{FF2B5EF4-FFF2-40B4-BE49-F238E27FC236}">
                  <a16:creationId xmlns:a16="http://schemas.microsoft.com/office/drawing/2014/main" id="{2F2EB3AB-DBB5-44C9-9911-72A63B6CA44E}"/>
                </a:ext>
              </a:extLst>
            </p:cNvPr>
            <p:cNvSpPr/>
            <p:nvPr/>
          </p:nvSpPr>
          <p:spPr>
            <a:xfrm>
              <a:off x="-11901" y="2523179"/>
              <a:ext cx="8401" cy="206022"/>
            </a:xfrm>
            <a:custGeom>
              <a:avLst/>
              <a:gdLst/>
              <a:ahLst/>
              <a:cxnLst/>
              <a:rect l="l" t="t" r="r" b="b"/>
              <a:pathLst>
                <a:path w="354" h="8681" extrusionOk="0">
                  <a:moveTo>
                    <a:pt x="353" y="1"/>
                  </a:moveTo>
                  <a:lnTo>
                    <a:pt x="1" y="8680"/>
                  </a:lnTo>
                </a:path>
              </a:pathLst>
            </a:custGeom>
            <a:solidFill>
              <a:srgbClr val="FFE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834;p54">
              <a:extLst>
                <a:ext uri="{FF2B5EF4-FFF2-40B4-BE49-F238E27FC236}">
                  <a16:creationId xmlns:a16="http://schemas.microsoft.com/office/drawing/2014/main" id="{B30B18E6-45F3-4C7D-B37F-B7E06AE670DF}"/>
                </a:ext>
              </a:extLst>
            </p:cNvPr>
            <p:cNvSpPr/>
            <p:nvPr/>
          </p:nvSpPr>
          <p:spPr>
            <a:xfrm>
              <a:off x="-11901" y="2523179"/>
              <a:ext cx="8401" cy="206022"/>
            </a:xfrm>
            <a:custGeom>
              <a:avLst/>
              <a:gdLst/>
              <a:ahLst/>
              <a:cxnLst/>
              <a:rect l="l" t="t" r="r" b="b"/>
              <a:pathLst>
                <a:path w="354" h="8681" fill="none" extrusionOk="0">
                  <a:moveTo>
                    <a:pt x="353" y="1"/>
                  </a:moveTo>
                  <a:lnTo>
                    <a:pt x="1" y="8680"/>
                  </a:lnTo>
                </a:path>
              </a:pathLst>
            </a:custGeom>
            <a:noFill/>
            <a:ln w="6100" cap="flat" cmpd="sng">
              <a:solidFill>
                <a:srgbClr val="022B49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835;p54">
              <a:extLst>
                <a:ext uri="{FF2B5EF4-FFF2-40B4-BE49-F238E27FC236}">
                  <a16:creationId xmlns:a16="http://schemas.microsoft.com/office/drawing/2014/main" id="{FEC5F747-2DA6-4A6A-8E3E-CC40F02D21FF}"/>
                </a:ext>
              </a:extLst>
            </p:cNvPr>
            <p:cNvSpPr/>
            <p:nvPr/>
          </p:nvSpPr>
          <p:spPr>
            <a:xfrm>
              <a:off x="-173472" y="2220613"/>
              <a:ext cx="818202" cy="670799"/>
            </a:xfrm>
            <a:custGeom>
              <a:avLst/>
              <a:gdLst/>
              <a:ahLst/>
              <a:cxnLst/>
              <a:rect l="l" t="t" r="r" b="b"/>
              <a:pathLst>
                <a:path w="34476" h="28265" extrusionOk="0">
                  <a:moveTo>
                    <a:pt x="28443" y="1"/>
                  </a:moveTo>
                  <a:cubicBezTo>
                    <a:pt x="28254" y="1"/>
                    <a:pt x="28066" y="76"/>
                    <a:pt x="27938" y="218"/>
                  </a:cubicBezTo>
                  <a:cubicBezTo>
                    <a:pt x="26962" y="1303"/>
                    <a:pt x="25850" y="2361"/>
                    <a:pt x="24900" y="2877"/>
                  </a:cubicBezTo>
                  <a:cubicBezTo>
                    <a:pt x="23951" y="3419"/>
                    <a:pt x="22947" y="3853"/>
                    <a:pt x="21890" y="4151"/>
                  </a:cubicBezTo>
                  <a:cubicBezTo>
                    <a:pt x="21239" y="6186"/>
                    <a:pt x="19530" y="7705"/>
                    <a:pt x="17414" y="8084"/>
                  </a:cubicBezTo>
                  <a:cubicBezTo>
                    <a:pt x="17140" y="8133"/>
                    <a:pt x="16863" y="8156"/>
                    <a:pt x="16587" y="8156"/>
                  </a:cubicBezTo>
                  <a:cubicBezTo>
                    <a:pt x="14704" y="8156"/>
                    <a:pt x="12826" y="7076"/>
                    <a:pt x="11691" y="5562"/>
                  </a:cubicBezTo>
                  <a:cubicBezTo>
                    <a:pt x="4042" y="6647"/>
                    <a:pt x="896" y="14079"/>
                    <a:pt x="1" y="18581"/>
                  </a:cubicBezTo>
                  <a:cubicBezTo>
                    <a:pt x="191" y="19042"/>
                    <a:pt x="570" y="19422"/>
                    <a:pt x="1086" y="19558"/>
                  </a:cubicBezTo>
                  <a:cubicBezTo>
                    <a:pt x="1155" y="19570"/>
                    <a:pt x="1222" y="19576"/>
                    <a:pt x="1288" y="19576"/>
                  </a:cubicBezTo>
                  <a:cubicBezTo>
                    <a:pt x="1943" y="19576"/>
                    <a:pt x="2430" y="18995"/>
                    <a:pt x="2849" y="18527"/>
                  </a:cubicBezTo>
                  <a:cubicBezTo>
                    <a:pt x="2873" y="18494"/>
                    <a:pt x="2903" y="18481"/>
                    <a:pt x="2932" y="18481"/>
                  </a:cubicBezTo>
                  <a:cubicBezTo>
                    <a:pt x="3002" y="18481"/>
                    <a:pt x="3074" y="18551"/>
                    <a:pt x="3093" y="18608"/>
                  </a:cubicBezTo>
                  <a:cubicBezTo>
                    <a:pt x="3147" y="19205"/>
                    <a:pt x="3391" y="19883"/>
                    <a:pt x="4042" y="19910"/>
                  </a:cubicBezTo>
                  <a:lnTo>
                    <a:pt x="4178" y="19910"/>
                  </a:lnTo>
                  <a:cubicBezTo>
                    <a:pt x="4910" y="19856"/>
                    <a:pt x="5317" y="19097"/>
                    <a:pt x="5615" y="18527"/>
                  </a:cubicBezTo>
                  <a:cubicBezTo>
                    <a:pt x="5636" y="18476"/>
                    <a:pt x="5675" y="18456"/>
                    <a:pt x="5716" y="18456"/>
                  </a:cubicBezTo>
                  <a:cubicBezTo>
                    <a:pt x="5785" y="18456"/>
                    <a:pt x="5859" y="18513"/>
                    <a:pt x="5859" y="18581"/>
                  </a:cubicBezTo>
                  <a:cubicBezTo>
                    <a:pt x="5859" y="19124"/>
                    <a:pt x="6266" y="19585"/>
                    <a:pt x="6809" y="19666"/>
                  </a:cubicBezTo>
                  <a:lnTo>
                    <a:pt x="6266" y="28264"/>
                  </a:lnTo>
                  <a:lnTo>
                    <a:pt x="6266" y="28264"/>
                  </a:lnTo>
                  <a:lnTo>
                    <a:pt x="29728" y="27885"/>
                  </a:lnTo>
                  <a:lnTo>
                    <a:pt x="28996" y="10851"/>
                  </a:lnTo>
                  <a:cubicBezTo>
                    <a:pt x="30813" y="10336"/>
                    <a:pt x="32712" y="8057"/>
                    <a:pt x="34285" y="6131"/>
                  </a:cubicBezTo>
                  <a:cubicBezTo>
                    <a:pt x="34448" y="5942"/>
                    <a:pt x="34475" y="5643"/>
                    <a:pt x="34367" y="5399"/>
                  </a:cubicBezTo>
                  <a:cubicBezTo>
                    <a:pt x="34231" y="5101"/>
                    <a:pt x="33933" y="4884"/>
                    <a:pt x="33607" y="4829"/>
                  </a:cubicBezTo>
                  <a:cubicBezTo>
                    <a:pt x="33282" y="4829"/>
                    <a:pt x="33010" y="5019"/>
                    <a:pt x="32902" y="5318"/>
                  </a:cubicBezTo>
                  <a:cubicBezTo>
                    <a:pt x="32876" y="5379"/>
                    <a:pt x="32830" y="5403"/>
                    <a:pt x="32784" y="5403"/>
                  </a:cubicBezTo>
                  <a:cubicBezTo>
                    <a:pt x="32686" y="5403"/>
                    <a:pt x="32584" y="5293"/>
                    <a:pt x="32658" y="5182"/>
                  </a:cubicBezTo>
                  <a:cubicBezTo>
                    <a:pt x="32902" y="4667"/>
                    <a:pt x="32821" y="4043"/>
                    <a:pt x="32441" y="3609"/>
                  </a:cubicBezTo>
                  <a:cubicBezTo>
                    <a:pt x="32295" y="3463"/>
                    <a:pt x="32105" y="3361"/>
                    <a:pt x="31911" y="3361"/>
                  </a:cubicBezTo>
                  <a:cubicBezTo>
                    <a:pt x="31889" y="3361"/>
                    <a:pt x="31866" y="3362"/>
                    <a:pt x="31844" y="3365"/>
                  </a:cubicBezTo>
                  <a:cubicBezTo>
                    <a:pt x="31546" y="3392"/>
                    <a:pt x="31274" y="3555"/>
                    <a:pt x="31112" y="3826"/>
                  </a:cubicBezTo>
                  <a:cubicBezTo>
                    <a:pt x="31081" y="3857"/>
                    <a:pt x="31043" y="3870"/>
                    <a:pt x="31006" y="3870"/>
                  </a:cubicBezTo>
                  <a:cubicBezTo>
                    <a:pt x="30915" y="3870"/>
                    <a:pt x="30829" y="3787"/>
                    <a:pt x="30868" y="3690"/>
                  </a:cubicBezTo>
                  <a:cubicBezTo>
                    <a:pt x="31057" y="3121"/>
                    <a:pt x="31329" y="2361"/>
                    <a:pt x="30976" y="1819"/>
                  </a:cubicBezTo>
                  <a:cubicBezTo>
                    <a:pt x="30802" y="1514"/>
                    <a:pt x="30425" y="1349"/>
                    <a:pt x="30059" y="1349"/>
                  </a:cubicBezTo>
                  <a:cubicBezTo>
                    <a:pt x="29741" y="1349"/>
                    <a:pt x="29431" y="1473"/>
                    <a:pt x="29267" y="1737"/>
                  </a:cubicBezTo>
                  <a:cubicBezTo>
                    <a:pt x="29236" y="1785"/>
                    <a:pt x="29192" y="1805"/>
                    <a:pt x="29149" y="1805"/>
                  </a:cubicBezTo>
                  <a:cubicBezTo>
                    <a:pt x="29044" y="1805"/>
                    <a:pt x="28939" y="1690"/>
                    <a:pt x="28996" y="1575"/>
                  </a:cubicBezTo>
                  <a:cubicBezTo>
                    <a:pt x="29294" y="1141"/>
                    <a:pt x="29267" y="571"/>
                    <a:pt x="28915" y="191"/>
                  </a:cubicBezTo>
                  <a:cubicBezTo>
                    <a:pt x="28786" y="62"/>
                    <a:pt x="28614" y="1"/>
                    <a:pt x="28443" y="1"/>
                  </a:cubicBezTo>
                  <a:close/>
                </a:path>
              </a:pathLst>
            </a:custGeom>
            <a:solidFill>
              <a:srgbClr val="7DE3D6"/>
            </a:solidFill>
            <a:ln w="5425" cap="flat" cmpd="sng">
              <a:solidFill>
                <a:srgbClr val="7DE3D6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836;p54">
              <a:extLst>
                <a:ext uri="{FF2B5EF4-FFF2-40B4-BE49-F238E27FC236}">
                  <a16:creationId xmlns:a16="http://schemas.microsoft.com/office/drawing/2014/main" id="{2E1E9A23-116B-469F-AF53-6AEDA71E31D2}"/>
                </a:ext>
              </a:extLst>
            </p:cNvPr>
            <p:cNvSpPr/>
            <p:nvPr/>
          </p:nvSpPr>
          <p:spPr>
            <a:xfrm>
              <a:off x="-12542" y="2523179"/>
              <a:ext cx="9042" cy="163541"/>
            </a:xfrm>
            <a:custGeom>
              <a:avLst/>
              <a:gdLst/>
              <a:ahLst/>
              <a:cxnLst/>
              <a:rect l="l" t="t" r="r" b="b"/>
              <a:pathLst>
                <a:path w="381" h="6891" fill="none" extrusionOk="0">
                  <a:moveTo>
                    <a:pt x="380" y="1"/>
                  </a:moveTo>
                  <a:lnTo>
                    <a:pt x="1" y="6890"/>
                  </a:lnTo>
                </a:path>
              </a:pathLst>
            </a:custGeom>
            <a:noFill/>
            <a:ln w="5425" cap="flat" cmpd="sng">
              <a:solidFill>
                <a:srgbClr val="022B49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837;p54">
              <a:extLst>
                <a:ext uri="{FF2B5EF4-FFF2-40B4-BE49-F238E27FC236}">
                  <a16:creationId xmlns:a16="http://schemas.microsoft.com/office/drawing/2014/main" id="{273A3301-0D6A-4C9C-A826-0762A19A5D4C}"/>
                </a:ext>
              </a:extLst>
            </p:cNvPr>
            <p:cNvSpPr/>
            <p:nvPr/>
          </p:nvSpPr>
          <p:spPr>
            <a:xfrm>
              <a:off x="-181185" y="1676593"/>
              <a:ext cx="781487" cy="620012"/>
            </a:xfrm>
            <a:custGeom>
              <a:avLst/>
              <a:gdLst/>
              <a:ahLst/>
              <a:cxnLst/>
              <a:rect l="l" t="t" r="r" b="b"/>
              <a:pathLst>
                <a:path w="32929" h="26125" extrusionOk="0">
                  <a:moveTo>
                    <a:pt x="15704" y="0"/>
                  </a:moveTo>
                  <a:cubicBezTo>
                    <a:pt x="15202" y="0"/>
                    <a:pt x="14695" y="37"/>
                    <a:pt x="14186" y="113"/>
                  </a:cubicBezTo>
                  <a:cubicBezTo>
                    <a:pt x="8083" y="1008"/>
                    <a:pt x="3933" y="7165"/>
                    <a:pt x="4611" y="14028"/>
                  </a:cubicBezTo>
                  <a:cubicBezTo>
                    <a:pt x="4141" y="13720"/>
                    <a:pt x="3594" y="13557"/>
                    <a:pt x="3038" y="13557"/>
                  </a:cubicBezTo>
                  <a:cubicBezTo>
                    <a:pt x="2664" y="13557"/>
                    <a:pt x="2286" y="13631"/>
                    <a:pt x="1926" y="13784"/>
                  </a:cubicBezTo>
                  <a:cubicBezTo>
                    <a:pt x="434" y="14489"/>
                    <a:pt x="0" y="16577"/>
                    <a:pt x="977" y="18476"/>
                  </a:cubicBezTo>
                  <a:cubicBezTo>
                    <a:pt x="1759" y="19956"/>
                    <a:pt x="3150" y="20875"/>
                    <a:pt x="4433" y="20875"/>
                  </a:cubicBezTo>
                  <a:cubicBezTo>
                    <a:pt x="4796" y="20875"/>
                    <a:pt x="5150" y="20802"/>
                    <a:pt x="5479" y="20646"/>
                  </a:cubicBezTo>
                  <a:cubicBezTo>
                    <a:pt x="5886" y="20456"/>
                    <a:pt x="6212" y="20185"/>
                    <a:pt x="6456" y="19832"/>
                  </a:cubicBezTo>
                  <a:cubicBezTo>
                    <a:pt x="8636" y="23660"/>
                    <a:pt x="12439" y="26124"/>
                    <a:pt x="16570" y="26124"/>
                  </a:cubicBezTo>
                  <a:cubicBezTo>
                    <a:pt x="17064" y="26124"/>
                    <a:pt x="17563" y="26089"/>
                    <a:pt x="18065" y="26017"/>
                  </a:cubicBezTo>
                  <a:cubicBezTo>
                    <a:pt x="22838" y="25311"/>
                    <a:pt x="26419" y="21351"/>
                    <a:pt x="27422" y="16360"/>
                  </a:cubicBezTo>
                  <a:cubicBezTo>
                    <a:pt x="27802" y="16794"/>
                    <a:pt x="28317" y="17066"/>
                    <a:pt x="28887" y="17174"/>
                  </a:cubicBezTo>
                  <a:cubicBezTo>
                    <a:pt x="28991" y="17188"/>
                    <a:pt x="29095" y="17195"/>
                    <a:pt x="29199" y="17195"/>
                  </a:cubicBezTo>
                  <a:cubicBezTo>
                    <a:pt x="30721" y="17195"/>
                    <a:pt x="32193" y="15739"/>
                    <a:pt x="32549" y="13784"/>
                  </a:cubicBezTo>
                  <a:cubicBezTo>
                    <a:pt x="32929" y="11668"/>
                    <a:pt x="31925" y="9796"/>
                    <a:pt x="30270" y="9579"/>
                  </a:cubicBezTo>
                  <a:cubicBezTo>
                    <a:pt x="30153" y="9561"/>
                    <a:pt x="30035" y="9552"/>
                    <a:pt x="29917" y="9552"/>
                  </a:cubicBezTo>
                  <a:cubicBezTo>
                    <a:pt x="29003" y="9552"/>
                    <a:pt x="28101" y="10098"/>
                    <a:pt x="27477" y="10963"/>
                  </a:cubicBezTo>
                  <a:cubicBezTo>
                    <a:pt x="26332" y="4591"/>
                    <a:pt x="21304" y="0"/>
                    <a:pt x="15704" y="0"/>
                  </a:cubicBezTo>
                  <a:close/>
                </a:path>
              </a:pathLst>
            </a:custGeom>
            <a:solidFill>
              <a:srgbClr val="DD7E6B"/>
            </a:solidFill>
            <a:ln w="6100" cap="flat" cmpd="sng">
              <a:solidFill>
                <a:srgbClr val="022B49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838;p54">
              <a:extLst>
                <a:ext uri="{FF2B5EF4-FFF2-40B4-BE49-F238E27FC236}">
                  <a16:creationId xmlns:a16="http://schemas.microsoft.com/office/drawing/2014/main" id="{AF7CCC77-EA17-474A-9FA7-78442770AA39}"/>
                </a:ext>
              </a:extLst>
            </p:cNvPr>
            <p:cNvSpPr/>
            <p:nvPr/>
          </p:nvSpPr>
          <p:spPr>
            <a:xfrm>
              <a:off x="-320" y="2056147"/>
              <a:ext cx="171372" cy="143677"/>
            </a:xfrm>
            <a:custGeom>
              <a:avLst/>
              <a:gdLst/>
              <a:ahLst/>
              <a:cxnLst/>
              <a:rect l="l" t="t" r="r" b="b"/>
              <a:pathLst>
                <a:path w="7221" h="6054" extrusionOk="0">
                  <a:moveTo>
                    <a:pt x="4013" y="0"/>
                  </a:moveTo>
                  <a:cubicBezTo>
                    <a:pt x="3915" y="0"/>
                    <a:pt x="3816" y="5"/>
                    <a:pt x="3717" y="15"/>
                  </a:cubicBezTo>
                  <a:cubicBezTo>
                    <a:pt x="1032" y="286"/>
                    <a:pt x="1" y="3649"/>
                    <a:pt x="2089" y="5358"/>
                  </a:cubicBezTo>
                  <a:cubicBezTo>
                    <a:pt x="2677" y="5839"/>
                    <a:pt x="3347" y="6054"/>
                    <a:pt x="4000" y="6054"/>
                  </a:cubicBezTo>
                  <a:cubicBezTo>
                    <a:pt x="5666" y="6054"/>
                    <a:pt x="7221" y="4657"/>
                    <a:pt x="7026" y="2727"/>
                  </a:cubicBezTo>
                  <a:cubicBezTo>
                    <a:pt x="6873" y="1172"/>
                    <a:pt x="5546" y="0"/>
                    <a:pt x="4013" y="0"/>
                  </a:cubicBezTo>
                  <a:close/>
                </a:path>
              </a:pathLst>
            </a:custGeom>
            <a:solidFill>
              <a:srgbClr val="FF5D36"/>
            </a:solidFill>
            <a:ln w="8125" cap="flat" cmpd="sng">
              <a:solidFill>
                <a:srgbClr val="FF5D36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839;p54">
              <a:extLst>
                <a:ext uri="{FF2B5EF4-FFF2-40B4-BE49-F238E27FC236}">
                  <a16:creationId xmlns:a16="http://schemas.microsoft.com/office/drawing/2014/main" id="{FA050D09-9B20-4894-8078-446C2C3AA929}"/>
                </a:ext>
              </a:extLst>
            </p:cNvPr>
            <p:cNvSpPr/>
            <p:nvPr/>
          </p:nvSpPr>
          <p:spPr>
            <a:xfrm>
              <a:off x="250746" y="2031038"/>
              <a:ext cx="170732" cy="144199"/>
            </a:xfrm>
            <a:custGeom>
              <a:avLst/>
              <a:gdLst/>
              <a:ahLst/>
              <a:cxnLst/>
              <a:rect l="l" t="t" r="r" b="b"/>
              <a:pathLst>
                <a:path w="7194" h="6076" extrusionOk="0">
                  <a:moveTo>
                    <a:pt x="3985" y="0"/>
                  </a:moveTo>
                  <a:cubicBezTo>
                    <a:pt x="3887" y="0"/>
                    <a:pt x="3788" y="5"/>
                    <a:pt x="3689" y="15"/>
                  </a:cubicBezTo>
                  <a:cubicBezTo>
                    <a:pt x="1004" y="286"/>
                    <a:pt x="0" y="3677"/>
                    <a:pt x="2089" y="5386"/>
                  </a:cubicBezTo>
                  <a:cubicBezTo>
                    <a:pt x="2673" y="5863"/>
                    <a:pt x="3335" y="6076"/>
                    <a:pt x="3980" y="6076"/>
                  </a:cubicBezTo>
                  <a:cubicBezTo>
                    <a:pt x="5643" y="6076"/>
                    <a:pt x="7194" y="4662"/>
                    <a:pt x="6998" y="2727"/>
                  </a:cubicBezTo>
                  <a:cubicBezTo>
                    <a:pt x="6845" y="1172"/>
                    <a:pt x="5518" y="0"/>
                    <a:pt x="3985" y="0"/>
                  </a:cubicBezTo>
                  <a:close/>
                </a:path>
              </a:pathLst>
            </a:custGeom>
            <a:solidFill>
              <a:srgbClr val="FF5D36"/>
            </a:solidFill>
            <a:ln w="8125" cap="flat" cmpd="sng">
              <a:solidFill>
                <a:srgbClr val="FF5D36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840;p54">
              <a:extLst>
                <a:ext uri="{FF2B5EF4-FFF2-40B4-BE49-F238E27FC236}">
                  <a16:creationId xmlns:a16="http://schemas.microsoft.com/office/drawing/2014/main" id="{1438CF95-36FD-4AC4-BDDF-804930F669BE}"/>
                </a:ext>
              </a:extLst>
            </p:cNvPr>
            <p:cNvSpPr/>
            <p:nvPr/>
          </p:nvSpPr>
          <p:spPr>
            <a:xfrm>
              <a:off x="300941" y="1975931"/>
              <a:ext cx="48319" cy="63935"/>
            </a:xfrm>
            <a:custGeom>
              <a:avLst/>
              <a:gdLst/>
              <a:ahLst/>
              <a:cxnLst/>
              <a:rect l="l" t="t" r="r" b="b"/>
              <a:pathLst>
                <a:path w="2036" h="2694" extrusionOk="0">
                  <a:moveTo>
                    <a:pt x="944" y="1"/>
                  </a:moveTo>
                  <a:cubicBezTo>
                    <a:pt x="919" y="1"/>
                    <a:pt x="894" y="2"/>
                    <a:pt x="869" y="4"/>
                  </a:cubicBezTo>
                  <a:cubicBezTo>
                    <a:pt x="354" y="31"/>
                    <a:pt x="1" y="710"/>
                    <a:pt x="55" y="1442"/>
                  </a:cubicBezTo>
                  <a:cubicBezTo>
                    <a:pt x="133" y="2142"/>
                    <a:pt x="582" y="2693"/>
                    <a:pt x="1072" y="2693"/>
                  </a:cubicBezTo>
                  <a:cubicBezTo>
                    <a:pt x="1095" y="2693"/>
                    <a:pt x="1117" y="2692"/>
                    <a:pt x="1140" y="2690"/>
                  </a:cubicBezTo>
                  <a:cubicBezTo>
                    <a:pt x="1683" y="2635"/>
                    <a:pt x="2035" y="1984"/>
                    <a:pt x="1954" y="1252"/>
                  </a:cubicBezTo>
                  <a:cubicBezTo>
                    <a:pt x="1902" y="528"/>
                    <a:pt x="1455" y="1"/>
                    <a:pt x="944" y="1"/>
                  </a:cubicBezTo>
                  <a:close/>
                </a:path>
              </a:pathLst>
            </a:custGeom>
            <a:solidFill>
              <a:srgbClr val="252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841;p54">
              <a:extLst>
                <a:ext uri="{FF2B5EF4-FFF2-40B4-BE49-F238E27FC236}">
                  <a16:creationId xmlns:a16="http://schemas.microsoft.com/office/drawing/2014/main" id="{F9DCE995-2D36-4EE6-A456-BC860488884E}"/>
                </a:ext>
              </a:extLst>
            </p:cNvPr>
            <p:cNvSpPr/>
            <p:nvPr/>
          </p:nvSpPr>
          <p:spPr>
            <a:xfrm>
              <a:off x="76930" y="2004909"/>
              <a:ext cx="48960" cy="63912"/>
            </a:xfrm>
            <a:custGeom>
              <a:avLst/>
              <a:gdLst/>
              <a:ahLst/>
              <a:cxnLst/>
              <a:rect l="l" t="t" r="r" b="b"/>
              <a:pathLst>
                <a:path w="2063" h="2693" extrusionOk="0">
                  <a:moveTo>
                    <a:pt x="967" y="0"/>
                  </a:moveTo>
                  <a:cubicBezTo>
                    <a:pt x="943" y="0"/>
                    <a:pt x="920" y="1"/>
                    <a:pt x="896" y="4"/>
                  </a:cubicBezTo>
                  <a:cubicBezTo>
                    <a:pt x="353" y="31"/>
                    <a:pt x="1" y="682"/>
                    <a:pt x="82" y="1441"/>
                  </a:cubicBezTo>
                  <a:cubicBezTo>
                    <a:pt x="134" y="2141"/>
                    <a:pt x="582" y="2693"/>
                    <a:pt x="1096" y="2693"/>
                  </a:cubicBezTo>
                  <a:cubicBezTo>
                    <a:pt x="1119" y="2693"/>
                    <a:pt x="1143" y="2692"/>
                    <a:pt x="1167" y="2689"/>
                  </a:cubicBezTo>
                  <a:cubicBezTo>
                    <a:pt x="1683" y="2635"/>
                    <a:pt x="2062" y="1984"/>
                    <a:pt x="1981" y="1252"/>
                  </a:cubicBezTo>
                  <a:cubicBezTo>
                    <a:pt x="1903" y="527"/>
                    <a:pt x="1455" y="0"/>
                    <a:pt x="967" y="0"/>
                  </a:cubicBezTo>
                  <a:close/>
                </a:path>
              </a:pathLst>
            </a:custGeom>
            <a:solidFill>
              <a:srgbClr val="252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842;p54">
              <a:extLst>
                <a:ext uri="{FF2B5EF4-FFF2-40B4-BE49-F238E27FC236}">
                  <a16:creationId xmlns:a16="http://schemas.microsoft.com/office/drawing/2014/main" id="{E908EFB5-9365-4108-AAE9-FFB0251F6981}"/>
                </a:ext>
              </a:extLst>
            </p:cNvPr>
            <p:cNvSpPr/>
            <p:nvPr/>
          </p:nvSpPr>
          <p:spPr>
            <a:xfrm>
              <a:off x="149670" y="2088020"/>
              <a:ext cx="139072" cy="89210"/>
            </a:xfrm>
            <a:custGeom>
              <a:avLst/>
              <a:gdLst/>
              <a:ahLst/>
              <a:cxnLst/>
              <a:rect l="l" t="t" r="r" b="b"/>
              <a:pathLst>
                <a:path w="5860" h="3759" extrusionOk="0">
                  <a:moveTo>
                    <a:pt x="5860" y="1"/>
                  </a:moveTo>
                  <a:lnTo>
                    <a:pt x="1" y="570"/>
                  </a:lnTo>
                  <a:cubicBezTo>
                    <a:pt x="218" y="1493"/>
                    <a:pt x="679" y="2334"/>
                    <a:pt x="1384" y="3012"/>
                  </a:cubicBezTo>
                  <a:cubicBezTo>
                    <a:pt x="1839" y="3491"/>
                    <a:pt x="2463" y="3758"/>
                    <a:pt x="3126" y="3758"/>
                  </a:cubicBezTo>
                  <a:cubicBezTo>
                    <a:pt x="3214" y="3758"/>
                    <a:pt x="3302" y="3753"/>
                    <a:pt x="3391" y="3744"/>
                  </a:cubicBezTo>
                  <a:cubicBezTo>
                    <a:pt x="4097" y="3581"/>
                    <a:pt x="4693" y="3147"/>
                    <a:pt x="5073" y="2523"/>
                  </a:cubicBezTo>
                  <a:cubicBezTo>
                    <a:pt x="5561" y="1764"/>
                    <a:pt x="5805" y="896"/>
                    <a:pt x="5860" y="1"/>
                  </a:cubicBezTo>
                  <a:close/>
                </a:path>
              </a:pathLst>
            </a:custGeom>
            <a:solidFill>
              <a:srgbClr val="252C3C"/>
            </a:solidFill>
            <a:ln w="8125" cap="flat" cmpd="sng">
              <a:solidFill>
                <a:srgbClr val="252C3C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843;p54">
              <a:extLst>
                <a:ext uri="{FF2B5EF4-FFF2-40B4-BE49-F238E27FC236}">
                  <a16:creationId xmlns:a16="http://schemas.microsoft.com/office/drawing/2014/main" id="{851D5D39-7D50-4233-B63A-F8FDE3031DCE}"/>
                </a:ext>
              </a:extLst>
            </p:cNvPr>
            <p:cNvSpPr/>
            <p:nvPr/>
          </p:nvSpPr>
          <p:spPr>
            <a:xfrm>
              <a:off x="181875" y="2132803"/>
              <a:ext cx="87549" cy="39918"/>
            </a:xfrm>
            <a:custGeom>
              <a:avLst/>
              <a:gdLst/>
              <a:ahLst/>
              <a:cxnLst/>
              <a:rect l="l" t="t" r="r" b="b"/>
              <a:pathLst>
                <a:path w="3689" h="1682" extrusionOk="0">
                  <a:moveTo>
                    <a:pt x="2139" y="1"/>
                  </a:moveTo>
                  <a:cubicBezTo>
                    <a:pt x="1350" y="1"/>
                    <a:pt x="565" y="333"/>
                    <a:pt x="0" y="962"/>
                  </a:cubicBezTo>
                  <a:cubicBezTo>
                    <a:pt x="455" y="1417"/>
                    <a:pt x="1079" y="1681"/>
                    <a:pt x="1741" y="1681"/>
                  </a:cubicBezTo>
                  <a:cubicBezTo>
                    <a:pt x="1829" y="1681"/>
                    <a:pt x="1918" y="1677"/>
                    <a:pt x="2007" y="1667"/>
                  </a:cubicBezTo>
                  <a:cubicBezTo>
                    <a:pt x="2712" y="1531"/>
                    <a:pt x="3336" y="1098"/>
                    <a:pt x="3689" y="474"/>
                  </a:cubicBezTo>
                  <a:cubicBezTo>
                    <a:pt x="3216" y="155"/>
                    <a:pt x="2677" y="1"/>
                    <a:pt x="2139" y="1"/>
                  </a:cubicBezTo>
                  <a:close/>
                </a:path>
              </a:pathLst>
            </a:custGeom>
            <a:solidFill>
              <a:srgbClr val="FFAB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844;p54">
              <a:extLst>
                <a:ext uri="{FF2B5EF4-FFF2-40B4-BE49-F238E27FC236}">
                  <a16:creationId xmlns:a16="http://schemas.microsoft.com/office/drawing/2014/main" id="{35F2E60B-34FA-4D3A-9406-5E0870782CCF}"/>
                </a:ext>
              </a:extLst>
            </p:cNvPr>
            <p:cNvSpPr/>
            <p:nvPr/>
          </p:nvSpPr>
          <p:spPr>
            <a:xfrm>
              <a:off x="185577" y="2027526"/>
              <a:ext cx="44593" cy="42813"/>
            </a:xfrm>
            <a:custGeom>
              <a:avLst/>
              <a:gdLst/>
              <a:ahLst/>
              <a:cxnLst/>
              <a:rect l="l" t="t" r="r" b="b"/>
              <a:pathLst>
                <a:path w="1879" h="1804" extrusionOk="0">
                  <a:moveTo>
                    <a:pt x="766" y="0"/>
                  </a:moveTo>
                  <a:cubicBezTo>
                    <a:pt x="766" y="0"/>
                    <a:pt x="1" y="1803"/>
                    <a:pt x="1462" y="1803"/>
                  </a:cubicBezTo>
                  <a:cubicBezTo>
                    <a:pt x="1533" y="1803"/>
                    <a:pt x="1608" y="1799"/>
                    <a:pt x="1688" y="1790"/>
                  </a:cubicBezTo>
                  <a:cubicBezTo>
                    <a:pt x="1878" y="1411"/>
                    <a:pt x="1878" y="950"/>
                    <a:pt x="1661" y="570"/>
                  </a:cubicBezTo>
                  <a:cubicBezTo>
                    <a:pt x="1444" y="244"/>
                    <a:pt x="1119" y="55"/>
                    <a:pt x="766" y="0"/>
                  </a:cubicBezTo>
                  <a:close/>
                </a:path>
              </a:pathLst>
            </a:custGeom>
            <a:solidFill>
              <a:srgbClr val="FF5D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845;p54">
              <a:extLst>
                <a:ext uri="{FF2B5EF4-FFF2-40B4-BE49-F238E27FC236}">
                  <a16:creationId xmlns:a16="http://schemas.microsoft.com/office/drawing/2014/main" id="{BA199F2D-45E1-41F4-B0A3-21DF057A1A3B}"/>
                </a:ext>
              </a:extLst>
            </p:cNvPr>
            <p:cNvSpPr/>
            <p:nvPr/>
          </p:nvSpPr>
          <p:spPr>
            <a:xfrm>
              <a:off x="187025" y="2022376"/>
              <a:ext cx="41864" cy="52805"/>
            </a:xfrm>
            <a:custGeom>
              <a:avLst/>
              <a:gdLst/>
              <a:ahLst/>
              <a:cxnLst/>
              <a:rect l="l" t="t" r="r" b="b"/>
              <a:pathLst>
                <a:path w="1764" h="2225" fill="none" extrusionOk="0">
                  <a:moveTo>
                    <a:pt x="759" y="0"/>
                  </a:moveTo>
                  <a:cubicBezTo>
                    <a:pt x="759" y="0"/>
                    <a:pt x="0" y="2224"/>
                    <a:pt x="1763" y="2035"/>
                  </a:cubicBezTo>
                </a:path>
              </a:pathLst>
            </a:custGeom>
            <a:noFill/>
            <a:ln w="8125" cap="flat" cmpd="sng">
              <a:solidFill>
                <a:srgbClr val="252C3C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846;p54">
              <a:extLst>
                <a:ext uri="{FF2B5EF4-FFF2-40B4-BE49-F238E27FC236}">
                  <a16:creationId xmlns:a16="http://schemas.microsoft.com/office/drawing/2014/main" id="{2BBA2FB6-5473-458C-9DC0-F41E47C94BE7}"/>
                </a:ext>
              </a:extLst>
            </p:cNvPr>
            <p:cNvSpPr/>
            <p:nvPr/>
          </p:nvSpPr>
          <p:spPr>
            <a:xfrm>
              <a:off x="-123254" y="2056480"/>
              <a:ext cx="62464" cy="63769"/>
            </a:xfrm>
            <a:custGeom>
              <a:avLst/>
              <a:gdLst/>
              <a:ahLst/>
              <a:cxnLst/>
              <a:rect l="l" t="t" r="r" b="b"/>
              <a:pathLst>
                <a:path w="2632" h="2687" fill="none" extrusionOk="0">
                  <a:moveTo>
                    <a:pt x="0" y="1"/>
                  </a:moveTo>
                  <a:lnTo>
                    <a:pt x="2631" y="2686"/>
                  </a:lnTo>
                </a:path>
              </a:pathLst>
            </a:custGeom>
            <a:noFill/>
            <a:ln w="8125" cap="flat" cmpd="sng">
              <a:solidFill>
                <a:srgbClr val="252C3C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847;p54">
              <a:extLst>
                <a:ext uri="{FF2B5EF4-FFF2-40B4-BE49-F238E27FC236}">
                  <a16:creationId xmlns:a16="http://schemas.microsoft.com/office/drawing/2014/main" id="{0B2F217F-345C-41CC-A9BE-85684EBE9E7A}"/>
                </a:ext>
              </a:extLst>
            </p:cNvPr>
            <p:cNvSpPr/>
            <p:nvPr/>
          </p:nvSpPr>
          <p:spPr>
            <a:xfrm>
              <a:off x="498561" y="1962499"/>
              <a:ext cx="48960" cy="74045"/>
            </a:xfrm>
            <a:custGeom>
              <a:avLst/>
              <a:gdLst/>
              <a:ahLst/>
              <a:cxnLst/>
              <a:rect l="l" t="t" r="r" b="b"/>
              <a:pathLst>
                <a:path w="2063" h="3120" fill="none" extrusionOk="0">
                  <a:moveTo>
                    <a:pt x="1" y="3120"/>
                  </a:moveTo>
                  <a:lnTo>
                    <a:pt x="2062" y="1"/>
                  </a:lnTo>
                </a:path>
              </a:pathLst>
            </a:custGeom>
            <a:noFill/>
            <a:ln w="8125" cap="flat" cmpd="sng">
              <a:solidFill>
                <a:srgbClr val="252C3C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848;p54">
              <a:extLst>
                <a:ext uri="{FF2B5EF4-FFF2-40B4-BE49-F238E27FC236}">
                  <a16:creationId xmlns:a16="http://schemas.microsoft.com/office/drawing/2014/main" id="{C92F89A2-D3EA-4518-91EC-AFE91550D6F8}"/>
                </a:ext>
              </a:extLst>
            </p:cNvPr>
            <p:cNvSpPr/>
            <p:nvPr/>
          </p:nvSpPr>
          <p:spPr>
            <a:xfrm>
              <a:off x="52485" y="1915508"/>
              <a:ext cx="69536" cy="16114"/>
            </a:xfrm>
            <a:custGeom>
              <a:avLst/>
              <a:gdLst/>
              <a:ahLst/>
              <a:cxnLst/>
              <a:rect l="l" t="t" r="r" b="b"/>
              <a:pathLst>
                <a:path w="2930" h="679" fill="none" extrusionOk="0">
                  <a:moveTo>
                    <a:pt x="0" y="679"/>
                  </a:moveTo>
                  <a:cubicBezTo>
                    <a:pt x="895" y="163"/>
                    <a:pt x="1926" y="1"/>
                    <a:pt x="2929" y="163"/>
                  </a:cubicBezTo>
                </a:path>
              </a:pathLst>
            </a:custGeom>
            <a:noFill/>
            <a:ln w="8125" cap="flat" cmpd="sng">
              <a:solidFill>
                <a:srgbClr val="252C3C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849;p54">
              <a:extLst>
                <a:ext uri="{FF2B5EF4-FFF2-40B4-BE49-F238E27FC236}">
                  <a16:creationId xmlns:a16="http://schemas.microsoft.com/office/drawing/2014/main" id="{94AC98A8-07AC-4A40-9D1F-E5E01E679847}"/>
                </a:ext>
              </a:extLst>
            </p:cNvPr>
            <p:cNvSpPr/>
            <p:nvPr/>
          </p:nvSpPr>
          <p:spPr>
            <a:xfrm>
              <a:off x="275191" y="1883968"/>
              <a:ext cx="70842" cy="9042"/>
            </a:xfrm>
            <a:custGeom>
              <a:avLst/>
              <a:gdLst/>
              <a:ahLst/>
              <a:cxnLst/>
              <a:rect l="l" t="t" r="r" b="b"/>
              <a:pathLst>
                <a:path w="2985" h="381" fill="none" extrusionOk="0">
                  <a:moveTo>
                    <a:pt x="1" y="380"/>
                  </a:moveTo>
                  <a:cubicBezTo>
                    <a:pt x="950" y="28"/>
                    <a:pt x="2008" y="1"/>
                    <a:pt x="2985" y="299"/>
                  </a:cubicBezTo>
                </a:path>
              </a:pathLst>
            </a:custGeom>
            <a:noFill/>
            <a:ln w="8125" cap="flat" cmpd="sng">
              <a:solidFill>
                <a:srgbClr val="252C3C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850;p54">
              <a:extLst>
                <a:ext uri="{FF2B5EF4-FFF2-40B4-BE49-F238E27FC236}">
                  <a16:creationId xmlns:a16="http://schemas.microsoft.com/office/drawing/2014/main" id="{38712B27-4737-4590-9E25-848D3381A754}"/>
                </a:ext>
              </a:extLst>
            </p:cNvPr>
            <p:cNvSpPr/>
            <p:nvPr/>
          </p:nvSpPr>
          <p:spPr>
            <a:xfrm>
              <a:off x="-89791" y="2139472"/>
              <a:ext cx="25418" cy="21074"/>
            </a:xfrm>
            <a:custGeom>
              <a:avLst/>
              <a:gdLst/>
              <a:ahLst/>
              <a:cxnLst/>
              <a:rect l="l" t="t" r="r" b="b"/>
              <a:pathLst>
                <a:path w="1071" h="888" extrusionOk="0">
                  <a:moveTo>
                    <a:pt x="590" y="0"/>
                  </a:moveTo>
                  <a:cubicBezTo>
                    <a:pt x="574" y="0"/>
                    <a:pt x="559" y="1"/>
                    <a:pt x="543" y="3"/>
                  </a:cubicBezTo>
                  <a:cubicBezTo>
                    <a:pt x="136" y="57"/>
                    <a:pt x="1" y="545"/>
                    <a:pt x="326" y="789"/>
                  </a:cubicBezTo>
                  <a:cubicBezTo>
                    <a:pt x="409" y="857"/>
                    <a:pt x="505" y="887"/>
                    <a:pt x="598" y="887"/>
                  </a:cubicBezTo>
                  <a:cubicBezTo>
                    <a:pt x="841" y="887"/>
                    <a:pt x="1071" y="684"/>
                    <a:pt x="1031" y="410"/>
                  </a:cubicBezTo>
                  <a:cubicBezTo>
                    <a:pt x="1006" y="181"/>
                    <a:pt x="814" y="0"/>
                    <a:pt x="590" y="0"/>
                  </a:cubicBezTo>
                  <a:close/>
                </a:path>
              </a:pathLst>
            </a:custGeom>
            <a:solidFill>
              <a:srgbClr val="0085FF"/>
            </a:solidFill>
            <a:ln w="4075" cap="flat" cmpd="sng">
              <a:solidFill>
                <a:srgbClr val="0085FF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851;p54">
              <a:extLst>
                <a:ext uri="{FF2B5EF4-FFF2-40B4-BE49-F238E27FC236}">
                  <a16:creationId xmlns:a16="http://schemas.microsoft.com/office/drawing/2014/main" id="{E315F170-62C9-4705-920F-9609DB64D101}"/>
                </a:ext>
              </a:extLst>
            </p:cNvPr>
            <p:cNvSpPr/>
            <p:nvPr/>
          </p:nvSpPr>
          <p:spPr>
            <a:xfrm>
              <a:off x="492130" y="2051258"/>
              <a:ext cx="25418" cy="21074"/>
            </a:xfrm>
            <a:custGeom>
              <a:avLst/>
              <a:gdLst/>
              <a:ahLst/>
              <a:cxnLst/>
              <a:rect l="l" t="t" r="r" b="b"/>
              <a:pathLst>
                <a:path w="1071" h="888" extrusionOk="0">
                  <a:moveTo>
                    <a:pt x="596" y="1"/>
                  </a:moveTo>
                  <a:cubicBezTo>
                    <a:pt x="579" y="1"/>
                    <a:pt x="561" y="2"/>
                    <a:pt x="543" y="4"/>
                  </a:cubicBezTo>
                  <a:cubicBezTo>
                    <a:pt x="136" y="58"/>
                    <a:pt x="1" y="546"/>
                    <a:pt x="326" y="790"/>
                  </a:cubicBezTo>
                  <a:cubicBezTo>
                    <a:pt x="408" y="858"/>
                    <a:pt x="503" y="888"/>
                    <a:pt x="595" y="888"/>
                  </a:cubicBezTo>
                  <a:cubicBezTo>
                    <a:pt x="839" y="888"/>
                    <a:pt x="1071" y="678"/>
                    <a:pt x="1031" y="384"/>
                  </a:cubicBezTo>
                  <a:cubicBezTo>
                    <a:pt x="1006" y="157"/>
                    <a:pt x="818" y="1"/>
                    <a:pt x="596" y="1"/>
                  </a:cubicBezTo>
                  <a:close/>
                </a:path>
              </a:pathLst>
            </a:custGeom>
            <a:solidFill>
              <a:srgbClr val="0085FF"/>
            </a:solidFill>
            <a:ln w="4075" cap="flat" cmpd="sng">
              <a:solidFill>
                <a:srgbClr val="0085FF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852;p54">
              <a:extLst>
                <a:ext uri="{FF2B5EF4-FFF2-40B4-BE49-F238E27FC236}">
                  <a16:creationId xmlns:a16="http://schemas.microsoft.com/office/drawing/2014/main" id="{2BB96F77-0DCE-4DCC-A359-2D921E89C955}"/>
                </a:ext>
              </a:extLst>
            </p:cNvPr>
            <p:cNvSpPr/>
            <p:nvPr/>
          </p:nvSpPr>
          <p:spPr>
            <a:xfrm>
              <a:off x="-87204" y="1666009"/>
              <a:ext cx="570339" cy="241170"/>
            </a:xfrm>
            <a:custGeom>
              <a:avLst/>
              <a:gdLst/>
              <a:ahLst/>
              <a:cxnLst/>
              <a:rect l="l" t="t" r="r" b="b"/>
              <a:pathLst>
                <a:path w="24032" h="10162" extrusionOk="0">
                  <a:moveTo>
                    <a:pt x="12210" y="1"/>
                  </a:moveTo>
                  <a:cubicBezTo>
                    <a:pt x="11787" y="1"/>
                    <a:pt x="11360" y="24"/>
                    <a:pt x="10931" y="71"/>
                  </a:cubicBezTo>
                  <a:lnTo>
                    <a:pt x="10823" y="71"/>
                  </a:lnTo>
                  <a:cubicBezTo>
                    <a:pt x="5561" y="722"/>
                    <a:pt x="1438" y="4818"/>
                    <a:pt x="0" y="10161"/>
                  </a:cubicBezTo>
                  <a:lnTo>
                    <a:pt x="4476" y="9619"/>
                  </a:lnTo>
                  <a:lnTo>
                    <a:pt x="3960" y="5631"/>
                  </a:lnTo>
                  <a:lnTo>
                    <a:pt x="6103" y="9456"/>
                  </a:lnTo>
                  <a:lnTo>
                    <a:pt x="8517" y="9212"/>
                  </a:lnTo>
                  <a:lnTo>
                    <a:pt x="8002" y="5197"/>
                  </a:lnTo>
                  <a:lnTo>
                    <a:pt x="10226" y="9022"/>
                  </a:lnTo>
                  <a:lnTo>
                    <a:pt x="13399" y="8669"/>
                  </a:lnTo>
                  <a:lnTo>
                    <a:pt x="12884" y="4682"/>
                  </a:lnTo>
                  <a:lnTo>
                    <a:pt x="14891" y="8507"/>
                  </a:lnTo>
                  <a:lnTo>
                    <a:pt x="17848" y="8208"/>
                  </a:lnTo>
                  <a:lnTo>
                    <a:pt x="17332" y="4221"/>
                  </a:lnTo>
                  <a:lnTo>
                    <a:pt x="18933" y="8100"/>
                  </a:lnTo>
                  <a:lnTo>
                    <a:pt x="24032" y="7883"/>
                  </a:lnTo>
                  <a:cubicBezTo>
                    <a:pt x="21659" y="3137"/>
                    <a:pt x="17146" y="1"/>
                    <a:pt x="12210" y="1"/>
                  </a:cubicBezTo>
                  <a:close/>
                </a:path>
              </a:pathLst>
            </a:custGeom>
            <a:solidFill>
              <a:schemeClr val="dk2"/>
            </a:solidFill>
            <a:ln w="6775" cap="flat" cmpd="sng">
              <a:solidFill>
                <a:schemeClr val="dk2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853;p54">
              <a:extLst>
                <a:ext uri="{FF2B5EF4-FFF2-40B4-BE49-F238E27FC236}">
                  <a16:creationId xmlns:a16="http://schemas.microsoft.com/office/drawing/2014/main" id="{A96F1DDB-865B-42B3-87CB-064232CBCF44}"/>
                </a:ext>
              </a:extLst>
            </p:cNvPr>
            <p:cNvSpPr/>
            <p:nvPr/>
          </p:nvSpPr>
          <p:spPr>
            <a:xfrm>
              <a:off x="118770" y="2490120"/>
              <a:ext cx="252371" cy="230063"/>
            </a:xfrm>
            <a:custGeom>
              <a:avLst/>
              <a:gdLst/>
              <a:ahLst/>
              <a:cxnLst/>
              <a:rect l="l" t="t" r="r" b="b"/>
              <a:pathLst>
                <a:path w="10634" h="9694" extrusionOk="0">
                  <a:moveTo>
                    <a:pt x="7985" y="0"/>
                  </a:moveTo>
                  <a:cubicBezTo>
                    <a:pt x="6572" y="0"/>
                    <a:pt x="5317" y="2343"/>
                    <a:pt x="5317" y="2343"/>
                  </a:cubicBezTo>
                  <a:cubicBezTo>
                    <a:pt x="5317" y="2343"/>
                    <a:pt x="3989" y="183"/>
                    <a:pt x="2607" y="183"/>
                  </a:cubicBezTo>
                  <a:cubicBezTo>
                    <a:pt x="2278" y="183"/>
                    <a:pt x="1946" y="305"/>
                    <a:pt x="1628" y="607"/>
                  </a:cubicBezTo>
                  <a:cubicBezTo>
                    <a:pt x="1" y="2153"/>
                    <a:pt x="1357" y="7469"/>
                    <a:pt x="5507" y="9693"/>
                  </a:cubicBezTo>
                  <a:cubicBezTo>
                    <a:pt x="9548" y="7171"/>
                    <a:pt x="10633" y="1800"/>
                    <a:pt x="8898" y="363"/>
                  </a:cubicBezTo>
                  <a:cubicBezTo>
                    <a:pt x="8593" y="106"/>
                    <a:pt x="8285" y="0"/>
                    <a:pt x="7985" y="0"/>
                  </a:cubicBezTo>
                  <a:close/>
                </a:path>
              </a:pathLst>
            </a:custGeom>
            <a:solidFill>
              <a:srgbClr val="FF8693"/>
            </a:solidFill>
            <a:ln w="20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6E69049-D150-D28B-F202-A1637EF5D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27" y="1176438"/>
            <a:ext cx="10632346" cy="2066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0BA93BD-5187-509B-6751-32CDCF21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749" y="-341174"/>
            <a:ext cx="6852498" cy="1652159"/>
          </a:xfrm>
          <a:prstGeom prst="rect">
            <a:avLst/>
          </a:prstGeom>
        </p:spPr>
      </p:pic>
      <p:pic>
        <p:nvPicPr>
          <p:cNvPr id="5" name="Picture 2" descr="Giáo viên hoạt hình với học sinh, học sinh ngồi ở bàn học trong lớp học. Học sinh tiểu học học trong lớp học vector minh họa - Trả phí Bản quyền Một lần Lớp học vectơ sẵn có">
            <a:extLst>
              <a:ext uri="{FF2B5EF4-FFF2-40B4-BE49-F238E27FC236}">
                <a16:creationId xmlns:a16="http://schemas.microsoft.com/office/drawing/2014/main" id="{876979DE-6448-EED5-D2C4-10F04792E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414"/>
            <a:ext cx="9092475" cy="561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AD6B81F-5F19-DABB-99E8-5195FF0F12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9092475" y="2068995"/>
            <a:ext cx="3120264" cy="4873625"/>
          </a:xfr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7">
            <a:extLst>
              <a:ext uri="{FF2B5EF4-FFF2-40B4-BE49-F238E27FC236}">
                <a16:creationId xmlns:a16="http://schemas.microsoft.com/office/drawing/2014/main" id="{87FEF490-9E6C-45ED-8A12-7EB8A41BD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338754" y="-3376246"/>
            <a:ext cx="6858000" cy="13610492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34174-D2DF-7183-9245-B0A41B7F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 HỌC ĐẾN ĐÂY KẾT THÚC</a:t>
            </a:r>
            <a:br>
              <a:rPr lang="en-US" sz="4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23B3-FD13-A067-86BA-CA07AFD29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354" y="1825625"/>
            <a:ext cx="11711354" cy="1210785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THẦY CÔ MẠNH KHOẺ - </a:t>
            </a:r>
          </a:p>
          <a:p>
            <a:pPr marL="0" indent="0" algn="ctr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CÔNG - HẠNH PHÚC !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A4C8A-96B0-D543-A1AA-4C09CCC62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1354" y="3651251"/>
            <a:ext cx="11201400" cy="2081334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– HỌC GIỎI !</a:t>
            </a:r>
          </a:p>
          <a:p>
            <a:pPr marL="0" indent="0" algn="ctr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ƠN!</a:t>
            </a:r>
          </a:p>
          <a:p>
            <a:pPr marL="0" indent="0" algn="ctr">
              <a:buNone/>
            </a:pPr>
            <a:endParaRPr lang="vi-VN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283409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1D4EC37-0B03-46DA-A84F-7D29E58154C0}"/>
              </a:ext>
            </a:extLst>
          </p:cNvPr>
          <p:cNvSpPr/>
          <p:nvPr/>
        </p:nvSpPr>
        <p:spPr>
          <a:xfrm>
            <a:off x="537489" y="312164"/>
            <a:ext cx="10566400" cy="2238912"/>
          </a:xfrm>
          <a:prstGeom prst="wedgeRoundRectCallout">
            <a:avLst>
              <a:gd name="adj1" fmla="val -38092"/>
              <a:gd name="adj2" fmla="val 79148"/>
              <a:gd name="adj3" fmla="val 16667"/>
            </a:avLst>
          </a:prstGeom>
          <a:ln w="57150">
            <a:solidFill>
              <a:srgbClr val="0168B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6627F2-9A44-4A49-8832-C3299A96A8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63" y="5616762"/>
            <a:ext cx="3967069" cy="1020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261095-916C-4BBD-91DF-20BA1695F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28" y="3982363"/>
            <a:ext cx="3962633" cy="1020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297007-2DD9-436F-837E-CCCA0C64F6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93" y="4017308"/>
            <a:ext cx="3962631" cy="1025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36EAF0-C4F0-4397-9D71-981521A803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391" y="5616762"/>
            <a:ext cx="3967069" cy="1020612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F6F243A1-2026-42D4-ADB5-DFDFA5545D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7333" y="133042"/>
            <a:ext cx="837185" cy="837185"/>
          </a:xfrm>
          <a:prstGeom prst="rect">
            <a:avLst/>
          </a:prstGeom>
        </p:spPr>
      </p:pic>
      <p:pic>
        <p:nvPicPr>
          <p:cNvPr id="12" name="AmthanhThua">
            <a:hlinkClick r:id="" action="ppaction://media"/>
            <a:extLst>
              <a:ext uri="{FF2B5EF4-FFF2-40B4-BE49-F238E27FC236}">
                <a16:creationId xmlns:a16="http://schemas.microsoft.com/office/drawing/2014/main" id="{8A3D0D13-D9D7-43CB-B653-8FF75A609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788178" y="4592854"/>
            <a:ext cx="649817" cy="6498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9246D5-673B-426E-837C-EF6A7D861FDC}"/>
              </a:ext>
            </a:extLst>
          </p:cNvPr>
          <p:cNvSpPr txBox="1"/>
          <p:nvPr/>
        </p:nvSpPr>
        <p:spPr>
          <a:xfrm>
            <a:off x="-2474116" y="1431620"/>
            <a:ext cx="206723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Âm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thanh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khi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chọn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Đúng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472DAD-592C-448E-8827-E79F3A620797}"/>
              </a:ext>
            </a:extLst>
          </p:cNvPr>
          <p:cNvSpPr txBox="1"/>
          <p:nvPr/>
        </p:nvSpPr>
        <p:spPr>
          <a:xfrm>
            <a:off x="-2321638" y="3549065"/>
            <a:ext cx="176800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Âm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thanh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khi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chọn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Sai</a:t>
            </a:r>
          </a:p>
        </p:txBody>
      </p:sp>
      <p:pic>
        <p:nvPicPr>
          <p:cNvPr id="1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64F5BEB1-46E0-4FA0-8F5D-893A12607A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788178" y="513824"/>
            <a:ext cx="649817" cy="6498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BE51CF3-B92F-4525-8DF7-E02CC2619A62}"/>
              </a:ext>
            </a:extLst>
          </p:cNvPr>
          <p:cNvSpPr/>
          <p:nvPr/>
        </p:nvSpPr>
        <p:spPr>
          <a:xfrm>
            <a:off x="1942504" y="4198445"/>
            <a:ext cx="3338695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Đồng</a:t>
            </a:r>
            <a:r>
              <a:rPr lang="en-US" sz="3200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endParaRPr kumimoji="0" lang="en-US" sz="3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7973BB-04C2-494A-8568-2B48B1F3BD6A}"/>
              </a:ext>
            </a:extLst>
          </p:cNvPr>
          <p:cNvSpPr/>
          <p:nvPr/>
        </p:nvSpPr>
        <p:spPr>
          <a:xfrm>
            <a:off x="2302011" y="5766199"/>
            <a:ext cx="2740516" cy="67710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Trung du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4A12BE-C417-47DC-A967-2F41EAAD533E}"/>
              </a:ext>
            </a:extLst>
          </p:cNvPr>
          <p:cNvSpPr/>
          <p:nvPr/>
        </p:nvSpPr>
        <p:spPr>
          <a:xfrm>
            <a:off x="6616199" y="4108094"/>
            <a:ext cx="3288853" cy="67710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Núi</a:t>
            </a:r>
            <a:r>
              <a:rPr kumimoji="0" lang="en-US" sz="3600" b="0" i="0" u="none" strike="noStrike" kern="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cao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BF9F0-257A-48F9-BE23-50DF519310A3}"/>
              </a:ext>
            </a:extLst>
          </p:cNvPr>
          <p:cNvSpPr/>
          <p:nvPr/>
        </p:nvSpPr>
        <p:spPr>
          <a:xfrm>
            <a:off x="6917367" y="5751839"/>
            <a:ext cx="2740516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Sông</a:t>
            </a:r>
            <a:r>
              <a:rPr kumimoji="0" lang="en-US" sz="4267" b="0" i="0" u="none" strike="noStrike" kern="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suối</a:t>
            </a:r>
            <a:endParaRPr kumimoji="0" lang="en-US" sz="4267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AmthanhThua">
            <a:hlinkClick r:id="" action="ppaction://media"/>
            <a:extLst>
              <a:ext uri="{FF2B5EF4-FFF2-40B4-BE49-F238E27FC236}">
                <a16:creationId xmlns:a16="http://schemas.microsoft.com/office/drawing/2014/main" id="{9BE0B249-5251-426E-8C40-C7CFA0B53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798149" y="5424746"/>
            <a:ext cx="649817" cy="649817"/>
          </a:xfrm>
          <a:prstGeom prst="rect">
            <a:avLst/>
          </a:prstGeom>
        </p:spPr>
      </p:pic>
      <p:pic>
        <p:nvPicPr>
          <p:cNvPr id="21" name="AmthanhThua">
            <a:hlinkClick r:id="" action="ppaction://media"/>
            <a:extLst>
              <a:ext uri="{FF2B5EF4-FFF2-40B4-BE49-F238E27FC236}">
                <a16:creationId xmlns:a16="http://schemas.microsoft.com/office/drawing/2014/main" id="{0CCE9322-823A-4BE3-92EB-D691F43C5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778742" y="6256577"/>
            <a:ext cx="649817" cy="64981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77C2ACE-B324-4130-9DE7-05A970ABC0AC}"/>
              </a:ext>
            </a:extLst>
          </p:cNvPr>
          <p:cNvSpPr/>
          <p:nvPr/>
        </p:nvSpPr>
        <p:spPr>
          <a:xfrm>
            <a:off x="1381539" y="500956"/>
            <a:ext cx="9144000" cy="196977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6000" b="1" kern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Địa</a:t>
            </a:r>
            <a:r>
              <a:rPr lang="en-US" sz="6000" b="1" kern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6000" b="1" kern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hình</a:t>
            </a:r>
            <a:r>
              <a:rPr lang="en-US" sz="6000" b="1" kern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6000" b="1" kern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chủ</a:t>
            </a:r>
            <a:r>
              <a:rPr lang="en-US" sz="6000" b="1" kern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6000" b="1" kern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yếu</a:t>
            </a:r>
            <a:r>
              <a:rPr lang="en-US" sz="6000" b="1" kern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6000" b="1" kern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của</a:t>
            </a:r>
            <a:r>
              <a:rPr lang="en-US" sz="6000" b="1" kern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 Cam-</a:t>
            </a:r>
            <a:r>
              <a:rPr lang="en-US" sz="6000" b="1" kern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pu</a:t>
            </a:r>
            <a:r>
              <a:rPr lang="en-US" sz="6000" b="1" kern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-chia </a:t>
            </a:r>
            <a:r>
              <a:rPr lang="en-US" sz="6000" b="1" kern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là</a:t>
            </a:r>
            <a:r>
              <a:rPr lang="en-US" sz="6000" b="1" kern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:</a:t>
            </a:r>
            <a:endParaRPr kumimoji="0" lang="en-US" sz="6000" b="1" i="0" u="none" strike="noStrike" kern="0" cap="none" spc="0" normalizeH="0" baseline="0" noProof="0" dirty="0">
              <a:ln w="10160">
                <a:solidFill>
                  <a:srgbClr val="7DE3D6"/>
                </a:solidFill>
                <a:prstDash val="solid"/>
              </a:ln>
              <a:solidFill>
                <a:srgbClr val="0168B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315546-04C2-4CCC-AAB0-03B6A23D965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91" y="3868865"/>
            <a:ext cx="1377527" cy="984673"/>
          </a:xfrm>
          <a:prstGeom prst="rect">
            <a:avLst/>
          </a:prstGeom>
        </p:spPr>
      </p:pic>
      <p:sp>
        <p:nvSpPr>
          <p:cNvPr id="55" name="WordArt 33"/>
          <p:cNvSpPr>
            <a:spLocks noChangeArrowheads="1" noChangeShapeType="1" noTextEdit="1"/>
          </p:cNvSpPr>
          <p:nvPr/>
        </p:nvSpPr>
        <p:spPr bwMode="auto">
          <a:xfrm>
            <a:off x="450048" y="3584286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6" name="WordArt 34"/>
          <p:cNvSpPr>
            <a:spLocks noChangeArrowheads="1" noChangeShapeType="1" noTextEdit="1"/>
          </p:cNvSpPr>
          <p:nvPr/>
        </p:nvSpPr>
        <p:spPr bwMode="auto">
          <a:xfrm>
            <a:off x="378610" y="3541423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7" name="WordArt 35"/>
          <p:cNvSpPr>
            <a:spLocks noChangeArrowheads="1" noChangeShapeType="1" noTextEdit="1"/>
          </p:cNvSpPr>
          <p:nvPr/>
        </p:nvSpPr>
        <p:spPr bwMode="auto">
          <a:xfrm>
            <a:off x="492910" y="3541423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8" name="WordArt 36"/>
          <p:cNvSpPr>
            <a:spLocks noChangeArrowheads="1" noChangeShapeType="1" noTextEdit="1"/>
          </p:cNvSpPr>
          <p:nvPr/>
        </p:nvSpPr>
        <p:spPr bwMode="auto">
          <a:xfrm>
            <a:off x="607210" y="3569998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9" name="WordArt 37"/>
          <p:cNvSpPr>
            <a:spLocks noChangeArrowheads="1" noChangeShapeType="1" noTextEdit="1"/>
          </p:cNvSpPr>
          <p:nvPr/>
        </p:nvSpPr>
        <p:spPr bwMode="auto">
          <a:xfrm>
            <a:off x="607210" y="3569998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0" name="WordArt 38"/>
          <p:cNvSpPr>
            <a:spLocks noChangeArrowheads="1" noChangeShapeType="1" noTextEdit="1"/>
          </p:cNvSpPr>
          <p:nvPr/>
        </p:nvSpPr>
        <p:spPr bwMode="auto">
          <a:xfrm>
            <a:off x="607210" y="3569998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" name="WordArt 39"/>
          <p:cNvSpPr>
            <a:spLocks noChangeArrowheads="1" noChangeShapeType="1" noTextEdit="1"/>
          </p:cNvSpPr>
          <p:nvPr/>
        </p:nvSpPr>
        <p:spPr bwMode="auto">
          <a:xfrm>
            <a:off x="607210" y="3569998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2" name="WordArt 40"/>
          <p:cNvSpPr>
            <a:spLocks noChangeArrowheads="1" noChangeShapeType="1" noTextEdit="1"/>
          </p:cNvSpPr>
          <p:nvPr/>
        </p:nvSpPr>
        <p:spPr bwMode="auto">
          <a:xfrm>
            <a:off x="569110" y="3598573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3" name="WordArt 41"/>
          <p:cNvSpPr>
            <a:spLocks noChangeArrowheads="1" noChangeShapeType="1" noTextEdit="1"/>
          </p:cNvSpPr>
          <p:nvPr/>
        </p:nvSpPr>
        <p:spPr bwMode="auto">
          <a:xfrm>
            <a:off x="607210" y="3598573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4" name="WordArt 42"/>
          <p:cNvSpPr>
            <a:spLocks noChangeArrowheads="1" noChangeShapeType="1" noTextEdit="1"/>
          </p:cNvSpPr>
          <p:nvPr/>
        </p:nvSpPr>
        <p:spPr bwMode="auto">
          <a:xfrm>
            <a:off x="607210" y="3579523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5" name="WordArt 43"/>
          <p:cNvSpPr>
            <a:spLocks noChangeArrowheads="1" noChangeShapeType="1" noTextEdit="1"/>
          </p:cNvSpPr>
          <p:nvPr/>
        </p:nvSpPr>
        <p:spPr bwMode="auto">
          <a:xfrm>
            <a:off x="607210" y="3541423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66" name="Group 49"/>
          <p:cNvGrpSpPr>
            <a:grpSpLocks/>
          </p:cNvGrpSpPr>
          <p:nvPr/>
        </p:nvGrpSpPr>
        <p:grpSpPr bwMode="auto">
          <a:xfrm>
            <a:off x="173249" y="3111145"/>
            <a:ext cx="1416425" cy="1481709"/>
            <a:chOff x="4320" y="2928"/>
            <a:chExt cx="1104" cy="1104"/>
          </a:xfrm>
        </p:grpSpPr>
        <p:sp>
          <p:nvSpPr>
            <p:cNvPr id="6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9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5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82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5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49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49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4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1"/>
      <p:bldP spid="18" grpId="1"/>
      <p:bldP spid="19" grpId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1F17984-F0A7-4A6E-B53C-9D05D23DC9D6}"/>
              </a:ext>
            </a:extLst>
          </p:cNvPr>
          <p:cNvSpPr/>
          <p:nvPr/>
        </p:nvSpPr>
        <p:spPr>
          <a:xfrm>
            <a:off x="537489" y="312164"/>
            <a:ext cx="10566400" cy="2238912"/>
          </a:xfrm>
          <a:prstGeom prst="wedgeRoundRectCallout">
            <a:avLst>
              <a:gd name="adj1" fmla="val -37242"/>
              <a:gd name="adj2" fmla="val 78002"/>
              <a:gd name="adj3" fmla="val 16667"/>
            </a:avLst>
          </a:prstGeom>
          <a:ln w="57150">
            <a:solidFill>
              <a:srgbClr val="0168B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F5C13D-8777-4014-AD89-412305FF9DA4}"/>
              </a:ext>
            </a:extLst>
          </p:cNvPr>
          <p:cNvSpPr/>
          <p:nvPr/>
        </p:nvSpPr>
        <p:spPr>
          <a:xfrm>
            <a:off x="1292087" y="465673"/>
            <a:ext cx="9819860" cy="160043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Năm</a:t>
            </a:r>
            <a:r>
              <a:rPr kumimoji="0" lang="en-US" sz="48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2021, Cam-</a:t>
            </a:r>
            <a:r>
              <a:rPr kumimoji="0" lang="en-US" sz="4800" b="1" i="0" u="none" strike="noStrike" kern="0" cap="none" spc="0" normalizeH="0" baseline="0" noProof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pu</a:t>
            </a:r>
            <a:r>
              <a:rPr kumimoji="0" lang="en-US" sz="48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-chia </a:t>
            </a:r>
            <a:r>
              <a:rPr kumimoji="0" lang="en-US" sz="4800" b="1" i="0" u="none" strike="noStrike" kern="0" cap="none" spc="0" normalizeH="0" baseline="0" noProof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48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dân</a:t>
            </a:r>
            <a:r>
              <a:rPr kumimoji="0" lang="en-US" sz="48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là</a:t>
            </a:r>
            <a:r>
              <a:rPr kumimoji="0" lang="en-US" sz="48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bao </a:t>
            </a:r>
            <a:r>
              <a:rPr kumimoji="0" lang="en-US" sz="4800" b="1" i="0" u="none" strike="noStrike" kern="0" cap="none" spc="0" normalizeH="0" baseline="0" noProof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nhiêu</a:t>
            </a:r>
            <a:r>
              <a:rPr kumimoji="0" lang="en-US" sz="48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?</a:t>
            </a:r>
          </a:p>
        </p:txBody>
      </p:sp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A7EB8286-CE15-45BD-8B84-1FB896C774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7333" y="133042"/>
            <a:ext cx="837185" cy="837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1AF097-8732-45F0-A454-0D5FCD857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51" y="5488261"/>
            <a:ext cx="4473489" cy="1150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C2457F-3D24-48D2-88DF-1780113014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89" y="3976084"/>
            <a:ext cx="4468484" cy="1150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1D8C60-C7A2-4490-B0E6-DB288F77543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94" y="3985296"/>
            <a:ext cx="4468485" cy="1155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254DCC-31BB-4D85-B670-CDF0AB51B2B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01" y="5423426"/>
            <a:ext cx="4473489" cy="1150899"/>
          </a:xfrm>
          <a:prstGeom prst="rect">
            <a:avLst/>
          </a:prstGeom>
        </p:spPr>
      </p:pic>
      <p:pic>
        <p:nvPicPr>
          <p:cNvPr id="13" name="AmthanhThua">
            <a:hlinkClick r:id="" action="ppaction://media"/>
            <a:extLst>
              <a:ext uri="{FF2B5EF4-FFF2-40B4-BE49-F238E27FC236}">
                <a16:creationId xmlns:a16="http://schemas.microsoft.com/office/drawing/2014/main" id="{3F800D74-26D1-44A6-A6B1-6390DC67C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48338" y="4256832"/>
            <a:ext cx="649817" cy="6498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9E054E-355B-472F-8A23-91837C558CF7}"/>
              </a:ext>
            </a:extLst>
          </p:cNvPr>
          <p:cNvSpPr txBox="1"/>
          <p:nvPr/>
        </p:nvSpPr>
        <p:spPr>
          <a:xfrm>
            <a:off x="-2421745" y="1095598"/>
            <a:ext cx="1842171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Âm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thanh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khi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chọn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Đúng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B8A605-6338-41BD-BDD0-F6B246FDAED6}"/>
              </a:ext>
            </a:extLst>
          </p:cNvPr>
          <p:cNvSpPr txBox="1"/>
          <p:nvPr/>
        </p:nvSpPr>
        <p:spPr>
          <a:xfrm>
            <a:off x="-2293046" y="3213043"/>
            <a:ext cx="1590499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Âm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thanh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khi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chọn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Sai</a:t>
            </a:r>
          </a:p>
        </p:txBody>
      </p:sp>
      <p:pic>
        <p:nvPicPr>
          <p:cNvPr id="1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6D4B337-9990-4ACB-86D6-4ADB4EF0F4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48338" y="177801"/>
            <a:ext cx="649817" cy="64981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55395DC-63A0-452F-8FAF-8EF43B8CF902}"/>
              </a:ext>
            </a:extLst>
          </p:cNvPr>
          <p:cNvSpPr/>
          <p:nvPr/>
        </p:nvSpPr>
        <p:spPr>
          <a:xfrm>
            <a:off x="2410531" y="4030218"/>
            <a:ext cx="3525791" cy="110799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Khoảng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14,5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triệu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dân</a:t>
            </a:r>
            <a:endParaRPr kumimoji="0" lang="en-US" sz="32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CAB1C7-B000-4CEA-B8A5-F1434D003B70}"/>
              </a:ext>
            </a:extLst>
          </p:cNvPr>
          <p:cNvSpPr/>
          <p:nvPr/>
        </p:nvSpPr>
        <p:spPr>
          <a:xfrm>
            <a:off x="2378353" y="5522235"/>
            <a:ext cx="3415229" cy="110799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Khoảng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17,5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triệu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dân</a:t>
            </a:r>
            <a:endParaRPr kumimoji="0" lang="en-US" sz="32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66222E-D158-4718-84D0-3665ED031389}"/>
              </a:ext>
            </a:extLst>
          </p:cNvPr>
          <p:cNvSpPr/>
          <p:nvPr/>
        </p:nvSpPr>
        <p:spPr>
          <a:xfrm>
            <a:off x="7172429" y="4030177"/>
            <a:ext cx="3449259" cy="110799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Khoảng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15,5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triệu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dân</a:t>
            </a:r>
            <a:endParaRPr kumimoji="0" lang="en-US" sz="32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C10EEF-255C-4919-BE7F-0097A9891842}"/>
              </a:ext>
            </a:extLst>
          </p:cNvPr>
          <p:cNvSpPr/>
          <p:nvPr/>
        </p:nvSpPr>
        <p:spPr>
          <a:xfrm>
            <a:off x="7060290" y="5515077"/>
            <a:ext cx="3327832" cy="110799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Khoảng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16,5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triệu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dân</a:t>
            </a:r>
            <a:endParaRPr kumimoji="0" lang="en-US" sz="32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1" name="AmthanhThua">
            <a:hlinkClick r:id="" action="ppaction://media"/>
            <a:extLst>
              <a:ext uri="{FF2B5EF4-FFF2-40B4-BE49-F238E27FC236}">
                <a16:creationId xmlns:a16="http://schemas.microsoft.com/office/drawing/2014/main" id="{7F16D0E9-17F6-4A6D-B2B4-E79FAFE84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58309" y="5088724"/>
            <a:ext cx="649817" cy="649817"/>
          </a:xfrm>
          <a:prstGeom prst="rect">
            <a:avLst/>
          </a:prstGeom>
        </p:spPr>
      </p:pic>
      <p:pic>
        <p:nvPicPr>
          <p:cNvPr id="22" name="AmthanhThua">
            <a:hlinkClick r:id="" action="ppaction://media"/>
            <a:extLst>
              <a:ext uri="{FF2B5EF4-FFF2-40B4-BE49-F238E27FC236}">
                <a16:creationId xmlns:a16="http://schemas.microsoft.com/office/drawing/2014/main" id="{06CEE57E-4BC2-4AF0-8983-78FA4EC56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38902" y="5920554"/>
            <a:ext cx="649817" cy="6498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62474B-3425-449D-B24D-F0E5FB39004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508" y="5609647"/>
            <a:ext cx="1270439" cy="908125"/>
          </a:xfrm>
          <a:prstGeom prst="rect">
            <a:avLst/>
          </a:prstGeom>
        </p:spPr>
      </p:pic>
      <p:sp>
        <p:nvSpPr>
          <p:cNvPr id="51" name="WordArt 33"/>
          <p:cNvSpPr>
            <a:spLocks noChangeArrowheads="1" noChangeShapeType="1" noTextEdit="1"/>
          </p:cNvSpPr>
          <p:nvPr/>
        </p:nvSpPr>
        <p:spPr bwMode="auto">
          <a:xfrm>
            <a:off x="530000" y="3438627"/>
            <a:ext cx="514805" cy="580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2" name="WordArt 34"/>
          <p:cNvSpPr>
            <a:spLocks noChangeArrowheads="1" noChangeShapeType="1" noTextEdit="1"/>
          </p:cNvSpPr>
          <p:nvPr/>
        </p:nvSpPr>
        <p:spPr bwMode="auto">
          <a:xfrm>
            <a:off x="458562" y="3395764"/>
            <a:ext cx="514805" cy="580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3" name="WordArt 35"/>
          <p:cNvSpPr>
            <a:spLocks noChangeArrowheads="1" noChangeShapeType="1" noTextEdit="1"/>
          </p:cNvSpPr>
          <p:nvPr/>
        </p:nvSpPr>
        <p:spPr bwMode="auto">
          <a:xfrm>
            <a:off x="572862" y="3395764"/>
            <a:ext cx="514805" cy="580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4" name="WordArt 36"/>
          <p:cNvSpPr>
            <a:spLocks noChangeArrowheads="1" noChangeShapeType="1" noTextEdit="1"/>
          </p:cNvSpPr>
          <p:nvPr/>
        </p:nvSpPr>
        <p:spPr bwMode="auto">
          <a:xfrm>
            <a:off x="687162" y="3424339"/>
            <a:ext cx="514805" cy="580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5" name="WordArt 37"/>
          <p:cNvSpPr>
            <a:spLocks noChangeArrowheads="1" noChangeShapeType="1" noTextEdit="1"/>
          </p:cNvSpPr>
          <p:nvPr/>
        </p:nvSpPr>
        <p:spPr bwMode="auto">
          <a:xfrm>
            <a:off x="687162" y="3424339"/>
            <a:ext cx="514805" cy="580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6" name="WordArt 38"/>
          <p:cNvSpPr>
            <a:spLocks noChangeArrowheads="1" noChangeShapeType="1" noTextEdit="1"/>
          </p:cNvSpPr>
          <p:nvPr/>
        </p:nvSpPr>
        <p:spPr bwMode="auto">
          <a:xfrm>
            <a:off x="687162" y="3424339"/>
            <a:ext cx="514805" cy="580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7" name="WordArt 39"/>
          <p:cNvSpPr>
            <a:spLocks noChangeArrowheads="1" noChangeShapeType="1" noTextEdit="1"/>
          </p:cNvSpPr>
          <p:nvPr/>
        </p:nvSpPr>
        <p:spPr bwMode="auto">
          <a:xfrm>
            <a:off x="687162" y="3424339"/>
            <a:ext cx="514805" cy="580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58" name="WordArt 40"/>
          <p:cNvSpPr>
            <a:spLocks noChangeArrowheads="1" noChangeShapeType="1" noTextEdit="1"/>
          </p:cNvSpPr>
          <p:nvPr/>
        </p:nvSpPr>
        <p:spPr bwMode="auto">
          <a:xfrm>
            <a:off x="649062" y="3452914"/>
            <a:ext cx="514805" cy="580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59" name="WordArt 41"/>
          <p:cNvSpPr>
            <a:spLocks noChangeArrowheads="1" noChangeShapeType="1" noTextEdit="1"/>
          </p:cNvSpPr>
          <p:nvPr/>
        </p:nvSpPr>
        <p:spPr bwMode="auto">
          <a:xfrm>
            <a:off x="687162" y="3452914"/>
            <a:ext cx="514805" cy="580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0" name="WordArt 42"/>
          <p:cNvSpPr>
            <a:spLocks noChangeArrowheads="1" noChangeShapeType="1" noTextEdit="1"/>
          </p:cNvSpPr>
          <p:nvPr/>
        </p:nvSpPr>
        <p:spPr bwMode="auto">
          <a:xfrm>
            <a:off x="687162" y="3433864"/>
            <a:ext cx="514805" cy="580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" name="WordArt 43"/>
          <p:cNvSpPr>
            <a:spLocks noChangeArrowheads="1" noChangeShapeType="1" noTextEdit="1"/>
          </p:cNvSpPr>
          <p:nvPr/>
        </p:nvSpPr>
        <p:spPr bwMode="auto">
          <a:xfrm>
            <a:off x="687162" y="3395764"/>
            <a:ext cx="514805" cy="580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62" name="Group 49"/>
          <p:cNvGrpSpPr>
            <a:grpSpLocks/>
          </p:cNvGrpSpPr>
          <p:nvPr/>
        </p:nvGrpSpPr>
        <p:grpSpPr bwMode="auto">
          <a:xfrm>
            <a:off x="114635" y="3146260"/>
            <a:ext cx="1353203" cy="1368646"/>
            <a:chOff x="4320" y="2928"/>
            <a:chExt cx="1104" cy="1104"/>
          </a:xfrm>
        </p:grpSpPr>
        <p:sp>
          <p:nvSpPr>
            <p:cNvPr id="6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9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5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58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5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4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49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49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7" grpId="1"/>
      <p:bldP spid="18" grpId="1"/>
      <p:bldP spid="19" grpId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61D2989-99F9-397D-1103-846CC975F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63BB2E0-D984-3595-A483-6A5F5C98E34D}"/>
              </a:ext>
            </a:extLst>
          </p:cNvPr>
          <p:cNvSpPr/>
          <p:nvPr/>
        </p:nvSpPr>
        <p:spPr>
          <a:xfrm>
            <a:off x="537489" y="312164"/>
            <a:ext cx="10566400" cy="2238912"/>
          </a:xfrm>
          <a:prstGeom prst="wedgeRoundRectCallout">
            <a:avLst>
              <a:gd name="adj1" fmla="val -37242"/>
              <a:gd name="adj2" fmla="val 78002"/>
              <a:gd name="adj3" fmla="val 16667"/>
            </a:avLst>
          </a:prstGeom>
          <a:ln w="57150">
            <a:solidFill>
              <a:srgbClr val="0168B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2D6999-4B77-D72F-D623-6D4AA7D9B682}"/>
              </a:ext>
            </a:extLst>
          </p:cNvPr>
          <p:cNvSpPr/>
          <p:nvPr/>
        </p:nvSpPr>
        <p:spPr>
          <a:xfrm>
            <a:off x="477078" y="525310"/>
            <a:ext cx="10514772" cy="196977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Hồ</a:t>
            </a:r>
            <a:r>
              <a:rPr kumimoji="0" lang="en-US" sz="60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nước</a:t>
            </a:r>
            <a:r>
              <a:rPr kumimoji="0" lang="en-US" sz="60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ngọt</a:t>
            </a:r>
            <a:r>
              <a:rPr kumimoji="0" lang="en-US" sz="60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lớn</a:t>
            </a:r>
            <a:r>
              <a:rPr kumimoji="0" lang="en-US" sz="60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nhất</a:t>
            </a:r>
            <a:r>
              <a:rPr kumimoji="0" lang="en-US" sz="60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Đông</a:t>
            </a:r>
            <a:r>
              <a:rPr kumimoji="0" lang="en-US" sz="60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Nam Á </a:t>
            </a:r>
            <a:r>
              <a:rPr kumimoji="0" lang="en-US" sz="6000" b="1" i="0" u="none" strike="noStrike" kern="0" cap="none" spc="0" normalizeH="0" baseline="0" noProof="0" dirty="0" err="1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là</a:t>
            </a:r>
            <a:r>
              <a:rPr kumimoji="0" lang="en-US" sz="60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280D3-B6EE-86AE-E8CD-63C2269239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33" y="5334042"/>
            <a:ext cx="4413331" cy="1135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D509B2-E7F6-2C96-DCE2-EB27FDD6E6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545" y="3687115"/>
            <a:ext cx="4408395" cy="1135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1F3D9E-B1C5-6E1E-CA94-6867902187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23" y="3694898"/>
            <a:ext cx="4408395" cy="1140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2EC8DD-5900-FAE3-2A08-86D1E96F9E5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47" y="5360702"/>
            <a:ext cx="4413331" cy="1135421"/>
          </a:xfrm>
          <a:prstGeom prst="rect">
            <a:avLst/>
          </a:prstGeom>
        </p:spPr>
      </p:pic>
      <p:pic>
        <p:nvPicPr>
          <p:cNvPr id="12" name="AmthanhThua">
            <a:hlinkClick r:id="" action="ppaction://media"/>
            <a:extLst>
              <a:ext uri="{FF2B5EF4-FFF2-40B4-BE49-F238E27FC236}">
                <a16:creationId xmlns:a16="http://schemas.microsoft.com/office/drawing/2014/main" id="{D5F79342-F2C0-5183-66BA-D4AF7EF28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67908" y="4460032"/>
            <a:ext cx="649817" cy="6498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A67635-5253-F7FA-AFFA-C50612D59EA0}"/>
              </a:ext>
            </a:extLst>
          </p:cNvPr>
          <p:cNvSpPr txBox="1"/>
          <p:nvPr/>
        </p:nvSpPr>
        <p:spPr>
          <a:xfrm>
            <a:off x="-2341315" y="1298798"/>
            <a:ext cx="1842171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Âm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thanh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khi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chọn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Đúng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C4CBE-9FCD-E2E3-4AE1-A275BCC301DF}"/>
              </a:ext>
            </a:extLst>
          </p:cNvPr>
          <p:cNvSpPr txBox="1"/>
          <p:nvPr/>
        </p:nvSpPr>
        <p:spPr>
          <a:xfrm>
            <a:off x="-2212615" y="3416243"/>
            <a:ext cx="1590499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Âm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thanh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khi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chọn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Sai</a:t>
            </a:r>
          </a:p>
        </p:txBody>
      </p:sp>
      <p:pic>
        <p:nvPicPr>
          <p:cNvPr id="1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EED02D8-2DD5-0253-2F83-875AF0C6CA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67908" y="381001"/>
            <a:ext cx="649817" cy="6498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9D72A-2C9F-0A3A-E4B7-D00D290D0A39}"/>
              </a:ext>
            </a:extLst>
          </p:cNvPr>
          <p:cNvSpPr/>
          <p:nvPr/>
        </p:nvSpPr>
        <p:spPr>
          <a:xfrm>
            <a:off x="2003287" y="3811149"/>
            <a:ext cx="3459735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Bi-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wa</a:t>
            </a:r>
            <a:endParaRPr kumimoji="0" lang="en-US" sz="3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85B297-8E45-A85D-D686-5E4F10E5051C}"/>
              </a:ext>
            </a:extLst>
          </p:cNvPr>
          <p:cNvSpPr/>
          <p:nvPr/>
        </p:nvSpPr>
        <p:spPr>
          <a:xfrm>
            <a:off x="1867157" y="5636273"/>
            <a:ext cx="3459735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Bai ca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316135-9122-CC94-3074-C7627438D727}"/>
              </a:ext>
            </a:extLst>
          </p:cNvPr>
          <p:cNvSpPr/>
          <p:nvPr/>
        </p:nvSpPr>
        <p:spPr>
          <a:xfrm>
            <a:off x="6745210" y="4016707"/>
            <a:ext cx="3042815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Tôn-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lê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Sáp</a:t>
            </a:r>
            <a:endParaRPr kumimoji="0" lang="en-US" sz="3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CC671C-D5E6-59EB-F93C-C74718DB4EAE}"/>
              </a:ext>
            </a:extLst>
          </p:cNvPr>
          <p:cNvSpPr/>
          <p:nvPr/>
        </p:nvSpPr>
        <p:spPr>
          <a:xfrm>
            <a:off x="7018035" y="5493428"/>
            <a:ext cx="3253600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Vic-to-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ri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-a</a:t>
            </a:r>
          </a:p>
        </p:txBody>
      </p:sp>
      <p:pic>
        <p:nvPicPr>
          <p:cNvPr id="20" name="AmthanhThua">
            <a:hlinkClick r:id="" action="ppaction://media"/>
            <a:extLst>
              <a:ext uri="{FF2B5EF4-FFF2-40B4-BE49-F238E27FC236}">
                <a16:creationId xmlns:a16="http://schemas.microsoft.com/office/drawing/2014/main" id="{F4829BCC-8169-8EAD-DEB2-362BCBD4C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77878" y="5291924"/>
            <a:ext cx="649817" cy="649817"/>
          </a:xfrm>
          <a:prstGeom prst="rect">
            <a:avLst/>
          </a:prstGeom>
        </p:spPr>
      </p:pic>
      <p:pic>
        <p:nvPicPr>
          <p:cNvPr id="21" name="AmthanhThua">
            <a:hlinkClick r:id="" action="ppaction://media"/>
            <a:extLst>
              <a:ext uri="{FF2B5EF4-FFF2-40B4-BE49-F238E27FC236}">
                <a16:creationId xmlns:a16="http://schemas.microsoft.com/office/drawing/2014/main" id="{1D92AA30-2F83-4615-6263-82C7705BC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58472" y="6123754"/>
            <a:ext cx="649817" cy="649817"/>
          </a:xfrm>
          <a:prstGeom prst="rect">
            <a:avLst/>
          </a:prstGeom>
        </p:spPr>
      </p:pic>
      <p:pic>
        <p:nvPicPr>
          <p:cNvPr id="23" name="Picture 22">
            <a:hlinkClick r:id="rId15" action="ppaction://hlinksldjump"/>
            <a:extLst>
              <a:ext uri="{FF2B5EF4-FFF2-40B4-BE49-F238E27FC236}">
                <a16:creationId xmlns:a16="http://schemas.microsoft.com/office/drawing/2014/main" id="{99E32E36-584A-AA55-6241-40CFFF57466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7333" y="133042"/>
            <a:ext cx="837185" cy="8371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A8D496-3836-A8E3-B665-0B9A5B3883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02" y="3416243"/>
            <a:ext cx="1184836" cy="846936"/>
          </a:xfrm>
          <a:prstGeom prst="rect">
            <a:avLst/>
          </a:prstGeom>
        </p:spPr>
      </p:pic>
      <p:sp>
        <p:nvSpPr>
          <p:cNvPr id="53" name="WordArt 33"/>
          <p:cNvSpPr>
            <a:spLocks noChangeArrowheads="1" noChangeShapeType="1" noTextEdit="1"/>
          </p:cNvSpPr>
          <p:nvPr/>
        </p:nvSpPr>
        <p:spPr bwMode="auto">
          <a:xfrm>
            <a:off x="450048" y="3584286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4" name="WordArt 34"/>
          <p:cNvSpPr>
            <a:spLocks noChangeArrowheads="1" noChangeShapeType="1" noTextEdit="1"/>
          </p:cNvSpPr>
          <p:nvPr/>
        </p:nvSpPr>
        <p:spPr bwMode="auto">
          <a:xfrm>
            <a:off x="378610" y="3541423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5" name="WordArt 35"/>
          <p:cNvSpPr>
            <a:spLocks noChangeArrowheads="1" noChangeShapeType="1" noTextEdit="1"/>
          </p:cNvSpPr>
          <p:nvPr/>
        </p:nvSpPr>
        <p:spPr bwMode="auto">
          <a:xfrm>
            <a:off x="492910" y="3541423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6" name="WordArt 36"/>
          <p:cNvSpPr>
            <a:spLocks noChangeArrowheads="1" noChangeShapeType="1" noTextEdit="1"/>
          </p:cNvSpPr>
          <p:nvPr/>
        </p:nvSpPr>
        <p:spPr bwMode="auto">
          <a:xfrm>
            <a:off x="607210" y="3569998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7" name="WordArt 37"/>
          <p:cNvSpPr>
            <a:spLocks noChangeArrowheads="1" noChangeShapeType="1" noTextEdit="1"/>
          </p:cNvSpPr>
          <p:nvPr/>
        </p:nvSpPr>
        <p:spPr bwMode="auto">
          <a:xfrm>
            <a:off x="607210" y="3569998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8" name="WordArt 38"/>
          <p:cNvSpPr>
            <a:spLocks noChangeArrowheads="1" noChangeShapeType="1" noTextEdit="1"/>
          </p:cNvSpPr>
          <p:nvPr/>
        </p:nvSpPr>
        <p:spPr bwMode="auto">
          <a:xfrm>
            <a:off x="607210" y="3569998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9" name="WordArt 39"/>
          <p:cNvSpPr>
            <a:spLocks noChangeArrowheads="1" noChangeShapeType="1" noTextEdit="1"/>
          </p:cNvSpPr>
          <p:nvPr/>
        </p:nvSpPr>
        <p:spPr bwMode="auto">
          <a:xfrm>
            <a:off x="607210" y="3569998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0" name="WordArt 40"/>
          <p:cNvSpPr>
            <a:spLocks noChangeArrowheads="1" noChangeShapeType="1" noTextEdit="1"/>
          </p:cNvSpPr>
          <p:nvPr/>
        </p:nvSpPr>
        <p:spPr bwMode="auto">
          <a:xfrm>
            <a:off x="569110" y="3598573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" name="WordArt 41"/>
          <p:cNvSpPr>
            <a:spLocks noChangeArrowheads="1" noChangeShapeType="1" noTextEdit="1"/>
          </p:cNvSpPr>
          <p:nvPr/>
        </p:nvSpPr>
        <p:spPr bwMode="auto">
          <a:xfrm>
            <a:off x="607210" y="3598573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2" name="WordArt 42"/>
          <p:cNvSpPr>
            <a:spLocks noChangeArrowheads="1" noChangeShapeType="1" noTextEdit="1"/>
          </p:cNvSpPr>
          <p:nvPr/>
        </p:nvSpPr>
        <p:spPr bwMode="auto">
          <a:xfrm>
            <a:off x="607210" y="3579523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3" name="WordArt 43"/>
          <p:cNvSpPr>
            <a:spLocks noChangeArrowheads="1" noChangeShapeType="1" noTextEdit="1"/>
          </p:cNvSpPr>
          <p:nvPr/>
        </p:nvSpPr>
        <p:spPr bwMode="auto">
          <a:xfrm>
            <a:off x="607210" y="3541423"/>
            <a:ext cx="538857" cy="628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64" name="Group 49"/>
          <p:cNvGrpSpPr>
            <a:grpSpLocks/>
          </p:cNvGrpSpPr>
          <p:nvPr/>
        </p:nvGrpSpPr>
        <p:grpSpPr bwMode="auto">
          <a:xfrm>
            <a:off x="173249" y="3111145"/>
            <a:ext cx="1416425" cy="1481709"/>
            <a:chOff x="4320" y="2928"/>
            <a:chExt cx="1104" cy="1104"/>
          </a:xfrm>
        </p:grpSpPr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9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5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31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9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45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4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49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1"/>
      <p:bldP spid="17" grpId="1"/>
      <p:bldP spid="19" grpId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4D570-C2AE-FB66-7914-1DB1D8CEB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652"/>
            <a:ext cx="12371942" cy="66573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3604CA-6D14-74FC-07CC-74CFA07A5BF0}"/>
              </a:ext>
            </a:extLst>
          </p:cNvPr>
          <p:cNvSpPr/>
          <p:nvPr/>
        </p:nvSpPr>
        <p:spPr>
          <a:xfrm>
            <a:off x="2958562" y="1129808"/>
            <a:ext cx="6577323" cy="4196936"/>
          </a:xfrm>
          <a:prstGeom prst="roundRect">
            <a:avLst/>
          </a:prstGeom>
          <a:solidFill>
            <a:srgbClr val="FFFFFF">
              <a:alpha val="74902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436;p36">
            <a:extLst>
              <a:ext uri="{FF2B5EF4-FFF2-40B4-BE49-F238E27FC236}">
                <a16:creationId xmlns:a16="http://schemas.microsoft.com/office/drawing/2014/main" id="{36AE00F6-2E0E-4590-837B-FE8F8C5EEB1E}"/>
              </a:ext>
            </a:extLst>
          </p:cNvPr>
          <p:cNvSpPr txBox="1">
            <a:spLocks/>
          </p:cNvSpPr>
          <p:nvPr/>
        </p:nvSpPr>
        <p:spPr>
          <a:xfrm>
            <a:off x="2958563" y="997025"/>
            <a:ext cx="7534844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algn="ctr"/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EE78F8-7426-3CE2-8393-8C2C4FE4D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219" y="830164"/>
            <a:ext cx="5395428" cy="1518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F8962C-1554-6B25-BAEC-C4DAEAFAF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5472" y="1796355"/>
            <a:ext cx="7559695" cy="2956816"/>
          </a:xfrm>
          <a:prstGeom prst="rect">
            <a:avLst/>
          </a:prstGeom>
        </p:spPr>
      </p:pic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A80BC65-2068-32EC-E433-4528D04CEC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83952"/>
            <a:ext cx="1618952" cy="1618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CA0EF-77DE-1198-7DA8-2A89B1C7A0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1959" y="4655204"/>
            <a:ext cx="246909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81B0A-7075-926A-0CBF-34981C15D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499" y="1889626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47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363315" y="297274"/>
            <a:ext cx="11465369" cy="6109034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21C036-0F87-CADF-4138-10F649E16DF2}"/>
              </a:ext>
            </a:extLst>
          </p:cNvPr>
          <p:cNvGrpSpPr/>
          <p:nvPr/>
        </p:nvGrpSpPr>
        <p:grpSpPr>
          <a:xfrm>
            <a:off x="52" y="587134"/>
            <a:ext cx="7715681" cy="6124435"/>
            <a:chOff x="91168" y="516795"/>
            <a:chExt cx="7715681" cy="6124435"/>
          </a:xfrm>
        </p:grpSpPr>
        <p:grpSp>
          <p:nvGrpSpPr>
            <p:cNvPr id="9" name="Google Shape;960;p37">
              <a:extLst>
                <a:ext uri="{FF2B5EF4-FFF2-40B4-BE49-F238E27FC236}">
                  <a16:creationId xmlns:a16="http://schemas.microsoft.com/office/drawing/2014/main" id="{CCB4A127-977A-7224-0803-20B0571DE181}"/>
                </a:ext>
              </a:extLst>
            </p:cNvPr>
            <p:cNvGrpSpPr/>
            <p:nvPr/>
          </p:nvGrpSpPr>
          <p:grpSpPr>
            <a:xfrm rot="-197789">
              <a:off x="91168" y="516795"/>
              <a:ext cx="7715681" cy="6124435"/>
              <a:chOff x="844361" y="589998"/>
              <a:chExt cx="7026553" cy="4592124"/>
            </a:xfrm>
          </p:grpSpPr>
          <p:sp>
            <p:nvSpPr>
              <p:cNvPr id="10" name="Google Shape;961;p37">
                <a:extLst>
                  <a:ext uri="{FF2B5EF4-FFF2-40B4-BE49-F238E27FC236}">
                    <a16:creationId xmlns:a16="http://schemas.microsoft.com/office/drawing/2014/main" id="{BB628F20-90B0-201A-672D-3A2738E4962A}"/>
                  </a:ext>
                </a:extLst>
              </p:cNvPr>
              <p:cNvSpPr/>
              <p:nvPr/>
            </p:nvSpPr>
            <p:spPr>
              <a:xfrm>
                <a:off x="1192483" y="651079"/>
                <a:ext cx="6678431" cy="3516706"/>
              </a:xfrm>
              <a:custGeom>
                <a:avLst/>
                <a:gdLst/>
                <a:ahLst/>
                <a:cxnLst/>
                <a:rect l="l" t="t" r="r" b="b"/>
                <a:pathLst>
                  <a:path w="212683" h="89404" extrusionOk="0">
                    <a:moveTo>
                      <a:pt x="212682" y="10501"/>
                    </a:moveTo>
                    <a:cubicBezTo>
                      <a:pt x="208670" y="36088"/>
                      <a:pt x="210634" y="60365"/>
                      <a:pt x="200657" y="87261"/>
                    </a:cubicBezTo>
                    <a:cubicBezTo>
                      <a:pt x="194442" y="89404"/>
                      <a:pt x="186131" y="84141"/>
                      <a:pt x="174844" y="84046"/>
                    </a:cubicBezTo>
                    <a:cubicBezTo>
                      <a:pt x="163117" y="83951"/>
                      <a:pt x="150710" y="86463"/>
                      <a:pt x="148162" y="86237"/>
                    </a:cubicBezTo>
                    <a:cubicBezTo>
                      <a:pt x="144852" y="85951"/>
                      <a:pt x="119242" y="87630"/>
                      <a:pt x="114206" y="87368"/>
                    </a:cubicBezTo>
                    <a:cubicBezTo>
                      <a:pt x="104966" y="86880"/>
                      <a:pt x="87405" y="83677"/>
                      <a:pt x="78939" y="84570"/>
                    </a:cubicBezTo>
                    <a:cubicBezTo>
                      <a:pt x="74486" y="85034"/>
                      <a:pt x="73510" y="85403"/>
                      <a:pt x="70676" y="85642"/>
                    </a:cubicBezTo>
                    <a:cubicBezTo>
                      <a:pt x="70295" y="85677"/>
                      <a:pt x="69879" y="85701"/>
                      <a:pt x="69414" y="85725"/>
                    </a:cubicBezTo>
                    <a:cubicBezTo>
                      <a:pt x="67783" y="85796"/>
                      <a:pt x="66140" y="85773"/>
                      <a:pt x="64509" y="85642"/>
                    </a:cubicBezTo>
                    <a:cubicBezTo>
                      <a:pt x="62390" y="85463"/>
                      <a:pt x="60294" y="85130"/>
                      <a:pt x="58234" y="84630"/>
                    </a:cubicBezTo>
                    <a:cubicBezTo>
                      <a:pt x="54317" y="83808"/>
                      <a:pt x="50805" y="83284"/>
                      <a:pt x="47793" y="82951"/>
                    </a:cubicBezTo>
                    <a:cubicBezTo>
                      <a:pt x="45495" y="82689"/>
                      <a:pt x="43483" y="82546"/>
                      <a:pt x="41816" y="82451"/>
                    </a:cubicBezTo>
                    <a:lnTo>
                      <a:pt x="41542" y="82439"/>
                    </a:lnTo>
                    <a:cubicBezTo>
                      <a:pt x="35291" y="82129"/>
                      <a:pt x="34934" y="82713"/>
                      <a:pt x="28897" y="82153"/>
                    </a:cubicBezTo>
                    <a:cubicBezTo>
                      <a:pt x="22075" y="81534"/>
                      <a:pt x="20289" y="80581"/>
                      <a:pt x="14538" y="80796"/>
                    </a:cubicBezTo>
                    <a:cubicBezTo>
                      <a:pt x="12538" y="80867"/>
                      <a:pt x="10943" y="81046"/>
                      <a:pt x="7776" y="81010"/>
                    </a:cubicBezTo>
                    <a:cubicBezTo>
                      <a:pt x="5180" y="80986"/>
                      <a:pt x="2585" y="80820"/>
                      <a:pt x="1" y="80534"/>
                    </a:cubicBezTo>
                    <a:cubicBezTo>
                      <a:pt x="5537" y="53816"/>
                      <a:pt x="11062" y="27111"/>
                      <a:pt x="16598" y="393"/>
                    </a:cubicBezTo>
                    <a:cubicBezTo>
                      <a:pt x="21063" y="0"/>
                      <a:pt x="25564" y="72"/>
                      <a:pt x="30029" y="631"/>
                    </a:cubicBezTo>
                    <a:cubicBezTo>
                      <a:pt x="35446" y="1322"/>
                      <a:pt x="37649" y="2310"/>
                      <a:pt x="41601" y="3239"/>
                    </a:cubicBezTo>
                    <a:cubicBezTo>
                      <a:pt x="43102" y="3584"/>
                      <a:pt x="54972" y="2715"/>
                      <a:pt x="58282" y="3012"/>
                    </a:cubicBezTo>
                    <a:cubicBezTo>
                      <a:pt x="58282" y="3012"/>
                      <a:pt x="59901" y="3191"/>
                      <a:pt x="61985" y="3548"/>
                    </a:cubicBezTo>
                    <a:cubicBezTo>
                      <a:pt x="69367" y="4846"/>
                      <a:pt x="75546" y="6084"/>
                      <a:pt x="77403" y="6953"/>
                    </a:cubicBezTo>
                    <a:cubicBezTo>
                      <a:pt x="81666" y="8942"/>
                      <a:pt x="85571" y="8870"/>
                      <a:pt x="90596" y="8227"/>
                    </a:cubicBezTo>
                    <a:cubicBezTo>
                      <a:pt x="93596" y="7834"/>
                      <a:pt x="114218" y="7608"/>
                      <a:pt x="125207" y="5548"/>
                    </a:cubicBezTo>
                    <a:cubicBezTo>
                      <a:pt x="148162" y="1226"/>
                      <a:pt x="153901" y="7537"/>
                      <a:pt x="175511" y="8954"/>
                    </a:cubicBezTo>
                    <a:cubicBezTo>
                      <a:pt x="191727" y="10013"/>
                      <a:pt x="206301" y="6441"/>
                      <a:pt x="212682" y="10501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962;p37">
                <a:extLst>
                  <a:ext uri="{FF2B5EF4-FFF2-40B4-BE49-F238E27FC236}">
                    <a16:creationId xmlns:a16="http://schemas.microsoft.com/office/drawing/2014/main" id="{8B9ED4A6-D389-EC01-4EAC-8BB7D05005C8}"/>
                  </a:ext>
                </a:extLst>
              </p:cNvPr>
              <p:cNvSpPr/>
              <p:nvPr/>
            </p:nvSpPr>
            <p:spPr>
              <a:xfrm>
                <a:off x="844361" y="589998"/>
                <a:ext cx="983008" cy="4592124"/>
              </a:xfrm>
              <a:custGeom>
                <a:avLst/>
                <a:gdLst/>
                <a:ahLst/>
                <a:cxnLst/>
                <a:rect l="l" t="t" r="r" b="b"/>
                <a:pathLst>
                  <a:path w="30719" h="138109" extrusionOk="0">
                    <a:moveTo>
                      <a:pt x="29079" y="1"/>
                    </a:moveTo>
                    <a:cubicBezTo>
                      <a:pt x="28376" y="1"/>
                      <a:pt x="27757" y="492"/>
                      <a:pt x="27611" y="1210"/>
                    </a:cubicBezTo>
                    <a:lnTo>
                      <a:pt x="167" y="136298"/>
                    </a:lnTo>
                    <a:cubicBezTo>
                      <a:pt x="0" y="137108"/>
                      <a:pt x="524" y="137906"/>
                      <a:pt x="1334" y="138072"/>
                    </a:cubicBezTo>
                    <a:cubicBezTo>
                      <a:pt x="1429" y="138096"/>
                      <a:pt x="1536" y="138108"/>
                      <a:pt x="1631" y="138108"/>
                    </a:cubicBezTo>
                    <a:cubicBezTo>
                      <a:pt x="2346" y="138108"/>
                      <a:pt x="2953" y="137596"/>
                      <a:pt x="3096" y="136906"/>
                    </a:cubicBezTo>
                    <a:lnTo>
                      <a:pt x="30552" y="1806"/>
                    </a:lnTo>
                    <a:cubicBezTo>
                      <a:pt x="30718" y="984"/>
                      <a:pt x="30195" y="198"/>
                      <a:pt x="29385" y="32"/>
                    </a:cubicBezTo>
                    <a:cubicBezTo>
                      <a:pt x="29282" y="11"/>
                      <a:pt x="29180" y="1"/>
                      <a:pt x="290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E9F08B-034D-1B64-FAFF-AB9856EABC5A}"/>
                </a:ext>
              </a:extLst>
            </p:cNvPr>
            <p:cNvSpPr txBox="1"/>
            <p:nvPr/>
          </p:nvSpPr>
          <p:spPr>
            <a:xfrm>
              <a:off x="967154" y="1526275"/>
              <a:ext cx="634547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 động 1: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tiêu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026" name="Picture 2" descr="DANH SÁCH CÁC CẢNG BIỂN TẠI CAMPUCHIA (CAMBODIA)">
            <a:extLst>
              <a:ext uri="{FF2B5EF4-FFF2-40B4-BE49-F238E27FC236}">
                <a16:creationId xmlns:a16="http://schemas.microsoft.com/office/drawing/2014/main" id="{E00C7B08-5656-4DB3-47DB-E5A48D6D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14" y="2102307"/>
            <a:ext cx="5379005" cy="430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22139E-2AA5-929C-3885-F8B2482C6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83952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ocial Skills Subject for Pre-K: Practicing Polite Habits by Slidesgo">
  <a:themeElements>
    <a:clrScheme name="Simple Light">
      <a:dk1>
        <a:srgbClr val="191919"/>
      </a:dk1>
      <a:lt1>
        <a:srgbClr val="FFFFFF"/>
      </a:lt1>
      <a:dk2>
        <a:srgbClr val="022B49"/>
      </a:dk2>
      <a:lt2>
        <a:srgbClr val="6F54AD"/>
      </a:lt2>
      <a:accent1>
        <a:srgbClr val="FF5728"/>
      </a:accent1>
      <a:accent2>
        <a:srgbClr val="FF8693"/>
      </a:accent2>
      <a:accent3>
        <a:srgbClr val="FF933B"/>
      </a:accent3>
      <a:accent4>
        <a:srgbClr val="FFDC61"/>
      </a:accent4>
      <a:accent5>
        <a:srgbClr val="7DE3D6"/>
      </a:accent5>
      <a:accent6>
        <a:srgbClr val="0085FF"/>
      </a:accent6>
      <a:hlink>
        <a:srgbClr val="022B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e-K Outdoor Activities to Celebrate National Play Outside Day by Slidesgo">
  <a:themeElements>
    <a:clrScheme name="Simple Light">
      <a:dk1>
        <a:srgbClr val="FFF6E8"/>
      </a:dk1>
      <a:lt1>
        <a:srgbClr val="FFECD1"/>
      </a:lt1>
      <a:dk2>
        <a:srgbClr val="40A378"/>
      </a:dk2>
      <a:lt2>
        <a:srgbClr val="168E5E"/>
      </a:lt2>
      <a:accent1>
        <a:srgbClr val="11734C"/>
      </a:accent1>
      <a:accent2>
        <a:srgbClr val="0F6342"/>
      </a:accent2>
      <a:accent3>
        <a:srgbClr val="0B472F"/>
      </a:accent3>
      <a:accent4>
        <a:srgbClr val="BC5FF8"/>
      </a:accent4>
      <a:accent5>
        <a:srgbClr val="F65C6A"/>
      </a:accent5>
      <a:accent6>
        <a:srgbClr val="FFB300"/>
      </a:accent6>
      <a:hlink>
        <a:srgbClr val="0B47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8385</TotalTime>
  <Words>399</Words>
  <Application>Microsoft Office PowerPoint</Application>
  <PresentationFormat>Widescreen</PresentationFormat>
  <Paragraphs>112</Paragraphs>
  <Slides>31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等线</vt:lpstr>
      <vt:lpstr>.VnHelvetInsH</vt:lpstr>
      <vt:lpstr>Aptos</vt:lpstr>
      <vt:lpstr>Aptos Display</vt:lpstr>
      <vt:lpstr>Arial</vt:lpstr>
      <vt:lpstr>Calibri</vt:lpstr>
      <vt:lpstr>Cambria</vt:lpstr>
      <vt:lpstr>Chau Philomene One</vt:lpstr>
      <vt:lpstr>DFPOP1-W9</vt:lpstr>
      <vt:lpstr>Gamja Flower</vt:lpstr>
      <vt:lpstr>Grandstander</vt:lpstr>
      <vt:lpstr>Impact</vt:lpstr>
      <vt:lpstr>Signika Negative</vt:lpstr>
      <vt:lpstr>Times New Roman</vt:lpstr>
      <vt:lpstr>Custom Design</vt:lpstr>
      <vt:lpstr>Office 主题</vt:lpstr>
      <vt:lpstr>Social Skills Subject for Pre-K: Practicing Polite Habits by Slidesgo</vt:lpstr>
      <vt:lpstr>Office Theme</vt:lpstr>
      <vt:lpstr>Pre-K Outdoor Activities to Celebrate National Play Outside Day by Slidesgo</vt:lpstr>
      <vt:lpstr>3_Office Theme</vt:lpstr>
      <vt:lpstr>1_Simple Light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HỌC ĐẾN ĐÂY KẾT THÚC 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subject>9Slide.vn</dc:subject>
  <dc:creator>Huong Thao - 0972115126</dc:creator>
  <cp:keywords>www.jpppt.com</cp:keywords>
  <dc:description>9Slide.vn</dc:description>
  <cp:lastModifiedBy>Windows</cp:lastModifiedBy>
  <cp:revision>300</cp:revision>
  <dcterms:created xsi:type="dcterms:W3CDTF">2019-07-14T13:31:00Z</dcterms:created>
  <dcterms:modified xsi:type="dcterms:W3CDTF">2025-04-06T01:54:17Z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