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92" r:id="rId12"/>
    <p:sldMasterId id="2147483820" r:id="rId13"/>
  </p:sldMasterIdLst>
  <p:notesMasterIdLst>
    <p:notesMasterId r:id="rId47"/>
  </p:notesMasterIdLst>
  <p:sldIdLst>
    <p:sldId id="279" r:id="rId14"/>
    <p:sldId id="257" r:id="rId15"/>
    <p:sldId id="258" r:id="rId16"/>
    <p:sldId id="259" r:id="rId17"/>
    <p:sldId id="260" r:id="rId18"/>
    <p:sldId id="261" r:id="rId19"/>
    <p:sldId id="262" r:id="rId20"/>
    <p:sldId id="4412" r:id="rId21"/>
    <p:sldId id="281" r:id="rId22"/>
    <p:sldId id="283" r:id="rId23"/>
    <p:sldId id="4413" r:id="rId24"/>
    <p:sldId id="284" r:id="rId25"/>
    <p:sldId id="285" r:id="rId26"/>
    <p:sldId id="4414" r:id="rId27"/>
    <p:sldId id="286" r:id="rId28"/>
    <p:sldId id="287" r:id="rId29"/>
    <p:sldId id="288" r:id="rId30"/>
    <p:sldId id="269" r:id="rId31"/>
    <p:sldId id="4415" r:id="rId32"/>
    <p:sldId id="4416" r:id="rId33"/>
    <p:sldId id="4417" r:id="rId34"/>
    <p:sldId id="510" r:id="rId35"/>
    <p:sldId id="271" r:id="rId36"/>
    <p:sldId id="273" r:id="rId37"/>
    <p:sldId id="275" r:id="rId38"/>
    <p:sldId id="277" r:id="rId39"/>
    <p:sldId id="290" r:id="rId40"/>
    <p:sldId id="278" r:id="rId41"/>
    <p:sldId id="292" r:id="rId42"/>
    <p:sldId id="300" r:id="rId43"/>
    <p:sldId id="272" r:id="rId44"/>
    <p:sldId id="306"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62" autoAdjust="0"/>
  </p:normalViewPr>
  <p:slideViewPr>
    <p:cSldViewPr snapToGrid="0">
      <p:cViewPr varScale="1">
        <p:scale>
          <a:sx n="44" d="100"/>
          <a:sy n="44" d="100"/>
        </p:scale>
        <p:origin x="9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23</a:t>
            </a:fld>
            <a:endParaRPr lang="en-US"/>
          </a:p>
        </p:txBody>
      </p:sp>
    </p:spTree>
    <p:extLst>
      <p:ext uri="{BB962C8B-B14F-4D97-AF65-F5344CB8AC3E}">
        <p14:creationId xmlns:p14="http://schemas.microsoft.com/office/powerpoint/2010/main" val="263400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10.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32.sv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12.xml"/><Relationship Id="rId4" Type="http://schemas.openxmlformats.org/officeDocument/2006/relationships/image" Target="../media/image17.gi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38.svg"/><Relationship Id="rId4" Type="http://schemas.openxmlformats.org/officeDocument/2006/relationships/image" Target="../media/image3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Master" Target="../slideMasters/slideMaster12.xml"/><Relationship Id="rId6" Type="http://schemas.openxmlformats.org/officeDocument/2006/relationships/image" Target="../media/image34.png"/><Relationship Id="rId5" Type="http://schemas.openxmlformats.org/officeDocument/2006/relationships/image" Target="../media/image40.svg"/><Relationship Id="rId4" Type="http://schemas.openxmlformats.org/officeDocument/2006/relationships/image" Target="../media/image3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3294743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78909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366558421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6932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85394477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6150197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928245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8134362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87784134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5506224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63620301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07654143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2561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19423584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4468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9426316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428119283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8228438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4055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92582656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1005637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168043849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243389902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62367612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5/1/2025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146941245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83153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955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5" name="Footer Placeholder 4">
            <a:extLst>
              <a:ext uri="{FF2B5EF4-FFF2-40B4-BE49-F238E27FC236}">
                <a16:creationId xmlns:a16="http://schemas.microsoft.com/office/drawing/2014/main"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29128857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5" name="Footer Placeholder 4">
            <a:extLst>
              <a:ext uri="{FF2B5EF4-FFF2-40B4-BE49-F238E27FC236}">
                <a16:creationId xmlns:a16="http://schemas.microsoft.com/office/drawing/2014/main"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0307454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5" name="Footer Placeholder 4">
            <a:extLst>
              <a:ext uri="{FF2B5EF4-FFF2-40B4-BE49-F238E27FC236}">
                <a16:creationId xmlns:a16="http://schemas.microsoft.com/office/drawing/2014/main"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7401897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6" name="Footer Placeholder 5">
            <a:extLst>
              <a:ext uri="{FF2B5EF4-FFF2-40B4-BE49-F238E27FC236}">
                <a16:creationId xmlns:a16="http://schemas.microsoft.com/office/drawing/2014/main"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42799465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8" name="Footer Placeholder 7">
            <a:extLst>
              <a:ext uri="{FF2B5EF4-FFF2-40B4-BE49-F238E27FC236}">
                <a16:creationId xmlns:a16="http://schemas.microsoft.com/office/drawing/2014/main"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37246161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4" name="Footer Placeholder 3">
            <a:extLst>
              <a:ext uri="{FF2B5EF4-FFF2-40B4-BE49-F238E27FC236}">
                <a16:creationId xmlns:a16="http://schemas.microsoft.com/office/drawing/2014/main"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6791088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3" name="Footer Placeholder 2">
            <a:extLst>
              <a:ext uri="{FF2B5EF4-FFF2-40B4-BE49-F238E27FC236}">
                <a16:creationId xmlns:a16="http://schemas.microsoft.com/office/drawing/2014/main"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72490985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6" name="Footer Placeholder 5">
            <a:extLst>
              <a:ext uri="{FF2B5EF4-FFF2-40B4-BE49-F238E27FC236}">
                <a16:creationId xmlns:a16="http://schemas.microsoft.com/office/drawing/2014/main"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7974110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6" name="Footer Placeholder 5">
            <a:extLst>
              <a:ext uri="{FF2B5EF4-FFF2-40B4-BE49-F238E27FC236}">
                <a16:creationId xmlns:a16="http://schemas.microsoft.com/office/drawing/2014/main"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913506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5" name="Footer Placeholder 4">
            <a:extLst>
              <a:ext uri="{FF2B5EF4-FFF2-40B4-BE49-F238E27FC236}">
                <a16:creationId xmlns:a16="http://schemas.microsoft.com/office/drawing/2014/main"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40987677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01/05/2025</a:t>
            </a:fld>
            <a:endParaRPr lang="vi-VN"/>
          </a:p>
        </p:txBody>
      </p:sp>
      <p:sp>
        <p:nvSpPr>
          <p:cNvPr id="5" name="Footer Placeholder 4">
            <a:extLst>
              <a:ext uri="{FF2B5EF4-FFF2-40B4-BE49-F238E27FC236}">
                <a16:creationId xmlns:a16="http://schemas.microsoft.com/office/drawing/2014/main"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95172880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5/1/2025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5/1/2025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5/1/2025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image" Target="../media/image3.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theme" Target="../theme/theme12.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5/1/2025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0102456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07640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7.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71.svg"/><Relationship Id="rId5" Type="http://schemas.openxmlformats.org/officeDocument/2006/relationships/image" Target="../media/image70.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8.png"/><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90.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78.jpe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8.svg"/><Relationship Id="rId9" Type="http://schemas.openxmlformats.org/officeDocument/2006/relationships/image" Target="../media/image92.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90.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8.svg"/><Relationship Id="rId9"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0.xml"/><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90.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8.svg"/><Relationship Id="rId9" Type="http://schemas.openxmlformats.org/officeDocument/2006/relationships/image" Target="../media/image92.sv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90.sv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55.png"/><Relationship Id="rId10" Type="http://schemas.openxmlformats.org/officeDocument/2006/relationships/image" Target="../media/image77.png"/><Relationship Id="rId4" Type="http://schemas.openxmlformats.org/officeDocument/2006/relationships/image" Target="../media/image88.svg"/><Relationship Id="rId9" Type="http://schemas.openxmlformats.org/officeDocument/2006/relationships/image" Target="../media/image92.svg"/></Relationships>
</file>

<file path=ppt/slides/_rels/slide22.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5.png"/><Relationship Id="rId26" Type="http://schemas.openxmlformats.org/officeDocument/2006/relationships/image" Target="../media/image91.png"/><Relationship Id="rId3" Type="http://schemas.openxmlformats.org/officeDocument/2006/relationships/audio" Target="../media/audio2.wav"/><Relationship Id="rId21" Type="http://schemas.openxmlformats.org/officeDocument/2006/relationships/image" Target="../media/image87.png"/><Relationship Id="rId34" Type="http://schemas.openxmlformats.org/officeDocument/2006/relationships/image" Target="../media/image96.png"/><Relationship Id="rId7" Type="http://schemas.openxmlformats.org/officeDocument/2006/relationships/audio" Target="../media/audio1.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7.wdp"/><Relationship Id="rId33" Type="http://schemas.openxmlformats.org/officeDocument/2006/relationships/image" Target="../media/image95.png"/><Relationship Id="rId2" Type="http://schemas.openxmlformats.org/officeDocument/2006/relationships/notesSlide" Target="../notesSlides/notesSlide1.xml"/><Relationship Id="rId16" Type="http://schemas.openxmlformats.org/officeDocument/2006/relationships/image" Target="../media/image84.png"/><Relationship Id="rId20" Type="http://schemas.openxmlformats.org/officeDocument/2006/relationships/image" Target="../media/image86.png"/><Relationship Id="rId29" Type="http://schemas.openxmlformats.org/officeDocument/2006/relationships/image" Target="../media/image93.png"/><Relationship Id="rId1" Type="http://schemas.openxmlformats.org/officeDocument/2006/relationships/slideLayout" Target="../slideLayouts/slideLayout124.xml"/><Relationship Id="rId6" Type="http://schemas.openxmlformats.org/officeDocument/2006/relationships/audio" Target="../media/audio5.wav"/><Relationship Id="rId11" Type="http://schemas.microsoft.com/office/2007/relationships/hdphoto" Target="../media/hdphoto4.wdp"/><Relationship Id="rId24" Type="http://schemas.openxmlformats.org/officeDocument/2006/relationships/image" Target="../media/image90.png"/><Relationship Id="rId32" Type="http://schemas.openxmlformats.org/officeDocument/2006/relationships/slide" Target="slide27.xml"/><Relationship Id="rId5" Type="http://schemas.openxmlformats.org/officeDocument/2006/relationships/audio" Target="../media/audio4.wav"/><Relationship Id="rId15" Type="http://schemas.openxmlformats.org/officeDocument/2006/relationships/slide" Target="slide25.xml"/><Relationship Id="rId23" Type="http://schemas.openxmlformats.org/officeDocument/2006/relationships/image" Target="../media/image89.png"/><Relationship Id="rId28" Type="http://schemas.openxmlformats.org/officeDocument/2006/relationships/image" Target="../media/image92.png"/><Relationship Id="rId10" Type="http://schemas.openxmlformats.org/officeDocument/2006/relationships/image" Target="../media/image82.png"/><Relationship Id="rId19" Type="http://schemas.microsoft.com/office/2007/relationships/hdphoto" Target="../media/hdphoto6.wdp"/><Relationship Id="rId31" Type="http://schemas.openxmlformats.org/officeDocument/2006/relationships/image" Target="../media/image94.png"/><Relationship Id="rId4" Type="http://schemas.openxmlformats.org/officeDocument/2006/relationships/audio" Target="../media/audio3.wav"/><Relationship Id="rId9" Type="http://schemas.openxmlformats.org/officeDocument/2006/relationships/slide" Target="slide23.xml"/><Relationship Id="rId14" Type="http://schemas.microsoft.com/office/2007/relationships/hdphoto" Target="../media/hdphoto5.wdp"/><Relationship Id="rId22" Type="http://schemas.openxmlformats.org/officeDocument/2006/relationships/image" Target="../media/image88.png"/><Relationship Id="rId27" Type="http://schemas.microsoft.com/office/2007/relationships/hdphoto" Target="../media/hdphoto8.wdp"/><Relationship Id="rId30" Type="http://schemas.openxmlformats.org/officeDocument/2006/relationships/image" Target="../media/image110.svg"/><Relationship Id="rId35" Type="http://schemas.openxmlformats.org/officeDocument/2006/relationships/slide" Target="slide28.xml"/><Relationship Id="rId8"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17.sv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slide" Target="slide22.xml"/><Relationship Id="rId4" Type="http://schemas.openxmlformats.org/officeDocument/2006/relationships/image" Target="../media/image98.png"/><Relationship Id="rId9"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98.png"/><Relationship Id="rId7"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51.xml"/><Relationship Id="rId6" Type="http://schemas.openxmlformats.org/officeDocument/2006/relationships/image" Target="../media/image119.sv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62.xml"/><Relationship Id="rId6" Type="http://schemas.openxmlformats.org/officeDocument/2006/relationships/image" Target="../media/image106.png"/><Relationship Id="rId5" Type="http://schemas.openxmlformats.org/officeDocument/2006/relationships/image" Target="../media/image119.svg"/><Relationship Id="rId10" Type="http://schemas.openxmlformats.org/officeDocument/2006/relationships/image" Target="../media/image102.png"/><Relationship Id="rId4" Type="http://schemas.openxmlformats.org/officeDocument/2006/relationships/image" Target="../media/image100.png"/><Relationship Id="rId9"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73.xml"/><Relationship Id="rId6" Type="http://schemas.openxmlformats.org/officeDocument/2006/relationships/image" Target="../media/image117.sv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slide" Target="slide22.xml"/><Relationship Id="rId4" Type="http://schemas.openxmlformats.org/officeDocument/2006/relationships/image" Target="../media/image103.png"/><Relationship Id="rId9"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slide" Target="slide22.xml"/><Relationship Id="rId2" Type="http://schemas.openxmlformats.org/officeDocument/2006/relationships/image" Target="../media/image97.png"/><Relationship Id="rId1" Type="http://schemas.openxmlformats.org/officeDocument/2006/relationships/slideLayout" Target="../slideLayouts/slideLayout73.xml"/><Relationship Id="rId6" Type="http://schemas.openxmlformats.org/officeDocument/2006/relationships/image" Target="../media/image126.svg"/><Relationship Id="rId5" Type="http://schemas.openxmlformats.org/officeDocument/2006/relationships/image" Target="../media/image100.png"/><Relationship Id="rId10" Type="http://schemas.openxmlformats.org/officeDocument/2006/relationships/image" Target="../media/image117.svg"/><Relationship Id="rId4" Type="http://schemas.openxmlformats.org/officeDocument/2006/relationships/image" Target="../media/image103.png"/><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106.xml"/><Relationship Id="rId5" Type="http://schemas.openxmlformats.org/officeDocument/2006/relationships/image" Target="../media/image109.png"/><Relationship Id="rId4" Type="http://schemas.openxmlformats.org/officeDocument/2006/relationships/image" Target="../media/image129.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slide" Target="slide7.xml"/><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15.png"/><Relationship Id="rId18" Type="http://schemas.microsoft.com/office/2007/relationships/hdphoto" Target="../media/hdphoto10.wdp"/><Relationship Id="rId3" Type="http://schemas.openxmlformats.org/officeDocument/2006/relationships/audio" Target="../media/media1.m4a"/><Relationship Id="rId7" Type="http://schemas.openxmlformats.org/officeDocument/2006/relationships/image" Target="../media/image112.png"/><Relationship Id="rId12" Type="http://schemas.openxmlformats.org/officeDocument/2006/relationships/image" Target="../media/image139.svg"/><Relationship Id="rId17" Type="http://schemas.openxmlformats.org/officeDocument/2006/relationships/image" Target="../media/image117.png"/><Relationship Id="rId2" Type="http://schemas.microsoft.com/office/2007/relationships/media" Target="../media/media1.m4a"/><Relationship Id="rId16" Type="http://schemas.microsoft.com/office/2007/relationships/hdphoto" Target="../media/hdphoto9.wdp"/><Relationship Id="rId20" Type="http://schemas.openxmlformats.org/officeDocument/2006/relationships/image" Target="../media/image119.png"/><Relationship Id="rId1" Type="http://schemas.openxmlformats.org/officeDocument/2006/relationships/tags" Target="../tags/tag1.xml"/><Relationship Id="rId6" Type="http://schemas.openxmlformats.org/officeDocument/2006/relationships/image" Target="../media/image133.svg"/><Relationship Id="rId11" Type="http://schemas.openxmlformats.org/officeDocument/2006/relationships/image" Target="../media/image114.png"/><Relationship Id="rId5" Type="http://schemas.openxmlformats.org/officeDocument/2006/relationships/image" Target="../media/image111.png"/><Relationship Id="rId15" Type="http://schemas.openxmlformats.org/officeDocument/2006/relationships/image" Target="../media/image116.png"/><Relationship Id="rId10" Type="http://schemas.openxmlformats.org/officeDocument/2006/relationships/image" Target="../media/image137.svg"/><Relationship Id="rId19" Type="http://schemas.openxmlformats.org/officeDocument/2006/relationships/image" Target="../media/image118.png"/><Relationship Id="rId4" Type="http://schemas.openxmlformats.org/officeDocument/2006/relationships/slideLayout" Target="../slideLayouts/slideLayout84.xml"/><Relationship Id="rId9" Type="http://schemas.openxmlformats.org/officeDocument/2006/relationships/image" Target="../media/image113.png"/><Relationship Id="rId14" Type="http://schemas.openxmlformats.org/officeDocument/2006/relationships/image" Target="../media/image141.sv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Layout" Target="../slideLayouts/slideLayout90.xml"/><Relationship Id="rId7" Type="http://schemas.openxmlformats.org/officeDocument/2006/relationships/image" Target="../media/image12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22.emf"/><Relationship Id="rId5" Type="http://schemas.openxmlformats.org/officeDocument/2006/relationships/image" Target="../media/image121.jpg"/><Relationship Id="rId4" Type="http://schemas.openxmlformats.org/officeDocument/2006/relationships/notesSlide" Target="../notesSlides/notesSlide3.xml"/><Relationship Id="rId9" Type="http://schemas.openxmlformats.org/officeDocument/2006/relationships/image" Target="../media/image120.wmf"/></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1.jpg"/><Relationship Id="rId1" Type="http://schemas.openxmlformats.org/officeDocument/2006/relationships/slideLayout" Target="../slideLayouts/slideLayout112.xml"/><Relationship Id="rId4"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112.xml"/><Relationship Id="rId5" Type="http://schemas.openxmlformats.org/officeDocument/2006/relationships/image" Target="../media/image128.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svg"/><Relationship Id="rId2" Type="http://schemas.openxmlformats.org/officeDocument/2006/relationships/image" Target="../media/image39.jpeg"/><Relationship Id="rId1" Type="http://schemas.openxmlformats.org/officeDocument/2006/relationships/slideLayout" Target="../slideLayouts/slideLayout1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p:nvPicPr>
        <p:blipFill>
          <a:blip r:embed="rId5"/>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397042" y="1000125"/>
            <a:ext cx="11237495"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bắt đầu vào một ngày của tháng 12 năm 1938 tại nước Anh. Uyn-tơn quyết định bay sang Tiệp Khắc khi một người bạn nhờ ông tìm cách đưa những đứa trẻ Do Thái từ Pra-ha sang Anh. Vì chiến tranh chắc chắn sẽ nổ ra, cơ hội cho những người Do Thái trốn thoát khỏi thành phố hầu như không có, đặc biệt là với trẻ 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đưa trẻ em đi tị nạn cần rất nhiều tiền. Uyn-tơn đã cùng bạn bè đi quyên góp khắp nơi, kêu gọi các gia đình ở Anh nhận nuôi trẻ em Do Thái. Từ tháng 3 đến tháng 8 năm 1939, Uyn-tơn tổ chức thành công tám chuyến tàu, đưa 669 đứa trẻ rời Pra-ha, đi qua Đức, Hà Lan,... rồi đến Luân Đôn. Ngày 1 tháng 9 năm 1939, tất cả biên giới do phát xít Đức kiểm soát bị đóng cửa, Uyn-tơn đành kết thúc hoạt động giải cứu.</a:t>
            </a:r>
          </a:p>
        </p:txBody>
      </p:sp>
      <p:pic>
        <p:nvPicPr>
          <p:cNvPr id="13" name="Picture 12">
            <a:extLst>
              <a:ext uri="{FF2B5EF4-FFF2-40B4-BE49-F238E27FC236}">
                <a16:creationId xmlns:a16="http://schemas.microsoft.com/office/drawing/2014/main" id="{7E7D6B18-8A93-16A3-AAF7-8A1BD5987F80}"/>
              </a:ext>
            </a:extLst>
          </p:cNvPr>
          <p:cNvPicPr>
            <a:picLocks noChangeAspect="1"/>
          </p:cNvPicPr>
          <p:nvPr/>
        </p:nvPicPr>
        <p:blipFill>
          <a:blip r:embed="rId6"/>
          <a:stretch>
            <a:fillRect/>
          </a:stretch>
        </p:blipFill>
        <p:spPr>
          <a:xfrm>
            <a:off x="3547289" y="268026"/>
            <a:ext cx="6059949" cy="859611"/>
          </a:xfrm>
          <a:prstGeom prst="rect">
            <a:avLst/>
          </a:prstGeom>
        </p:spPr>
      </p:pic>
      <p:pic>
        <p:nvPicPr>
          <p:cNvPr id="1026" name="Picture 2" descr="Một người hùng thầm lặng lớp 5 (trang 130, 131) | Kết nối tri thức Giải Tiếng Việt lớp 5">
            <a:extLst>
              <a:ext uri="{FF2B5EF4-FFF2-40B4-BE49-F238E27FC236}">
                <a16:creationId xmlns:a16="http://schemas.microsoft.com/office/drawing/2014/main" id="{5951E340-8949-C93F-BE6C-A1A970D1C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07" y="4288507"/>
            <a:ext cx="5108407" cy="219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553453" y="314325"/>
            <a:ext cx="10924674" cy="6494085"/>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Sau này, Uyn-tơn còn làm việc trong hội từ thiện hỗ trợ người già và ông nhận được nhiều khen thưởng về công việc đó. Nhưng việc giải cứu 669 đứa trẻ năm xưa ông chưa một lần kể với ai.</a:t>
            </a:r>
          </a:p>
          <a:p>
            <a:pPr algn="just"/>
            <a:r>
              <a:rPr lang="vi-VN" sz="2600" dirty="0">
                <a:latin typeface="Cambria" panose="02040503050406030204" pitchFamily="18" charset="0"/>
                <a:ea typeface="Cambria" panose="02040503050406030204" pitchFamily="18" charset="0"/>
              </a:rPr>
              <a:t>50 năm sau, vợ ông vô tình tìm thấy cuốn sổ ghi thông tin về những đứa trẻ ấy. Bà đã đưa cuốn sổ cho một nhà sử học. Thế là câu chuyện về tình thương, lòng dũng cảm của Uyn-tơn mới được mọi người biết đến.</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1988, một hãng truyền thông đã làm chương trình về Uyn-tơn. Khi người dẫn chương trình hỏi: “Trong số những người ngồi đây, ai đã được Uyn-tơn cứu sống?”, cả hội trường đứng lên. Uyn-tơn nghẹn ngào, xúc động. Mọi người ở đó đều khóc. Họ luôn ghi nhớ trong tim người đã mang lại sự sống lần thứ hai cho họ, giúp họ thoát khỏi cuộc chiến tranh tàn khốc năm nào.</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2015, Uyn-tơn qua đời, hưởng thọ 106 tuổi. Người dân Tiệp Khắc đã dựng tượng ông trên sân ga thành phố Pra-ha. Họ coi ông như một người hùng thầm lặng đáng kính.</a:t>
            </a:r>
          </a:p>
          <a:p>
            <a:pPr algn="r"/>
            <a:r>
              <a:rPr lang="vi-VN" sz="2600" dirty="0">
                <a:latin typeface="Cambria" panose="02040503050406030204" pitchFamily="18" charset="0"/>
                <a:ea typeface="Cambria" panose="02040503050406030204" pitchFamily="18" charset="0"/>
              </a:rPr>
              <a:t>(</a:t>
            </a:r>
            <a:r>
              <a:rPr lang="vi-VN" sz="2600" i="1" dirty="0">
                <a:latin typeface="Cambria" panose="02040503050406030204" pitchFamily="18" charset="0"/>
                <a:ea typeface="Cambria" panose="02040503050406030204" pitchFamily="18" charset="0"/>
              </a:rPr>
              <a:t>Theo</a:t>
            </a:r>
            <a:r>
              <a:rPr lang="vi-VN" sz="2600" dirty="0">
                <a:latin typeface="Cambria" panose="02040503050406030204" pitchFamily="18" charset="0"/>
                <a:ea typeface="Cambria" panose="02040503050406030204" pitchFamily="18" charset="0"/>
              </a:rPr>
              <a:t> Hà Tiến)</a:t>
            </a:r>
          </a:p>
        </p:txBody>
      </p:sp>
    </p:spTree>
    <p:extLst>
      <p:ext uri="{BB962C8B-B14F-4D97-AF65-F5344CB8AC3E}">
        <p14:creationId xmlns:p14="http://schemas.microsoft.com/office/powerpoint/2010/main" val="31848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8416129" y="2276979"/>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1532170"/>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Luân</a:t>
              </a:r>
              <a:r>
                <a:rPr lang="en-US" sz="3600" b="1" i="1" kern="0" dirty="0">
                  <a:effectLst/>
                  <a:latin typeface="Cambria" panose="02040503050406030204" pitchFamily="18" charset="0"/>
                  <a:ea typeface="Cambria" panose="02040503050406030204" pitchFamily="18" charset="0"/>
                </a:rPr>
                <a:t> </a:t>
              </a:r>
              <a:r>
                <a:rPr lang="en-US" sz="3600" b="1" i="1" kern="0" dirty="0" err="1">
                  <a:effectLst/>
                  <a:latin typeface="Cambria" panose="02040503050406030204" pitchFamily="18" charset="0"/>
                  <a:ea typeface="Cambria" panose="02040503050406030204" pitchFamily="18" charset="0"/>
                </a:rPr>
                <a:t>Đôn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603250" y="2041361"/>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3976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Uyn</a:t>
              </a:r>
              <a:r>
                <a:rPr lang="en-US" sz="3600" b="1" i="1" kern="0" dirty="0">
                  <a:effectLst/>
                  <a:latin typeface="Cambria" panose="02040503050406030204" pitchFamily="18" charset="0"/>
                  <a:ea typeface="Cambria" panose="02040503050406030204" pitchFamily="18" charset="0"/>
                </a:rPr>
                <a:t> – </a:t>
              </a:r>
              <a:r>
                <a:rPr lang="en-US" sz="3600" b="1" i="1" kern="0" dirty="0" err="1">
                  <a:effectLst/>
                  <a:latin typeface="Cambria" panose="02040503050406030204" pitchFamily="18" charset="0"/>
                  <a:ea typeface="Cambria" panose="02040503050406030204" pitchFamily="18" charset="0"/>
                </a:rPr>
                <a:t>tơn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4513801" y="2141621"/>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0973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Pra</a:t>
              </a:r>
              <a:r>
                <a:rPr lang="en-US" sz="3600" b="1" i="1" kern="0" dirty="0">
                  <a:effectLst/>
                  <a:latin typeface="Cambria" panose="02040503050406030204" pitchFamily="18" charset="0"/>
                  <a:ea typeface="Cambria" panose="02040503050406030204" pitchFamily="18" charset="0"/>
                </a:rPr>
                <a:t>-ha</a:t>
              </a:r>
              <a:endParaRPr lang="en-US" sz="6600" b="1" dirty="0">
                <a:solidFill>
                  <a:srgbClr val="820624"/>
                </a:solidFill>
                <a:latin typeface="Cambria" panose="02040503050406030204" pitchFamily="18" charset="0"/>
                <a:ea typeface="Cambria" panose="02040503050406030204" pitchFamily="18" charset="0"/>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r>
              <a:rPr lang="vi-VN" sz="8000" dirty="0">
                <a:solidFill>
                  <a:srgbClr val="002060"/>
                </a:solidFill>
                <a:latin typeface="Cambria" panose="02040503050406030204" pitchFamily="18" charset="0"/>
                <a:ea typeface="Cambria" panose="02040503050406030204" pitchFamily="18" charset="0"/>
              </a:rPr>
              <a:t/>
            </a:r>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id="{9A5D41C6-AD9F-A7F9-2E62-1AC3C57161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id="{4F24F373-E350-234E-C0D0-F25F4208FEC0}"/>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id="{7537FC84-398D-8074-74B5-7A7D379B1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2115879" y="-667089"/>
            <a:ext cx="15287722"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0" y="4825203"/>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516" y="3636942"/>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cstate="hq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942747" y="306511"/>
            <a:ext cx="8858256" cy="676715"/>
          </a:xfrm>
          <a:prstGeom prst="rect">
            <a:avLst/>
          </a:prstGeom>
        </p:spPr>
      </p:pic>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6EA81FB-AB09-C909-C133-F32F0E7CD109}"/>
              </a:ext>
            </a:extLst>
          </p:cNvPr>
          <p:cNvSpPr/>
          <p:nvPr/>
        </p:nvSpPr>
        <p:spPr>
          <a:xfrm>
            <a:off x="1348740" y="2800350"/>
            <a:ext cx="9178290" cy="6972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mầm</a:t>
            </a:r>
            <a:r>
              <a:rPr lang="en-US" dirty="0">
                <a:solidFill>
                  <a:srgbClr val="002060"/>
                </a:solidFill>
              </a:rPr>
              <a:t> </a:t>
            </a:r>
            <a:r>
              <a:rPr lang="en-US" dirty="0" err="1">
                <a:solidFill>
                  <a:srgbClr val="002060"/>
                </a:solidFill>
              </a:rPr>
              <a:t>để</a:t>
            </a:r>
            <a:r>
              <a:rPr lang="en-US" dirty="0">
                <a:solidFill>
                  <a:srgbClr val="002060"/>
                </a:solidFill>
              </a:rPr>
              <a:t> quay </a:t>
            </a:r>
            <a:r>
              <a:rPr lang="en-US" dirty="0" err="1">
                <a:solidFill>
                  <a:srgbClr val="002060"/>
                </a:solidFill>
              </a:rPr>
              <a:t>về</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chậu</a:t>
            </a:r>
            <a:r>
              <a:rPr lang="en-US" dirty="0">
                <a:solidFill>
                  <a:srgbClr val="002060"/>
                </a:solidFill>
              </a:rPr>
              <a:t> </a:t>
            </a:r>
            <a:r>
              <a:rPr lang="en-US" dirty="0" err="1">
                <a:solidFill>
                  <a:srgbClr val="002060"/>
                </a:solidFill>
              </a:rPr>
              <a:t>tương</a:t>
            </a:r>
            <a:r>
              <a:rPr lang="en-US" dirty="0">
                <a:solidFill>
                  <a:srgbClr val="002060"/>
                </a:solidFill>
              </a:rPr>
              <a:t> </a:t>
            </a:r>
            <a:r>
              <a:rPr lang="en-US" dirty="0" err="1">
                <a:solidFill>
                  <a:srgbClr val="002060"/>
                </a:solidFill>
              </a:rPr>
              <a:t>ứng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mọc</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xoá</a:t>
            </a:r>
            <a:endParaRPr lang="en-US" dirty="0">
              <a:solidFill>
                <a:srgbClr val="002060"/>
              </a:solidFill>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6"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6"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6"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6"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6"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xmlns=""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10" action="ppaction://hlinksldjump"/>
            <a:extLst>
              <a:ext uri="{FF2B5EF4-FFF2-40B4-BE49-F238E27FC236}">
                <a16:creationId xmlns:a16="http://schemas.microsoft.com/office/drawing/2014/main" id="{520C9AE2-C173-E84C-ECB3-88C3E79559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8" action="ppaction://hlinksldjump"/>
            <a:extLst>
              <a:ext uri="{FF2B5EF4-FFF2-40B4-BE49-F238E27FC236}">
                <a16:creationId xmlns:a16="http://schemas.microsoft.com/office/drawing/2014/main" id="{88BF749B-3049-E433-087A-5C9DCEA20A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10"/>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xmlns=""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9" action="ppaction://hlinksldjump"/>
            <a:extLst>
              <a:ext uri="{FF2B5EF4-FFF2-40B4-BE49-F238E27FC236}">
                <a16:creationId xmlns:a16="http://schemas.microsoft.com/office/drawing/2014/main" id="{D3E23BE5-8983-4B04-1012-7073DF70F9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xmlns=""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10" action="ppaction://hlinksldjump"/>
            <a:extLst>
              <a:ext uri="{FF2B5EF4-FFF2-40B4-BE49-F238E27FC236}">
                <a16:creationId xmlns:a16="http://schemas.microsoft.com/office/drawing/2014/main" id="{D49F0C3D-0763-2FA5-483D-99F5ED23CE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7" action="ppaction://hlinksldjump"/>
            <a:extLst>
              <a:ext uri="{FF2B5EF4-FFF2-40B4-BE49-F238E27FC236}">
                <a16:creationId xmlns:a16="http://schemas.microsoft.com/office/drawing/2014/main" id="{B7A9A4DD-7DBE-F713-CA9D-2514467D9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9">
                <a:extLst>
                  <a:ext uri="{96DAC541-7B7A-43D3-8B79-37D633B846F1}">
                    <asvg:svgBlip xmlns:asvg="http://schemas.microsoft.com/office/drawing/2016/SVG/main" xmlns="" r:embed="rId10"/>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 action="ppaction://noaction"/>
            <a:extLst>
              <a:ext uri="{FF2B5EF4-FFF2-40B4-BE49-F238E27FC236}">
                <a16:creationId xmlns:a16="http://schemas.microsoft.com/office/drawing/2014/main" id="{CE5CD9C9-AA81-5721-1E40-E94A78231F69}"/>
              </a:ext>
            </a:extLst>
          </p:cNvPr>
          <p:cNvPicPr>
            <a:picLocks noChangeAspect="1"/>
          </p:cNvPicPr>
          <p:nvPr/>
        </p:nvPicPr>
        <p:blipFill>
          <a:blip r:embed="rId8"/>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xmlns=""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xmlns=""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6"/>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6"/>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7"/>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8"/>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spid="1026" name="TextBox1" r:id="rId2" imgW="4853880" imgH="1394640"/>
        </mc:Choice>
        <mc:Fallback>
          <p:control name="TextBox1" r:id="rId2" imgW="4853880" imgH="139464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9"/>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347472"/>
            <a:ext cx="8700115" cy="3632093"/>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 gì đã xảy ra với cô bé Xa -da- cô khi Hi -rô -xi -ma bị ném bom?</a:t>
              </a:r>
            </a:p>
          </p:txBody>
        </p:sp>
      </p:grpSp>
      <p:sp>
        <p:nvSpPr>
          <p:cNvPr id="2" name="Rectangle: Rounded Corners 1">
            <a:extLst>
              <a:ext uri="{FF2B5EF4-FFF2-40B4-BE49-F238E27FC236}">
                <a16:creationId xmlns:a16="http://schemas.microsoft.com/office/drawing/2014/main" id="{49EC612C-5285-10D5-7984-994F9752DD12}"/>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Khi Hi-</a:t>
            </a:r>
            <a:r>
              <a:rPr lang="en-US" sz="3600" dirty="0" err="1">
                <a:solidFill>
                  <a:srgbClr val="FF0000"/>
                </a:solidFill>
                <a:latin typeface="Cambria" panose="02040503050406030204" pitchFamily="18" charset="0"/>
                <a:ea typeface="Cambria" panose="02040503050406030204" pitchFamily="18" charset="0"/>
              </a:rPr>
              <a:t>rô</a:t>
            </a:r>
            <a:r>
              <a:rPr lang="en-US" sz="3600" dirty="0">
                <a:solidFill>
                  <a:srgbClr val="FF0000"/>
                </a:solidFill>
                <a:latin typeface="Cambria" panose="02040503050406030204" pitchFamily="18" charset="0"/>
                <a:ea typeface="Cambria" panose="02040503050406030204" pitchFamily="18" charset="0"/>
              </a:rPr>
              <a:t>-</a:t>
            </a:r>
            <a:r>
              <a:rPr lang="en-US" sz="3600" dirty="0" err="1">
                <a:solidFill>
                  <a:srgbClr val="FF0000"/>
                </a:solidFill>
                <a:latin typeface="Cambria" panose="02040503050406030204" pitchFamily="18" charset="0"/>
                <a:ea typeface="Cambria" panose="02040503050406030204" pitchFamily="18" charset="0"/>
              </a:rPr>
              <a:t>si</a:t>
            </a:r>
            <a:r>
              <a:rPr lang="en-US" sz="3600" dirty="0">
                <a:solidFill>
                  <a:srgbClr val="FF0000"/>
                </a:solidFill>
                <a:latin typeface="Cambria" panose="02040503050406030204" pitchFamily="18" charset="0"/>
                <a:ea typeface="Cambria" panose="02040503050406030204" pitchFamily="18" charset="0"/>
              </a:rPr>
              <a:t>-ma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bom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bé</a:t>
            </a:r>
            <a:r>
              <a:rPr lang="en-US" sz="3600" dirty="0">
                <a:solidFill>
                  <a:srgbClr val="FF0000"/>
                </a:solidFill>
                <a:latin typeface="Cambria" panose="02040503050406030204" pitchFamily="18" charset="0"/>
                <a:ea typeface="Cambria" panose="02040503050406030204" pitchFamily="18" charset="0"/>
              </a:rPr>
              <a:t> Xa-xa-</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tuổi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may </a:t>
            </a:r>
            <a:r>
              <a:rPr lang="en-US" sz="3600" dirty="0" err="1">
                <a:solidFill>
                  <a:srgbClr val="FF0000"/>
                </a:solidFill>
                <a:latin typeface="Cambria" panose="02040503050406030204" pitchFamily="18" charset="0"/>
                <a:ea typeface="Cambria" panose="02040503050406030204" pitchFamily="18" charset="0"/>
              </a:rPr>
              <a:t>mắn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thoát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nhiễm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lâm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nặng</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8BBB-D624-079C-9BF3-3E9AD5004C45}"/>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1C63D42D-9783-1B8A-573D-EB18DE2B0DDD}"/>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86699E54-B923-7293-538A-136E8893374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E0BB2DD7-D19B-E3E0-D059-4EB0DE2A5B75}"/>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120867BE-F802-5366-2D94-043AF6298AFD}"/>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304E2C5-073F-3132-8627-190D1B7DC9E4}"/>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6B007C2-2AE2-FAED-6006-9725293597A8}"/>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Xa- ra- cô hy vọng kéo dài cuộc sống của mình bằng cách nào?</a:t>
              </a:r>
            </a:p>
          </p:txBody>
        </p:sp>
      </p:grpSp>
      <p:sp>
        <p:nvSpPr>
          <p:cNvPr id="16" name="Rectangle: Rounded Corners 15">
            <a:extLst>
              <a:ext uri="{FF2B5EF4-FFF2-40B4-BE49-F238E27FC236}">
                <a16:creationId xmlns:a16="http://schemas.microsoft.com/office/drawing/2014/main" id="{0B0F58A2-D454-B35C-8602-FC1D2C068116}"/>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Xa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đau</a:t>
            </a:r>
            <a:r>
              <a:rPr lang="en-US" sz="3600" dirty="0">
                <a:solidFill>
                  <a:srgbClr val="FF0000"/>
                </a:solidFill>
                <a:latin typeface="Cambria" panose="02040503050406030204" pitchFamily="18" charset="0"/>
                <a:ea typeface="Cambria" panose="02040503050406030204" pitchFamily="18" charset="0"/>
              </a:rPr>
              <a:t> gấp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tin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truyền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thuyết</a:t>
            </a:r>
            <a:r>
              <a:rPr lang="en-US" sz="3600" dirty="0">
                <a:solidFill>
                  <a:srgbClr val="FF0000"/>
                </a:solidFill>
                <a:latin typeface="Cambria" panose="02040503050406030204" pitchFamily="18" charset="0"/>
                <a:ea typeface="Cambria" panose="02040503050406030204" pitchFamily="18" charset="0"/>
              </a:rPr>
              <a:t> gấp 1000 con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sẽ</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khỏi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0DB051-E1CB-ECF4-4247-263B495E100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5EF3C6B5-6988-9904-9575-54CD8C2D3E70}"/>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74283AB4-5460-627E-E257-D3702902B6E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62ABC3B9-63EA-F60F-4090-E3C22FAD930E}"/>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C2AC600-F403-3E6D-936B-EF9304487C3C}"/>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8B31297-C052-9907-3D82-4DDA93EDE34C}"/>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46238AD-D1C8-686D-F2F0-0806422CF3FC}"/>
                </a:ext>
              </a:extLst>
            </p:cNvPr>
            <p:cNvSpPr txBox="1"/>
            <p:nvPr/>
          </p:nvSpPr>
          <p:spPr>
            <a:xfrm>
              <a:off x="1479884" y="961567"/>
              <a:ext cx="648940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 bạn nhỏ đã làm gì để giúp ước nguyện của cô bé và bày tỏ ước vọng hoà bình?</a:t>
              </a:r>
            </a:p>
          </p:txBody>
        </p:sp>
      </p:grpSp>
      <p:sp>
        <p:nvSpPr>
          <p:cNvPr id="16" name="Rectangle: Rounded Corners 15">
            <a:extLst>
              <a:ext uri="{FF2B5EF4-FFF2-40B4-BE49-F238E27FC236}">
                <a16:creationId xmlns:a16="http://schemas.microsoft.com/office/drawing/2014/main" id="{05226C6B-AEA0-43AF-E9B7-6B902654383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trên toàn nước Nhật đã gửi hàng nghìn con hạc giấy đến cho Xa-đa-cô.</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5595F9-75FA-5748-2C6A-E7E6CB154F7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714C1DC6-8AED-8A01-8F78-138C555908BE}"/>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157DC079-2CE0-2A1A-5E18-FF03531A866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18F5B012-92C9-5E3E-8252-18D68013DB51}"/>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FAB2ADA-3AA5-5151-3751-778C0FD24115}"/>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94B88886-3B2D-5A21-6565-137F70C7BFA0}"/>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0013991-69A0-CFF2-280E-DBB3117FCFEA}"/>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giấy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6" name="Rectangle: Rounded Corners 15">
            <a:extLst>
              <a:ext uri="{FF2B5EF4-FFF2-40B4-BE49-F238E27FC236}">
                <a16:creationId xmlns:a16="http://schemas.microsoft.com/office/drawing/2014/main" id="{D1DAF136-4B10-4A01-1B54-8DE27552368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 Câu chuyện lên án sự tàn bạo của chiến tranh, bày tỏ ước vọng hoà bình của trẻ em, kêu gọi thế giới đoàn kết chống chiến tranh,...)</a:t>
            </a: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1543</Words>
  <Application>Microsoft Office PowerPoint</Application>
  <PresentationFormat>Widescreen</PresentationFormat>
  <Paragraphs>90</Paragraphs>
  <Slides>33</Slides>
  <Notes>3</Notes>
  <HiddenSlides>0</HiddenSlides>
  <MMClips>1</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33</vt:i4>
      </vt:variant>
    </vt:vector>
  </HeadingPairs>
  <TitlesOfParts>
    <vt:vector size="57" baseType="lpstr">
      <vt:lpstr>#9Slide03 SVNCintra</vt:lpstr>
      <vt:lpstr>#9Slide05 Lobster</vt:lpstr>
      <vt:lpstr>Aptos</vt:lpstr>
      <vt:lpstr>Aptos Display</vt:lpstr>
      <vt:lpstr>Arial</vt:lpstr>
      <vt:lpstr>Calibri</vt:lpstr>
      <vt:lpstr>Calibri Light</vt:lpstr>
      <vt:lpstr>Cambria</vt:lpstr>
      <vt:lpstr>Cambria Bold</vt:lpstr>
      <vt:lpstr>Mali</vt:lpstr>
      <vt:lpstr>Times New Roman</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 VUONG COMPUTER</cp:lastModifiedBy>
  <cp:revision>63</cp:revision>
  <dcterms:created xsi:type="dcterms:W3CDTF">2024-07-21T01:54:37Z</dcterms:created>
  <dcterms:modified xsi:type="dcterms:W3CDTF">2025-05-01T15:09:14Z</dcterms:modified>
</cp:coreProperties>
</file>