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2"/>
  </p:notesMasterIdLst>
  <p:sldIdLst>
    <p:sldId id="259" r:id="rId3"/>
    <p:sldId id="275" r:id="rId4"/>
    <p:sldId id="264" r:id="rId5"/>
    <p:sldId id="301" r:id="rId6"/>
    <p:sldId id="257" r:id="rId7"/>
    <p:sldId id="267" r:id="rId8"/>
    <p:sldId id="312" r:id="rId9"/>
    <p:sldId id="269" r:id="rId10"/>
    <p:sldId id="313" r:id="rId11"/>
    <p:sldId id="314" r:id="rId12"/>
    <p:sldId id="298" r:id="rId13"/>
    <p:sldId id="315" r:id="rId14"/>
    <p:sldId id="316" r:id="rId15"/>
    <p:sldId id="317" r:id="rId16"/>
    <p:sldId id="318" r:id="rId17"/>
    <p:sldId id="319" r:id="rId18"/>
    <p:sldId id="320" r:id="rId19"/>
    <p:sldId id="299"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105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1E93E-CE54-4912-BD81-772ECF25C383}"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B31A1-DC06-4590-9DB5-EBBBA7F3462D}" type="slidenum">
              <a:rPr lang="en-US" smtClean="0"/>
              <a:t>‹#›</a:t>
            </a:fld>
            <a:endParaRPr lang="en-US"/>
          </a:p>
        </p:txBody>
      </p:sp>
    </p:spTree>
    <p:extLst>
      <p:ext uri="{BB962C8B-B14F-4D97-AF65-F5344CB8AC3E}">
        <p14:creationId xmlns:p14="http://schemas.microsoft.com/office/powerpoint/2010/main" val="233669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B31A1-DC06-4590-9DB5-EBBBA7F3462D}" type="slidenum">
              <a:rPr lang="en-US" smtClean="0"/>
              <a:t>1</a:t>
            </a:fld>
            <a:endParaRPr lang="en-US"/>
          </a:p>
        </p:txBody>
      </p:sp>
    </p:spTree>
    <p:extLst>
      <p:ext uri="{BB962C8B-B14F-4D97-AF65-F5344CB8AC3E}">
        <p14:creationId xmlns:p14="http://schemas.microsoft.com/office/powerpoint/2010/main" val="60076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6B31A1-DC06-4590-9DB5-EBBBA7F3462D}" type="slidenum">
              <a:rPr lang="en-US" smtClean="0"/>
              <a:t>8</a:t>
            </a:fld>
            <a:endParaRPr lang="en-US"/>
          </a:p>
        </p:txBody>
      </p:sp>
    </p:spTree>
    <p:extLst>
      <p:ext uri="{BB962C8B-B14F-4D97-AF65-F5344CB8AC3E}">
        <p14:creationId xmlns:p14="http://schemas.microsoft.com/office/powerpoint/2010/main" val="37052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B31A1-DC06-4590-9DB5-EBBBA7F3462D}" type="slidenum">
              <a:rPr lang="en-US" smtClean="0"/>
              <a:t>19</a:t>
            </a:fld>
            <a:endParaRPr lang="en-US"/>
          </a:p>
        </p:txBody>
      </p:sp>
    </p:spTree>
    <p:extLst>
      <p:ext uri="{BB962C8B-B14F-4D97-AF65-F5344CB8AC3E}">
        <p14:creationId xmlns:p14="http://schemas.microsoft.com/office/powerpoint/2010/main" val="22204515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3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4AD32-8A8B-42E2-BE68-AE1E4A9AAE1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3760" b="1865"/>
          <a:stretch/>
        </p:blipFill>
        <p:spPr>
          <a:xfrm>
            <a:off x="0" y="0"/>
            <a:ext cx="12192000" cy="6858000"/>
          </a:xfrm>
          <a:prstGeom prst="rect">
            <a:avLst/>
          </a:prstGeom>
        </p:spPr>
      </p:pic>
    </p:spTree>
    <p:extLst>
      <p:ext uri="{BB962C8B-B14F-4D97-AF65-F5344CB8AC3E}">
        <p14:creationId xmlns:p14="http://schemas.microsoft.com/office/powerpoint/2010/main" val="233598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2FF3-8521-6462-A960-F25400D498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821106-22E7-06E3-775B-5CF30758F55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A8B80-B6BB-E924-62BF-47517394E37D}"/>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5/9/2025</a:t>
            </a:fld>
            <a:endParaRPr lang="en-US"/>
          </a:p>
        </p:txBody>
      </p:sp>
      <p:sp>
        <p:nvSpPr>
          <p:cNvPr id="5" name="Footer Placeholder 4">
            <a:extLst>
              <a:ext uri="{FF2B5EF4-FFF2-40B4-BE49-F238E27FC236}">
                <a16:creationId xmlns:a16="http://schemas.microsoft.com/office/drawing/2014/main" id="{4ABADC6F-C35C-2DB9-08CE-2DCCF94A0B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FDFEB1-DD2D-93CD-D894-3271BF560357}"/>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208635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F5F14-A696-F92C-480A-BF316FB409F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E16073-A1AB-24B9-1404-04F1D2320E3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3E1-6E3F-B5CD-1430-A9004E974E7C}"/>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5/9/2025</a:t>
            </a:fld>
            <a:endParaRPr lang="en-US"/>
          </a:p>
        </p:txBody>
      </p:sp>
      <p:sp>
        <p:nvSpPr>
          <p:cNvPr id="5" name="Footer Placeholder 4">
            <a:extLst>
              <a:ext uri="{FF2B5EF4-FFF2-40B4-BE49-F238E27FC236}">
                <a16:creationId xmlns:a16="http://schemas.microsoft.com/office/drawing/2014/main" id="{2E2480E5-2F8A-5AEC-D23B-A085D01D75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4B4B61-2C59-609B-1D16-51C4BE7275C9}"/>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319264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8667-5759-97B3-DCC7-065195201A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09099-80F5-3D57-89E7-B0EF9BB84E7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246C9-EE23-11E8-015A-B53CCD2ACAFD}"/>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5/9/2025</a:t>
            </a:fld>
            <a:endParaRPr lang="en-US"/>
          </a:p>
        </p:txBody>
      </p:sp>
      <p:sp>
        <p:nvSpPr>
          <p:cNvPr id="5" name="Footer Placeholder 4">
            <a:extLst>
              <a:ext uri="{FF2B5EF4-FFF2-40B4-BE49-F238E27FC236}">
                <a16:creationId xmlns:a16="http://schemas.microsoft.com/office/drawing/2014/main" id="{D3C32716-978F-843D-9D03-81CAD1724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D323EF-7C02-777E-F3DE-BD8F15FFD565}"/>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224791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92BD-1902-FB1D-B05D-C2E691D476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7ADD88B-B7F8-F9F5-8003-0F312B21D3C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5FB0D-C60E-BB7D-166E-7F4421F20565}"/>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5/9/2025</a:t>
            </a:fld>
            <a:endParaRPr lang="en-US"/>
          </a:p>
        </p:txBody>
      </p:sp>
      <p:sp>
        <p:nvSpPr>
          <p:cNvPr id="5" name="Footer Placeholder 4">
            <a:extLst>
              <a:ext uri="{FF2B5EF4-FFF2-40B4-BE49-F238E27FC236}">
                <a16:creationId xmlns:a16="http://schemas.microsoft.com/office/drawing/2014/main" id="{AB523C60-4E18-11ED-B2AE-8DEBC1662C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12F151-2151-B3AE-0A86-2EB694B3A1D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619021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A876-63EF-ADF6-230E-53048B4B6D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F52C56-1FEA-E239-1A69-EF6E1B387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3A6AB-64A3-305A-090D-31D0D667BC7A}"/>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5/9/2025</a:t>
            </a:fld>
            <a:endParaRPr lang="en-US"/>
          </a:p>
        </p:txBody>
      </p:sp>
      <p:sp>
        <p:nvSpPr>
          <p:cNvPr id="5" name="Footer Placeholder 4">
            <a:extLst>
              <a:ext uri="{FF2B5EF4-FFF2-40B4-BE49-F238E27FC236}">
                <a16:creationId xmlns:a16="http://schemas.microsoft.com/office/drawing/2014/main" id="{DFF7C6E4-48E6-A228-F044-71AD46A3F2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23A458-374B-1012-2824-A94D64F33A1D}"/>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82188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21C3-5173-E7A6-3BF0-0DCA227153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68F6358-73EE-1ACD-588D-E99CC325959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05397-D350-89B5-FED5-EE22BC8E1C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B9A18-E69C-8A81-6165-02EC24CF6125}"/>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5/9/2025</a:t>
            </a:fld>
            <a:endParaRPr lang="en-US"/>
          </a:p>
        </p:txBody>
      </p:sp>
      <p:sp>
        <p:nvSpPr>
          <p:cNvPr id="6" name="Footer Placeholder 5">
            <a:extLst>
              <a:ext uri="{FF2B5EF4-FFF2-40B4-BE49-F238E27FC236}">
                <a16:creationId xmlns:a16="http://schemas.microsoft.com/office/drawing/2014/main" id="{CD122469-95BB-2990-A366-4B5966E0ED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040637-8645-901E-0679-E7B17FAD9EBF}"/>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697932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BA9E-8E7A-18C7-D04D-C3D3BB07751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14EECA-7608-A7DE-DC93-C51F9F09CF4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27779-C8E4-2200-D971-13208045B3C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DCA59-9437-C154-4A1E-FB25345BED1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D7150B-2C10-7ECD-3CE7-AA6879E0897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8CB54D-B2BA-D960-774A-C71BDCAEA53E}"/>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5/9/2025</a:t>
            </a:fld>
            <a:endParaRPr lang="en-US"/>
          </a:p>
        </p:txBody>
      </p:sp>
      <p:sp>
        <p:nvSpPr>
          <p:cNvPr id="8" name="Footer Placeholder 7">
            <a:extLst>
              <a:ext uri="{FF2B5EF4-FFF2-40B4-BE49-F238E27FC236}">
                <a16:creationId xmlns:a16="http://schemas.microsoft.com/office/drawing/2014/main" id="{C6D1D0DE-1524-E1EF-651F-B9FA8D176C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B2294F-55BE-5F41-17F2-135C87036172}"/>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93924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E5F2-07AD-02B7-59AC-3A4CA334D4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A0A44A4-B0DD-D978-0646-8558A1A9C1FF}"/>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5/9/2025</a:t>
            </a:fld>
            <a:endParaRPr lang="en-US"/>
          </a:p>
        </p:txBody>
      </p:sp>
      <p:sp>
        <p:nvSpPr>
          <p:cNvPr id="4" name="Footer Placeholder 3">
            <a:extLst>
              <a:ext uri="{FF2B5EF4-FFF2-40B4-BE49-F238E27FC236}">
                <a16:creationId xmlns:a16="http://schemas.microsoft.com/office/drawing/2014/main" id="{80331B12-A83F-9B16-C9EF-D140A4C462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1AEB7BD-C5AB-F41B-CE89-879124809E87}"/>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9368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E517B-71DC-03D2-E975-9452E5D55878}"/>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5/9/2025</a:t>
            </a:fld>
            <a:endParaRPr lang="en-US"/>
          </a:p>
        </p:txBody>
      </p:sp>
      <p:sp>
        <p:nvSpPr>
          <p:cNvPr id="3" name="Footer Placeholder 2">
            <a:extLst>
              <a:ext uri="{FF2B5EF4-FFF2-40B4-BE49-F238E27FC236}">
                <a16:creationId xmlns:a16="http://schemas.microsoft.com/office/drawing/2014/main" id="{83A452ED-5077-8089-7CD2-054B9D440C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518466-1A3C-C873-AEB0-85A8E43FED10}"/>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65295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203066D-50F4-258C-0026-2C4C34FE5781}"/>
              </a:ext>
            </a:extLst>
          </p:cNvPr>
          <p:cNvSpPr/>
          <p:nvPr userDrawn="1"/>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C8CB54-1A29-4E77-9885-391D5DF4362E}"/>
              </a:ext>
            </a:extLst>
          </p:cNvPr>
          <p:cNvSpPr txBox="1"/>
          <p:nvPr userDrawn="1"/>
        </p:nvSpPr>
        <p:spPr>
          <a:xfrm>
            <a:off x="-46300" y="-23150"/>
            <a:ext cx="1041722" cy="369332"/>
          </a:xfrm>
          <a:prstGeom prst="rect">
            <a:avLst/>
          </a:prstGeom>
          <a:noFill/>
        </p:spPr>
        <p:txBody>
          <a:bodyPr wrap="square" rtlCol="0">
            <a:spAutoFit/>
          </a:bodyPr>
          <a:lstStyle/>
          <a:p>
            <a:r>
              <a:rPr lang="en-US" b="1">
                <a:solidFill>
                  <a:srgbClr val="B8F0F7"/>
                </a:solidFill>
                <a:latin typeface="UTM Avo" panose="02040603050506020204" pitchFamily="18" charset="0"/>
              </a:rPr>
              <a:t>KTUTS</a:t>
            </a:r>
          </a:p>
        </p:txBody>
      </p:sp>
    </p:spTree>
    <p:extLst>
      <p:ext uri="{BB962C8B-B14F-4D97-AF65-F5344CB8AC3E}">
        <p14:creationId xmlns:p14="http://schemas.microsoft.com/office/powerpoint/2010/main" val="177360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CFFE-BB0A-0233-5136-32002DD40B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885E95-612F-F9B7-E760-BDA323F2B59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3CDEB-7A77-DB45-057E-EFABB77172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F0D9C-6CB7-EA4A-13AA-D90A849523D3}"/>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5/9/2025</a:t>
            </a:fld>
            <a:endParaRPr lang="en-US"/>
          </a:p>
        </p:txBody>
      </p:sp>
      <p:sp>
        <p:nvSpPr>
          <p:cNvPr id="6" name="Footer Placeholder 5">
            <a:extLst>
              <a:ext uri="{FF2B5EF4-FFF2-40B4-BE49-F238E27FC236}">
                <a16:creationId xmlns:a16="http://schemas.microsoft.com/office/drawing/2014/main" id="{4514B7E3-4A51-1945-168F-912280DDA4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0983B5-481D-241E-95CB-BA9DAEB18DC3}"/>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3712930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B84A-C52B-A66F-223B-9F878F380EF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28B952-6679-B95B-B85F-5725E4C5FE0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FA33CD-1088-6C09-4450-A8BCC1EBB2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8E253-461B-05AE-8612-7CAE5D101304}"/>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5/9/2025</a:t>
            </a:fld>
            <a:endParaRPr lang="en-US"/>
          </a:p>
        </p:txBody>
      </p:sp>
      <p:sp>
        <p:nvSpPr>
          <p:cNvPr id="6" name="Footer Placeholder 5">
            <a:extLst>
              <a:ext uri="{FF2B5EF4-FFF2-40B4-BE49-F238E27FC236}">
                <a16:creationId xmlns:a16="http://schemas.microsoft.com/office/drawing/2014/main" id="{CF5FF828-BDF4-54D0-1058-15A0A987AF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D51330-F1A2-7E91-620C-682A2147359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43450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4A37-7020-5DB8-759A-E9850965B7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8D219F-32C8-3802-7F96-F391BBB619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3C5CA-73B1-7F5C-92BA-51963D975DB6}"/>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5/9/2025</a:t>
            </a:fld>
            <a:endParaRPr lang="en-US"/>
          </a:p>
        </p:txBody>
      </p:sp>
      <p:sp>
        <p:nvSpPr>
          <p:cNvPr id="5" name="Footer Placeholder 4">
            <a:extLst>
              <a:ext uri="{FF2B5EF4-FFF2-40B4-BE49-F238E27FC236}">
                <a16:creationId xmlns:a16="http://schemas.microsoft.com/office/drawing/2014/main" id="{40802D01-3849-295F-1C8D-8FD3A212E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4809DA-8C60-6923-F514-44517320251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820185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27171-ED4B-7E42-8CBC-52EACE0486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D3F1FF-35F1-D41A-FDAC-2E18FA8CD6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98C12-6007-B1F4-495A-D4141EDEF783}"/>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5/9/2025</a:t>
            </a:fld>
            <a:endParaRPr lang="en-US"/>
          </a:p>
        </p:txBody>
      </p:sp>
      <p:sp>
        <p:nvSpPr>
          <p:cNvPr id="5" name="Footer Placeholder 4">
            <a:extLst>
              <a:ext uri="{FF2B5EF4-FFF2-40B4-BE49-F238E27FC236}">
                <a16:creationId xmlns:a16="http://schemas.microsoft.com/office/drawing/2014/main" id="{F1FF4EFD-8DC0-749D-610C-C469D554D6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6F6224-0ADC-AC63-B037-A59F89EE4A08}"/>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23491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124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195F-B139-03AE-B927-A45CBAE547E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882DD-4696-C8B8-8845-91D9BDFB64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61F72-C871-8F32-2BAE-660B00F2803B}"/>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5/9/2025</a:t>
            </a:fld>
            <a:endParaRPr lang="en-US"/>
          </a:p>
        </p:txBody>
      </p:sp>
      <p:sp>
        <p:nvSpPr>
          <p:cNvPr id="5" name="Footer Placeholder 4">
            <a:extLst>
              <a:ext uri="{FF2B5EF4-FFF2-40B4-BE49-F238E27FC236}">
                <a16:creationId xmlns:a16="http://schemas.microsoft.com/office/drawing/2014/main" id="{8375EB36-70CC-FCE9-6617-C89C2EA2A7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D8152F-45CC-C9F5-D9A1-F6B153968588}"/>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17381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CE07-2B4B-20F3-626C-DDFF489575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7F54F5E-5CC7-DB0C-99F3-FFFC58A6A7D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51272-1049-7020-DBEE-D444666500E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FCCA9B-180F-14D4-B31B-8537CF8B4B9F}"/>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5/9/2025</a:t>
            </a:fld>
            <a:endParaRPr lang="en-US"/>
          </a:p>
        </p:txBody>
      </p:sp>
      <p:sp>
        <p:nvSpPr>
          <p:cNvPr id="6" name="Footer Placeholder 5">
            <a:extLst>
              <a:ext uri="{FF2B5EF4-FFF2-40B4-BE49-F238E27FC236}">
                <a16:creationId xmlns:a16="http://schemas.microsoft.com/office/drawing/2014/main" id="{2126065F-3E14-3366-8DF3-2EEF1E124E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D30116-6BB6-3D09-A8C9-112623B63100}"/>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136379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C6FC-71B2-035C-86DB-A84A81839EC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143DF3B-E696-4560-E6C2-25C449D7B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B4975-E5AF-ADD7-9105-D0E73BDEEC1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B92F6B-3328-6E32-FCC0-0109F58C954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0EF6B-E450-3676-0896-D60A2C83CA3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DB6734-3903-495F-7C08-B8A43E30E515}"/>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5/9/2025</a:t>
            </a:fld>
            <a:endParaRPr lang="en-US"/>
          </a:p>
        </p:txBody>
      </p:sp>
      <p:sp>
        <p:nvSpPr>
          <p:cNvPr id="8" name="Footer Placeholder 7">
            <a:extLst>
              <a:ext uri="{FF2B5EF4-FFF2-40B4-BE49-F238E27FC236}">
                <a16:creationId xmlns:a16="http://schemas.microsoft.com/office/drawing/2014/main" id="{4E21D0AB-4CEC-E917-6133-3CFC551695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9D076B-81F6-2422-A1EA-BBE4DC396373}"/>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244976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45F3-911B-C4C0-DE2D-2A26B9DD5E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FA9731A-7562-6111-D9FE-C648620B1F20}"/>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5/9/2025</a:t>
            </a:fld>
            <a:endParaRPr lang="en-US"/>
          </a:p>
        </p:txBody>
      </p:sp>
      <p:sp>
        <p:nvSpPr>
          <p:cNvPr id="4" name="Footer Placeholder 3">
            <a:extLst>
              <a:ext uri="{FF2B5EF4-FFF2-40B4-BE49-F238E27FC236}">
                <a16:creationId xmlns:a16="http://schemas.microsoft.com/office/drawing/2014/main" id="{3A28A647-670B-B1D7-60FC-87B1B6C8A8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125797-3688-63A3-C813-270EEDAACB96}"/>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54834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247323-ACC1-48C0-A868-4BD61EBE463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4935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13A8-D4A7-84EE-48B9-BBEC9EE7DB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2F3C4-8FA4-6B3D-11EF-44DA75E944C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15662-4E52-4AEF-A692-1AA1E76235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7524F-49B5-E807-040F-879163CFE671}"/>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5/9/2025</a:t>
            </a:fld>
            <a:endParaRPr lang="en-US"/>
          </a:p>
        </p:txBody>
      </p:sp>
      <p:sp>
        <p:nvSpPr>
          <p:cNvPr id="6" name="Footer Placeholder 5">
            <a:extLst>
              <a:ext uri="{FF2B5EF4-FFF2-40B4-BE49-F238E27FC236}">
                <a16:creationId xmlns:a16="http://schemas.microsoft.com/office/drawing/2014/main" id="{A3A6F212-C088-3011-FC99-C48FB96303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289B8-00D3-9C5C-6BD7-509F4562046F}"/>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320978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237EFBEE-4F20-B2F5-6B96-607B288FD94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3214" y="199337"/>
            <a:ext cx="1412646" cy="1412646"/>
          </a:xfrm>
          <a:prstGeom prst="rect">
            <a:avLst/>
          </a:prstGeom>
        </p:spPr>
      </p:pic>
    </p:spTree>
    <p:extLst>
      <p:ext uri="{BB962C8B-B14F-4D97-AF65-F5344CB8AC3E}">
        <p14:creationId xmlns:p14="http://schemas.microsoft.com/office/powerpoint/2010/main" val="709340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E261FB4D-5D22-6C34-E14B-3D7C3024296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13789" y="171058"/>
            <a:ext cx="1271244" cy="1271244"/>
          </a:xfrm>
          <a:prstGeom prst="rect">
            <a:avLst/>
          </a:prstGeom>
        </p:spPr>
      </p:pic>
    </p:spTree>
    <p:extLst>
      <p:ext uri="{BB962C8B-B14F-4D97-AF65-F5344CB8AC3E}">
        <p14:creationId xmlns:p14="http://schemas.microsoft.com/office/powerpoint/2010/main" val="30844062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D7F1832-F456-0DF7-B457-BA5709C4D202}"/>
              </a:ext>
            </a:extLst>
          </p:cNvPr>
          <p:cNvPicPr>
            <a:picLocks noChangeAspect="1"/>
          </p:cNvPicPr>
          <p:nvPr/>
        </p:nvPicPr>
        <p:blipFill>
          <a:blip r:embed="rId3"/>
          <a:stretch>
            <a:fillRect/>
          </a:stretch>
        </p:blipFill>
        <p:spPr>
          <a:xfrm>
            <a:off x="4437342" y="144849"/>
            <a:ext cx="3317317" cy="1015663"/>
          </a:xfrm>
          <a:prstGeom prst="rect">
            <a:avLst/>
          </a:prstGeom>
        </p:spPr>
      </p:pic>
      <p:pic>
        <p:nvPicPr>
          <p:cNvPr id="2" name="Picture 1">
            <a:extLst>
              <a:ext uri="{FF2B5EF4-FFF2-40B4-BE49-F238E27FC236}">
                <a16:creationId xmlns:a16="http://schemas.microsoft.com/office/drawing/2014/main" id="{504AFB1E-8773-D3DA-646A-960A862E981D}"/>
              </a:ext>
            </a:extLst>
          </p:cNvPr>
          <p:cNvPicPr>
            <a:picLocks noChangeAspect="1"/>
          </p:cNvPicPr>
          <p:nvPr/>
        </p:nvPicPr>
        <p:blipFill>
          <a:blip r:embed="rId4"/>
          <a:stretch>
            <a:fillRect/>
          </a:stretch>
        </p:blipFill>
        <p:spPr>
          <a:xfrm>
            <a:off x="2095500" y="1191023"/>
            <a:ext cx="7774690" cy="3786168"/>
          </a:xfrm>
          <a:prstGeom prst="rect">
            <a:avLst/>
          </a:prstGeom>
        </p:spPr>
      </p:pic>
      <p:pic>
        <p:nvPicPr>
          <p:cNvPr id="4" name="Picture 3">
            <a:extLst>
              <a:ext uri="{FF2B5EF4-FFF2-40B4-BE49-F238E27FC236}">
                <a16:creationId xmlns:a16="http://schemas.microsoft.com/office/drawing/2014/main" id="{3FE731A2-59D9-0A1E-6BD3-298E0E91F5A0}"/>
              </a:ext>
            </a:extLst>
          </p:cNvPr>
          <p:cNvPicPr>
            <a:picLocks noChangeAspect="1"/>
          </p:cNvPicPr>
          <p:nvPr/>
        </p:nvPicPr>
        <p:blipFill>
          <a:blip r:embed="rId5"/>
          <a:stretch>
            <a:fillRect/>
          </a:stretch>
        </p:blipFill>
        <p:spPr>
          <a:xfrm>
            <a:off x="4787121" y="5200217"/>
            <a:ext cx="3322608" cy="1201016"/>
          </a:xfrm>
          <a:prstGeom prst="rect">
            <a:avLst/>
          </a:prstGeom>
        </p:spPr>
      </p:pic>
    </p:spTree>
    <p:extLst>
      <p:ext uri="{BB962C8B-B14F-4D97-AF65-F5344CB8AC3E}">
        <p14:creationId xmlns:p14="http://schemas.microsoft.com/office/powerpoint/2010/main" val="31639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295525" y="952500"/>
            <a:ext cx="7610475" cy="14859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5687" y="30705"/>
                          <a:pt x="400608" y="-51488"/>
                          <a:pt x="889377" y="0"/>
                        </a:cubicBezTo>
                        <a:cubicBezTo>
                          <a:pt x="3744420" y="-33895"/>
                          <a:pt x="4968012" y="13608"/>
                          <a:pt x="6721097" y="0"/>
                        </a:cubicBezTo>
                        <a:cubicBezTo>
                          <a:pt x="7192506" y="19528"/>
                          <a:pt x="7647843" y="137512"/>
                          <a:pt x="7610474" y="247655"/>
                        </a:cubicBezTo>
                        <a:cubicBezTo>
                          <a:pt x="7557570" y="496508"/>
                          <a:pt x="7679168" y="1069062"/>
                          <a:pt x="7610474" y="1238245"/>
                        </a:cubicBezTo>
                        <a:cubicBezTo>
                          <a:pt x="7599219" y="1441193"/>
                          <a:pt x="7261103" y="1488767"/>
                          <a:pt x="6721097" y="1485901"/>
                        </a:cubicBezTo>
                        <a:cubicBezTo>
                          <a:pt x="4085690" y="1535932"/>
                          <a:pt x="3602204" y="1476702"/>
                          <a:pt x="889377" y="1485901"/>
                        </a:cubicBezTo>
                        <a:cubicBezTo>
                          <a:pt x="315692" y="1469207"/>
                          <a:pt x="-69104" y="1352177"/>
                          <a:pt x="0" y="1238245"/>
                        </a:cubicBezTo>
                        <a:cubicBezTo>
                          <a:pt x="166486" y="792544"/>
                          <a:pt x="-126693" y="546218"/>
                          <a:pt x="0" y="247655"/>
                        </a:cubicBezTo>
                        <a:close/>
                      </a:path>
                      <a:path w="7610475" h="1485901" stroke="0" extrusionOk="0">
                        <a:moveTo>
                          <a:pt x="0" y="247655"/>
                        </a:moveTo>
                        <a:cubicBezTo>
                          <a:pt x="-20007" y="101619"/>
                          <a:pt x="373849" y="-5234"/>
                          <a:pt x="889377" y="0"/>
                        </a:cubicBezTo>
                        <a:cubicBezTo>
                          <a:pt x="1684570" y="206475"/>
                          <a:pt x="5112810" y="224954"/>
                          <a:pt x="6721097" y="0"/>
                        </a:cubicBezTo>
                        <a:cubicBezTo>
                          <a:pt x="7152890" y="-6504"/>
                          <a:pt x="7546511" y="97702"/>
                          <a:pt x="7610474" y="247655"/>
                        </a:cubicBezTo>
                        <a:cubicBezTo>
                          <a:pt x="7755159" y="625652"/>
                          <a:pt x="7671548" y="1093927"/>
                          <a:pt x="7610474" y="1238245"/>
                        </a:cubicBezTo>
                        <a:cubicBezTo>
                          <a:pt x="7668742" y="1450542"/>
                          <a:pt x="7240109" y="1421101"/>
                          <a:pt x="6721097" y="1485901"/>
                        </a:cubicBezTo>
                        <a:cubicBezTo>
                          <a:pt x="5581318" y="1153890"/>
                          <a:pt x="3935823" y="1366755"/>
                          <a:pt x="889377" y="1485901"/>
                        </a:cubicBezTo>
                        <a:cubicBezTo>
                          <a:pt x="354021" y="1497000"/>
                          <a:pt x="-37059" y="1374859"/>
                          <a:pt x="0" y="1238245"/>
                        </a:cubicBezTo>
                        <a:cubicBezTo>
                          <a:pt x="10297" y="879798"/>
                          <a:pt x="-65956" y="662866"/>
                          <a:pt x="0" y="247655"/>
                        </a:cubicBezTo>
                        <a:close/>
                      </a:path>
                      <a:path w="7610475" h="1485901" fill="none" stroke="0" extrusionOk="0">
                        <a:moveTo>
                          <a:pt x="0" y="247655"/>
                        </a:moveTo>
                        <a:cubicBezTo>
                          <a:pt x="11389" y="65966"/>
                          <a:pt x="470329" y="-4998"/>
                          <a:pt x="889377" y="0"/>
                        </a:cubicBezTo>
                        <a:cubicBezTo>
                          <a:pt x="3848325" y="37458"/>
                          <a:pt x="4955774" y="-134981"/>
                          <a:pt x="6721097" y="0"/>
                        </a:cubicBezTo>
                        <a:cubicBezTo>
                          <a:pt x="7175637" y="8485"/>
                          <a:pt x="7633201" y="117697"/>
                          <a:pt x="7610474" y="247655"/>
                        </a:cubicBezTo>
                        <a:cubicBezTo>
                          <a:pt x="7547846" y="519945"/>
                          <a:pt x="7679682" y="1051830"/>
                          <a:pt x="7610474" y="1238245"/>
                        </a:cubicBezTo>
                        <a:cubicBezTo>
                          <a:pt x="7629423" y="1374036"/>
                          <a:pt x="7251780" y="1477101"/>
                          <a:pt x="6721097" y="1485901"/>
                        </a:cubicBezTo>
                        <a:cubicBezTo>
                          <a:pt x="4053067" y="1439527"/>
                          <a:pt x="3586580" y="1496292"/>
                          <a:pt x="889377" y="1485901"/>
                        </a:cubicBezTo>
                        <a:cubicBezTo>
                          <a:pt x="297055" y="1462802"/>
                          <a:pt x="-63086" y="1343433"/>
                          <a:pt x="0" y="1238245"/>
                        </a:cubicBezTo>
                        <a:cubicBezTo>
                          <a:pt x="155824" y="819380"/>
                          <a:pt x="-115433" y="513947"/>
                          <a:pt x="0" y="24765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Hãy đặt tên cho bức tranh.</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3771900" y="3295613"/>
            <a:ext cx="5172075" cy="1600438"/>
          </a:xfrm>
          <a:prstGeom prst="roundRect">
            <a:avLst/>
          </a:prstGeom>
          <a:solidFill>
            <a:schemeClr val="accent5">
              <a:lumMod val="20000"/>
              <a:lumOff val="80000"/>
            </a:schemeClr>
          </a:solidFill>
        </p:spPr>
        <p:txBody>
          <a:bodyPr wrap="square">
            <a:spAutoFit/>
          </a:bodyPr>
          <a:lstStyle/>
          <a:p>
            <a:pPr lvl="0" algn="ctr"/>
            <a:r>
              <a:rPr lang="en-US" sz="4400" b="1" dirty="0" err="1">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Ví</a:t>
            </a:r>
            <a:r>
              <a:rPr lang="en-US"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4400" b="1" dirty="0" err="1">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dụ</a:t>
            </a:r>
            <a:r>
              <a:rPr lang="en-US"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vi-VN"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Cách đánh bắt cá.</a:t>
            </a:r>
            <a:endParaRPr kumimoji="0" lang="en-US" sz="44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10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id="{D16923E9-D986-6304-21C4-631B576A773E}"/>
              </a:ext>
            </a:extLst>
          </p:cNvPr>
          <p:cNvGrpSpPr/>
          <p:nvPr/>
        </p:nvGrpSpPr>
        <p:grpSpPr>
          <a:xfrm flipV="1">
            <a:off x="3804840" y="1809749"/>
            <a:ext cx="8031560" cy="2752726"/>
            <a:chOff x="692006" y="116442"/>
            <a:chExt cx="11176173" cy="2919244"/>
          </a:xfrm>
        </p:grpSpPr>
        <p:sp>
          <p:nvSpPr>
            <p:cNvPr id="3" name="矩形 16">
              <a:extLst>
                <a:ext uri="{FF2B5EF4-FFF2-40B4-BE49-F238E27FC236}">
                  <a16:creationId xmlns:a16="http://schemas.microsoft.com/office/drawing/2014/main" id="{A28A9146-87EE-4C52-37E5-B40539280E78}"/>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4" name="矩形 16">
              <a:extLst>
                <a:ext uri="{FF2B5EF4-FFF2-40B4-BE49-F238E27FC236}">
                  <a16:creationId xmlns:a16="http://schemas.microsoft.com/office/drawing/2014/main" id="{1FC412F0-F937-CA08-7AD4-0CC394D94370}"/>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39135848-391D-24B1-C210-2574276E3F57}"/>
              </a:ext>
            </a:extLst>
          </p:cNvPr>
          <p:cNvSpPr txBox="1"/>
          <p:nvPr/>
        </p:nvSpPr>
        <p:spPr>
          <a:xfrm>
            <a:off x="4721620" y="1893887"/>
            <a:ext cx="7181455" cy="221599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Luyện</a:t>
            </a:r>
            <a:r>
              <a:rPr kumimoji="0" lang="en-US" sz="138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 </a:t>
            </a:r>
            <a:r>
              <a:rPr kumimoji="0" lang="en-US" sz="138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Tập</a:t>
            </a:r>
            <a:endParaRPr kumimoji="0" lang="en-US" sz="138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p:txBody>
      </p:sp>
      <p:pic>
        <p:nvPicPr>
          <p:cNvPr id="9" name="Picture 2" descr="Vector world animal day flat design illustration">
            <a:extLst>
              <a:ext uri="{FF2B5EF4-FFF2-40B4-BE49-F238E27FC236}">
                <a16:creationId xmlns:a16="http://schemas.microsoft.com/office/drawing/2014/main" id="{1BC7C042-F8C8-3098-0BAE-59CBA18B13C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85" b="93770" l="799" r="98403">
                        <a14:foregroundMark x1="19968" y1="72045" x2="20607" y2="74441"/>
                        <a14:foregroundMark x1="21246" y1="75879" x2="22045" y2="81470"/>
                        <a14:foregroundMark x1="19808" y1="67732" x2="23003" y2="83227"/>
                        <a14:foregroundMark x1="23003" y1="83227" x2="24441" y2="83866"/>
                        <a14:foregroundMark x1="24121" y1="72364" x2="19329" y2="78275"/>
                        <a14:foregroundMark x1="22843" y1="69649" x2="21246" y2="77476"/>
                        <a14:foregroundMark x1="21246" y1="79073" x2="21246" y2="79073"/>
                        <a14:foregroundMark x1="26997" y1="81310" x2="26997" y2="81310"/>
                        <a14:foregroundMark x1="32268" y1="84345" x2="32268" y2="84345"/>
                        <a14:foregroundMark x1="26837" y1="81150" x2="35144" y2="85783"/>
                        <a14:foregroundMark x1="35463" y1="70607" x2="35463" y2="70607"/>
                        <a14:foregroundMark x1="38498" y1="75399" x2="43610" y2="80990"/>
                        <a14:foregroundMark x1="68530" y1="70927" x2="68530" y2="70927"/>
                        <a14:foregroundMark x1="62141" y1="82588" x2="62141" y2="82588"/>
                        <a14:foregroundMark x1="67093" y1="72364" x2="60703" y2="82588"/>
                        <a14:foregroundMark x1="60703" y1="82588" x2="60224" y2="82748"/>
                        <a14:foregroundMark x1="31789" y1="73802" x2="31789" y2="73802"/>
                        <a14:foregroundMark x1="30192" y1="79712" x2="30192" y2="79712"/>
                        <a14:foregroundMark x1="16313" y1="76438" x2="17093" y2="76997"/>
                        <a14:foregroundMark x1="16661" y1="83114" x2="19808" y2="83227"/>
                        <a14:foregroundMark x1="74281" y1="75559" x2="77636" y2="85304"/>
                        <a14:foregroundMark x1="77636" y1="85304" x2="85304" y2="78594"/>
                        <a14:foregroundMark x1="85304" y1="78594" x2="85304" y2="76997"/>
                        <a14:foregroundMark x1="81310" y1="63578" x2="81310" y2="71725"/>
                        <a14:foregroundMark x1="88978" y1="69169" x2="84824" y2="70767"/>
                        <a14:foregroundMark x1="93291" y1="65974" x2="90415" y2="68530"/>
                        <a14:foregroundMark x1="98403" y1="63738" x2="96805" y2="65655"/>
                        <a14:foregroundMark x1="88658" y1="79712" x2="89304" y2="79690"/>
                        <a14:foregroundMark x1="70927" y1="84345" x2="73003" y2="83227"/>
                        <a14:foregroundMark x1="69968" y1="67093" x2="69169" y2="72843"/>
                        <a14:foregroundMark x1="48721" y1="91329" x2="55272" y2="90096"/>
                        <a14:foregroundMark x1="41693" y1="92652" x2="42546" y2="92492"/>
                        <a14:foregroundMark x1="55272" y1="90096" x2="57188" y2="90256"/>
                        <a14:foregroundMark x1="41921" y1="93379" x2="39696" y2="93344"/>
                        <a14:foregroundMark x1="62948" y1="92812" x2="62141" y2="92812"/>
                        <a14:foregroundMark x1="24471" y1="91534" x2="25080" y2="91534"/>
                        <a14:foregroundMark x1="86422" y1="87220" x2="86422" y2="87220"/>
                        <a14:foregroundMark x1="85783" y1="85783" x2="83387" y2="86102"/>
                        <a14:foregroundMark x1="18371" y1="62780" x2="20288" y2="68530"/>
                        <a14:foregroundMark x1="85623" y1="87540" x2="85304" y2="90256"/>
                        <a14:foregroundMark x1="87859" y1="81310" x2="88019" y2="83227"/>
                        <a14:foregroundMark x1="88818" y1="81789" x2="88818" y2="81789"/>
                        <a14:foregroundMark x1="89137" y1="82109" x2="87859" y2="81470"/>
                        <a14:backgroundMark x1="11182" y1="50479" x2="27636" y2="40575"/>
                        <a14:backgroundMark x1="27636" y1="40575" x2="27316" y2="30990"/>
                        <a14:backgroundMark x1="27316" y1="30990" x2="32907" y2="23962"/>
                        <a14:backgroundMark x1="32907" y1="23962" x2="40575" y2="19010"/>
                        <a14:backgroundMark x1="40575" y1="19010" x2="41214" y2="18211"/>
                        <a14:backgroundMark x1="73642" y1="26837" x2="86262" y2="43291"/>
                        <a14:backgroundMark x1="86262" y1="43291" x2="95847" y2="51597"/>
                        <a14:backgroundMark x1="71565" y1="33866" x2="78594" y2="42173"/>
                        <a14:backgroundMark x1="69489" y1="88978" x2="69489" y2="88978"/>
                        <a14:backgroundMark x1="33387" y1="90575" x2="33387" y2="90575"/>
                        <a14:backgroundMark x1="31150" y1="76038" x2="31150" y2="76038"/>
                        <a14:backgroundMark x1="4792" y1="80032" x2="10383" y2="86422"/>
                        <a14:backgroundMark x1="12141" y1="80192" x2="12939" y2="85942"/>
                        <a14:backgroundMark x1="12460" y1="77636" x2="3674" y2="81949"/>
                        <a14:backgroundMark x1="6869" y1="68530" x2="6070" y2="79872"/>
                        <a14:backgroundMark x1="11342" y1="74121" x2="11661" y2="76518"/>
                        <a14:backgroundMark x1="13738" y1="73163" x2="10383" y2="77316"/>
                        <a14:backgroundMark x1="3355" y1="66773" x2="2556" y2="71406"/>
                        <a14:backgroundMark x1="21406" y1="90735" x2="20767" y2="93131"/>
                        <a14:backgroundMark x1="15974" y1="90895" x2="15335" y2="94089"/>
                        <a14:backgroundMark x1="34185" y1="90256" x2="36102" y2="95367"/>
                        <a14:backgroundMark x1="25879" y1="92812" x2="25879" y2="92812"/>
                        <a14:backgroundMark x1="24760" y1="93450" x2="27476" y2="93610"/>
                        <a14:backgroundMark x1="25240" y1="93131" x2="26038" y2="93131"/>
                        <a14:backgroundMark x1="58147" y1="95847" x2="65495" y2="96166"/>
                        <a14:backgroundMark x1="66134" y1="90256" x2="68690" y2="94089"/>
                        <a14:backgroundMark x1="58466" y1="93930" x2="57188" y2="93930"/>
                        <a14:backgroundMark x1="41534" y1="93930" x2="55272" y2="96006"/>
                        <a14:backgroundMark x1="24601" y1="93131" x2="28754" y2="93131"/>
                        <a14:backgroundMark x1="21885" y1="49681" x2="25559" y2="55591"/>
                        <a14:backgroundMark x1="76677" y1="45208" x2="76677" y2="55112"/>
                        <a14:backgroundMark x1="76677" y1="55112" x2="76677" y2="55112"/>
                        <a14:backgroundMark x1="75240" y1="90415" x2="76837" y2="92332"/>
                        <a14:backgroundMark x1="82907" y1="92332" x2="87540" y2="92812"/>
                        <a14:backgroundMark x1="80671" y1="92173" x2="81629" y2="92173"/>
                        <a14:backgroundMark x1="78754" y1="91534" x2="84026" y2="93291"/>
                        <a14:backgroundMark x1="77955" y1="91214" x2="78914" y2="91534"/>
                        <a14:backgroundMark x1="74121" y1="90256" x2="74121" y2="92812"/>
                        <a14:backgroundMark x1="57188" y1="93770" x2="59744" y2="93770"/>
                        <a14:backgroundMark x1="88658" y1="91853" x2="89936" y2="93610"/>
                        <a14:backgroundMark x1="88818" y1="91534" x2="87859" y2="93610"/>
                        <a14:backgroundMark x1="91853" y1="78754" x2="98722" y2="80032"/>
                        <a14:backgroundMark x1="91534" y1="79073" x2="91374" y2="80032"/>
                        <a14:backgroundMark x1="89137" y1="80351" x2="89137" y2="80351"/>
                        <a14:backgroundMark x1="89137" y1="80032" x2="89137" y2="80032"/>
                        <a14:backgroundMark x1="89137" y1="79712" x2="89137" y2="79712"/>
                        <a14:backgroundMark x1="89137" y1="79553" x2="89137" y2="79553"/>
                        <a14:backgroundMark x1="88978" y1="80032" x2="91214" y2="80032"/>
                        <a14:backgroundMark x1="89457" y1="80032" x2="89297" y2="79073"/>
                        <a14:backgroundMark x1="73003" y1="59744" x2="74920" y2="55911"/>
                        <a14:backgroundMark x1="34984" y1="81470" x2="34984" y2="81470"/>
                      </a14:backgroundRemoval>
                    </a14:imgEffect>
                  </a14:imgLayer>
                </a14:imgProps>
              </a:ext>
              <a:ext uri="{28A0092B-C50C-407E-A947-70E740481C1C}">
                <a14:useLocalDpi xmlns:a14="http://schemas.microsoft.com/office/drawing/2010/main" val="0"/>
              </a:ext>
            </a:extLst>
          </a:blip>
          <a:srcRect/>
          <a:stretch>
            <a:fillRect/>
          </a:stretch>
        </p:blipFill>
        <p:spPr bwMode="auto">
          <a:xfrm>
            <a:off x="-650308" y="1233500"/>
            <a:ext cx="5962650" cy="59626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4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609600" y="168236"/>
            <a:ext cx="11020425" cy="8033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762000" y="168236"/>
            <a:ext cx="10715626" cy="584775"/>
          </a:xfrm>
          <a:prstGeom prst="rect">
            <a:avLst/>
          </a:prstGeom>
          <a:noFill/>
        </p:spPr>
        <p:txBody>
          <a:bodyPr wrap="square" rtlCol="0">
            <a:spAutoFit/>
          </a:bodyPr>
          <a:lstStyle/>
          <a:p>
            <a:pPr lvl="0" algn="ct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Tìm</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hiểu</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ý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nghĩa</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của</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các</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hoạt</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động</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trong</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hình</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7, 8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và</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9.</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E8B5644C-8A81-A005-4E0D-AC559A835FD9}"/>
              </a:ext>
            </a:extLst>
          </p:cNvPr>
          <p:cNvPicPr>
            <a:picLocks noChangeAspect="1"/>
          </p:cNvPicPr>
          <p:nvPr/>
        </p:nvPicPr>
        <p:blipFill>
          <a:blip r:embed="rId2"/>
          <a:stretch>
            <a:fillRect/>
          </a:stretch>
        </p:blipFill>
        <p:spPr>
          <a:xfrm>
            <a:off x="528637" y="1319212"/>
            <a:ext cx="5648325" cy="2695575"/>
          </a:xfrm>
          <a:prstGeom prst="rect">
            <a:avLst/>
          </a:prstGeom>
        </p:spPr>
      </p:pic>
      <p:pic>
        <p:nvPicPr>
          <p:cNvPr id="8" name="Picture 7">
            <a:extLst>
              <a:ext uri="{FF2B5EF4-FFF2-40B4-BE49-F238E27FC236}">
                <a16:creationId xmlns:a16="http://schemas.microsoft.com/office/drawing/2014/main" id="{FDD768F0-69B0-4988-B609-CA828DB94EFE}"/>
              </a:ext>
            </a:extLst>
          </p:cNvPr>
          <p:cNvPicPr>
            <a:picLocks noChangeAspect="1"/>
          </p:cNvPicPr>
          <p:nvPr/>
        </p:nvPicPr>
        <p:blipFill>
          <a:blip r:embed="rId3"/>
          <a:stretch>
            <a:fillRect/>
          </a:stretch>
        </p:blipFill>
        <p:spPr>
          <a:xfrm>
            <a:off x="6081712" y="3795712"/>
            <a:ext cx="5667375" cy="2638425"/>
          </a:xfrm>
          <a:prstGeom prst="rect">
            <a:avLst/>
          </a:prstGeom>
        </p:spPr>
      </p:pic>
      <p:sp>
        <p:nvSpPr>
          <p:cNvPr id="9" name="Rectangle: Rounded Corners 12">
            <a:extLst>
              <a:ext uri="{FF2B5EF4-FFF2-40B4-BE49-F238E27FC236}">
                <a16:creationId xmlns:a16="http://schemas.microsoft.com/office/drawing/2014/main" id="{D45157A3-AC65-E2E9-E0A2-6D5419130794}"/>
              </a:ext>
            </a:extLst>
          </p:cNvPr>
          <p:cNvSpPr/>
          <p:nvPr/>
        </p:nvSpPr>
        <p:spPr>
          <a:xfrm>
            <a:off x="923926" y="4105276"/>
            <a:ext cx="4514850" cy="1104900"/>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4850" h="1104900" fill="none" extrusionOk="0">
                        <a:moveTo>
                          <a:pt x="0" y="184153"/>
                        </a:moveTo>
                        <a:cubicBezTo>
                          <a:pt x="3621" y="28974"/>
                          <a:pt x="236963" y="-10976"/>
                          <a:pt x="527615" y="0"/>
                        </a:cubicBezTo>
                        <a:cubicBezTo>
                          <a:pt x="2196134" y="-46405"/>
                          <a:pt x="3031293" y="-38790"/>
                          <a:pt x="3987234" y="0"/>
                        </a:cubicBezTo>
                        <a:cubicBezTo>
                          <a:pt x="4269539" y="7373"/>
                          <a:pt x="4534645" y="96344"/>
                          <a:pt x="4514850" y="184153"/>
                        </a:cubicBezTo>
                        <a:cubicBezTo>
                          <a:pt x="4488759" y="368641"/>
                          <a:pt x="4554776" y="783514"/>
                          <a:pt x="4514850" y="920746"/>
                        </a:cubicBezTo>
                        <a:cubicBezTo>
                          <a:pt x="4511967" y="1036842"/>
                          <a:pt x="4312977" y="1107447"/>
                          <a:pt x="3987234" y="1104900"/>
                        </a:cubicBezTo>
                        <a:cubicBezTo>
                          <a:pt x="2425525" y="1096460"/>
                          <a:pt x="2119637" y="1105759"/>
                          <a:pt x="527615" y="1104900"/>
                        </a:cubicBezTo>
                        <a:cubicBezTo>
                          <a:pt x="187028" y="1092484"/>
                          <a:pt x="-43046" y="1006153"/>
                          <a:pt x="0" y="920746"/>
                        </a:cubicBezTo>
                        <a:cubicBezTo>
                          <a:pt x="94276" y="600578"/>
                          <a:pt x="-75340" y="397790"/>
                          <a:pt x="0" y="184153"/>
                        </a:cubicBezTo>
                        <a:close/>
                      </a:path>
                      <a:path w="4514850" h="1104900" stroke="0" extrusionOk="0">
                        <a:moveTo>
                          <a:pt x="0" y="184153"/>
                        </a:moveTo>
                        <a:cubicBezTo>
                          <a:pt x="3298" y="70538"/>
                          <a:pt x="255570" y="-199"/>
                          <a:pt x="527615" y="0"/>
                        </a:cubicBezTo>
                        <a:cubicBezTo>
                          <a:pt x="1022661" y="99702"/>
                          <a:pt x="3031270" y="122812"/>
                          <a:pt x="3987234" y="0"/>
                        </a:cubicBezTo>
                        <a:cubicBezTo>
                          <a:pt x="4245106" y="-4647"/>
                          <a:pt x="4476945" y="75313"/>
                          <a:pt x="4514850" y="184153"/>
                        </a:cubicBezTo>
                        <a:cubicBezTo>
                          <a:pt x="4601294" y="465049"/>
                          <a:pt x="4550319" y="810765"/>
                          <a:pt x="4514850" y="920746"/>
                        </a:cubicBezTo>
                        <a:cubicBezTo>
                          <a:pt x="4548637" y="1073876"/>
                          <a:pt x="4296963" y="1055147"/>
                          <a:pt x="3987234" y="1104900"/>
                        </a:cubicBezTo>
                        <a:cubicBezTo>
                          <a:pt x="3372908" y="973912"/>
                          <a:pt x="2303338" y="1049531"/>
                          <a:pt x="527615" y="1104900"/>
                        </a:cubicBezTo>
                        <a:cubicBezTo>
                          <a:pt x="210122" y="1111193"/>
                          <a:pt x="-20874" y="1017327"/>
                          <a:pt x="0" y="920746"/>
                        </a:cubicBezTo>
                        <a:cubicBezTo>
                          <a:pt x="10369" y="656723"/>
                          <a:pt x="-41241" y="498324"/>
                          <a:pt x="0" y="184153"/>
                        </a:cubicBezTo>
                        <a:close/>
                      </a:path>
                      <a:path w="4514850" h="1104900" fill="none" stroke="0" extrusionOk="0">
                        <a:moveTo>
                          <a:pt x="0" y="184153"/>
                        </a:moveTo>
                        <a:cubicBezTo>
                          <a:pt x="4323" y="63500"/>
                          <a:pt x="278237" y="-4219"/>
                          <a:pt x="527615" y="0"/>
                        </a:cubicBezTo>
                        <a:cubicBezTo>
                          <a:pt x="2311519" y="24060"/>
                          <a:pt x="2941735" y="-103269"/>
                          <a:pt x="3987234" y="0"/>
                        </a:cubicBezTo>
                        <a:cubicBezTo>
                          <a:pt x="4266026" y="6126"/>
                          <a:pt x="4520348" y="80590"/>
                          <a:pt x="4514850" y="184153"/>
                        </a:cubicBezTo>
                        <a:cubicBezTo>
                          <a:pt x="4474611" y="385328"/>
                          <a:pt x="4564918" y="800338"/>
                          <a:pt x="4514850" y="920746"/>
                        </a:cubicBezTo>
                        <a:cubicBezTo>
                          <a:pt x="4545417" y="1018209"/>
                          <a:pt x="4301274" y="1101807"/>
                          <a:pt x="3987234" y="1104900"/>
                        </a:cubicBezTo>
                        <a:cubicBezTo>
                          <a:pt x="2375865" y="1073950"/>
                          <a:pt x="2125073" y="1111000"/>
                          <a:pt x="527615" y="1104900"/>
                        </a:cubicBezTo>
                        <a:cubicBezTo>
                          <a:pt x="180596" y="1090486"/>
                          <a:pt x="-31206" y="1012029"/>
                          <a:pt x="0" y="920746"/>
                        </a:cubicBezTo>
                        <a:cubicBezTo>
                          <a:pt x="97803" y="587197"/>
                          <a:pt x="-67311" y="382848"/>
                          <a:pt x="0" y="18415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Cảnh báo ngăn chặn săn bắt phá hoại rừng</a:t>
            </a:r>
          </a:p>
        </p:txBody>
      </p:sp>
      <p:sp>
        <p:nvSpPr>
          <p:cNvPr id="10" name="Rectangle: Rounded Corners 12">
            <a:extLst>
              <a:ext uri="{FF2B5EF4-FFF2-40B4-BE49-F238E27FC236}">
                <a16:creationId xmlns:a16="http://schemas.microsoft.com/office/drawing/2014/main" id="{60B5E004-7C45-8F16-D322-A2DEB62BE99E}"/>
              </a:ext>
            </a:extLst>
          </p:cNvPr>
          <p:cNvSpPr/>
          <p:nvPr/>
        </p:nvSpPr>
        <p:spPr>
          <a:xfrm>
            <a:off x="5905500" y="5762625"/>
            <a:ext cx="2781300" cy="923925"/>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300" h="923925" fill="none" extrusionOk="0">
                        <a:moveTo>
                          <a:pt x="0" y="153990"/>
                        </a:moveTo>
                        <a:cubicBezTo>
                          <a:pt x="1959" y="39475"/>
                          <a:pt x="146329" y="-18640"/>
                          <a:pt x="325028" y="0"/>
                        </a:cubicBezTo>
                        <a:cubicBezTo>
                          <a:pt x="1357958" y="-14575"/>
                          <a:pt x="1840703" y="-3235"/>
                          <a:pt x="2456271" y="0"/>
                        </a:cubicBezTo>
                        <a:cubicBezTo>
                          <a:pt x="2629218" y="7854"/>
                          <a:pt x="2794582" y="81865"/>
                          <a:pt x="2781300" y="153990"/>
                        </a:cubicBezTo>
                        <a:cubicBezTo>
                          <a:pt x="2753014" y="319467"/>
                          <a:pt x="2805924" y="654104"/>
                          <a:pt x="2781300" y="769934"/>
                        </a:cubicBezTo>
                        <a:cubicBezTo>
                          <a:pt x="2776754" y="882959"/>
                          <a:pt x="2655395" y="925503"/>
                          <a:pt x="2456271" y="923925"/>
                        </a:cubicBezTo>
                        <a:cubicBezTo>
                          <a:pt x="1493384" y="924562"/>
                          <a:pt x="1331960" y="916502"/>
                          <a:pt x="325028" y="923925"/>
                        </a:cubicBezTo>
                        <a:cubicBezTo>
                          <a:pt x="113164" y="912314"/>
                          <a:pt x="-23193" y="845685"/>
                          <a:pt x="0" y="769934"/>
                        </a:cubicBezTo>
                        <a:cubicBezTo>
                          <a:pt x="53579" y="510723"/>
                          <a:pt x="-45398" y="362197"/>
                          <a:pt x="0" y="153990"/>
                        </a:cubicBezTo>
                        <a:close/>
                      </a:path>
                      <a:path w="2781300" h="923925" stroke="0" extrusionOk="0">
                        <a:moveTo>
                          <a:pt x="0" y="153990"/>
                        </a:moveTo>
                        <a:cubicBezTo>
                          <a:pt x="-1840" y="59536"/>
                          <a:pt x="140969" y="-1410"/>
                          <a:pt x="325028" y="0"/>
                        </a:cubicBezTo>
                        <a:cubicBezTo>
                          <a:pt x="651850" y="40436"/>
                          <a:pt x="1873125" y="126371"/>
                          <a:pt x="2456271" y="0"/>
                        </a:cubicBezTo>
                        <a:cubicBezTo>
                          <a:pt x="2616218" y="-3343"/>
                          <a:pt x="2758043" y="69197"/>
                          <a:pt x="2781300" y="153990"/>
                        </a:cubicBezTo>
                        <a:cubicBezTo>
                          <a:pt x="2848141" y="394354"/>
                          <a:pt x="2800877" y="669288"/>
                          <a:pt x="2781300" y="769934"/>
                        </a:cubicBezTo>
                        <a:cubicBezTo>
                          <a:pt x="2803060" y="877224"/>
                          <a:pt x="2645816" y="897789"/>
                          <a:pt x="2456271" y="923925"/>
                        </a:cubicBezTo>
                        <a:cubicBezTo>
                          <a:pt x="2062539" y="820265"/>
                          <a:pt x="1424172" y="882406"/>
                          <a:pt x="325028" y="923925"/>
                        </a:cubicBezTo>
                        <a:cubicBezTo>
                          <a:pt x="131133" y="934472"/>
                          <a:pt x="-16922" y="860339"/>
                          <a:pt x="0" y="769934"/>
                        </a:cubicBezTo>
                        <a:cubicBezTo>
                          <a:pt x="12834" y="553460"/>
                          <a:pt x="-17662" y="404200"/>
                          <a:pt x="0" y="153990"/>
                        </a:cubicBezTo>
                        <a:close/>
                      </a:path>
                      <a:path w="2781300" h="923925" fill="none" stroke="0" extrusionOk="0">
                        <a:moveTo>
                          <a:pt x="0" y="153990"/>
                        </a:moveTo>
                        <a:cubicBezTo>
                          <a:pt x="1294" y="60879"/>
                          <a:pt x="160789" y="-4392"/>
                          <a:pt x="325028" y="0"/>
                        </a:cubicBezTo>
                        <a:cubicBezTo>
                          <a:pt x="1459902" y="15985"/>
                          <a:pt x="1810203" y="-28099"/>
                          <a:pt x="2456271" y="0"/>
                        </a:cubicBezTo>
                        <a:cubicBezTo>
                          <a:pt x="2620476" y="5219"/>
                          <a:pt x="2786259" y="71861"/>
                          <a:pt x="2781300" y="153990"/>
                        </a:cubicBezTo>
                        <a:cubicBezTo>
                          <a:pt x="2764292" y="323471"/>
                          <a:pt x="2807704" y="654760"/>
                          <a:pt x="2781300" y="769934"/>
                        </a:cubicBezTo>
                        <a:cubicBezTo>
                          <a:pt x="2790626" y="855006"/>
                          <a:pt x="2650137" y="921209"/>
                          <a:pt x="2456271" y="923925"/>
                        </a:cubicBezTo>
                        <a:cubicBezTo>
                          <a:pt x="1482672" y="893337"/>
                          <a:pt x="1308898" y="928292"/>
                          <a:pt x="325028" y="923925"/>
                        </a:cubicBezTo>
                        <a:cubicBezTo>
                          <a:pt x="107490" y="911100"/>
                          <a:pt x="-22608" y="841800"/>
                          <a:pt x="0" y="769934"/>
                        </a:cubicBezTo>
                        <a:cubicBezTo>
                          <a:pt x="57079" y="496867"/>
                          <a:pt x="-22761" y="301491"/>
                          <a:pt x="0" y="15399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Tích cực trồng cây xanh </a:t>
            </a:r>
          </a:p>
        </p:txBody>
      </p:sp>
      <p:sp>
        <p:nvSpPr>
          <p:cNvPr id="11" name="Rectangle: Rounded Corners 12">
            <a:extLst>
              <a:ext uri="{FF2B5EF4-FFF2-40B4-BE49-F238E27FC236}">
                <a16:creationId xmlns:a16="http://schemas.microsoft.com/office/drawing/2014/main" id="{5D80DCB7-7EBF-B0FC-2373-E7223FEA212F}"/>
              </a:ext>
            </a:extLst>
          </p:cNvPr>
          <p:cNvSpPr/>
          <p:nvPr/>
        </p:nvSpPr>
        <p:spPr>
          <a:xfrm>
            <a:off x="8943975" y="5772150"/>
            <a:ext cx="3067050" cy="923925"/>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050" h="923925" fill="none" extrusionOk="0">
                        <a:moveTo>
                          <a:pt x="0" y="153990"/>
                        </a:moveTo>
                        <a:cubicBezTo>
                          <a:pt x="1190" y="54749"/>
                          <a:pt x="161230" y="-16030"/>
                          <a:pt x="358422" y="0"/>
                        </a:cubicBezTo>
                        <a:cubicBezTo>
                          <a:pt x="1522028" y="13255"/>
                          <a:pt x="2032959" y="-7222"/>
                          <a:pt x="2708627" y="0"/>
                        </a:cubicBezTo>
                        <a:cubicBezTo>
                          <a:pt x="2900024" y="6740"/>
                          <a:pt x="3082605" y="83827"/>
                          <a:pt x="3067050" y="153990"/>
                        </a:cubicBezTo>
                        <a:cubicBezTo>
                          <a:pt x="3042269" y="315176"/>
                          <a:pt x="3096264" y="674190"/>
                          <a:pt x="3067050" y="769934"/>
                        </a:cubicBezTo>
                        <a:cubicBezTo>
                          <a:pt x="3063673" y="874661"/>
                          <a:pt x="2940386" y="927089"/>
                          <a:pt x="2708627" y="923925"/>
                        </a:cubicBezTo>
                        <a:cubicBezTo>
                          <a:pt x="1648504" y="898331"/>
                          <a:pt x="1461211" y="917978"/>
                          <a:pt x="358422" y="923925"/>
                        </a:cubicBezTo>
                        <a:cubicBezTo>
                          <a:pt x="119789" y="908661"/>
                          <a:pt x="-29978" y="842354"/>
                          <a:pt x="0" y="769934"/>
                        </a:cubicBezTo>
                        <a:cubicBezTo>
                          <a:pt x="63802" y="498775"/>
                          <a:pt x="-51023" y="336506"/>
                          <a:pt x="0" y="153990"/>
                        </a:cubicBezTo>
                        <a:close/>
                      </a:path>
                      <a:path w="3067050" h="923925" stroke="0" extrusionOk="0">
                        <a:moveTo>
                          <a:pt x="0" y="153990"/>
                        </a:moveTo>
                        <a:cubicBezTo>
                          <a:pt x="-23305" y="64874"/>
                          <a:pt x="164675" y="-819"/>
                          <a:pt x="358422" y="0"/>
                        </a:cubicBezTo>
                        <a:cubicBezTo>
                          <a:pt x="726044" y="35627"/>
                          <a:pt x="2056098" y="61770"/>
                          <a:pt x="2708627" y="0"/>
                        </a:cubicBezTo>
                        <a:cubicBezTo>
                          <a:pt x="2890934" y="-6587"/>
                          <a:pt x="3041484" y="76986"/>
                          <a:pt x="3067050" y="153990"/>
                        </a:cubicBezTo>
                        <a:cubicBezTo>
                          <a:pt x="3131617" y="391106"/>
                          <a:pt x="3089621" y="672204"/>
                          <a:pt x="3067050" y="769934"/>
                        </a:cubicBezTo>
                        <a:cubicBezTo>
                          <a:pt x="3091168" y="878624"/>
                          <a:pt x="2918853" y="889641"/>
                          <a:pt x="2708627" y="923925"/>
                        </a:cubicBezTo>
                        <a:cubicBezTo>
                          <a:pt x="2268536" y="804953"/>
                          <a:pt x="1659545" y="825629"/>
                          <a:pt x="358422" y="923925"/>
                        </a:cubicBezTo>
                        <a:cubicBezTo>
                          <a:pt x="143376" y="930429"/>
                          <a:pt x="-15045" y="852178"/>
                          <a:pt x="0" y="769934"/>
                        </a:cubicBezTo>
                        <a:cubicBezTo>
                          <a:pt x="12097" y="552761"/>
                          <a:pt x="-17986" y="400060"/>
                          <a:pt x="0" y="153990"/>
                        </a:cubicBezTo>
                        <a:close/>
                      </a:path>
                      <a:path w="3067050" h="923925" fill="none" stroke="0" extrusionOk="0">
                        <a:moveTo>
                          <a:pt x="0" y="153990"/>
                        </a:moveTo>
                        <a:cubicBezTo>
                          <a:pt x="5296" y="46208"/>
                          <a:pt x="163857" y="-4914"/>
                          <a:pt x="358422" y="0"/>
                        </a:cubicBezTo>
                        <a:cubicBezTo>
                          <a:pt x="1549350" y="25209"/>
                          <a:pt x="1997843" y="-58424"/>
                          <a:pt x="2708627" y="0"/>
                        </a:cubicBezTo>
                        <a:cubicBezTo>
                          <a:pt x="2889724" y="5234"/>
                          <a:pt x="3071321" y="69979"/>
                          <a:pt x="3067050" y="153990"/>
                        </a:cubicBezTo>
                        <a:cubicBezTo>
                          <a:pt x="3045357" y="323131"/>
                          <a:pt x="3097825" y="658767"/>
                          <a:pt x="3067050" y="769934"/>
                        </a:cubicBezTo>
                        <a:cubicBezTo>
                          <a:pt x="3085787" y="852951"/>
                          <a:pt x="2930862" y="899869"/>
                          <a:pt x="2708627" y="923925"/>
                        </a:cubicBezTo>
                        <a:cubicBezTo>
                          <a:pt x="1616780" y="896361"/>
                          <a:pt x="1460710" y="932924"/>
                          <a:pt x="358422" y="923925"/>
                        </a:cubicBezTo>
                        <a:cubicBezTo>
                          <a:pt x="123863" y="912759"/>
                          <a:pt x="-25801" y="839674"/>
                          <a:pt x="0" y="769934"/>
                        </a:cubicBezTo>
                        <a:cubicBezTo>
                          <a:pt x="66024" y="490064"/>
                          <a:pt x="-45224" y="321011"/>
                          <a:pt x="0" y="15399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Tích cực bảo vệ động vật hoang dã.</a:t>
            </a:r>
          </a:p>
        </p:txBody>
      </p:sp>
    </p:spTree>
    <p:extLst>
      <p:ext uri="{BB962C8B-B14F-4D97-AF65-F5344CB8AC3E}">
        <p14:creationId xmlns:p14="http://schemas.microsoft.com/office/powerpoint/2010/main" val="90656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5659C2C-756F-8711-4D44-A9F52BD238C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7">
            <a:extLst>
              <a:ext uri="{FF2B5EF4-FFF2-40B4-BE49-F238E27FC236}">
                <a16:creationId xmlns:a16="http://schemas.microsoft.com/office/drawing/2014/main" id="{7372B7FC-23B7-10F9-6A92-96A7AC296833}"/>
              </a:ext>
            </a:extLst>
          </p:cNvPr>
          <p:cNvSpPr/>
          <p:nvPr/>
        </p:nvSpPr>
        <p:spPr>
          <a:xfrm>
            <a:off x="3412498" y="629693"/>
            <a:ext cx="8531852" cy="142770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21938" y="112823"/>
                          <a:pt x="123860" y="-25504"/>
                          <a:pt x="357507" y="0"/>
                        </a:cubicBezTo>
                        <a:cubicBezTo>
                          <a:pt x="3211163" y="9508"/>
                          <a:pt x="5560097" y="-73424"/>
                          <a:pt x="8174344" y="0"/>
                        </a:cubicBezTo>
                        <a:cubicBezTo>
                          <a:pt x="8419232" y="2818"/>
                          <a:pt x="8506340" y="94384"/>
                          <a:pt x="8531852" y="237955"/>
                        </a:cubicBezTo>
                        <a:cubicBezTo>
                          <a:pt x="8607173" y="598669"/>
                          <a:pt x="8614051" y="770221"/>
                          <a:pt x="8531852" y="1189751"/>
                        </a:cubicBezTo>
                        <a:cubicBezTo>
                          <a:pt x="8489437" y="1333599"/>
                          <a:pt x="8379681" y="1443994"/>
                          <a:pt x="8174344" y="1427707"/>
                        </a:cubicBezTo>
                        <a:cubicBezTo>
                          <a:pt x="7078038" y="1485652"/>
                          <a:pt x="3257280" y="1608853"/>
                          <a:pt x="357507" y="1427707"/>
                        </a:cubicBezTo>
                        <a:cubicBezTo>
                          <a:pt x="200748" y="1449542"/>
                          <a:pt x="-33860" y="1294427"/>
                          <a:pt x="0" y="1189751"/>
                        </a:cubicBezTo>
                        <a:cubicBezTo>
                          <a:pt x="-63864" y="1039733"/>
                          <a:pt x="88906" y="456858"/>
                          <a:pt x="0" y="237955"/>
                        </a:cubicBezTo>
                        <a:close/>
                      </a:path>
                      <a:path w="8531852" h="1427707" stroke="0" extrusionOk="0">
                        <a:moveTo>
                          <a:pt x="0" y="237955"/>
                        </a:moveTo>
                        <a:cubicBezTo>
                          <a:pt x="17768" y="118153"/>
                          <a:pt x="158167" y="6949"/>
                          <a:pt x="357507" y="0"/>
                        </a:cubicBezTo>
                        <a:cubicBezTo>
                          <a:pt x="1863913" y="183744"/>
                          <a:pt x="4827403" y="79153"/>
                          <a:pt x="8174344" y="0"/>
                        </a:cubicBezTo>
                        <a:cubicBezTo>
                          <a:pt x="8355706" y="-28189"/>
                          <a:pt x="8562987" y="92548"/>
                          <a:pt x="8531852" y="237955"/>
                        </a:cubicBezTo>
                        <a:cubicBezTo>
                          <a:pt x="8541718" y="474226"/>
                          <a:pt x="8569544" y="719439"/>
                          <a:pt x="8531852" y="1189751"/>
                        </a:cubicBezTo>
                        <a:cubicBezTo>
                          <a:pt x="8506501" y="1340528"/>
                          <a:pt x="8393985" y="1411488"/>
                          <a:pt x="8174344" y="1427707"/>
                        </a:cubicBezTo>
                        <a:cubicBezTo>
                          <a:pt x="6777656" y="1426895"/>
                          <a:pt x="4129373" y="1455125"/>
                          <a:pt x="357507" y="1427707"/>
                        </a:cubicBezTo>
                        <a:cubicBezTo>
                          <a:pt x="137928" y="1426952"/>
                          <a:pt x="31041" y="1357943"/>
                          <a:pt x="0" y="1189751"/>
                        </a:cubicBezTo>
                        <a:cubicBezTo>
                          <a:pt x="-68534" y="751045"/>
                          <a:pt x="53926" y="686411"/>
                          <a:pt x="0" y="237955"/>
                        </a:cubicBezTo>
                        <a:close/>
                      </a:path>
                      <a:path w="8531852" h="1427707" fill="none" stroke="0" extrusionOk="0">
                        <a:moveTo>
                          <a:pt x="0" y="237955"/>
                        </a:moveTo>
                        <a:cubicBezTo>
                          <a:pt x="-31069" y="126974"/>
                          <a:pt x="152601" y="-12873"/>
                          <a:pt x="357507" y="0"/>
                        </a:cubicBezTo>
                        <a:cubicBezTo>
                          <a:pt x="1297431" y="164815"/>
                          <a:pt x="4543742" y="-64802"/>
                          <a:pt x="8174344" y="0"/>
                        </a:cubicBezTo>
                        <a:cubicBezTo>
                          <a:pt x="8392216" y="-20716"/>
                          <a:pt x="8521225" y="97181"/>
                          <a:pt x="8531852" y="237955"/>
                        </a:cubicBezTo>
                        <a:cubicBezTo>
                          <a:pt x="8629352" y="596174"/>
                          <a:pt x="8637662" y="771507"/>
                          <a:pt x="8531852" y="1189751"/>
                        </a:cubicBezTo>
                        <a:cubicBezTo>
                          <a:pt x="8473801" y="1336307"/>
                          <a:pt x="8384255" y="1432732"/>
                          <a:pt x="8174344" y="1427707"/>
                        </a:cubicBezTo>
                        <a:cubicBezTo>
                          <a:pt x="7784159" y="1491111"/>
                          <a:pt x="3656800" y="1504334"/>
                          <a:pt x="357507" y="1427707"/>
                        </a:cubicBezTo>
                        <a:cubicBezTo>
                          <a:pt x="191960" y="1440801"/>
                          <a:pt x="-6282" y="1316125"/>
                          <a:pt x="0" y="1189751"/>
                        </a:cubicBezTo>
                        <a:cubicBezTo>
                          <a:pt x="-28861" y="1039127"/>
                          <a:pt x="108708" y="484761"/>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C9845651-020F-D353-0048-04E2585C5008}"/>
              </a:ext>
            </a:extLst>
          </p:cNvPr>
          <p:cNvSpPr txBox="1"/>
          <p:nvPr/>
        </p:nvSpPr>
        <p:spPr>
          <a:xfrm>
            <a:off x="3698037" y="635948"/>
            <a:ext cx="7951038" cy="1446550"/>
          </a:xfrm>
          <a:prstGeom prst="rect">
            <a:avLst/>
          </a:prstGeom>
          <a:noFill/>
        </p:spPr>
        <p:txBody>
          <a:bodyPr wrap="square" rtlCol="0">
            <a:spAutoFit/>
          </a:bodyPr>
          <a:lstStyle/>
          <a:p>
            <a:pPr lvl="0" algn="ctr">
              <a:defRPr/>
            </a:pPr>
            <a:r>
              <a:rPr lang="vi-VN" sz="4400" b="1" dirty="0">
                <a:solidFill>
                  <a:srgbClr val="002060"/>
                </a:solidFill>
                <a:latin typeface="Calibri" panose="020F0502020204030204"/>
              </a:rPr>
              <a:t>Thế nào là giữ cân bằng chuỗi thức ăn? </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pic>
        <p:nvPicPr>
          <p:cNvPr id="4" name="Picture 3">
            <a:extLst>
              <a:ext uri="{FF2B5EF4-FFF2-40B4-BE49-F238E27FC236}">
                <a16:creationId xmlns:a16="http://schemas.microsoft.com/office/drawing/2014/main" id="{C30AF5EA-7B23-DBF0-79C3-5E934D7ECF9B}"/>
              </a:ext>
            </a:extLst>
          </p:cNvPr>
          <p:cNvPicPr>
            <a:picLocks noChangeAspect="1"/>
          </p:cNvPicPr>
          <p:nvPr/>
        </p:nvPicPr>
        <p:blipFill>
          <a:blip r:embed="rId2"/>
          <a:stretch>
            <a:fillRect/>
          </a:stretch>
        </p:blipFill>
        <p:spPr>
          <a:xfrm>
            <a:off x="0" y="2572441"/>
            <a:ext cx="4819190" cy="3352109"/>
          </a:xfrm>
          <a:prstGeom prst="rect">
            <a:avLst/>
          </a:prstGeom>
        </p:spPr>
      </p:pic>
      <p:pic>
        <p:nvPicPr>
          <p:cNvPr id="8" name="Picture 7">
            <a:extLst>
              <a:ext uri="{FF2B5EF4-FFF2-40B4-BE49-F238E27FC236}">
                <a16:creationId xmlns:a16="http://schemas.microsoft.com/office/drawing/2014/main" id="{706D9C7F-15C8-A5EC-8D1A-4C5836CFBC50}"/>
              </a:ext>
            </a:extLst>
          </p:cNvPr>
          <p:cNvPicPr>
            <a:picLocks noChangeAspect="1"/>
          </p:cNvPicPr>
          <p:nvPr/>
        </p:nvPicPr>
        <p:blipFill>
          <a:blip r:embed="rId3"/>
          <a:stretch>
            <a:fillRect/>
          </a:stretch>
        </p:blipFill>
        <p:spPr>
          <a:xfrm>
            <a:off x="-404123" y="5657423"/>
            <a:ext cx="6066046" cy="1048603"/>
          </a:xfrm>
          <a:prstGeom prst="rect">
            <a:avLst/>
          </a:prstGeom>
        </p:spPr>
      </p:pic>
      <p:sp>
        <p:nvSpPr>
          <p:cNvPr id="9" name="Rectangle: Rounded Corners 7">
            <a:extLst>
              <a:ext uri="{FF2B5EF4-FFF2-40B4-BE49-F238E27FC236}">
                <a16:creationId xmlns:a16="http://schemas.microsoft.com/office/drawing/2014/main" id="{0379B94C-BDB0-6777-E353-87E77046E68A}"/>
              </a:ext>
            </a:extLst>
          </p:cNvPr>
          <p:cNvSpPr/>
          <p:nvPr/>
        </p:nvSpPr>
        <p:spPr>
          <a:xfrm>
            <a:off x="4762500" y="2534693"/>
            <a:ext cx="6781800" cy="1932532"/>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932532" fill="none" extrusionOk="0">
                        <a:moveTo>
                          <a:pt x="0" y="322094"/>
                        </a:moveTo>
                        <a:cubicBezTo>
                          <a:pt x="-45390" y="163141"/>
                          <a:pt x="106209" y="-17400"/>
                          <a:pt x="284175" y="0"/>
                        </a:cubicBezTo>
                        <a:cubicBezTo>
                          <a:pt x="1441490" y="-133754"/>
                          <a:pt x="4857226" y="-133857"/>
                          <a:pt x="6497624" y="0"/>
                        </a:cubicBezTo>
                        <a:cubicBezTo>
                          <a:pt x="6698922" y="3601"/>
                          <a:pt x="6745066" y="120298"/>
                          <a:pt x="6781800" y="322094"/>
                        </a:cubicBezTo>
                        <a:cubicBezTo>
                          <a:pt x="6828236" y="806955"/>
                          <a:pt x="6848019" y="1050810"/>
                          <a:pt x="6781800" y="1610437"/>
                        </a:cubicBezTo>
                        <a:cubicBezTo>
                          <a:pt x="6730994" y="1809380"/>
                          <a:pt x="6663027" y="1953498"/>
                          <a:pt x="6497624" y="1932532"/>
                        </a:cubicBezTo>
                        <a:cubicBezTo>
                          <a:pt x="5670886" y="1880140"/>
                          <a:pt x="2646788" y="2099084"/>
                          <a:pt x="284175" y="1932532"/>
                        </a:cubicBezTo>
                        <a:cubicBezTo>
                          <a:pt x="169037" y="1965372"/>
                          <a:pt x="-21893" y="1764238"/>
                          <a:pt x="0" y="1610437"/>
                        </a:cubicBezTo>
                        <a:cubicBezTo>
                          <a:pt x="-74968" y="1424195"/>
                          <a:pt x="74752" y="645459"/>
                          <a:pt x="0" y="322094"/>
                        </a:cubicBezTo>
                        <a:close/>
                      </a:path>
                      <a:path w="6781800" h="1932532" stroke="0" extrusionOk="0">
                        <a:moveTo>
                          <a:pt x="0" y="322094"/>
                        </a:moveTo>
                        <a:cubicBezTo>
                          <a:pt x="7796" y="155363"/>
                          <a:pt x="121552" y="6065"/>
                          <a:pt x="284175" y="0"/>
                        </a:cubicBezTo>
                        <a:cubicBezTo>
                          <a:pt x="1489130" y="213743"/>
                          <a:pt x="4005172" y="224165"/>
                          <a:pt x="6497624" y="0"/>
                        </a:cubicBezTo>
                        <a:cubicBezTo>
                          <a:pt x="6639750" y="-41059"/>
                          <a:pt x="6812581" y="117580"/>
                          <a:pt x="6781800" y="322094"/>
                        </a:cubicBezTo>
                        <a:cubicBezTo>
                          <a:pt x="6803558" y="590349"/>
                          <a:pt x="6805318" y="988120"/>
                          <a:pt x="6781800" y="1610437"/>
                        </a:cubicBezTo>
                        <a:cubicBezTo>
                          <a:pt x="6763504" y="1801335"/>
                          <a:pt x="6669937" y="1901283"/>
                          <a:pt x="6497624" y="1932532"/>
                        </a:cubicBezTo>
                        <a:cubicBezTo>
                          <a:pt x="5280559" y="1905689"/>
                          <a:pt x="3185965" y="2097682"/>
                          <a:pt x="284175" y="1932532"/>
                        </a:cubicBezTo>
                        <a:cubicBezTo>
                          <a:pt x="101550" y="1930849"/>
                          <a:pt x="24900" y="1828092"/>
                          <a:pt x="0" y="1610437"/>
                        </a:cubicBezTo>
                        <a:cubicBezTo>
                          <a:pt x="-65037" y="1014701"/>
                          <a:pt x="42410" y="944646"/>
                          <a:pt x="0" y="322094"/>
                        </a:cubicBezTo>
                        <a:close/>
                      </a:path>
                      <a:path w="6781800" h="1932532" fill="none" stroke="0" extrusionOk="0">
                        <a:moveTo>
                          <a:pt x="0" y="322094"/>
                        </a:moveTo>
                        <a:cubicBezTo>
                          <a:pt x="-22673" y="160705"/>
                          <a:pt x="130380" y="-31719"/>
                          <a:pt x="284175" y="0"/>
                        </a:cubicBezTo>
                        <a:cubicBezTo>
                          <a:pt x="1750361" y="285201"/>
                          <a:pt x="4990339" y="-115228"/>
                          <a:pt x="6497624" y="0"/>
                        </a:cubicBezTo>
                        <a:cubicBezTo>
                          <a:pt x="6674697" y="-6988"/>
                          <a:pt x="6795900" y="125970"/>
                          <a:pt x="6781800" y="322094"/>
                        </a:cubicBezTo>
                        <a:cubicBezTo>
                          <a:pt x="6869354" y="791137"/>
                          <a:pt x="6863008" y="1038088"/>
                          <a:pt x="6781800" y="1610437"/>
                        </a:cubicBezTo>
                        <a:cubicBezTo>
                          <a:pt x="6735056" y="1805041"/>
                          <a:pt x="6688232" y="1939325"/>
                          <a:pt x="6497624" y="1932532"/>
                        </a:cubicBezTo>
                        <a:cubicBezTo>
                          <a:pt x="6255298" y="1943883"/>
                          <a:pt x="2841209" y="2037212"/>
                          <a:pt x="284175" y="1932532"/>
                        </a:cubicBezTo>
                        <a:cubicBezTo>
                          <a:pt x="152782" y="1944564"/>
                          <a:pt x="-7452" y="1774984"/>
                          <a:pt x="0" y="1610437"/>
                        </a:cubicBezTo>
                        <a:cubicBezTo>
                          <a:pt x="-38678" y="1403147"/>
                          <a:pt x="147366" y="654396"/>
                          <a:pt x="0" y="322094"/>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10" name="Hộp Văn bản 2">
            <a:extLst>
              <a:ext uri="{FF2B5EF4-FFF2-40B4-BE49-F238E27FC236}">
                <a16:creationId xmlns:a16="http://schemas.microsoft.com/office/drawing/2014/main" id="{638FCB8D-AC7F-3BC5-7331-9CB53C238009}"/>
              </a:ext>
            </a:extLst>
          </p:cNvPr>
          <p:cNvSpPr txBox="1"/>
          <p:nvPr/>
        </p:nvSpPr>
        <p:spPr>
          <a:xfrm>
            <a:off x="4781550" y="2607623"/>
            <a:ext cx="6848476" cy="1754326"/>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Đưa ra một số việc làm giữ cân bằng chuỗi thức ăn trong tự nhiên phù hợp với HS? </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1403686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981B371A-AAEC-FD44-4448-82F68F580944}"/>
              </a:ext>
            </a:extLst>
          </p:cNvPr>
          <p:cNvPicPr>
            <a:picLocks noChangeAspect="1"/>
          </p:cNvPicPr>
          <p:nvPr/>
        </p:nvPicPr>
        <p:blipFill>
          <a:blip r:embed="rId6"/>
          <a:stretch>
            <a:fillRect/>
          </a:stretch>
        </p:blipFill>
        <p:spPr>
          <a:xfrm>
            <a:off x="3956125" y="1726227"/>
            <a:ext cx="4127350" cy="1938696"/>
          </a:xfrm>
          <a:prstGeom prst="rect">
            <a:avLst/>
          </a:prstGeom>
        </p:spPr>
      </p:pic>
    </p:spTree>
    <p:extLst>
      <p:ext uri="{BB962C8B-B14F-4D97-AF65-F5344CB8AC3E}">
        <p14:creationId xmlns:p14="http://schemas.microsoft.com/office/powerpoint/2010/main" val="659330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1085850"/>
            <a:ext cx="7610475" cy="1685926"/>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2311" y="106059"/>
                          <a:pt x="400255" y="-42005"/>
                          <a:pt x="889377" y="0"/>
                        </a:cubicBezTo>
                        <a:cubicBezTo>
                          <a:pt x="3766251" y="795"/>
                          <a:pt x="5137168" y="-85293"/>
                          <a:pt x="6721097" y="0"/>
                        </a:cubicBezTo>
                        <a:cubicBezTo>
                          <a:pt x="7189193" y="27437"/>
                          <a:pt x="7648452" y="155524"/>
                          <a:pt x="7610474" y="280993"/>
                        </a:cubicBezTo>
                        <a:cubicBezTo>
                          <a:pt x="7548987" y="571511"/>
                          <a:pt x="7679860" y="1216405"/>
                          <a:pt x="7610474" y="1404932"/>
                        </a:cubicBezTo>
                        <a:cubicBezTo>
                          <a:pt x="7604072" y="1594290"/>
                          <a:pt x="7308560" y="1694810"/>
                          <a:pt x="6721097" y="1685926"/>
                        </a:cubicBezTo>
                        <a:cubicBezTo>
                          <a:pt x="4090067" y="1652143"/>
                          <a:pt x="3578786" y="1684979"/>
                          <a:pt x="889377" y="1685926"/>
                        </a:cubicBezTo>
                        <a:cubicBezTo>
                          <a:pt x="313833" y="1665855"/>
                          <a:pt x="-72231" y="1533950"/>
                          <a:pt x="0" y="1404932"/>
                        </a:cubicBezTo>
                        <a:cubicBezTo>
                          <a:pt x="161821" y="911372"/>
                          <a:pt x="-126829" y="613008"/>
                          <a:pt x="0" y="280993"/>
                        </a:cubicBezTo>
                        <a:close/>
                      </a:path>
                      <a:path w="7610475" h="1685926" stroke="0" extrusionOk="0">
                        <a:moveTo>
                          <a:pt x="0" y="280993"/>
                        </a:moveTo>
                        <a:cubicBezTo>
                          <a:pt x="-48369" y="120917"/>
                          <a:pt x="378932" y="-4735"/>
                          <a:pt x="889377" y="0"/>
                        </a:cubicBezTo>
                        <a:cubicBezTo>
                          <a:pt x="1687232" y="205891"/>
                          <a:pt x="5095780" y="92519"/>
                          <a:pt x="6721097" y="0"/>
                        </a:cubicBezTo>
                        <a:cubicBezTo>
                          <a:pt x="7167843" y="-13732"/>
                          <a:pt x="7546712" y="126610"/>
                          <a:pt x="7610474" y="280993"/>
                        </a:cubicBezTo>
                        <a:cubicBezTo>
                          <a:pt x="7751965" y="708084"/>
                          <a:pt x="7666906" y="1221352"/>
                          <a:pt x="7610474" y="1404932"/>
                        </a:cubicBezTo>
                        <a:cubicBezTo>
                          <a:pt x="7668019" y="1641807"/>
                          <a:pt x="7232604" y="1658339"/>
                          <a:pt x="6721097" y="1685926"/>
                        </a:cubicBezTo>
                        <a:cubicBezTo>
                          <a:pt x="5582544" y="1350860"/>
                          <a:pt x="3933517" y="1564710"/>
                          <a:pt x="889377" y="1685926"/>
                        </a:cubicBezTo>
                        <a:cubicBezTo>
                          <a:pt x="351186" y="1683811"/>
                          <a:pt x="-41416" y="1569660"/>
                          <a:pt x="0" y="1404932"/>
                        </a:cubicBezTo>
                        <a:cubicBezTo>
                          <a:pt x="12824" y="998973"/>
                          <a:pt x="-59015" y="741815"/>
                          <a:pt x="0" y="280993"/>
                        </a:cubicBezTo>
                        <a:close/>
                      </a:path>
                      <a:path w="7610475" h="1685926" fill="none" stroke="0" extrusionOk="0">
                        <a:moveTo>
                          <a:pt x="0" y="280993"/>
                        </a:moveTo>
                        <a:cubicBezTo>
                          <a:pt x="16566" y="60354"/>
                          <a:pt x="451544" y="-6912"/>
                          <a:pt x="889377" y="0"/>
                        </a:cubicBezTo>
                        <a:cubicBezTo>
                          <a:pt x="3956583" y="24817"/>
                          <a:pt x="4954944" y="-118433"/>
                          <a:pt x="6721097" y="0"/>
                        </a:cubicBezTo>
                        <a:cubicBezTo>
                          <a:pt x="7184053" y="9460"/>
                          <a:pt x="7625053" y="126317"/>
                          <a:pt x="7610474" y="280993"/>
                        </a:cubicBezTo>
                        <a:cubicBezTo>
                          <a:pt x="7561945" y="592388"/>
                          <a:pt x="7683947" y="1201638"/>
                          <a:pt x="7610474" y="1404932"/>
                        </a:cubicBezTo>
                        <a:cubicBezTo>
                          <a:pt x="7623584" y="1560876"/>
                          <a:pt x="7252101" y="1676495"/>
                          <a:pt x="6721097" y="1685926"/>
                        </a:cubicBezTo>
                        <a:cubicBezTo>
                          <a:pt x="3986505" y="1642822"/>
                          <a:pt x="3632799" y="1708709"/>
                          <a:pt x="889377" y="1685926"/>
                        </a:cubicBezTo>
                        <a:cubicBezTo>
                          <a:pt x="313674" y="1666919"/>
                          <a:pt x="-55295" y="1539441"/>
                          <a:pt x="0" y="1404932"/>
                        </a:cubicBezTo>
                        <a:cubicBezTo>
                          <a:pt x="155715" y="923550"/>
                          <a:pt x="-107155" y="575760"/>
                          <a:pt x="0" y="28099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Thế nào là giữ cân bằng chuỗi thức ăn? </a:t>
            </a:r>
            <a:endPar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828925" y="3352763"/>
            <a:ext cx="6657975" cy="2553891"/>
          </a:xfrm>
          <a:prstGeom prst="roundRect">
            <a:avLst/>
          </a:prstGeom>
          <a:solidFill>
            <a:schemeClr val="accent5">
              <a:lumMod val="20000"/>
              <a:lumOff val="80000"/>
            </a:schemeClr>
          </a:solidFill>
        </p:spPr>
        <p:txBody>
          <a:bodyPr wrap="square">
            <a:spAutoFit/>
          </a:bodyPr>
          <a:lstStyle/>
          <a:p>
            <a:pPr lvl="0" algn="just"/>
            <a:r>
              <a:rPr lang="vi-VN"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Giữ cân bằng chuỗi thức ăn là giữ cho các sinh vật trong chuỗi có số lượng được duy trì ổn định lâu dài</a:t>
            </a:r>
            <a:endPar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05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1085850"/>
            <a:ext cx="7610475" cy="1685926"/>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2311" y="106059"/>
                          <a:pt x="400255" y="-42005"/>
                          <a:pt x="889377" y="0"/>
                        </a:cubicBezTo>
                        <a:cubicBezTo>
                          <a:pt x="3766251" y="795"/>
                          <a:pt x="5137168" y="-85293"/>
                          <a:pt x="6721097" y="0"/>
                        </a:cubicBezTo>
                        <a:cubicBezTo>
                          <a:pt x="7189193" y="27437"/>
                          <a:pt x="7648452" y="155524"/>
                          <a:pt x="7610474" y="280993"/>
                        </a:cubicBezTo>
                        <a:cubicBezTo>
                          <a:pt x="7548987" y="571511"/>
                          <a:pt x="7679860" y="1216405"/>
                          <a:pt x="7610474" y="1404932"/>
                        </a:cubicBezTo>
                        <a:cubicBezTo>
                          <a:pt x="7604072" y="1594290"/>
                          <a:pt x="7308560" y="1694810"/>
                          <a:pt x="6721097" y="1685926"/>
                        </a:cubicBezTo>
                        <a:cubicBezTo>
                          <a:pt x="4090067" y="1652143"/>
                          <a:pt x="3578786" y="1684979"/>
                          <a:pt x="889377" y="1685926"/>
                        </a:cubicBezTo>
                        <a:cubicBezTo>
                          <a:pt x="313833" y="1665855"/>
                          <a:pt x="-72231" y="1533950"/>
                          <a:pt x="0" y="1404932"/>
                        </a:cubicBezTo>
                        <a:cubicBezTo>
                          <a:pt x="161821" y="911372"/>
                          <a:pt x="-126829" y="613008"/>
                          <a:pt x="0" y="280993"/>
                        </a:cubicBezTo>
                        <a:close/>
                      </a:path>
                      <a:path w="7610475" h="1685926" stroke="0" extrusionOk="0">
                        <a:moveTo>
                          <a:pt x="0" y="280993"/>
                        </a:moveTo>
                        <a:cubicBezTo>
                          <a:pt x="-48369" y="120917"/>
                          <a:pt x="378932" y="-4735"/>
                          <a:pt x="889377" y="0"/>
                        </a:cubicBezTo>
                        <a:cubicBezTo>
                          <a:pt x="1687232" y="205891"/>
                          <a:pt x="5095780" y="92519"/>
                          <a:pt x="6721097" y="0"/>
                        </a:cubicBezTo>
                        <a:cubicBezTo>
                          <a:pt x="7167843" y="-13732"/>
                          <a:pt x="7546712" y="126610"/>
                          <a:pt x="7610474" y="280993"/>
                        </a:cubicBezTo>
                        <a:cubicBezTo>
                          <a:pt x="7751965" y="708084"/>
                          <a:pt x="7666906" y="1221352"/>
                          <a:pt x="7610474" y="1404932"/>
                        </a:cubicBezTo>
                        <a:cubicBezTo>
                          <a:pt x="7668019" y="1641807"/>
                          <a:pt x="7232604" y="1658339"/>
                          <a:pt x="6721097" y="1685926"/>
                        </a:cubicBezTo>
                        <a:cubicBezTo>
                          <a:pt x="5582544" y="1350860"/>
                          <a:pt x="3933517" y="1564710"/>
                          <a:pt x="889377" y="1685926"/>
                        </a:cubicBezTo>
                        <a:cubicBezTo>
                          <a:pt x="351186" y="1683811"/>
                          <a:pt x="-41416" y="1569660"/>
                          <a:pt x="0" y="1404932"/>
                        </a:cubicBezTo>
                        <a:cubicBezTo>
                          <a:pt x="12824" y="998973"/>
                          <a:pt x="-59015" y="741815"/>
                          <a:pt x="0" y="280993"/>
                        </a:cubicBezTo>
                        <a:close/>
                      </a:path>
                      <a:path w="7610475" h="1685926" fill="none" stroke="0" extrusionOk="0">
                        <a:moveTo>
                          <a:pt x="0" y="280993"/>
                        </a:moveTo>
                        <a:cubicBezTo>
                          <a:pt x="16566" y="60354"/>
                          <a:pt x="451544" y="-6912"/>
                          <a:pt x="889377" y="0"/>
                        </a:cubicBezTo>
                        <a:cubicBezTo>
                          <a:pt x="3956583" y="24817"/>
                          <a:pt x="4954944" y="-118433"/>
                          <a:pt x="6721097" y="0"/>
                        </a:cubicBezTo>
                        <a:cubicBezTo>
                          <a:pt x="7184053" y="9460"/>
                          <a:pt x="7625053" y="126317"/>
                          <a:pt x="7610474" y="280993"/>
                        </a:cubicBezTo>
                        <a:cubicBezTo>
                          <a:pt x="7561945" y="592388"/>
                          <a:pt x="7683947" y="1201638"/>
                          <a:pt x="7610474" y="1404932"/>
                        </a:cubicBezTo>
                        <a:cubicBezTo>
                          <a:pt x="7623584" y="1560876"/>
                          <a:pt x="7252101" y="1676495"/>
                          <a:pt x="6721097" y="1685926"/>
                        </a:cubicBezTo>
                        <a:cubicBezTo>
                          <a:pt x="3986505" y="1642822"/>
                          <a:pt x="3632799" y="1708709"/>
                          <a:pt x="889377" y="1685926"/>
                        </a:cubicBezTo>
                        <a:cubicBezTo>
                          <a:pt x="313674" y="1666919"/>
                          <a:pt x="-55295" y="1539441"/>
                          <a:pt x="0" y="1404932"/>
                        </a:cubicBezTo>
                        <a:cubicBezTo>
                          <a:pt x="155715" y="923550"/>
                          <a:pt x="-107155" y="575760"/>
                          <a:pt x="0" y="28099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a:solidFill>
                  <a:srgbClr val="FF0000"/>
                </a:solidFill>
                <a:latin typeface="Calibri" panose="020F0502020204030204" pitchFamily="34" charset="0"/>
                <a:ea typeface="Calibri" panose="020F0502020204030204" pitchFamily="34" charset="0"/>
                <a:cs typeface="Calibri" panose="020F0502020204030204" pitchFamily="34" charset="0"/>
              </a:rPr>
              <a:t>Đưa ra một số việc làm giữ cân bằng chuỗi thức ăn trong tự nhiên phù hợp với HS? </a:t>
            </a:r>
            <a:endPar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828925" y="3324188"/>
            <a:ext cx="6657975" cy="2826306"/>
          </a:xfrm>
          <a:prstGeom prst="roundRect">
            <a:avLst/>
          </a:prstGeom>
          <a:solidFill>
            <a:schemeClr val="accent5">
              <a:lumMod val="20000"/>
              <a:lumOff val="80000"/>
            </a:schemeClr>
          </a:solidFill>
        </p:spPr>
        <p:txBody>
          <a:bodyPr wrap="square">
            <a:spAutoFit/>
          </a:bodyPr>
          <a:lstStyle/>
          <a:p>
            <a:pPr lvl="0" algn="just"/>
            <a:r>
              <a:rPr lang="vi-VN"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Dọn dẹp vệ sinh nơi ở, trồng cây xanh, tham gia các hoạt động bảo vệ động vật hoang dã, ...</a:t>
            </a: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98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609600" y="168236"/>
            <a:ext cx="11020425" cy="14891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762000" y="168236"/>
            <a:ext cx="10715626" cy="1569660"/>
          </a:xfrm>
          <a:prstGeom prst="rect">
            <a:avLst/>
          </a:prstGeom>
          <a:noFill/>
        </p:spPr>
        <p:txBody>
          <a:bodyPr wrap="square" rtlCol="0">
            <a:spAutoFit/>
          </a:bodyPr>
          <a:lstStyle/>
          <a:p>
            <a:pPr lvl="0" algn="just"/>
            <a:r>
              <a:rPr lang="vi-VN"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Hãy chia sẻ và vận động gia đình cam kết không sử dụng một số sinh vật như rắn, gấu,... trong tự nhiên làm thức ăn và thuốc.</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49A14CBE-05AA-D7AE-30B1-40546412179A}"/>
              </a:ext>
            </a:extLst>
          </p:cNvPr>
          <p:cNvPicPr>
            <a:picLocks noChangeAspect="1"/>
          </p:cNvPicPr>
          <p:nvPr/>
        </p:nvPicPr>
        <p:blipFill>
          <a:blip r:embed="rId2"/>
          <a:stretch>
            <a:fillRect/>
          </a:stretch>
        </p:blipFill>
        <p:spPr>
          <a:xfrm>
            <a:off x="2366962" y="2038349"/>
            <a:ext cx="6778061" cy="3914775"/>
          </a:xfrm>
          <a:prstGeom prst="rect">
            <a:avLst/>
          </a:prstGeom>
        </p:spPr>
      </p:pic>
    </p:spTree>
    <p:extLst>
      <p:ext uri="{BB962C8B-B14F-4D97-AF65-F5344CB8AC3E}">
        <p14:creationId xmlns:p14="http://schemas.microsoft.com/office/powerpoint/2010/main" val="11858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B03E7F41-D619-DF26-D53B-B3BED89788F1}"/>
              </a:ext>
            </a:extLst>
          </p:cNvPr>
          <p:cNvSpPr/>
          <p:nvPr/>
        </p:nvSpPr>
        <p:spPr>
          <a:xfrm>
            <a:off x="4029075" y="1227774"/>
            <a:ext cx="7905749" cy="3334701"/>
          </a:xfrm>
          <a:prstGeom prst="roundRect">
            <a:avLst>
              <a:gd name="adj" fmla="val 19668"/>
            </a:avLst>
          </a:prstGeom>
          <a:solidFill>
            <a:schemeClr val="bg1"/>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Vào thế kỉ 19 ở châu Mỹ, bò rừng Bi-son hoạt động quá mạnh đã tàn phá những khu rừng, làm cho rừng xanh bị thoái hoá thành đồng cỏ. Quá trình này làm ảnh hưởng đến toàn bộ các loài sinh vật trong khu rừng.</a:t>
            </a:r>
          </a:p>
          <a:p>
            <a:pPr lvl="0" algn="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(Theo Encyclopedia Britannica)</a:t>
            </a:r>
          </a:p>
        </p:txBody>
      </p:sp>
      <p:pic>
        <p:nvPicPr>
          <p:cNvPr id="11" name="Picture 10">
            <a:extLst>
              <a:ext uri="{FF2B5EF4-FFF2-40B4-BE49-F238E27FC236}">
                <a16:creationId xmlns:a16="http://schemas.microsoft.com/office/drawing/2014/main" id="{68E3DCC8-CEAC-9451-9033-C2B94A82378C}"/>
              </a:ext>
            </a:extLst>
          </p:cNvPr>
          <p:cNvPicPr>
            <a:picLocks noChangeAspect="1"/>
          </p:cNvPicPr>
          <p:nvPr/>
        </p:nvPicPr>
        <p:blipFill>
          <a:blip r:embed="rId2"/>
          <a:stretch>
            <a:fillRect/>
          </a:stretch>
        </p:blipFill>
        <p:spPr>
          <a:xfrm>
            <a:off x="0" y="436189"/>
            <a:ext cx="3291948" cy="1021136"/>
          </a:xfrm>
          <a:prstGeom prst="rect">
            <a:avLst/>
          </a:prstGeom>
        </p:spPr>
      </p:pic>
      <p:pic>
        <p:nvPicPr>
          <p:cNvPr id="13" name="Picture 12">
            <a:extLst>
              <a:ext uri="{FF2B5EF4-FFF2-40B4-BE49-F238E27FC236}">
                <a16:creationId xmlns:a16="http://schemas.microsoft.com/office/drawing/2014/main" id="{C28E57DF-2780-2DD2-3224-65EF3046C689}"/>
              </a:ext>
            </a:extLst>
          </p:cNvPr>
          <p:cNvPicPr>
            <a:picLocks noChangeAspect="1"/>
          </p:cNvPicPr>
          <p:nvPr/>
        </p:nvPicPr>
        <p:blipFill>
          <a:blip r:embed="rId3"/>
          <a:stretch>
            <a:fillRect/>
          </a:stretch>
        </p:blipFill>
        <p:spPr>
          <a:xfrm>
            <a:off x="333374" y="4040479"/>
            <a:ext cx="3543301" cy="2412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20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B7075751-F2E5-0221-88B4-6B97E44CDFF1}"/>
              </a:ext>
            </a:extLst>
          </p:cNvPr>
          <p:cNvSpPr/>
          <p:nvPr/>
        </p:nvSpPr>
        <p:spPr>
          <a:xfrm>
            <a:off x="2881435" y="1064666"/>
            <a:ext cx="5729165" cy="3785942"/>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436BBC65-15FB-45EE-9796-111E37AB4F1F}"/>
              </a:ext>
            </a:extLst>
          </p:cNvPr>
          <p:cNvSpPr/>
          <p:nvPr/>
        </p:nvSpPr>
        <p:spPr>
          <a:xfrm>
            <a:off x="6563364" y="1996490"/>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A6371D82-20FD-A0CF-0CB4-5B98734A15C6}"/>
              </a:ext>
            </a:extLst>
          </p:cNvPr>
          <p:cNvSpPr/>
          <p:nvPr/>
        </p:nvSpPr>
        <p:spPr>
          <a:xfrm>
            <a:off x="6563363" y="2928314"/>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ECB4608A-C0EE-9483-BABC-50E1FE89BE82}"/>
              </a:ext>
            </a:extLst>
          </p:cNvPr>
          <p:cNvSpPr/>
          <p:nvPr/>
        </p:nvSpPr>
        <p:spPr>
          <a:xfrm>
            <a:off x="3516829" y="1172385"/>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98FBB50B-CBEB-B7C6-5F13-6B09D4099DF4}"/>
              </a:ext>
            </a:extLst>
          </p:cNvPr>
          <p:cNvSpPr/>
          <p:nvPr/>
        </p:nvSpPr>
        <p:spPr>
          <a:xfrm>
            <a:off x="3167207" y="3594100"/>
            <a:ext cx="1861993" cy="1256507"/>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C75742A-2289-F8AA-29C0-8285645E66CE}"/>
              </a:ext>
            </a:extLst>
          </p:cNvPr>
          <p:cNvPicPr>
            <a:picLocks noChangeAspect="1"/>
          </p:cNvPicPr>
          <p:nvPr/>
        </p:nvPicPr>
        <p:blipFill>
          <a:blip r:embed="rId3"/>
          <a:stretch>
            <a:fillRect/>
          </a:stretch>
        </p:blipFill>
        <p:spPr>
          <a:xfrm>
            <a:off x="688379" y="1622497"/>
            <a:ext cx="10815241" cy="2670279"/>
          </a:xfrm>
          <a:prstGeom prst="rect">
            <a:avLst/>
          </a:prstGeom>
        </p:spPr>
      </p:pic>
    </p:spTree>
    <p:extLst>
      <p:ext uri="{BB962C8B-B14F-4D97-AF65-F5344CB8AC3E}">
        <p14:creationId xmlns:p14="http://schemas.microsoft.com/office/powerpoint/2010/main" val="167871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D19C75E-A526-DE3A-5B6D-2322C5D31A48}"/>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2E7494A-3F24-3E55-4AAF-D80C4893ABB3}"/>
              </a:ext>
            </a:extLst>
          </p:cNvPr>
          <p:cNvPicPr>
            <a:picLocks noChangeAspect="1"/>
          </p:cNvPicPr>
          <p:nvPr/>
        </p:nvPicPr>
        <p:blipFill>
          <a:blip r:embed="rId2"/>
          <a:stretch>
            <a:fillRect/>
          </a:stretch>
        </p:blipFill>
        <p:spPr>
          <a:xfrm>
            <a:off x="1989988" y="841156"/>
            <a:ext cx="8212024" cy="2127688"/>
          </a:xfrm>
          <a:prstGeom prst="rect">
            <a:avLst/>
          </a:prstGeom>
        </p:spPr>
      </p:pic>
    </p:spTree>
    <p:extLst>
      <p:ext uri="{BB962C8B-B14F-4D97-AF65-F5344CB8AC3E}">
        <p14:creationId xmlns:p14="http://schemas.microsoft.com/office/powerpoint/2010/main" val="20284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69D9E-925D-BCF1-1B11-037A11A3E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29581" y="267791"/>
            <a:ext cx="8501575" cy="3944433"/>
          </a:xfrm>
          <a:prstGeom prst="rect">
            <a:avLst/>
          </a:prstGeom>
        </p:spPr>
      </p:pic>
      <p:sp>
        <p:nvSpPr>
          <p:cNvPr id="7" name="TextBox 6">
            <a:extLst>
              <a:ext uri="{FF2B5EF4-FFF2-40B4-BE49-F238E27FC236}">
                <a16:creationId xmlns:a16="http://schemas.microsoft.com/office/drawing/2014/main" id="{E4C71BB4-65CA-A526-9229-937B1D0BEEAA}"/>
              </a:ext>
            </a:extLst>
          </p:cNvPr>
          <p:cNvSpPr txBox="1"/>
          <p:nvPr/>
        </p:nvSpPr>
        <p:spPr>
          <a:xfrm>
            <a:off x="3931425" y="962734"/>
            <a:ext cx="6812775" cy="2585323"/>
          </a:xfrm>
          <a:prstGeom prst="rect">
            <a:avLst/>
          </a:prstGeom>
          <a:noFill/>
        </p:spPr>
        <p:txBody>
          <a:bodyPr wrap="square" rtlCol="0">
            <a:spAutoFit/>
          </a:bodyPr>
          <a:lstStyle/>
          <a:p>
            <a:pPr lvl="0" algn="ctr"/>
            <a:r>
              <a:rPr lang="vi-VN" sz="5400" dirty="0">
                <a:solidFill>
                  <a:srgbClr val="C00000"/>
                </a:solidFill>
                <a:latin typeface="Calibri" panose="020F0502020204030204" pitchFamily="34" charset="0"/>
                <a:cs typeface="Calibri" panose="020F0502020204030204" pitchFamily="34" charset="0"/>
              </a:rPr>
              <a:t>Mô tả một chuỗi thức ăn có thực vật đứng đầu chuỗi</a:t>
            </a:r>
            <a:endParaRPr kumimoji="0" lang="vi-VN" sz="54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B3C752DA-5254-A925-F6B3-CFEDEC1B4C3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966054" y="1695806"/>
            <a:ext cx="7229170" cy="5162194"/>
          </a:xfrm>
          <a:prstGeom prst="rect">
            <a:avLst/>
          </a:prstGeom>
        </p:spPr>
      </p:pic>
    </p:spTree>
    <p:extLst>
      <p:ext uri="{BB962C8B-B14F-4D97-AF65-F5344CB8AC3E}">
        <p14:creationId xmlns:p14="http://schemas.microsoft.com/office/powerpoint/2010/main" val="29921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D19C75E-A526-DE3A-5B6D-2322C5D31A48}"/>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D8D3798-208A-3E98-7FA1-021BDF21CA06}"/>
              </a:ext>
            </a:extLst>
          </p:cNvPr>
          <p:cNvPicPr>
            <a:picLocks noChangeAspect="1"/>
          </p:cNvPicPr>
          <p:nvPr/>
        </p:nvPicPr>
        <p:blipFill>
          <a:blip r:embed="rId2"/>
          <a:stretch>
            <a:fillRect/>
          </a:stretch>
        </p:blipFill>
        <p:spPr>
          <a:xfrm>
            <a:off x="1923313" y="816783"/>
            <a:ext cx="8212024" cy="1871634"/>
          </a:xfrm>
          <a:prstGeom prst="rect">
            <a:avLst/>
          </a:prstGeom>
        </p:spPr>
      </p:pic>
    </p:spTree>
    <p:extLst>
      <p:ext uri="{BB962C8B-B14F-4D97-AF65-F5344CB8AC3E}">
        <p14:creationId xmlns:p14="http://schemas.microsoft.com/office/powerpoint/2010/main" val="10272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866775" y="168236"/>
            <a:ext cx="10515600" cy="8033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1057276" y="168236"/>
            <a:ext cx="104203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Quan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sát</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6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thực</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hiện</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nhiệm</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vụ</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sau</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DC640F25-8CA4-4BA2-66D0-C927B5116EFF}"/>
              </a:ext>
            </a:extLst>
          </p:cNvPr>
          <p:cNvPicPr>
            <a:picLocks noChangeAspect="1"/>
          </p:cNvPicPr>
          <p:nvPr/>
        </p:nvPicPr>
        <p:blipFill>
          <a:blip r:embed="rId2"/>
          <a:stretch>
            <a:fillRect/>
          </a:stretch>
        </p:blipFill>
        <p:spPr>
          <a:xfrm>
            <a:off x="1933574" y="1633537"/>
            <a:ext cx="8086726" cy="4571415"/>
          </a:xfrm>
          <a:prstGeom prst="rect">
            <a:avLst/>
          </a:prstGeom>
        </p:spPr>
      </p:pic>
    </p:spTree>
    <p:extLst>
      <p:ext uri="{BB962C8B-B14F-4D97-AF65-F5344CB8AC3E}">
        <p14:creationId xmlns:p14="http://schemas.microsoft.com/office/powerpoint/2010/main" val="277253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5659C2C-756F-8711-4D44-A9F52BD238C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7">
            <a:extLst>
              <a:ext uri="{FF2B5EF4-FFF2-40B4-BE49-F238E27FC236}">
                <a16:creationId xmlns:a16="http://schemas.microsoft.com/office/drawing/2014/main" id="{7372B7FC-23B7-10F9-6A92-96A7AC296833}"/>
              </a:ext>
            </a:extLst>
          </p:cNvPr>
          <p:cNvSpPr/>
          <p:nvPr/>
        </p:nvSpPr>
        <p:spPr>
          <a:xfrm>
            <a:off x="3412498" y="629693"/>
            <a:ext cx="8531852" cy="142770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21938" y="112823"/>
                          <a:pt x="123860" y="-25504"/>
                          <a:pt x="357507" y="0"/>
                        </a:cubicBezTo>
                        <a:cubicBezTo>
                          <a:pt x="3211163" y="9508"/>
                          <a:pt x="5560097" y="-73424"/>
                          <a:pt x="8174344" y="0"/>
                        </a:cubicBezTo>
                        <a:cubicBezTo>
                          <a:pt x="8419232" y="2818"/>
                          <a:pt x="8506340" y="94384"/>
                          <a:pt x="8531852" y="237955"/>
                        </a:cubicBezTo>
                        <a:cubicBezTo>
                          <a:pt x="8607173" y="598669"/>
                          <a:pt x="8614051" y="770221"/>
                          <a:pt x="8531852" y="1189751"/>
                        </a:cubicBezTo>
                        <a:cubicBezTo>
                          <a:pt x="8489437" y="1333599"/>
                          <a:pt x="8379681" y="1443994"/>
                          <a:pt x="8174344" y="1427707"/>
                        </a:cubicBezTo>
                        <a:cubicBezTo>
                          <a:pt x="7078038" y="1485652"/>
                          <a:pt x="3257280" y="1608853"/>
                          <a:pt x="357507" y="1427707"/>
                        </a:cubicBezTo>
                        <a:cubicBezTo>
                          <a:pt x="200748" y="1449542"/>
                          <a:pt x="-33860" y="1294427"/>
                          <a:pt x="0" y="1189751"/>
                        </a:cubicBezTo>
                        <a:cubicBezTo>
                          <a:pt x="-63864" y="1039733"/>
                          <a:pt x="88906" y="456858"/>
                          <a:pt x="0" y="237955"/>
                        </a:cubicBezTo>
                        <a:close/>
                      </a:path>
                      <a:path w="8531852" h="1427707" stroke="0" extrusionOk="0">
                        <a:moveTo>
                          <a:pt x="0" y="237955"/>
                        </a:moveTo>
                        <a:cubicBezTo>
                          <a:pt x="17768" y="118153"/>
                          <a:pt x="158167" y="6949"/>
                          <a:pt x="357507" y="0"/>
                        </a:cubicBezTo>
                        <a:cubicBezTo>
                          <a:pt x="1863913" y="183744"/>
                          <a:pt x="4827403" y="79153"/>
                          <a:pt x="8174344" y="0"/>
                        </a:cubicBezTo>
                        <a:cubicBezTo>
                          <a:pt x="8355706" y="-28189"/>
                          <a:pt x="8562987" y="92548"/>
                          <a:pt x="8531852" y="237955"/>
                        </a:cubicBezTo>
                        <a:cubicBezTo>
                          <a:pt x="8541718" y="474226"/>
                          <a:pt x="8569544" y="719439"/>
                          <a:pt x="8531852" y="1189751"/>
                        </a:cubicBezTo>
                        <a:cubicBezTo>
                          <a:pt x="8506501" y="1340528"/>
                          <a:pt x="8393985" y="1411488"/>
                          <a:pt x="8174344" y="1427707"/>
                        </a:cubicBezTo>
                        <a:cubicBezTo>
                          <a:pt x="6777656" y="1426895"/>
                          <a:pt x="4129373" y="1455125"/>
                          <a:pt x="357507" y="1427707"/>
                        </a:cubicBezTo>
                        <a:cubicBezTo>
                          <a:pt x="137928" y="1426952"/>
                          <a:pt x="31041" y="1357943"/>
                          <a:pt x="0" y="1189751"/>
                        </a:cubicBezTo>
                        <a:cubicBezTo>
                          <a:pt x="-68534" y="751045"/>
                          <a:pt x="53926" y="686411"/>
                          <a:pt x="0" y="237955"/>
                        </a:cubicBezTo>
                        <a:close/>
                      </a:path>
                      <a:path w="8531852" h="1427707" fill="none" stroke="0" extrusionOk="0">
                        <a:moveTo>
                          <a:pt x="0" y="237955"/>
                        </a:moveTo>
                        <a:cubicBezTo>
                          <a:pt x="-31069" y="126974"/>
                          <a:pt x="152601" y="-12873"/>
                          <a:pt x="357507" y="0"/>
                        </a:cubicBezTo>
                        <a:cubicBezTo>
                          <a:pt x="1297431" y="164815"/>
                          <a:pt x="4543742" y="-64802"/>
                          <a:pt x="8174344" y="0"/>
                        </a:cubicBezTo>
                        <a:cubicBezTo>
                          <a:pt x="8392216" y="-20716"/>
                          <a:pt x="8521225" y="97181"/>
                          <a:pt x="8531852" y="237955"/>
                        </a:cubicBezTo>
                        <a:cubicBezTo>
                          <a:pt x="8629352" y="596174"/>
                          <a:pt x="8637662" y="771507"/>
                          <a:pt x="8531852" y="1189751"/>
                        </a:cubicBezTo>
                        <a:cubicBezTo>
                          <a:pt x="8473801" y="1336307"/>
                          <a:pt x="8384255" y="1432732"/>
                          <a:pt x="8174344" y="1427707"/>
                        </a:cubicBezTo>
                        <a:cubicBezTo>
                          <a:pt x="7784159" y="1491111"/>
                          <a:pt x="3656800" y="1504334"/>
                          <a:pt x="357507" y="1427707"/>
                        </a:cubicBezTo>
                        <a:cubicBezTo>
                          <a:pt x="191960" y="1440801"/>
                          <a:pt x="-6282" y="1316125"/>
                          <a:pt x="0" y="1189751"/>
                        </a:cubicBezTo>
                        <a:cubicBezTo>
                          <a:pt x="-28861" y="1039127"/>
                          <a:pt x="108708" y="484761"/>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C9845651-020F-D353-0048-04E2585C5008}"/>
              </a:ext>
            </a:extLst>
          </p:cNvPr>
          <p:cNvSpPr txBox="1"/>
          <p:nvPr/>
        </p:nvSpPr>
        <p:spPr>
          <a:xfrm>
            <a:off x="3698037" y="635948"/>
            <a:ext cx="7951038" cy="1384995"/>
          </a:xfrm>
          <a:prstGeom prst="rect">
            <a:avLst/>
          </a:prstGeom>
          <a:noFill/>
        </p:spPr>
        <p:txBody>
          <a:bodyPr wrap="square" rtlCol="0">
            <a:spAutoFit/>
          </a:bodyPr>
          <a:lstStyle/>
          <a:p>
            <a:pPr lvl="0" algn="ctr">
              <a:defRPr/>
            </a:pPr>
            <a:r>
              <a:rPr lang="vi-VN" sz="2800" b="1" dirty="0">
                <a:solidFill>
                  <a:srgbClr val="002060"/>
                </a:solidFill>
                <a:latin typeface="Calibri" panose="020F0502020204030204"/>
              </a:rPr>
              <a:t>Trong ba hoạt động (1, 2 và 3) của con người, hoạt động nào ít gây tác động đến sinh vật? Hoạt động đánh bắt nào gây tác động xấu, ảnh hưởng lâu dài?</a:t>
            </a:r>
            <a:endParaRPr kumimoji="0" lang="en-US" sz="2800" b="1" i="0" u="none" strike="noStrike" kern="1200" cap="none" spc="0" normalizeH="0" baseline="0" noProof="0" dirty="0">
              <a:ln>
                <a:noFill/>
              </a:ln>
              <a:solidFill>
                <a:srgbClr val="002060"/>
              </a:solidFill>
              <a:effectLst/>
              <a:uLnTx/>
              <a:uFillTx/>
              <a:latin typeface="Calibri" panose="020F0502020204030204"/>
            </a:endParaRPr>
          </a:p>
        </p:txBody>
      </p:sp>
      <p:pic>
        <p:nvPicPr>
          <p:cNvPr id="4" name="Picture 3">
            <a:extLst>
              <a:ext uri="{FF2B5EF4-FFF2-40B4-BE49-F238E27FC236}">
                <a16:creationId xmlns:a16="http://schemas.microsoft.com/office/drawing/2014/main" id="{C30AF5EA-7B23-DBF0-79C3-5E934D7ECF9B}"/>
              </a:ext>
            </a:extLst>
          </p:cNvPr>
          <p:cNvPicPr>
            <a:picLocks noChangeAspect="1"/>
          </p:cNvPicPr>
          <p:nvPr/>
        </p:nvPicPr>
        <p:blipFill>
          <a:blip r:embed="rId2"/>
          <a:stretch>
            <a:fillRect/>
          </a:stretch>
        </p:blipFill>
        <p:spPr>
          <a:xfrm>
            <a:off x="0" y="2572441"/>
            <a:ext cx="4819190" cy="3352109"/>
          </a:xfrm>
          <a:prstGeom prst="rect">
            <a:avLst/>
          </a:prstGeom>
        </p:spPr>
      </p:pic>
      <p:pic>
        <p:nvPicPr>
          <p:cNvPr id="8" name="Picture 7">
            <a:extLst>
              <a:ext uri="{FF2B5EF4-FFF2-40B4-BE49-F238E27FC236}">
                <a16:creationId xmlns:a16="http://schemas.microsoft.com/office/drawing/2014/main" id="{706D9C7F-15C8-A5EC-8D1A-4C5836CFBC50}"/>
              </a:ext>
            </a:extLst>
          </p:cNvPr>
          <p:cNvPicPr>
            <a:picLocks noChangeAspect="1"/>
          </p:cNvPicPr>
          <p:nvPr/>
        </p:nvPicPr>
        <p:blipFill>
          <a:blip r:embed="rId3"/>
          <a:stretch>
            <a:fillRect/>
          </a:stretch>
        </p:blipFill>
        <p:spPr>
          <a:xfrm>
            <a:off x="-404123" y="5657423"/>
            <a:ext cx="6066046" cy="1048603"/>
          </a:xfrm>
          <a:prstGeom prst="rect">
            <a:avLst/>
          </a:prstGeom>
        </p:spPr>
      </p:pic>
      <p:sp>
        <p:nvSpPr>
          <p:cNvPr id="9" name="Rectangle: Rounded Corners 7">
            <a:extLst>
              <a:ext uri="{FF2B5EF4-FFF2-40B4-BE49-F238E27FC236}">
                <a16:creationId xmlns:a16="http://schemas.microsoft.com/office/drawing/2014/main" id="{0379B94C-BDB0-6777-E353-87E77046E68A}"/>
              </a:ext>
            </a:extLst>
          </p:cNvPr>
          <p:cNvSpPr/>
          <p:nvPr/>
        </p:nvSpPr>
        <p:spPr>
          <a:xfrm>
            <a:off x="4762500" y="2534693"/>
            <a:ext cx="6781800" cy="110385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103857" fill="none" extrusionOk="0">
                        <a:moveTo>
                          <a:pt x="0" y="183979"/>
                        </a:moveTo>
                        <a:cubicBezTo>
                          <a:pt x="-27572" y="91312"/>
                          <a:pt x="113612" y="-8260"/>
                          <a:pt x="284175" y="0"/>
                        </a:cubicBezTo>
                        <a:cubicBezTo>
                          <a:pt x="1118996" y="9508"/>
                          <a:pt x="5138438" y="-73424"/>
                          <a:pt x="6497624" y="0"/>
                        </a:cubicBezTo>
                        <a:cubicBezTo>
                          <a:pt x="6688212" y="1899"/>
                          <a:pt x="6766544" y="75980"/>
                          <a:pt x="6781800" y="183979"/>
                        </a:cubicBezTo>
                        <a:cubicBezTo>
                          <a:pt x="6848668" y="467921"/>
                          <a:pt x="6847145" y="595783"/>
                          <a:pt x="6781800" y="919877"/>
                        </a:cubicBezTo>
                        <a:cubicBezTo>
                          <a:pt x="6751556" y="1029839"/>
                          <a:pt x="6659174" y="1112717"/>
                          <a:pt x="6497624" y="1103857"/>
                        </a:cubicBezTo>
                        <a:cubicBezTo>
                          <a:pt x="5613955" y="1161779"/>
                          <a:pt x="2751084" y="1208806"/>
                          <a:pt x="284175" y="1103857"/>
                        </a:cubicBezTo>
                        <a:cubicBezTo>
                          <a:pt x="163372" y="1123641"/>
                          <a:pt x="-23191" y="1004249"/>
                          <a:pt x="0" y="919877"/>
                        </a:cubicBezTo>
                        <a:cubicBezTo>
                          <a:pt x="-69838" y="818882"/>
                          <a:pt x="75368" y="365620"/>
                          <a:pt x="0" y="183979"/>
                        </a:cubicBezTo>
                        <a:close/>
                      </a:path>
                      <a:path w="6781800" h="1103857" stroke="0" extrusionOk="0">
                        <a:moveTo>
                          <a:pt x="0" y="183979"/>
                        </a:moveTo>
                        <a:cubicBezTo>
                          <a:pt x="7324" y="89944"/>
                          <a:pt x="131613" y="-4489"/>
                          <a:pt x="284175" y="0"/>
                        </a:cubicBezTo>
                        <a:cubicBezTo>
                          <a:pt x="1647847" y="183254"/>
                          <a:pt x="3875311" y="106381"/>
                          <a:pt x="6497624" y="0"/>
                        </a:cubicBezTo>
                        <a:cubicBezTo>
                          <a:pt x="6641939" y="-21418"/>
                          <a:pt x="6807775" y="68824"/>
                          <a:pt x="6781800" y="183979"/>
                        </a:cubicBezTo>
                        <a:cubicBezTo>
                          <a:pt x="6792990" y="352993"/>
                          <a:pt x="6825829" y="572215"/>
                          <a:pt x="6781800" y="919877"/>
                        </a:cubicBezTo>
                        <a:cubicBezTo>
                          <a:pt x="6765720" y="1027700"/>
                          <a:pt x="6671105" y="1082034"/>
                          <a:pt x="6497624" y="1103857"/>
                        </a:cubicBezTo>
                        <a:cubicBezTo>
                          <a:pt x="5245171" y="1149357"/>
                          <a:pt x="3247482" y="1181749"/>
                          <a:pt x="284175" y="1103857"/>
                        </a:cubicBezTo>
                        <a:cubicBezTo>
                          <a:pt x="113735" y="1102727"/>
                          <a:pt x="24625" y="1049622"/>
                          <a:pt x="0" y="919877"/>
                        </a:cubicBezTo>
                        <a:cubicBezTo>
                          <a:pt x="-64896" y="579788"/>
                          <a:pt x="43396" y="521199"/>
                          <a:pt x="0" y="183979"/>
                        </a:cubicBezTo>
                        <a:close/>
                      </a:path>
                      <a:path w="6781800" h="1103857" fill="none" stroke="0" extrusionOk="0">
                        <a:moveTo>
                          <a:pt x="0" y="183979"/>
                        </a:moveTo>
                        <a:cubicBezTo>
                          <a:pt x="-16507" y="88353"/>
                          <a:pt x="125952" y="-19473"/>
                          <a:pt x="284175" y="0"/>
                        </a:cubicBezTo>
                        <a:cubicBezTo>
                          <a:pt x="1838322" y="164815"/>
                          <a:pt x="5072230" y="-64802"/>
                          <a:pt x="6497624" y="0"/>
                        </a:cubicBezTo>
                        <a:cubicBezTo>
                          <a:pt x="6671828" y="-14237"/>
                          <a:pt x="6781061" y="72787"/>
                          <a:pt x="6781800" y="183979"/>
                        </a:cubicBezTo>
                        <a:cubicBezTo>
                          <a:pt x="6860264" y="458318"/>
                          <a:pt x="6861275" y="594948"/>
                          <a:pt x="6781800" y="919877"/>
                        </a:cubicBezTo>
                        <a:cubicBezTo>
                          <a:pt x="6740070" y="1032181"/>
                          <a:pt x="6659471" y="1107745"/>
                          <a:pt x="6497624" y="1103857"/>
                        </a:cubicBezTo>
                        <a:cubicBezTo>
                          <a:pt x="6152509" y="1143762"/>
                          <a:pt x="2862836" y="1168600"/>
                          <a:pt x="284175" y="1103857"/>
                        </a:cubicBezTo>
                        <a:cubicBezTo>
                          <a:pt x="152786" y="1106812"/>
                          <a:pt x="-13928" y="1012370"/>
                          <a:pt x="0" y="919877"/>
                        </a:cubicBezTo>
                        <a:cubicBezTo>
                          <a:pt x="-16700" y="804140"/>
                          <a:pt x="89938" y="374682"/>
                          <a:pt x="0" y="183979"/>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0" name="Hộp Văn bản 2">
            <a:extLst>
              <a:ext uri="{FF2B5EF4-FFF2-40B4-BE49-F238E27FC236}">
                <a16:creationId xmlns:a16="http://schemas.microsoft.com/office/drawing/2014/main" id="{638FCB8D-AC7F-3BC5-7331-9CB53C238009}"/>
              </a:ext>
            </a:extLst>
          </p:cNvPr>
          <p:cNvSpPr txBox="1"/>
          <p:nvPr/>
        </p:nvSpPr>
        <p:spPr>
          <a:xfrm>
            <a:off x="4593387" y="2607623"/>
            <a:ext cx="7112838" cy="1077218"/>
          </a:xfrm>
          <a:prstGeom prst="rect">
            <a:avLst/>
          </a:prstGeom>
          <a:noFill/>
        </p:spPr>
        <p:txBody>
          <a:bodyPr wrap="square" rtlCol="0">
            <a:spAutoFit/>
          </a:bodyPr>
          <a:lstStyle/>
          <a:p>
            <a:pPr lvl="0" algn="ctr">
              <a:defRPr/>
            </a:pPr>
            <a:r>
              <a:rPr lang="vi-VN" sz="3200" b="1" dirty="0">
                <a:solidFill>
                  <a:srgbClr val="002060"/>
                </a:solidFill>
                <a:latin typeface="Calibri" panose="020F0502020204030204"/>
              </a:rPr>
              <a:t>Hoạt động nào trong ba hoạt động gây mất cân bằng chuỗi thức ăn? Vì sao?</a:t>
            </a:r>
            <a:endParaRPr kumimoji="0" lang="en-US" sz="3200" b="1" i="0" u="none" strike="noStrike" kern="1200" cap="none" spc="0" normalizeH="0" baseline="0" noProof="0" dirty="0">
              <a:ln>
                <a:noFill/>
              </a:ln>
              <a:solidFill>
                <a:srgbClr val="002060"/>
              </a:solidFill>
              <a:effectLst/>
              <a:uLnTx/>
              <a:uFillTx/>
              <a:latin typeface="Calibri" panose="020F0502020204030204"/>
            </a:endParaRPr>
          </a:p>
        </p:txBody>
      </p:sp>
      <p:sp>
        <p:nvSpPr>
          <p:cNvPr id="15" name="Rectangle: Rounded Corners 7">
            <a:extLst>
              <a:ext uri="{FF2B5EF4-FFF2-40B4-BE49-F238E27FC236}">
                <a16:creationId xmlns:a16="http://schemas.microsoft.com/office/drawing/2014/main" id="{2F71ACE9-1A64-C9C2-DBFE-B26C7B22027F}"/>
              </a:ext>
            </a:extLst>
          </p:cNvPr>
          <p:cNvSpPr/>
          <p:nvPr/>
        </p:nvSpPr>
        <p:spPr>
          <a:xfrm>
            <a:off x="5829300" y="4315868"/>
            <a:ext cx="6096000" cy="98955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989557" fill="none" extrusionOk="0">
                        <a:moveTo>
                          <a:pt x="0" y="164929"/>
                        </a:moveTo>
                        <a:cubicBezTo>
                          <a:pt x="-19756" y="79859"/>
                          <a:pt x="101845" y="-7634"/>
                          <a:pt x="255439" y="0"/>
                        </a:cubicBezTo>
                        <a:cubicBezTo>
                          <a:pt x="2479912" y="9508"/>
                          <a:pt x="3567482" y="-73424"/>
                          <a:pt x="5840560" y="0"/>
                        </a:cubicBezTo>
                        <a:cubicBezTo>
                          <a:pt x="6004837" y="1171"/>
                          <a:pt x="6069908" y="60444"/>
                          <a:pt x="6096000" y="164929"/>
                        </a:cubicBezTo>
                        <a:cubicBezTo>
                          <a:pt x="6146569" y="412215"/>
                          <a:pt x="6154431" y="529710"/>
                          <a:pt x="6096000" y="824627"/>
                        </a:cubicBezTo>
                        <a:cubicBezTo>
                          <a:pt x="6069921" y="922778"/>
                          <a:pt x="5987198" y="1000906"/>
                          <a:pt x="5840560" y="989557"/>
                        </a:cubicBezTo>
                        <a:cubicBezTo>
                          <a:pt x="4874074" y="1173611"/>
                          <a:pt x="2339823" y="1114704"/>
                          <a:pt x="255439" y="989557"/>
                        </a:cubicBezTo>
                        <a:cubicBezTo>
                          <a:pt x="138857" y="1001501"/>
                          <a:pt x="-16752" y="904334"/>
                          <a:pt x="0" y="824627"/>
                        </a:cubicBezTo>
                        <a:cubicBezTo>
                          <a:pt x="-52138" y="725816"/>
                          <a:pt x="66461" y="324180"/>
                          <a:pt x="0" y="164929"/>
                        </a:cubicBezTo>
                        <a:close/>
                      </a:path>
                      <a:path w="6096000" h="989557" stroke="0" extrusionOk="0">
                        <a:moveTo>
                          <a:pt x="0" y="164929"/>
                        </a:moveTo>
                        <a:cubicBezTo>
                          <a:pt x="3158" y="79868"/>
                          <a:pt x="117930" y="-3361"/>
                          <a:pt x="255439" y="0"/>
                        </a:cubicBezTo>
                        <a:cubicBezTo>
                          <a:pt x="1350023" y="133129"/>
                          <a:pt x="3578388" y="201521"/>
                          <a:pt x="5840560" y="0"/>
                        </a:cubicBezTo>
                        <a:cubicBezTo>
                          <a:pt x="5970020" y="-20142"/>
                          <a:pt x="6122617" y="54897"/>
                          <a:pt x="6096000" y="164929"/>
                        </a:cubicBezTo>
                        <a:cubicBezTo>
                          <a:pt x="6103461" y="326860"/>
                          <a:pt x="6126898" y="502551"/>
                          <a:pt x="6096000" y="824627"/>
                        </a:cubicBezTo>
                        <a:cubicBezTo>
                          <a:pt x="6074597" y="936839"/>
                          <a:pt x="5997696" y="979596"/>
                          <a:pt x="5840560" y="989557"/>
                        </a:cubicBezTo>
                        <a:cubicBezTo>
                          <a:pt x="4937671" y="961945"/>
                          <a:pt x="2750710" y="1328473"/>
                          <a:pt x="255439" y="989557"/>
                        </a:cubicBezTo>
                        <a:cubicBezTo>
                          <a:pt x="112385" y="987016"/>
                          <a:pt x="21386" y="928145"/>
                          <a:pt x="0" y="824627"/>
                        </a:cubicBezTo>
                        <a:cubicBezTo>
                          <a:pt x="-41802" y="521234"/>
                          <a:pt x="39164" y="464454"/>
                          <a:pt x="0" y="164929"/>
                        </a:cubicBezTo>
                        <a:close/>
                      </a:path>
                      <a:path w="6096000" h="989557" fill="none" stroke="0" extrusionOk="0">
                        <a:moveTo>
                          <a:pt x="0" y="164929"/>
                        </a:moveTo>
                        <a:cubicBezTo>
                          <a:pt x="-24550" y="91254"/>
                          <a:pt x="116624" y="-24353"/>
                          <a:pt x="255439" y="0"/>
                        </a:cubicBezTo>
                        <a:cubicBezTo>
                          <a:pt x="2445552" y="164815"/>
                          <a:pt x="4897844" y="-64802"/>
                          <a:pt x="5840560" y="0"/>
                        </a:cubicBezTo>
                        <a:cubicBezTo>
                          <a:pt x="6001892" y="-2292"/>
                          <a:pt x="6093358" y="65832"/>
                          <a:pt x="6096000" y="164929"/>
                        </a:cubicBezTo>
                        <a:cubicBezTo>
                          <a:pt x="6166058" y="411956"/>
                          <a:pt x="6159411" y="530313"/>
                          <a:pt x="6096000" y="824627"/>
                        </a:cubicBezTo>
                        <a:cubicBezTo>
                          <a:pt x="6054887" y="926261"/>
                          <a:pt x="5993357" y="993038"/>
                          <a:pt x="5840560" y="989557"/>
                        </a:cubicBezTo>
                        <a:cubicBezTo>
                          <a:pt x="5414438" y="982579"/>
                          <a:pt x="2449248" y="1062424"/>
                          <a:pt x="255439" y="989557"/>
                        </a:cubicBezTo>
                        <a:cubicBezTo>
                          <a:pt x="137193" y="997251"/>
                          <a:pt x="-4713" y="912275"/>
                          <a:pt x="0" y="824627"/>
                        </a:cubicBezTo>
                        <a:cubicBezTo>
                          <a:pt x="-18100" y="720559"/>
                          <a:pt x="101854" y="335215"/>
                          <a:pt x="0" y="164929"/>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6" name="Hộp Văn bản 2">
            <a:extLst>
              <a:ext uri="{FF2B5EF4-FFF2-40B4-BE49-F238E27FC236}">
                <a16:creationId xmlns:a16="http://schemas.microsoft.com/office/drawing/2014/main" id="{AFB15C96-5758-5EBE-3EB5-1280BD8ACFC3}"/>
              </a:ext>
            </a:extLst>
          </p:cNvPr>
          <p:cNvSpPr txBox="1"/>
          <p:nvPr/>
        </p:nvSpPr>
        <p:spPr>
          <a:xfrm>
            <a:off x="5317287" y="4493573"/>
            <a:ext cx="7112838" cy="646331"/>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Hãy đặt tên cho bức tranh.</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51070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981B371A-AAEC-FD44-4448-82F68F580944}"/>
              </a:ext>
            </a:extLst>
          </p:cNvPr>
          <p:cNvPicPr>
            <a:picLocks noChangeAspect="1"/>
          </p:cNvPicPr>
          <p:nvPr/>
        </p:nvPicPr>
        <p:blipFill>
          <a:blip r:embed="rId6"/>
          <a:stretch>
            <a:fillRect/>
          </a:stretch>
        </p:blipFill>
        <p:spPr>
          <a:xfrm>
            <a:off x="3956125" y="1726227"/>
            <a:ext cx="4127350" cy="1938696"/>
          </a:xfrm>
          <a:prstGeom prst="rect">
            <a:avLst/>
          </a:prstGeom>
        </p:spPr>
      </p:pic>
    </p:spTree>
    <p:extLst>
      <p:ext uri="{BB962C8B-B14F-4D97-AF65-F5344CB8AC3E}">
        <p14:creationId xmlns:p14="http://schemas.microsoft.com/office/powerpoint/2010/main" val="974796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3">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4">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676275"/>
            <a:ext cx="7610475" cy="20955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2095501" fill="none" extrusionOk="0">
                        <a:moveTo>
                          <a:pt x="0" y="349257"/>
                        </a:moveTo>
                        <a:cubicBezTo>
                          <a:pt x="5829" y="69849"/>
                          <a:pt x="399428" y="-19485"/>
                          <a:pt x="889377" y="0"/>
                        </a:cubicBezTo>
                        <a:cubicBezTo>
                          <a:pt x="3689490" y="-87470"/>
                          <a:pt x="5102419" y="-56669"/>
                          <a:pt x="6721097" y="0"/>
                        </a:cubicBezTo>
                        <a:cubicBezTo>
                          <a:pt x="7191735" y="24460"/>
                          <a:pt x="7651099" y="194859"/>
                          <a:pt x="7610474" y="349257"/>
                        </a:cubicBezTo>
                        <a:cubicBezTo>
                          <a:pt x="7567379" y="701700"/>
                          <a:pt x="7681463" y="1519883"/>
                          <a:pt x="7610474" y="1746243"/>
                        </a:cubicBezTo>
                        <a:cubicBezTo>
                          <a:pt x="7597095" y="2020967"/>
                          <a:pt x="7303804" y="2104133"/>
                          <a:pt x="6721097" y="2095501"/>
                        </a:cubicBezTo>
                        <a:cubicBezTo>
                          <a:pt x="4090461" y="2040395"/>
                          <a:pt x="3642913" y="2074574"/>
                          <a:pt x="889377" y="2095501"/>
                        </a:cubicBezTo>
                        <a:cubicBezTo>
                          <a:pt x="300187" y="2061723"/>
                          <a:pt x="-70452" y="1911649"/>
                          <a:pt x="0" y="1746243"/>
                        </a:cubicBezTo>
                        <a:cubicBezTo>
                          <a:pt x="166886" y="1107816"/>
                          <a:pt x="-124776" y="820749"/>
                          <a:pt x="0" y="349257"/>
                        </a:cubicBezTo>
                        <a:close/>
                      </a:path>
                      <a:path w="7610475" h="2095501" stroke="0" extrusionOk="0">
                        <a:moveTo>
                          <a:pt x="0" y="349257"/>
                        </a:moveTo>
                        <a:cubicBezTo>
                          <a:pt x="-60459" y="149338"/>
                          <a:pt x="423618" y="-850"/>
                          <a:pt x="889377" y="0"/>
                        </a:cubicBezTo>
                        <a:cubicBezTo>
                          <a:pt x="1693729" y="203554"/>
                          <a:pt x="5092293" y="72415"/>
                          <a:pt x="6721097" y="0"/>
                        </a:cubicBezTo>
                        <a:cubicBezTo>
                          <a:pt x="7153735" y="-6791"/>
                          <a:pt x="7546767" y="156658"/>
                          <a:pt x="7610474" y="349257"/>
                        </a:cubicBezTo>
                        <a:cubicBezTo>
                          <a:pt x="7752234" y="879840"/>
                          <a:pt x="7665264" y="1516912"/>
                          <a:pt x="7610474" y="1746243"/>
                        </a:cubicBezTo>
                        <a:cubicBezTo>
                          <a:pt x="7667410" y="2025359"/>
                          <a:pt x="7240737" y="2022438"/>
                          <a:pt x="6721097" y="2095501"/>
                        </a:cubicBezTo>
                        <a:cubicBezTo>
                          <a:pt x="5585535" y="1754730"/>
                          <a:pt x="3927891" y="1970597"/>
                          <a:pt x="889377" y="2095501"/>
                        </a:cubicBezTo>
                        <a:cubicBezTo>
                          <a:pt x="358047" y="2122385"/>
                          <a:pt x="-34684" y="1926991"/>
                          <a:pt x="0" y="1746243"/>
                        </a:cubicBezTo>
                        <a:cubicBezTo>
                          <a:pt x="29897" y="1256955"/>
                          <a:pt x="-56087" y="922817"/>
                          <a:pt x="0" y="349257"/>
                        </a:cubicBezTo>
                        <a:close/>
                      </a:path>
                      <a:path w="7610475" h="2095501" fill="none" stroke="0" extrusionOk="0">
                        <a:moveTo>
                          <a:pt x="0" y="349257"/>
                        </a:moveTo>
                        <a:cubicBezTo>
                          <a:pt x="17531" y="84798"/>
                          <a:pt x="440605" y="-9627"/>
                          <a:pt x="889377" y="0"/>
                        </a:cubicBezTo>
                        <a:cubicBezTo>
                          <a:pt x="3916260" y="44190"/>
                          <a:pt x="4952916" y="-79481"/>
                          <a:pt x="6721097" y="0"/>
                        </a:cubicBezTo>
                        <a:cubicBezTo>
                          <a:pt x="7178141" y="11794"/>
                          <a:pt x="7639636" y="175914"/>
                          <a:pt x="7610474" y="349257"/>
                        </a:cubicBezTo>
                        <a:cubicBezTo>
                          <a:pt x="7566505" y="735513"/>
                          <a:pt x="7680580" y="1482658"/>
                          <a:pt x="7610474" y="1746243"/>
                        </a:cubicBezTo>
                        <a:cubicBezTo>
                          <a:pt x="7665813" y="1931709"/>
                          <a:pt x="7252642" y="2085062"/>
                          <a:pt x="6721097" y="2095501"/>
                        </a:cubicBezTo>
                        <a:cubicBezTo>
                          <a:pt x="4039022" y="2029834"/>
                          <a:pt x="3591827" y="2108903"/>
                          <a:pt x="889377" y="2095501"/>
                        </a:cubicBezTo>
                        <a:cubicBezTo>
                          <a:pt x="305670" y="2069231"/>
                          <a:pt x="-60362" y="1908054"/>
                          <a:pt x="0" y="1746243"/>
                        </a:cubicBezTo>
                        <a:cubicBezTo>
                          <a:pt x="148319" y="1156786"/>
                          <a:pt x="-94705" y="707300"/>
                          <a:pt x="0" y="349257"/>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Trong ba hoạt động (1, 2 và 3) của con người, hoạt động nào ít gây tác động đến sinh vật? Hoạt động đánh bắt nào gây tác động xấu, ảnh hưởng lâu dài?</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409825" y="3314663"/>
            <a:ext cx="4867275" cy="2826306"/>
          </a:xfrm>
          <a:prstGeom prst="roundRect">
            <a:avLst/>
          </a:prstGeom>
          <a:solidFill>
            <a:schemeClr val="accent5">
              <a:lumMod val="20000"/>
              <a:lumOff val="80000"/>
            </a:schemeClr>
          </a:solidFill>
        </p:spPr>
        <p:txBody>
          <a:bodyPr wrap="square">
            <a:spAutoFit/>
          </a:bodyPr>
          <a:lstStyle/>
          <a:p>
            <a:pPr lvl="0" algn="just"/>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1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ít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gây</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tác</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xấu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đến</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sinh</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vật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Trong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khi</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2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3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gây</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tác</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xấu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hậu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quả</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lâu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dài</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4AC828F-5833-6D64-20D4-0DA90F5C59F6}"/>
              </a:ext>
            </a:extLst>
          </p:cNvPr>
          <p:cNvPicPr>
            <a:picLocks noChangeAspect="1"/>
          </p:cNvPicPr>
          <p:nvPr/>
        </p:nvPicPr>
        <p:blipFill>
          <a:blip r:embed="rId5"/>
          <a:stretch>
            <a:fillRect/>
          </a:stretch>
        </p:blipFill>
        <p:spPr>
          <a:xfrm>
            <a:off x="7400924" y="3693408"/>
            <a:ext cx="2219325" cy="2135892"/>
          </a:xfrm>
          <a:prstGeom prst="rect">
            <a:avLst/>
          </a:prstGeom>
        </p:spPr>
      </p:pic>
    </p:spTree>
    <p:extLst>
      <p:ext uri="{BB962C8B-B14F-4D97-AF65-F5344CB8AC3E}">
        <p14:creationId xmlns:p14="http://schemas.microsoft.com/office/powerpoint/2010/main" val="32397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295525" y="952500"/>
            <a:ext cx="7610475" cy="14859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5687" y="30705"/>
                          <a:pt x="400608" y="-51488"/>
                          <a:pt x="889377" y="0"/>
                        </a:cubicBezTo>
                        <a:cubicBezTo>
                          <a:pt x="3744420" y="-33895"/>
                          <a:pt x="4968012" y="13608"/>
                          <a:pt x="6721097" y="0"/>
                        </a:cubicBezTo>
                        <a:cubicBezTo>
                          <a:pt x="7192506" y="19528"/>
                          <a:pt x="7647843" y="137512"/>
                          <a:pt x="7610474" y="247655"/>
                        </a:cubicBezTo>
                        <a:cubicBezTo>
                          <a:pt x="7557570" y="496508"/>
                          <a:pt x="7679168" y="1069062"/>
                          <a:pt x="7610474" y="1238245"/>
                        </a:cubicBezTo>
                        <a:cubicBezTo>
                          <a:pt x="7599219" y="1441193"/>
                          <a:pt x="7261103" y="1488767"/>
                          <a:pt x="6721097" y="1485901"/>
                        </a:cubicBezTo>
                        <a:cubicBezTo>
                          <a:pt x="4085690" y="1535932"/>
                          <a:pt x="3602204" y="1476702"/>
                          <a:pt x="889377" y="1485901"/>
                        </a:cubicBezTo>
                        <a:cubicBezTo>
                          <a:pt x="315692" y="1469207"/>
                          <a:pt x="-69104" y="1352177"/>
                          <a:pt x="0" y="1238245"/>
                        </a:cubicBezTo>
                        <a:cubicBezTo>
                          <a:pt x="166486" y="792544"/>
                          <a:pt x="-126693" y="546218"/>
                          <a:pt x="0" y="247655"/>
                        </a:cubicBezTo>
                        <a:close/>
                      </a:path>
                      <a:path w="7610475" h="1485901" stroke="0" extrusionOk="0">
                        <a:moveTo>
                          <a:pt x="0" y="247655"/>
                        </a:moveTo>
                        <a:cubicBezTo>
                          <a:pt x="-20007" y="101619"/>
                          <a:pt x="373849" y="-5234"/>
                          <a:pt x="889377" y="0"/>
                        </a:cubicBezTo>
                        <a:cubicBezTo>
                          <a:pt x="1684570" y="206475"/>
                          <a:pt x="5112810" y="224954"/>
                          <a:pt x="6721097" y="0"/>
                        </a:cubicBezTo>
                        <a:cubicBezTo>
                          <a:pt x="7152890" y="-6504"/>
                          <a:pt x="7546511" y="97702"/>
                          <a:pt x="7610474" y="247655"/>
                        </a:cubicBezTo>
                        <a:cubicBezTo>
                          <a:pt x="7755159" y="625652"/>
                          <a:pt x="7671548" y="1093927"/>
                          <a:pt x="7610474" y="1238245"/>
                        </a:cubicBezTo>
                        <a:cubicBezTo>
                          <a:pt x="7668742" y="1450542"/>
                          <a:pt x="7240109" y="1421101"/>
                          <a:pt x="6721097" y="1485901"/>
                        </a:cubicBezTo>
                        <a:cubicBezTo>
                          <a:pt x="5581318" y="1153890"/>
                          <a:pt x="3935823" y="1366755"/>
                          <a:pt x="889377" y="1485901"/>
                        </a:cubicBezTo>
                        <a:cubicBezTo>
                          <a:pt x="354021" y="1497000"/>
                          <a:pt x="-37059" y="1374859"/>
                          <a:pt x="0" y="1238245"/>
                        </a:cubicBezTo>
                        <a:cubicBezTo>
                          <a:pt x="10297" y="879798"/>
                          <a:pt x="-65956" y="662866"/>
                          <a:pt x="0" y="247655"/>
                        </a:cubicBezTo>
                        <a:close/>
                      </a:path>
                      <a:path w="7610475" h="1485901" fill="none" stroke="0" extrusionOk="0">
                        <a:moveTo>
                          <a:pt x="0" y="247655"/>
                        </a:moveTo>
                        <a:cubicBezTo>
                          <a:pt x="11389" y="65966"/>
                          <a:pt x="470329" y="-4998"/>
                          <a:pt x="889377" y="0"/>
                        </a:cubicBezTo>
                        <a:cubicBezTo>
                          <a:pt x="3848325" y="37458"/>
                          <a:pt x="4955774" y="-134981"/>
                          <a:pt x="6721097" y="0"/>
                        </a:cubicBezTo>
                        <a:cubicBezTo>
                          <a:pt x="7175637" y="8485"/>
                          <a:pt x="7633201" y="117697"/>
                          <a:pt x="7610474" y="247655"/>
                        </a:cubicBezTo>
                        <a:cubicBezTo>
                          <a:pt x="7547846" y="519945"/>
                          <a:pt x="7679682" y="1051830"/>
                          <a:pt x="7610474" y="1238245"/>
                        </a:cubicBezTo>
                        <a:cubicBezTo>
                          <a:pt x="7629423" y="1374036"/>
                          <a:pt x="7251780" y="1477101"/>
                          <a:pt x="6721097" y="1485901"/>
                        </a:cubicBezTo>
                        <a:cubicBezTo>
                          <a:pt x="4053067" y="1439527"/>
                          <a:pt x="3586580" y="1496292"/>
                          <a:pt x="889377" y="1485901"/>
                        </a:cubicBezTo>
                        <a:cubicBezTo>
                          <a:pt x="297055" y="1462802"/>
                          <a:pt x="-63086" y="1343433"/>
                          <a:pt x="0" y="1238245"/>
                        </a:cubicBezTo>
                        <a:cubicBezTo>
                          <a:pt x="155824" y="819380"/>
                          <a:pt x="-115433" y="513947"/>
                          <a:pt x="0" y="24765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Hoạt động nào trong ba hoạt động gây mất cân bằng chuỗi thức ăn? Vì sao?</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438400" y="2809838"/>
            <a:ext cx="5048250" cy="3371136"/>
          </a:xfrm>
          <a:prstGeom prst="roundRect">
            <a:avLst/>
          </a:prstGeom>
          <a:solidFill>
            <a:schemeClr val="accent5">
              <a:lumMod val="20000"/>
              <a:lumOff val="80000"/>
            </a:schemeClr>
          </a:solidFill>
        </p:spPr>
        <p:txBody>
          <a:bodyPr wrap="square">
            <a:spAutoFit/>
          </a:bodyPr>
          <a:lstStyle/>
          <a:p>
            <a:pPr lvl="0" algn="just"/>
            <a:r>
              <a:rPr lang="vi-VN"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 động 3 gây mất cân bằng chuỗi thức ăn. Vì đánh bắt bằng mìn sẽ dẫn đến chết tất cả các loài sinh vật dưới nước (cả to và bé).</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B6881F6-0822-32FA-71D1-A98B2207A001}"/>
              </a:ext>
            </a:extLst>
          </p:cNvPr>
          <p:cNvPicPr>
            <a:picLocks noChangeAspect="1"/>
          </p:cNvPicPr>
          <p:nvPr/>
        </p:nvPicPr>
        <p:blipFill>
          <a:blip r:embed="rId4"/>
          <a:stretch>
            <a:fillRect/>
          </a:stretch>
        </p:blipFill>
        <p:spPr>
          <a:xfrm>
            <a:off x="7853362" y="3924300"/>
            <a:ext cx="1914525" cy="1771650"/>
          </a:xfrm>
          <a:prstGeom prst="rect">
            <a:avLst/>
          </a:prstGeom>
        </p:spPr>
      </p:pic>
    </p:spTree>
    <p:extLst>
      <p:ext uri="{BB962C8B-B14F-4D97-AF65-F5344CB8AC3E}">
        <p14:creationId xmlns:p14="http://schemas.microsoft.com/office/powerpoint/2010/main" val="28479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467</Words>
  <Application>Microsoft Office PowerPoint</Application>
  <PresentationFormat>Widescreen</PresentationFormat>
  <Paragraphs>28</Paragraphs>
  <Slides>19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#9Slide05 SVNClementine</vt:lpstr>
      <vt:lpstr>Arial</vt:lpstr>
      <vt:lpstr>Calibri</vt:lpstr>
      <vt:lpstr>Cambria</vt:lpstr>
      <vt:lpstr>UTM Avo</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14</cp:revision>
  <dcterms:created xsi:type="dcterms:W3CDTF">2024-02-01T09:17:13Z</dcterms:created>
  <dcterms:modified xsi:type="dcterms:W3CDTF">2025-05-09T01:58:30Z</dcterms:modified>
</cp:coreProperties>
</file>