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7" r:id="rId6"/>
    <p:sldId id="268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500"/>
    <a:srgbClr val="FFFF00"/>
    <a:srgbClr val="009EDE"/>
    <a:srgbClr val="00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886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71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47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9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0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3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0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00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1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00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7A6CD-97DF-4112-8D27-7DD7F209BF9E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A84F11-AF07-4510-BFF3-E794AE76FB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19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934EC-EEFF-5EC0-15FE-82EEC4C5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EB8719-961A-8031-F5AA-F435F68F256A}"/>
              </a:ext>
            </a:extLst>
          </p:cNvPr>
          <p:cNvSpPr/>
          <p:nvPr/>
        </p:nvSpPr>
        <p:spPr>
          <a:xfrm>
            <a:off x="274320" y="436880"/>
            <a:ext cx="7071360" cy="100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buNone/>
            </a:pPr>
            <a:r>
              <a:rPr lang="en-US" sz="6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54 567</a:t>
            </a:r>
            <a:endParaRPr lang="vi-VN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CE373-D8FD-A34D-6BC1-B1DC8B3669AE}"/>
              </a:ext>
            </a:extLst>
          </p:cNvPr>
          <p:cNvSpPr/>
          <p:nvPr/>
        </p:nvSpPr>
        <p:spPr>
          <a:xfrm>
            <a:off x="1066800" y="2062480"/>
            <a:ext cx="10231120" cy="1930400"/>
          </a:xfrm>
          <a:prstGeom prst="roundRect">
            <a:avLst/>
          </a:prstGeom>
          <a:solidFill>
            <a:srgbClr val="00AA4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lăm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FF5703-41BB-D19E-2ABE-7CA7FE8F1EF6}"/>
              </a:ext>
            </a:extLst>
          </p:cNvPr>
          <p:cNvSpPr/>
          <p:nvPr/>
        </p:nvSpPr>
        <p:spPr>
          <a:xfrm>
            <a:off x="1991360" y="4734560"/>
            <a:ext cx="9804400" cy="1686560"/>
          </a:xfrm>
          <a:prstGeom prst="roundRect">
            <a:avLst/>
          </a:prstGeom>
          <a:solidFill>
            <a:srgbClr val="009ED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buNone/>
            </a:pP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347 679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AD274-D62D-3507-8FE1-E7F9F3CEE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942" y="102210"/>
            <a:ext cx="2517866" cy="1670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8099E1-8A46-0A0E-3293-C7405BCFE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75" y="796508"/>
            <a:ext cx="10348864" cy="54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547896" y="286574"/>
            <a:ext cx="6773144" cy="74591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F6C570B-F848-4DE1-B444-67F9F82CC8EF}"/>
              </a:ext>
            </a:extLst>
          </p:cNvPr>
          <p:cNvSpPr/>
          <p:nvPr/>
        </p:nvSpPr>
        <p:spPr>
          <a:xfrm>
            <a:off x="716306" y="286574"/>
            <a:ext cx="647700" cy="647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2A485-14B1-7C2B-29A2-AAA167D9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38524"/>
              </p:ext>
            </p:extLst>
          </p:nvPr>
        </p:nvGraphicFramePr>
        <p:xfrm>
          <a:off x="716306" y="1343609"/>
          <a:ext cx="10890975" cy="4902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324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267408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3630325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chục nghìn, 5 nghìn, 1 trăm và 7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35 107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 mươi lăm nghìn một trăm linh bảy.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trăm nghìn, 4 chục nghìn, 6 trăm, 3 chục và 8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6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4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3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822946-BCA0-1756-C17F-97BA8F532714}"/>
              </a:ext>
            </a:extLst>
          </p:cNvPr>
          <p:cNvSpPr txBox="1"/>
          <p:nvPr/>
        </p:nvSpPr>
        <p:spPr>
          <a:xfrm>
            <a:off x="6058638" y="3161458"/>
            <a:ext cx="158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240 638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9EC52-47A1-4AFE-0BD0-FAC8583CABE1}"/>
              </a:ext>
            </a:extLst>
          </p:cNvPr>
          <p:cNvSpPr txBox="1"/>
          <p:nvPr/>
        </p:nvSpPr>
        <p:spPr>
          <a:xfrm>
            <a:off x="8005668" y="2925145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trăm bốn mươi nghìn sáu trăm ba mươi tám.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5FD1D-36D8-9743-C372-23A4B4374C68}"/>
              </a:ext>
            </a:extLst>
          </p:cNvPr>
          <p:cNvSpPr txBox="1"/>
          <p:nvPr/>
        </p:nvSpPr>
        <p:spPr>
          <a:xfrm>
            <a:off x="5900992" y="4265042"/>
            <a:ext cx="189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7 906 450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40F9A-3D1B-AD69-7D56-8199C1B0527D}"/>
              </a:ext>
            </a:extLst>
          </p:cNvPr>
          <p:cNvSpPr txBox="1"/>
          <p:nvPr/>
        </p:nvSpPr>
        <p:spPr>
          <a:xfrm>
            <a:off x="8028397" y="4058276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 triệu chín trăm linh sáu nghìn bốn trăm năm mươi.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962B7-00AC-1605-8506-A3C12700AC1E}"/>
              </a:ext>
            </a:extLst>
          </p:cNvPr>
          <p:cNvSpPr txBox="1"/>
          <p:nvPr/>
        </p:nvSpPr>
        <p:spPr>
          <a:xfrm>
            <a:off x="5928985" y="5378428"/>
            <a:ext cx="187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5 830 900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251C-2878-6F20-295E-8DFD3C5A5E1B}"/>
              </a:ext>
            </a:extLst>
          </p:cNvPr>
          <p:cNvSpPr txBox="1"/>
          <p:nvPr/>
        </p:nvSpPr>
        <p:spPr>
          <a:xfrm>
            <a:off x="8005668" y="5270138"/>
            <a:ext cx="355400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 triệu tám trăm ba mươi nghìn chín trăm.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33CD966B-0A0B-53BC-7BD4-6A62DFEFE09F}"/>
              </a:ext>
            </a:extLst>
          </p:cNvPr>
          <p:cNvSpPr/>
          <p:nvPr/>
        </p:nvSpPr>
        <p:spPr>
          <a:xfrm>
            <a:off x="1466615" y="156761"/>
            <a:ext cx="8641133" cy="647699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5A94E0ED-458B-E656-57DE-AF1D5D77A79F}"/>
              </a:ext>
            </a:extLst>
          </p:cNvPr>
          <p:cNvSpPr/>
          <p:nvPr/>
        </p:nvSpPr>
        <p:spPr>
          <a:xfrm>
            <a:off x="663018" y="156760"/>
            <a:ext cx="647700" cy="647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C9B8F-6771-6E3D-91A5-A731DF56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 b="5002"/>
          <a:stretch/>
        </p:blipFill>
        <p:spPr>
          <a:xfrm>
            <a:off x="1558291" y="1534373"/>
            <a:ext cx="8897366" cy="1384908"/>
          </a:xfrm>
          <a:prstGeom prst="rect">
            <a:avLst/>
          </a:prstGeom>
        </p:spPr>
      </p:pic>
      <p:sp>
        <p:nvSpPr>
          <p:cNvPr id="8" name="矩形: 圆角 54">
            <a:extLst>
              <a:ext uri="{FF2B5EF4-FFF2-40B4-BE49-F238E27FC236}">
                <a16:creationId xmlns:a16="http://schemas.microsoft.com/office/drawing/2014/main" id="{F23406FB-E96B-4281-89D9-25C7670263FA}"/>
              </a:ext>
            </a:extLst>
          </p:cNvPr>
          <p:cNvSpPr/>
          <p:nvPr/>
        </p:nvSpPr>
        <p:spPr>
          <a:xfrm>
            <a:off x="2050421" y="938859"/>
            <a:ext cx="7707407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lang="pl-PL" sz="36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6 945 = 6 000 + 900 + 40 + 5</a:t>
            </a:r>
            <a:endParaRPr lang="zh-CN" altLang="en-US" sz="4400" dirty="0">
              <a:solidFill>
                <a:srgbClr val="0070C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CEFE579-4E98-8179-D797-C29B83FBC0F3}"/>
              </a:ext>
            </a:extLst>
          </p:cNvPr>
          <p:cNvSpPr/>
          <p:nvPr/>
        </p:nvSpPr>
        <p:spPr>
          <a:xfrm>
            <a:off x="935923" y="3113526"/>
            <a:ext cx="5901757" cy="713792"/>
          </a:xfrm>
          <a:prstGeom prst="roundRect">
            <a:avLst/>
          </a:prstGeom>
          <a:solidFill>
            <a:srgbClr val="AC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9 834 = 9 000 + 800 + 30 + 4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0" name="矩形: 圆角 54">
            <a:extLst>
              <a:ext uri="{FF2B5EF4-FFF2-40B4-BE49-F238E27FC236}">
                <a16:creationId xmlns:a16="http://schemas.microsoft.com/office/drawing/2014/main" id="{09A81D53-F69B-5DCD-BF8F-29D2315B102E}"/>
              </a:ext>
            </a:extLst>
          </p:cNvPr>
          <p:cNvSpPr/>
          <p:nvPr/>
        </p:nvSpPr>
        <p:spPr>
          <a:xfrm>
            <a:off x="1278838" y="3906554"/>
            <a:ext cx="7783882" cy="713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35 612 = 30 000 + 5 000 + 600 + 10 + 2</a:t>
            </a:r>
            <a:endParaRPr lang="zh-CN" altLang="en-US" sz="7200" b="1" dirty="0">
              <a:solidFill>
                <a:schemeClr val="tx1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1" name="矩形: 圆角 54">
            <a:extLst>
              <a:ext uri="{FF2B5EF4-FFF2-40B4-BE49-F238E27FC236}">
                <a16:creationId xmlns:a16="http://schemas.microsoft.com/office/drawing/2014/main" id="{3CF1910F-2AEA-1C4F-976A-55640B6D70BC}"/>
              </a:ext>
            </a:extLst>
          </p:cNvPr>
          <p:cNvSpPr/>
          <p:nvPr/>
        </p:nvSpPr>
        <p:spPr>
          <a:xfrm>
            <a:off x="1558291" y="4699582"/>
            <a:ext cx="9324262" cy="713792"/>
          </a:xfrm>
          <a:prstGeom prst="roundRect">
            <a:avLst/>
          </a:prstGeom>
          <a:solidFill>
            <a:srgbClr val="B5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653 940 = 600 000 + 50 000 + 3 000 + 900 + 40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12" name="矩形: 圆角 54">
            <a:extLst>
              <a:ext uri="{FF2B5EF4-FFF2-40B4-BE49-F238E27FC236}">
                <a16:creationId xmlns:a16="http://schemas.microsoft.com/office/drawing/2014/main" id="{9768D812-FF74-B82F-DDF4-B9B9142BB9A6}"/>
              </a:ext>
            </a:extLst>
          </p:cNvPr>
          <p:cNvSpPr/>
          <p:nvPr/>
        </p:nvSpPr>
        <p:spPr>
          <a:xfrm>
            <a:off x="1700169" y="5512930"/>
            <a:ext cx="981111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2719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FFD43-0CE6-F958-A671-761EBBA35D7F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2" name="矩形: 圆角 14">
              <a:extLst>
                <a:ext uri="{FF2B5EF4-FFF2-40B4-BE49-F238E27FC236}">
                  <a16:creationId xmlns:a16="http://schemas.microsoft.com/office/drawing/2014/main" id="{612B65BE-5506-B620-3D23-3DEAF59FFCC3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 Số ?</a:t>
              </a:r>
              <a:endPara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字魂160号-檀宋" panose="00000500000000000000" pitchFamily="2" charset="-122"/>
                <a:cs typeface="Times New Roman" panose="02020603050405020304" pitchFamily="18" charset="0"/>
                <a:sym typeface="字魂160号-檀宋" panose="00000500000000000000" pitchFamily="2" charset="-122"/>
              </a:endParaRPr>
            </a:p>
          </p:txBody>
        </p:sp>
        <p:sp>
          <p:nvSpPr>
            <p:cNvPr id="3" name="椭圆 18">
              <a:extLst>
                <a:ext uri="{FF2B5EF4-FFF2-40B4-BE49-F238E27FC236}">
                  <a16:creationId xmlns:a16="http://schemas.microsoft.com/office/drawing/2014/main" id="{A502480B-07BB-8767-F5CD-667526440BFD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EF5831-EFE3-226C-DE84-95E6ABB000D5}"/>
              </a:ext>
            </a:extLst>
          </p:cNvPr>
          <p:cNvSpPr txBox="1"/>
          <p:nvPr/>
        </p:nvSpPr>
        <p:spPr>
          <a:xfrm>
            <a:off x="744298" y="1716834"/>
            <a:ext cx="1081262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40 000 + 5 000 + 80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45 086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700 000 + 90 000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4 000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+ 300 + 20 = 794 320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5 000 000 + 600 000 + 2 000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+ 4 = 5 602 904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1B1936-45B0-575D-C628-B376E0D72C07}"/>
              </a:ext>
            </a:extLst>
          </p:cNvPr>
          <p:cNvSpPr/>
          <p:nvPr/>
        </p:nvSpPr>
        <p:spPr>
          <a:xfrm>
            <a:off x="5026284" y="2001211"/>
            <a:ext cx="481887" cy="4527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ysClr val="windowText" lastClr="000000"/>
                </a:solidFill>
              </a:rPr>
              <a:t>?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E95E14-F233-F9D0-2B1F-27D9179849CB}"/>
              </a:ext>
            </a:extLst>
          </p:cNvPr>
          <p:cNvGrpSpPr/>
          <p:nvPr/>
        </p:nvGrpSpPr>
        <p:grpSpPr>
          <a:xfrm>
            <a:off x="4581945" y="2795544"/>
            <a:ext cx="1268964" cy="531150"/>
            <a:chOff x="4917232" y="2762556"/>
            <a:chExt cx="1268964" cy="5311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3200-B40C-AE9E-0104-B2549A255368}"/>
                </a:ext>
              </a:extLst>
            </p:cNvPr>
            <p:cNvSpPr/>
            <p:nvPr/>
          </p:nvSpPr>
          <p:spPr>
            <a:xfrm>
              <a:off x="4917232" y="2762556"/>
              <a:ext cx="1268964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990BA4-ECE1-08D2-E301-0F02D7CEA93E}"/>
                </a:ext>
              </a:extLst>
            </p:cNvPr>
            <p:cNvSpPr/>
            <p:nvPr/>
          </p:nvSpPr>
          <p:spPr>
            <a:xfrm>
              <a:off x="5315726" y="282230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AEA4F-8A45-A192-75AB-32B437640B87}"/>
              </a:ext>
            </a:extLst>
          </p:cNvPr>
          <p:cNvGrpSpPr/>
          <p:nvPr/>
        </p:nvGrpSpPr>
        <p:grpSpPr>
          <a:xfrm>
            <a:off x="6547186" y="3504247"/>
            <a:ext cx="811764" cy="531150"/>
            <a:chOff x="4923453" y="2762556"/>
            <a:chExt cx="765110" cy="5311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B51BEE-1FB9-0003-1A42-4567E4CDFE41}"/>
                </a:ext>
              </a:extLst>
            </p:cNvPr>
            <p:cNvSpPr/>
            <p:nvPr/>
          </p:nvSpPr>
          <p:spPr>
            <a:xfrm>
              <a:off x="4923453" y="2762556"/>
              <a:ext cx="76511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BE91D3-E8D7-AA6C-F949-A47F8F68D58B}"/>
                </a:ext>
              </a:extLst>
            </p:cNvPr>
            <p:cNvSpPr/>
            <p:nvPr/>
          </p:nvSpPr>
          <p:spPr>
            <a:xfrm>
              <a:off x="5075949" y="284096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id="{5D3D5A20-C625-7B75-5F6C-821CED83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20743774" flipH="1">
            <a:off x="6757446" y="4545024"/>
            <a:ext cx="5870814" cy="3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194DEA06-CF81-FDCB-0485-92B374B362B0}"/>
              </a:ext>
            </a:extLst>
          </p:cNvPr>
          <p:cNvSpPr/>
          <p:nvPr/>
        </p:nvSpPr>
        <p:spPr>
          <a:xfrm>
            <a:off x="1547896" y="601909"/>
            <a:ext cx="5384750" cy="647699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4EC4B27E-727F-E3AD-C387-B7C0A62939A3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4" name="矩形: 圆角 54">
            <a:extLst>
              <a:ext uri="{FF2B5EF4-FFF2-40B4-BE49-F238E27FC236}">
                <a16:creationId xmlns:a16="http://schemas.microsoft.com/office/drawing/2014/main" id="{4D05724A-C115-C804-D409-2333FEF25358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Hai số liên tiếp hơn kém nhau mấy đơn vị?</a:t>
            </a:r>
            <a:endParaRPr lang="zh-CN" altLang="en-US" sz="7200" b="1" dirty="0">
              <a:solidFill>
                <a:schemeClr val="tx1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5" name="矩形: 圆角 54">
            <a:extLst>
              <a:ext uri="{FF2B5EF4-FFF2-40B4-BE49-F238E27FC236}">
                <a16:creationId xmlns:a16="http://schemas.microsoft.com/office/drawing/2014/main" id="{510824A1-6960-C4B5-4269-D109C33B4E1B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Hai số chẵn liên tiếp hơn kém nhau mấy đơn vị?</a:t>
            </a:r>
            <a:endParaRPr lang="zh-CN" altLang="en-US" sz="11500" b="1" dirty="0">
              <a:solidFill>
                <a:schemeClr val="tx1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6" name="矩形: 圆角 54">
            <a:extLst>
              <a:ext uri="{FF2B5EF4-FFF2-40B4-BE49-F238E27FC236}">
                <a16:creationId xmlns:a16="http://schemas.microsoft.com/office/drawing/2014/main" id="{75E24547-A9AD-9A4E-C6C3-EA78730317F4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Hai số lẻ liên tiếp hơn kém nhau mấy đơn vị?</a:t>
            </a:r>
            <a:endParaRPr lang="zh-CN" altLang="en-US" sz="23900" b="1" dirty="0">
              <a:solidFill>
                <a:schemeClr val="tx1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7" name="矩形: 圆角 54">
            <a:extLst>
              <a:ext uri="{FF2B5EF4-FFF2-40B4-BE49-F238E27FC236}">
                <a16:creationId xmlns:a16="http://schemas.microsoft.com/office/drawing/2014/main" id="{A84E9844-3646-7A4F-5D78-828D2FCAB8D1}"/>
              </a:ext>
            </a:extLst>
          </p:cNvPr>
          <p:cNvSpPr/>
          <p:nvPr/>
        </p:nvSpPr>
        <p:spPr>
          <a:xfrm>
            <a:off x="895084" y="1578422"/>
            <a:ext cx="10609561" cy="713792"/>
          </a:xfrm>
          <a:prstGeom prst="roundRect">
            <a:avLst/>
          </a:prstGeom>
          <a:solidFill>
            <a:srgbClr val="FFD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Hai số liên tiếp hơn kém nhau 1 đơn vị.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8" name="矩形: 圆角 54">
            <a:extLst>
              <a:ext uri="{FF2B5EF4-FFF2-40B4-BE49-F238E27FC236}">
                <a16:creationId xmlns:a16="http://schemas.microsoft.com/office/drawing/2014/main" id="{A67A8AE3-2E6D-B9E8-27C2-00E35B435376}"/>
              </a:ext>
            </a:extLst>
          </p:cNvPr>
          <p:cNvSpPr/>
          <p:nvPr/>
        </p:nvSpPr>
        <p:spPr>
          <a:xfrm>
            <a:off x="895083" y="3005960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Hai số chẵn liên tiếp hơn kém nhau 2 đơn vị.</a:t>
            </a:r>
            <a:endParaRPr lang="zh-CN" altLang="en-US" sz="1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806272F-8606-98E9-A8A6-DBBE22D840AA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Hai số lẻ liên tiếp hơn kém nhau 2 đơn vị.</a:t>
            </a:r>
            <a:endParaRPr lang="zh-CN" altLang="en-US" sz="239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3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6F044-6C84-8DBA-5DC1-56A058531C2C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3" name="矩形: 圆角 14">
              <a:extLst>
                <a:ext uri="{FF2B5EF4-FFF2-40B4-BE49-F238E27FC236}">
                  <a16:creationId xmlns:a16="http://schemas.microsoft.com/office/drawing/2014/main" id="{453283BB-207B-D982-B544-5A98E061443C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Số ?</a:t>
              </a:r>
              <a:endParaRPr lang="zh-CN" alt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18">
              <a:extLst>
                <a:ext uri="{FF2B5EF4-FFF2-40B4-BE49-F238E27FC236}">
                  <a16:creationId xmlns:a16="http://schemas.microsoft.com/office/drawing/2014/main" id="{6A906089-DDAE-6145-3112-BE386CD1108C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816D7-4D4C-CD76-0220-3100D721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98129"/>
              </p:ext>
            </p:extLst>
          </p:nvPr>
        </p:nvGraphicFramePr>
        <p:xfrm>
          <a:off x="601756" y="1969967"/>
          <a:ext cx="11014855" cy="220312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6633">
                  <a:extLst>
                    <a:ext uri="{9D8B030D-6E8A-4147-A177-3AD203B41FA5}">
                      <a16:colId xmlns:a16="http://schemas.microsoft.com/office/drawing/2014/main" val="870624844"/>
                    </a:ext>
                  </a:extLst>
                </a:gridCol>
                <a:gridCol w="1472320">
                  <a:extLst>
                    <a:ext uri="{9D8B030D-6E8A-4147-A177-3AD203B41FA5}">
                      <a16:colId xmlns:a16="http://schemas.microsoft.com/office/drawing/2014/main" val="2172039254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466112994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417746253"/>
                    </a:ext>
                  </a:extLst>
                </a:gridCol>
                <a:gridCol w="2155370">
                  <a:extLst>
                    <a:ext uri="{9D8B030D-6E8A-4147-A177-3AD203B41FA5}">
                      <a16:colId xmlns:a16="http://schemas.microsoft.com/office/drawing/2014/main" val="3715641298"/>
                    </a:ext>
                  </a:extLst>
                </a:gridCol>
              </a:tblGrid>
              <a:tr h="679927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5 609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46 094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903 460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6 791 400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30862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Giá trị của chữ số 6</a:t>
                      </a:r>
                      <a:r>
                        <a:rPr lang="vi-VN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44746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Giá trị của chữ số 9</a:t>
                      </a:r>
                      <a:r>
                        <a:rPr lang="vi-VN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4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577994-4843-27E5-3E45-78FC83F7E146}"/>
              </a:ext>
            </a:extLst>
          </p:cNvPr>
          <p:cNvSpPr txBox="1"/>
          <p:nvPr/>
        </p:nvSpPr>
        <p:spPr>
          <a:xfrm>
            <a:off x="6296609" y="277913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21FB6-8914-E0D2-555D-C75ECE1FD6C5}"/>
              </a:ext>
            </a:extLst>
          </p:cNvPr>
          <p:cNvSpPr txBox="1"/>
          <p:nvPr/>
        </p:nvSpPr>
        <p:spPr>
          <a:xfrm>
            <a:off x="6251510" y="348570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86811-9413-8686-55C2-965A0EDDF4E7}"/>
              </a:ext>
            </a:extLst>
          </p:cNvPr>
          <p:cNvSpPr txBox="1"/>
          <p:nvPr/>
        </p:nvSpPr>
        <p:spPr>
          <a:xfrm>
            <a:off x="7850155" y="277913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449B1-2834-3AA9-2CD2-3B1773A612B0}"/>
              </a:ext>
            </a:extLst>
          </p:cNvPr>
          <p:cNvSpPr txBox="1"/>
          <p:nvPr/>
        </p:nvSpPr>
        <p:spPr>
          <a:xfrm>
            <a:off x="7641771" y="3458340"/>
            <a:ext cx="18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900 000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30DEA-077B-7F38-091B-FA0BFCB7A401}"/>
              </a:ext>
            </a:extLst>
          </p:cNvPr>
          <p:cNvSpPr txBox="1"/>
          <p:nvPr/>
        </p:nvSpPr>
        <p:spPr>
          <a:xfrm>
            <a:off x="9403701" y="2732877"/>
            <a:ext cx="231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6 000 000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7981-4BD0-3A12-DE61-98C25E24B26A}"/>
              </a:ext>
            </a:extLst>
          </p:cNvPr>
          <p:cNvSpPr txBox="1"/>
          <p:nvPr/>
        </p:nvSpPr>
        <p:spPr>
          <a:xfrm>
            <a:off x="9745824" y="3494088"/>
            <a:ext cx="169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90 000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0">
            <a:extLst>
              <a:ext uri="{FF2B5EF4-FFF2-40B4-BE49-F238E27FC236}">
                <a16:creationId xmlns:a16="http://schemas.microsoft.com/office/drawing/2014/main" id="{EF38DF70-3623-8065-D72D-F655F5BE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64706"/>
          <a:stretch/>
        </p:blipFill>
        <p:spPr>
          <a:xfrm flipH="1">
            <a:off x="9063414" y="4431188"/>
            <a:ext cx="3059881" cy="2532042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6F3BA2C-0C45-63ED-967D-591EF47A401F}"/>
              </a:ext>
            </a:extLst>
          </p:cNvPr>
          <p:cNvSpPr/>
          <p:nvPr/>
        </p:nvSpPr>
        <p:spPr>
          <a:xfrm>
            <a:off x="0" y="5122506"/>
            <a:ext cx="1782147" cy="1668166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椭圆 32">
            <a:extLst>
              <a:ext uri="{FF2B5EF4-FFF2-40B4-BE49-F238E27FC236}">
                <a16:creationId xmlns:a16="http://schemas.microsoft.com/office/drawing/2014/main" id="{90A7EA08-3EFE-B925-EAEA-F140CE9EB1B1}"/>
              </a:ext>
            </a:extLst>
          </p:cNvPr>
          <p:cNvSpPr/>
          <p:nvPr/>
        </p:nvSpPr>
        <p:spPr>
          <a:xfrm>
            <a:off x="160420" y="5240254"/>
            <a:ext cx="1465556" cy="137182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9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9A8E4D22-8876-794B-D8F2-9F33DFF3F8C8}"/>
              </a:ext>
            </a:extLst>
          </p:cNvPr>
          <p:cNvSpPr/>
          <p:nvPr/>
        </p:nvSpPr>
        <p:spPr>
          <a:xfrm>
            <a:off x="1616813" y="634852"/>
            <a:ext cx="8958373" cy="647699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số thích hợp với dấu “?” để được:</a:t>
            </a:r>
            <a:endParaRPr lang="zh-CN" altLang="en-US" sz="28700" b="1" dirty="0">
              <a:solidFill>
                <a:srgbClr val="FF0000"/>
              </a:solidFill>
              <a:latin typeface="Times New Roman" panose="02020603050405020304" pitchFamily="18" charset="0"/>
              <a:ea typeface="字魂160号-檀宋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830C0C2B-C292-B30A-7FF3-9E9442CCCAA2}"/>
              </a:ext>
            </a:extLst>
          </p:cNvPr>
          <p:cNvSpPr/>
          <p:nvPr/>
        </p:nvSpPr>
        <p:spPr>
          <a:xfrm>
            <a:off x="813216" y="634851"/>
            <a:ext cx="647700" cy="647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2AA9-5118-F219-42B8-D5587B8395D6}"/>
              </a:ext>
            </a:extLst>
          </p:cNvPr>
          <p:cNvSpPr txBox="1"/>
          <p:nvPr/>
        </p:nvSpPr>
        <p:spPr>
          <a:xfrm>
            <a:off x="1800809" y="1780072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DACCD-63CF-3F1A-B875-7EFB71ADB1D7}"/>
              </a:ext>
            </a:extLst>
          </p:cNvPr>
          <p:cNvSpPr txBox="1"/>
          <p:nvPr/>
        </p:nvSpPr>
        <p:spPr>
          <a:xfrm>
            <a:off x="1800809" y="318277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lẻ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DE56-72F0-249E-5A12-6E475163A401}"/>
              </a:ext>
            </a:extLst>
          </p:cNvPr>
          <p:cNvSpPr txBox="1"/>
          <p:nvPr/>
        </p:nvSpPr>
        <p:spPr>
          <a:xfrm>
            <a:off x="1800809" y="456051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chẵn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6E0CE0-0B86-B73E-4C94-37081C66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56968"/>
              </p:ext>
            </p:extLst>
          </p:nvPr>
        </p:nvGraphicFramePr>
        <p:xfrm>
          <a:off x="2306398" y="2527245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999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+mj-lt"/>
                          <a:ea typeface="Cambria" panose="02040503050406030204" pitchFamily="18" charset="0"/>
                        </a:rPr>
                        <a:t>?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1 001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+mj-lt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DDE7BC-08C0-67AC-F95A-95D4A129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20523"/>
              </p:ext>
            </p:extLst>
          </p:nvPr>
        </p:nvGraphicFramePr>
        <p:xfrm>
          <a:off x="2306398" y="3843992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2 987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2 989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1A13CF-1228-0F08-8D17-9276FD699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8739"/>
              </p:ext>
            </p:extLst>
          </p:nvPr>
        </p:nvGraphicFramePr>
        <p:xfrm>
          <a:off x="2306398" y="5275158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74 500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74 504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E90E80-D663-EF3C-5F59-3984A3091A4C}"/>
              </a:ext>
            </a:extLst>
          </p:cNvPr>
          <p:cNvSpPr txBox="1"/>
          <p:nvPr/>
        </p:nvSpPr>
        <p:spPr>
          <a:xfrm>
            <a:off x="4329404" y="2552054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62BC6-62DA-2F77-6FCE-E95FF0140323}"/>
              </a:ext>
            </a:extLst>
          </p:cNvPr>
          <p:cNvSpPr txBox="1"/>
          <p:nvPr/>
        </p:nvSpPr>
        <p:spPr>
          <a:xfrm>
            <a:off x="7742671" y="2533066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1 002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4AEB-3AE1-5396-6E3A-A56D3B511981}"/>
              </a:ext>
            </a:extLst>
          </p:cNvPr>
          <p:cNvSpPr txBox="1"/>
          <p:nvPr/>
        </p:nvSpPr>
        <p:spPr>
          <a:xfrm>
            <a:off x="5928048" y="3847862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2 991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3CCA1-DBD1-60A5-B032-9213462B0C3D}"/>
              </a:ext>
            </a:extLst>
          </p:cNvPr>
          <p:cNvSpPr txBox="1"/>
          <p:nvPr/>
        </p:nvSpPr>
        <p:spPr>
          <a:xfrm>
            <a:off x="7742671" y="3847861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2 993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70F76-69E0-564A-EB31-62557B093DB4}"/>
              </a:ext>
            </a:extLst>
          </p:cNvPr>
          <p:cNvSpPr txBox="1"/>
          <p:nvPr/>
        </p:nvSpPr>
        <p:spPr>
          <a:xfrm>
            <a:off x="4245424" y="5302810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74 502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F37E5-1EAA-0FF4-AE45-3D47319FD3E2}"/>
              </a:ext>
            </a:extLst>
          </p:cNvPr>
          <p:cNvSpPr txBox="1"/>
          <p:nvPr/>
        </p:nvSpPr>
        <p:spPr>
          <a:xfrm>
            <a:off x="7696017" y="5314523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0A5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74 506</a:t>
            </a:r>
            <a:endParaRPr lang="en-US" sz="3200" dirty="0">
              <a:solidFill>
                <a:srgbClr val="60A5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489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35</cp:revision>
  <dcterms:created xsi:type="dcterms:W3CDTF">2025-05-06T14:03:08Z</dcterms:created>
  <dcterms:modified xsi:type="dcterms:W3CDTF">2025-05-06T14:27:15Z</dcterms:modified>
</cp:coreProperties>
</file>