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itchFamily="18" charset="0"/>
              </a:rPr>
              <a:t>HÙNG THẮNG</a:t>
            </a:r>
            <a:endParaRPr lang="en-US" altLang="en-US" sz="3500" b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884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T164.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ÔN TẬP CÁC SỐ 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 10 000-100 000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(T1)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02291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1752600"/>
            <a:ext cx="4557745" cy="773787"/>
            <a:chOff x="1470819" y="1943100"/>
            <a:chExt cx="4557745" cy="77378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395725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Đọc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385391" y="3256612"/>
            <a:ext cx="9363028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9 084, 12 765, 30 258, 61 409, 95 027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66436" y="5050834"/>
            <a:ext cx="936302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A07B1F7A-38F9-5F9B-D78C-E579C01D2D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083"/>
          <a:stretch/>
        </p:blipFill>
        <p:spPr>
          <a:xfrm>
            <a:off x="12748419" y="2684363"/>
            <a:ext cx="2628899" cy="207088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98A3D64-38EB-D646-3812-52A07AE84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580" t="-5185" r="65624" b="-3894"/>
          <a:stretch/>
        </p:blipFill>
        <p:spPr>
          <a:xfrm>
            <a:off x="475445" y="2518773"/>
            <a:ext cx="2709874" cy="2236470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BC92D68-EAC9-2EBE-A165-5B04B377903D}"/>
              </a:ext>
            </a:extLst>
          </p:cNvPr>
          <p:cNvSpPr txBox="1"/>
          <p:nvPr/>
        </p:nvSpPr>
        <p:spPr>
          <a:xfrm>
            <a:off x="1537909" y="5780024"/>
            <a:ext cx="981573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1738FB2-C4BE-23B2-7E12-2BA7EA10EC53}"/>
              </a:ext>
            </a:extLst>
          </p:cNvPr>
          <p:cNvSpPr txBox="1"/>
          <p:nvPr/>
        </p:nvSpPr>
        <p:spPr>
          <a:xfrm>
            <a:off x="1470819" y="7717690"/>
            <a:ext cx="1179912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11E4DE-4968-EF35-E5EA-E3BC1440C62F}"/>
              </a:ext>
            </a:extLst>
          </p:cNvPr>
          <p:cNvSpPr txBox="1"/>
          <p:nvPr/>
        </p:nvSpPr>
        <p:spPr>
          <a:xfrm>
            <a:off x="1549880" y="7063888"/>
            <a:ext cx="9815733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D311C3-2897-4905-1F80-B600EDA054F2}"/>
              </a:ext>
            </a:extLst>
          </p:cNvPr>
          <p:cNvSpPr txBox="1"/>
          <p:nvPr/>
        </p:nvSpPr>
        <p:spPr>
          <a:xfrm>
            <a:off x="1470819" y="6447172"/>
            <a:ext cx="9894794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tám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: Rounded Corners 22" descr="Nối tiếp ">
            <a:extLst>
              <a:ext uri="{FF2B5EF4-FFF2-40B4-BE49-F238E27FC236}">
                <a16:creationId xmlns:a16="http://schemas.microsoft.com/office/drawing/2014/main" id="{C1302D6D-4CB1-9E0C-3140-EEB77DF0CAC4}"/>
              </a:ext>
            </a:extLst>
          </p:cNvPr>
          <p:cNvSpPr/>
          <p:nvPr/>
        </p:nvSpPr>
        <p:spPr>
          <a:xfrm>
            <a:off x="12176919" y="1702097"/>
            <a:ext cx="3048000" cy="8166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/>
              <a:t>Nối</a:t>
            </a:r>
            <a:r>
              <a:rPr lang="en-US" sz="3600" b="1" dirty="0"/>
              <a:t> </a:t>
            </a:r>
            <a:r>
              <a:rPr lang="en-US" sz="3600" b="1" dirty="0" err="1"/>
              <a:t>tiếp</a:t>
            </a:r>
            <a:r>
              <a:rPr lang="en-US" sz="3600" b="1" dirty="0"/>
              <a:t> </a:t>
            </a:r>
            <a:r>
              <a:rPr lang="en-US" sz="3600" b="1" dirty="0" err="1"/>
              <a:t>đọc</a:t>
            </a:r>
            <a:r>
              <a:rPr lang="en-US" sz="3600" b="1" dirty="0"/>
              <a:t> </a:t>
            </a:r>
            <a:r>
              <a:rPr lang="en-US" sz="3600" b="1" dirty="0" err="1"/>
              <a:t>các</a:t>
            </a:r>
            <a:r>
              <a:rPr lang="en-US" sz="3600" b="1" dirty="0"/>
              <a:t> </a:t>
            </a:r>
            <a:r>
              <a:rPr lang="en-US" sz="3600" b="1" dirty="0" err="1"/>
              <a:t>số</a:t>
            </a:r>
            <a:r>
              <a:rPr lang="en-US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5" grpId="0" animBg="1"/>
      <p:bldP spid="26" grpId="0" animBg="1"/>
      <p:bldP spid="27" grpId="0" animBg="1"/>
      <p:bldP spid="28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356519" y="381001"/>
            <a:ext cx="1966176" cy="914400"/>
            <a:chOff x="1470819" y="1943100"/>
            <a:chExt cx="1851876" cy="77378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884" cy="769441"/>
              <a:chOff x="1737519" y="1943100"/>
              <a:chExt cx="533884" cy="76944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66794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0417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7AA48AD8-979E-AEF3-D9BC-61151308644A}"/>
              </a:ext>
            </a:extLst>
          </p:cNvPr>
          <p:cNvSpPr/>
          <p:nvPr/>
        </p:nvSpPr>
        <p:spPr>
          <a:xfrm>
            <a:off x="518320" y="2837848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9 995, 9 996, 9 997,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?     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9 999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?   ,        ?      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,10 002,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498975A-DA4E-15D2-E78B-997181918374}"/>
              </a:ext>
            </a:extLst>
          </p:cNvPr>
          <p:cNvSpPr/>
          <p:nvPr/>
        </p:nvSpPr>
        <p:spPr>
          <a:xfrm>
            <a:off x="518319" y="4329654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35 760, 35 770,         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35 790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      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,  35 810,          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        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82C46D8-4487-E156-EC95-F6A67A9A5842}"/>
              </a:ext>
            </a:extLst>
          </p:cNvPr>
          <p:cNvSpPr/>
          <p:nvPr/>
        </p:nvSpPr>
        <p:spPr>
          <a:xfrm>
            <a:off x="518319" y="5735665"/>
            <a:ext cx="15544800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 68 400,         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68 600, 68 700,         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?, ,     ?        ,  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69 000,    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1D3D62-B035-409B-9A8C-160F167A7328}"/>
              </a:ext>
            </a:extLst>
          </p:cNvPr>
          <p:cNvSpPr/>
          <p:nvPr/>
        </p:nvSpPr>
        <p:spPr>
          <a:xfrm>
            <a:off x="5298056" y="2848151"/>
            <a:ext cx="161407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9 998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310511-D9AB-8585-2337-15513E148D60}"/>
              </a:ext>
            </a:extLst>
          </p:cNvPr>
          <p:cNvSpPr/>
          <p:nvPr/>
        </p:nvSpPr>
        <p:spPr>
          <a:xfrm>
            <a:off x="10261308" y="2862816"/>
            <a:ext cx="1668622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EAF2B20-81D3-7DBB-427E-8CCBD8602AC3}"/>
              </a:ext>
            </a:extLst>
          </p:cNvPr>
          <p:cNvSpPr/>
          <p:nvPr/>
        </p:nvSpPr>
        <p:spPr>
          <a:xfrm>
            <a:off x="8405781" y="2837849"/>
            <a:ext cx="1763759" cy="7663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DBCF5E-8E02-5465-D7AD-412320B7917A}"/>
              </a:ext>
            </a:extLst>
          </p:cNvPr>
          <p:cNvSpPr/>
          <p:nvPr/>
        </p:nvSpPr>
        <p:spPr>
          <a:xfrm>
            <a:off x="13906721" y="2829615"/>
            <a:ext cx="215639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CAADFE0-B272-ECEA-0694-683C0EB49C76}"/>
              </a:ext>
            </a:extLst>
          </p:cNvPr>
          <p:cNvSpPr/>
          <p:nvPr/>
        </p:nvSpPr>
        <p:spPr>
          <a:xfrm>
            <a:off x="13994560" y="4346121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35 830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576677C-D971-EFF1-48B4-58E41A4BC4D0}"/>
              </a:ext>
            </a:extLst>
          </p:cNvPr>
          <p:cNvSpPr/>
          <p:nvPr/>
        </p:nvSpPr>
        <p:spPr>
          <a:xfrm>
            <a:off x="12039148" y="4357076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35 820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44E815-B5D8-2BC4-90DF-8361F157BAB5}"/>
              </a:ext>
            </a:extLst>
          </p:cNvPr>
          <p:cNvSpPr/>
          <p:nvPr/>
        </p:nvSpPr>
        <p:spPr>
          <a:xfrm>
            <a:off x="7906019" y="4327264"/>
            <a:ext cx="1763759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35 800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833FA7C-D9F9-A62F-D7AE-9FC88BAA38F4}"/>
              </a:ext>
            </a:extLst>
          </p:cNvPr>
          <p:cNvSpPr/>
          <p:nvPr/>
        </p:nvSpPr>
        <p:spPr>
          <a:xfrm>
            <a:off x="4328319" y="4346122"/>
            <a:ext cx="1807938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35 780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1406343-6C1B-2BC3-14D4-9E4A4D3C223F}"/>
              </a:ext>
            </a:extLst>
          </p:cNvPr>
          <p:cNvSpPr/>
          <p:nvPr/>
        </p:nvSpPr>
        <p:spPr>
          <a:xfrm>
            <a:off x="14155455" y="5732918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69 100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60AB396-FBBF-97A5-03AA-969C62E4DCD0}"/>
              </a:ext>
            </a:extLst>
          </p:cNvPr>
          <p:cNvSpPr/>
          <p:nvPr/>
        </p:nvSpPr>
        <p:spPr>
          <a:xfrm>
            <a:off x="10261308" y="5739012"/>
            <a:ext cx="1853133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68 900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66AB820-13A0-F5F1-69BC-C311221E0913}"/>
              </a:ext>
            </a:extLst>
          </p:cNvPr>
          <p:cNvSpPr/>
          <p:nvPr/>
        </p:nvSpPr>
        <p:spPr>
          <a:xfrm>
            <a:off x="8381096" y="5720351"/>
            <a:ext cx="1602864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68 800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8221D19-9E13-BDAF-1F7A-EC6B2EB387F2}"/>
              </a:ext>
            </a:extLst>
          </p:cNvPr>
          <p:cNvSpPr/>
          <p:nvPr/>
        </p:nvSpPr>
        <p:spPr>
          <a:xfrm>
            <a:off x="2921980" y="5756896"/>
            <a:ext cx="1602285" cy="7663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68 500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2" grpId="0" animBg="1"/>
      <p:bldP spid="18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DD1E6ABC-181B-8459-41BA-24235A1067FA}"/>
              </a:ext>
            </a:extLst>
          </p:cNvPr>
          <p:cNvSpPr/>
          <p:nvPr/>
        </p:nvSpPr>
        <p:spPr>
          <a:xfrm>
            <a:off x="10500520" y="3292874"/>
            <a:ext cx="5035128" cy="2584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c,74 685          74 685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90 537             90 35 </a:t>
            </a:r>
            <a:r>
              <a:rPr lang="vi-VN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9129050-DC7F-C059-4B4D-AE00CF3DC83B}"/>
              </a:ext>
            </a:extLst>
          </p:cNvPr>
          <p:cNvSpPr/>
          <p:nvPr/>
        </p:nvSpPr>
        <p:spPr>
          <a:xfrm>
            <a:off x="4957875" y="3292874"/>
            <a:ext cx="4552044" cy="2584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b,9 999       10 001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10 100         10 080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025900" cy="646331"/>
            <a:chOff x="1470819" y="1943100"/>
            <a:chExt cx="1349239" cy="64633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925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4881" y="1947526"/>
              <a:ext cx="795177" cy="53860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dirty="0"/>
                <a:t>&gt;,&lt;,= </a:t>
              </a:r>
            </a:p>
          </p:txBody>
        </p:sp>
      </p:grp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9C79C10-6682-C95D-94D3-1A2778AF7373}"/>
              </a:ext>
            </a:extLst>
          </p:cNvPr>
          <p:cNvSpPr/>
          <p:nvPr/>
        </p:nvSpPr>
        <p:spPr>
          <a:xfrm>
            <a:off x="4099937" y="1687776"/>
            <a:ext cx="500163" cy="67710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9C3B45F-9778-043A-7C60-002445B5508A}"/>
              </a:ext>
            </a:extLst>
          </p:cNvPr>
          <p:cNvSpPr/>
          <p:nvPr/>
        </p:nvSpPr>
        <p:spPr>
          <a:xfrm>
            <a:off x="342710" y="3292873"/>
            <a:ext cx="4257391" cy="2584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a,5 760         5 699</a:t>
            </a: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7 849          87 00     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59E30AB-492E-2038-A44D-0F79CC5DEF15}"/>
              </a:ext>
            </a:extLst>
          </p:cNvPr>
          <p:cNvSpPr/>
          <p:nvPr/>
        </p:nvSpPr>
        <p:spPr>
          <a:xfrm>
            <a:off x="12405519" y="5181600"/>
            <a:ext cx="795018" cy="67710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87EEBF5-CF13-F6C9-F9D8-E9FD5470FF32}"/>
              </a:ext>
            </a:extLst>
          </p:cNvPr>
          <p:cNvSpPr/>
          <p:nvPr/>
        </p:nvSpPr>
        <p:spPr>
          <a:xfrm>
            <a:off x="12601101" y="3505200"/>
            <a:ext cx="795018" cy="67710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=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0182E47A-6C65-D9B4-5762-E1E120494F03}"/>
              </a:ext>
            </a:extLst>
          </p:cNvPr>
          <p:cNvSpPr/>
          <p:nvPr/>
        </p:nvSpPr>
        <p:spPr>
          <a:xfrm>
            <a:off x="6505100" y="5241221"/>
            <a:ext cx="795018" cy="55786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&gt;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52735C9B-2EDA-74FF-1D92-6C668A495758}"/>
              </a:ext>
            </a:extLst>
          </p:cNvPr>
          <p:cNvSpPr/>
          <p:nvPr/>
        </p:nvSpPr>
        <p:spPr>
          <a:xfrm>
            <a:off x="6647197" y="3459110"/>
            <a:ext cx="795018" cy="55786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&lt;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8AF1F88-A4E4-410F-453B-7A5B2F56A0AD}"/>
              </a:ext>
            </a:extLst>
          </p:cNvPr>
          <p:cNvSpPr/>
          <p:nvPr/>
        </p:nvSpPr>
        <p:spPr>
          <a:xfrm>
            <a:off x="1827746" y="5181600"/>
            <a:ext cx="795018" cy="67710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&lt;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9CD7ADDB-0EEF-F303-5ED4-ADFDDB1A59C0}"/>
              </a:ext>
            </a:extLst>
          </p:cNvPr>
          <p:cNvSpPr/>
          <p:nvPr/>
        </p:nvSpPr>
        <p:spPr>
          <a:xfrm>
            <a:off x="2042319" y="3459110"/>
            <a:ext cx="795018" cy="55786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6" grpId="0" animBg="1"/>
      <p:bldP spid="17" grpId="0" animBg="1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280319" y="609600"/>
            <a:ext cx="14325601" cy="1450735"/>
            <a:chOff x="1470819" y="1943100"/>
            <a:chExt cx="14135101" cy="150669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799122"/>
              <a:chOff x="1737519" y="1943100"/>
              <a:chExt cx="533400" cy="79912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60586" cy="7991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502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nặng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,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nhẹ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2085508" y="1954482"/>
            <a:ext cx="12344401" cy="2202379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5A70C6B-2F76-8957-200B-D03E74CAD65E}"/>
              </a:ext>
            </a:extLst>
          </p:cNvPr>
          <p:cNvSpPr/>
          <p:nvPr/>
        </p:nvSpPr>
        <p:spPr>
          <a:xfrm>
            <a:off x="2368104" y="7620002"/>
            <a:ext cx="5791201" cy="12745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kg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38708" y="4595075"/>
            <a:ext cx="5791201" cy="1043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250 kg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C90C68E-2010-C2D4-BF40-67342BAAE0DC}"/>
              </a:ext>
            </a:extLst>
          </p:cNvPr>
          <p:cNvSpPr/>
          <p:nvPr/>
        </p:nvSpPr>
        <p:spPr>
          <a:xfrm>
            <a:off x="1927306" y="4595075"/>
            <a:ext cx="5791201" cy="1043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  000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8755980" y="7629473"/>
            <a:ext cx="5791201" cy="126502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51 000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5638801"/>
            <a:ext cx="1208279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83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65920" y="375731"/>
            <a:ext cx="685800" cy="723668"/>
            <a:chOff x="1737519" y="1943100"/>
            <a:chExt cx="533400" cy="609600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323165" cy="5444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137980" y="135293"/>
            <a:ext cx="127153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táng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mái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chèo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7600CFA-5C01-E6F8-D4FF-E48B152F3D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64" t="13812" r="5488" b="54955"/>
          <a:stretch/>
        </p:blipFill>
        <p:spPr>
          <a:xfrm>
            <a:off x="1951352" y="1791477"/>
            <a:ext cx="12344401" cy="2186218"/>
          </a:xfrm>
          <a:prstGeom prst="rect">
            <a:avLst/>
          </a:prstGeom>
        </p:spPr>
      </p:pic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E1197E-E19E-53E4-A311-276B9466AABE}"/>
              </a:ext>
            </a:extLst>
          </p:cNvPr>
          <p:cNvSpPr/>
          <p:nvPr/>
        </p:nvSpPr>
        <p:spPr>
          <a:xfrm>
            <a:off x="8614296" y="4187329"/>
            <a:ext cx="6967212" cy="1375271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chèo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250 kg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F559BEA2-8134-306B-973D-D897123FA862}"/>
              </a:ext>
            </a:extLst>
          </p:cNvPr>
          <p:cNvSpPr/>
          <p:nvPr/>
        </p:nvSpPr>
        <p:spPr>
          <a:xfrm>
            <a:off x="1461958" y="4187329"/>
            <a:ext cx="6967212" cy="1146671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90 000 kg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1175F1F8-3808-E208-DDD5-E4B7CAC4E3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41" t="54872" r="4538" b="12735"/>
          <a:stretch/>
        </p:blipFill>
        <p:spPr>
          <a:xfrm>
            <a:off x="2118520" y="5772234"/>
            <a:ext cx="12082790" cy="291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20" y="228600"/>
            <a:ext cx="15697200" cy="4154984"/>
            <a:chOff x="1470819" y="1882031"/>
            <a:chExt cx="13732277" cy="2738841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09600"/>
              <a:chOff x="1737519" y="1943100"/>
              <a:chExt cx="533400" cy="609600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379276" cy="4260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20497" y="1882031"/>
              <a:ext cx="13182599" cy="2738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Ba Phi:”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bao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?”.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hóm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hỉnh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trả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lời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:”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nhé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!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nay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tôi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chục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bốn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” .</a:t>
              </a:r>
            </a:p>
            <a:p>
              <a:pPr algn="just"/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hãy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giúp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vịt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trang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trại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Bác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Ba Phi </a:t>
              </a:r>
              <a:r>
                <a:rPr lang="en-US" sz="4400" b="1" dirty="0" err="1">
                  <a:latin typeface="Times New Roman" pitchFamily="18" charset="0"/>
                  <a:cs typeface="Times New Roman" pitchFamily="18" charset="0"/>
                </a:rPr>
                <a:t>năm</a:t>
              </a:r>
              <a:r>
                <a:rPr lang="en-US" sz="4400" b="1" dirty="0">
                  <a:latin typeface="Times New Roman" pitchFamily="18" charset="0"/>
                  <a:cs typeface="Times New Roman" pitchFamily="18" charset="0"/>
                </a:rPr>
                <a:t> nay.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1F3FA0D-7C2D-2C9D-CE5C-4037E1C9DEFA}"/>
              </a:ext>
            </a:extLst>
          </p:cNvPr>
          <p:cNvSpPr txBox="1"/>
          <p:nvPr/>
        </p:nvSpPr>
        <p:spPr>
          <a:xfrm>
            <a:off x="918050" y="4876800"/>
            <a:ext cx="14345698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9870 .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 Phi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9870 con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vịt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19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440</Words>
  <Application>Microsoft Office PowerPoint</Application>
  <PresentationFormat>Custom</PresentationFormat>
  <Paragraphs>71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Vũ Thị Diễm</cp:lastModifiedBy>
  <cp:revision>125</cp:revision>
  <dcterms:created xsi:type="dcterms:W3CDTF">2022-07-10T01:37:20Z</dcterms:created>
  <dcterms:modified xsi:type="dcterms:W3CDTF">2025-05-05T10:04:03Z</dcterms:modified>
</cp:coreProperties>
</file>