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99" r:id="rId8"/>
    <p:sldMasterId id="2147483912" r:id="rId9"/>
  </p:sldMasterIdLst>
  <p:notesMasterIdLst>
    <p:notesMasterId r:id="rId26"/>
  </p:notesMasterIdLst>
  <p:sldIdLst>
    <p:sldId id="256" r:id="rId10"/>
    <p:sldId id="2007577095" r:id="rId11"/>
    <p:sldId id="2007577114" r:id="rId12"/>
    <p:sldId id="257" r:id="rId13"/>
    <p:sldId id="259" r:id="rId14"/>
    <p:sldId id="258" r:id="rId15"/>
    <p:sldId id="260" r:id="rId16"/>
    <p:sldId id="262" r:id="rId17"/>
    <p:sldId id="261" r:id="rId18"/>
    <p:sldId id="515" r:id="rId19"/>
    <p:sldId id="496" r:id="rId20"/>
    <p:sldId id="2007577113" r:id="rId21"/>
    <p:sldId id="3398" r:id="rId22"/>
    <p:sldId id="265" r:id="rId23"/>
    <p:sldId id="3397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212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26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12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64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68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75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659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08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50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8182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68271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13197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211823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98370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26738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77694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305441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45320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65868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43495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63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436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073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image" Target="../media/image71.jpe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2021/8/4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08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04/08/2021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8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6.wdp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9.xml"/><Relationship Id="rId7" Type="http://schemas.openxmlformats.org/officeDocument/2006/relationships/audio" Target="../media/audio4.wav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9.xml"/><Relationship Id="rId7" Type="http://schemas.openxmlformats.org/officeDocument/2006/relationships/audio" Target="../media/audio4.wav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9.xml"/><Relationship Id="rId7" Type="http://schemas.openxmlformats.org/officeDocument/2006/relationships/audio" Target="../media/audio4.wav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9.xml"/><Relationship Id="rId7" Type="http://schemas.openxmlformats.org/officeDocument/2006/relationships/audio" Target="../media/audio4.wav"/><Relationship Id="rId12" Type="http://schemas.openxmlformats.org/officeDocument/2006/relationships/image" Target="../media/image76.png"/><Relationship Id="rId2" Type="http://schemas.openxmlformats.org/officeDocument/2006/relationships/audio" Target="../media/media3.mp3"/><Relationship Id="rId16" Type="http://schemas.openxmlformats.org/officeDocument/2006/relationships/image" Target="../media/image74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7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373526" y="2860158"/>
            <a:ext cx="6804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8303D8E-DD38-45C8-8A1E-4B17237D4AF1}"/>
              </a:ext>
            </a:extLst>
          </p:cNvPr>
          <p:cNvGrpSpPr/>
          <p:nvPr/>
        </p:nvGrpSpPr>
        <p:grpSpPr>
          <a:xfrm>
            <a:off x="1610682" y="1676874"/>
            <a:ext cx="9333375" cy="4499429"/>
            <a:chOff x="2583543" y="1640114"/>
            <a:chExt cx="7346269" cy="35414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53C263-D1F2-4B2C-8B8F-E7F140793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84" t="1092" b="2083"/>
            <a:stretch/>
          </p:blipFill>
          <p:spPr>
            <a:xfrm>
              <a:off x="2728686" y="1640114"/>
              <a:ext cx="7201126" cy="354148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AF70BF2-AC98-47CE-B399-255772F783B4}"/>
                </a:ext>
              </a:extLst>
            </p:cNvPr>
            <p:cNvSpPr/>
            <p:nvPr/>
          </p:nvSpPr>
          <p:spPr>
            <a:xfrm>
              <a:off x="2583543" y="1640114"/>
              <a:ext cx="827314" cy="20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002F484-2CAA-4BB0-B4F9-A9B2F2F20329}"/>
              </a:ext>
            </a:extLst>
          </p:cNvPr>
          <p:cNvSpPr/>
          <p:nvPr/>
        </p:nvSpPr>
        <p:spPr>
          <a:xfrm>
            <a:off x="1795085" y="36036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DBCF07-1F9B-481F-B383-40CB9EC5AC12}"/>
              </a:ext>
            </a:extLst>
          </p:cNvPr>
          <p:cNvGrpSpPr/>
          <p:nvPr/>
        </p:nvGrpSpPr>
        <p:grpSpPr>
          <a:xfrm>
            <a:off x="2359552" y="360360"/>
            <a:ext cx="1199109" cy="523220"/>
            <a:chOff x="1931814" y="1440654"/>
            <a:chExt cx="1199109" cy="523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2510B7-4262-4584-94B7-1FB883196263}"/>
                </a:ext>
              </a:extLst>
            </p:cNvPr>
            <p:cNvGrpSpPr/>
            <p:nvPr/>
          </p:nvGrpSpPr>
          <p:grpSpPr>
            <a:xfrm>
              <a:off x="1931814" y="1440654"/>
              <a:ext cx="1054112" cy="523220"/>
              <a:chOff x="1931814" y="1440654"/>
              <a:chExt cx="1054112" cy="52322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8C194FD-6B5C-4A21-A9BB-14EB816EF1B7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908969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1BAAB29-F971-42D1-AADD-DE124905D2A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0169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Đ, S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14B9FC-1086-45B2-900C-6EB54A7C15AE}"/>
                </a:ext>
              </a:extLst>
            </p:cNvPr>
            <p:cNvSpPr txBox="1"/>
            <p:nvPr/>
          </p:nvSpPr>
          <p:spPr>
            <a:xfrm>
              <a:off x="2804932" y="147143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936EF6-3905-475B-927B-3EC597D2D9B0}"/>
              </a:ext>
            </a:extLst>
          </p:cNvPr>
          <p:cNvSpPr/>
          <p:nvPr/>
        </p:nvSpPr>
        <p:spPr>
          <a:xfrm>
            <a:off x="4942397" y="272806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D65549B-A881-413B-AB14-0511C865599C}"/>
              </a:ext>
            </a:extLst>
          </p:cNvPr>
          <p:cNvSpPr/>
          <p:nvPr/>
        </p:nvSpPr>
        <p:spPr>
          <a:xfrm>
            <a:off x="9434568" y="270169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DA0631-6C40-4188-B39F-2E3709F49EB8}"/>
              </a:ext>
            </a:extLst>
          </p:cNvPr>
          <p:cNvSpPr/>
          <p:nvPr/>
        </p:nvSpPr>
        <p:spPr>
          <a:xfrm>
            <a:off x="4993143" y="473829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C10978-7628-4821-A26D-113E8AC7768E}"/>
              </a:ext>
            </a:extLst>
          </p:cNvPr>
          <p:cNvSpPr/>
          <p:nvPr/>
        </p:nvSpPr>
        <p:spPr>
          <a:xfrm>
            <a:off x="9463143" y="473051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A5939AD-1355-4FD7-A1E4-F087980A5B20}"/>
              </a:ext>
            </a:extLst>
          </p:cNvPr>
          <p:cNvSpPr/>
          <p:nvPr/>
        </p:nvSpPr>
        <p:spPr>
          <a:xfrm>
            <a:off x="875173" y="56427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A9CE0-6758-421A-A3B8-0F99C9F3FD26}"/>
              </a:ext>
            </a:extLst>
          </p:cNvPr>
          <p:cNvSpPr txBox="1"/>
          <p:nvPr/>
        </p:nvSpPr>
        <p:spPr>
          <a:xfrm>
            <a:off x="1312496" y="564278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5A22AF-FF20-4F45-AE68-516D3113AF47}"/>
              </a:ext>
            </a:extLst>
          </p:cNvPr>
          <p:cNvGrpSpPr/>
          <p:nvPr/>
        </p:nvGrpSpPr>
        <p:grpSpPr>
          <a:xfrm>
            <a:off x="2148405" y="1058567"/>
            <a:ext cx="7304981" cy="658837"/>
            <a:chOff x="1824226" y="3918824"/>
            <a:chExt cx="7304981" cy="6588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2898AAE-513C-4704-8ABC-387B76667257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 + 55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1FD6EC-EBC8-4DA4-A952-C7025B15A970}"/>
                </a:ext>
              </a:extLst>
            </p:cNvPr>
            <p:cNvSpPr/>
            <p:nvPr/>
          </p:nvSpPr>
          <p:spPr>
            <a:xfrm>
              <a:off x="4859079" y="3918825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 + 49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063F0D-4A89-4AD8-A779-EB029A67745C}"/>
                </a:ext>
              </a:extLst>
            </p:cNvPr>
            <p:cNvSpPr/>
            <p:nvPr/>
          </p:nvSpPr>
          <p:spPr>
            <a:xfrm>
              <a:off x="7734273" y="3918824"/>
              <a:ext cx="1394934" cy="6588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 + 53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679768-07C6-4CA7-92BC-AC55C81173C4}"/>
              </a:ext>
            </a:extLst>
          </p:cNvPr>
          <p:cNvGrpSpPr/>
          <p:nvPr/>
        </p:nvGrpSpPr>
        <p:grpSpPr>
          <a:xfrm>
            <a:off x="2247952" y="1706352"/>
            <a:ext cx="837249" cy="1312215"/>
            <a:chOff x="1933616" y="4498692"/>
            <a:chExt cx="837249" cy="13122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887D34-89EB-49C5-8C24-CEF56D0FF07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97549C-2408-43CF-B00B-544C115195E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750501-0FDE-403E-972E-20483173F05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8AD8A-9641-4BFD-8B7E-ED9683EC61BE}"/>
              </a:ext>
            </a:extLst>
          </p:cNvPr>
          <p:cNvGrpSpPr/>
          <p:nvPr/>
        </p:nvGrpSpPr>
        <p:grpSpPr>
          <a:xfrm>
            <a:off x="5346788" y="1699302"/>
            <a:ext cx="837249" cy="1312215"/>
            <a:chOff x="1933616" y="4498692"/>
            <a:chExt cx="837249" cy="13122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C69644-5A42-434A-BB52-A10D9682021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45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49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D83BE4-ADEB-46F2-B721-147CD88852E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939CD7-37B6-4305-B2B7-E137F89A4E9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E875C6-4922-4E1C-9AD4-1C9DEA27F783}"/>
              </a:ext>
            </a:extLst>
          </p:cNvPr>
          <p:cNvGrpSpPr/>
          <p:nvPr/>
        </p:nvGrpSpPr>
        <p:grpSpPr>
          <a:xfrm>
            <a:off x="8285975" y="1706352"/>
            <a:ext cx="837249" cy="1312215"/>
            <a:chOff x="1933616" y="4498692"/>
            <a:chExt cx="837249" cy="13122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FDF389-3A87-4D1C-B9B0-D6900A71267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B516A0-05E8-4AC6-A63D-23E192F77F46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A91576A-5FFF-45F8-8814-ED64195C84F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79C5EE7-DFF3-45C1-ACDF-F2174375FB98}"/>
              </a:ext>
            </a:extLst>
          </p:cNvPr>
          <p:cNvSpPr txBox="1"/>
          <p:nvPr/>
        </p:nvSpPr>
        <p:spPr>
          <a:xfrm>
            <a:off x="2445282" y="304744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E57C05-E210-48BF-BDFE-37D4F01345E1}"/>
              </a:ext>
            </a:extLst>
          </p:cNvPr>
          <p:cNvSpPr txBox="1"/>
          <p:nvPr/>
        </p:nvSpPr>
        <p:spPr>
          <a:xfrm>
            <a:off x="5544118" y="301656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5C257F-7801-431A-AE78-AFE18ABA81B1}"/>
              </a:ext>
            </a:extLst>
          </p:cNvPr>
          <p:cNvSpPr txBox="1"/>
          <p:nvPr/>
        </p:nvSpPr>
        <p:spPr>
          <a:xfrm>
            <a:off x="8509809" y="304744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CA7CE-72CB-45BF-A795-E05DB9798184}"/>
              </a:ext>
            </a:extLst>
          </p:cNvPr>
          <p:cNvSpPr txBox="1"/>
          <p:nvPr/>
        </p:nvSpPr>
        <p:spPr>
          <a:xfrm>
            <a:off x="1239014" y="130229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6D253-724F-4086-A87E-B54FFBB78D5D}"/>
              </a:ext>
            </a:extLst>
          </p:cNvPr>
          <p:cNvSpPr txBox="1"/>
          <p:nvPr/>
        </p:nvSpPr>
        <p:spPr>
          <a:xfrm>
            <a:off x="1239014" y="39952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8B60B5-A1DC-4BB4-B3AF-14C8AFB15B7E}"/>
              </a:ext>
            </a:extLst>
          </p:cNvPr>
          <p:cNvGrpSpPr/>
          <p:nvPr/>
        </p:nvGrpSpPr>
        <p:grpSpPr>
          <a:xfrm>
            <a:off x="2148405" y="3850122"/>
            <a:ext cx="7525382" cy="658837"/>
            <a:chOff x="1824226" y="3918824"/>
            <a:chExt cx="7525382" cy="65883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D94A9D2-8C88-40F2-9B82-AF3484AA15F4}"/>
                </a:ext>
              </a:extLst>
            </p:cNvPr>
            <p:cNvSpPr/>
            <p:nvPr/>
          </p:nvSpPr>
          <p:spPr>
            <a:xfrm>
              <a:off x="1824226" y="3918826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61 – 18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E834CF-F02C-4757-8D76-DA73471466BE}"/>
                </a:ext>
              </a:extLst>
            </p:cNvPr>
            <p:cNvSpPr/>
            <p:nvPr/>
          </p:nvSpPr>
          <p:spPr>
            <a:xfrm>
              <a:off x="4830051" y="3918825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 – 26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D9B0F09-3535-4868-9151-67627F0AD88F}"/>
                </a:ext>
              </a:extLst>
            </p:cNvPr>
            <p:cNvSpPr/>
            <p:nvPr/>
          </p:nvSpPr>
          <p:spPr>
            <a:xfrm>
              <a:off x="7864906" y="3918824"/>
              <a:ext cx="1484702" cy="65883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 – 84 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3C13457-311F-4A5C-A450-8860C5FDEBAE}"/>
              </a:ext>
            </a:extLst>
          </p:cNvPr>
          <p:cNvGrpSpPr/>
          <p:nvPr/>
        </p:nvGrpSpPr>
        <p:grpSpPr>
          <a:xfrm>
            <a:off x="2247952" y="4497906"/>
            <a:ext cx="837249" cy="1312215"/>
            <a:chOff x="1933616" y="4498692"/>
            <a:chExt cx="837249" cy="131221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92E219-83D9-4174-B0ED-491C98A4524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61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26B635-F1AD-443F-B543-B73E9306322E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19FFA6-1CC5-4E04-B455-81548DBDD76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E92B00-9454-4A12-B414-B02030A31967}"/>
              </a:ext>
            </a:extLst>
          </p:cNvPr>
          <p:cNvGrpSpPr/>
          <p:nvPr/>
        </p:nvGrpSpPr>
        <p:grpSpPr>
          <a:xfrm>
            <a:off x="5317760" y="4490856"/>
            <a:ext cx="837249" cy="1312215"/>
            <a:chOff x="1933616" y="4498692"/>
            <a:chExt cx="837249" cy="131221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32DEB8-B168-4067-A481-46D0A0A5289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53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048A6A-4B0C-460D-BDCC-5636202BD423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39C3C1-0050-4D8B-8FBE-14944FA60682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01C496A-A575-49AE-BA77-A027DFBA243A}"/>
              </a:ext>
            </a:extLst>
          </p:cNvPr>
          <p:cNvGrpSpPr/>
          <p:nvPr/>
        </p:nvGrpSpPr>
        <p:grpSpPr>
          <a:xfrm>
            <a:off x="8387573" y="4497906"/>
            <a:ext cx="837249" cy="1312215"/>
            <a:chOff x="1933616" y="4498692"/>
            <a:chExt cx="837249" cy="131221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4D97911-5B8D-4D37-95FD-DDAB786835CC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84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D75FFC-B0AC-486F-B73F-850DE553858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046A185-3D99-4686-B6EA-48751D195CC4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45FCC31-3CC0-45EE-9270-515E52CF2949}"/>
              </a:ext>
            </a:extLst>
          </p:cNvPr>
          <p:cNvSpPr txBox="1"/>
          <p:nvPr/>
        </p:nvSpPr>
        <p:spPr>
          <a:xfrm>
            <a:off x="2445282" y="583899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5F0D19-2E90-4735-A2F2-A635CC2C6C3D}"/>
              </a:ext>
            </a:extLst>
          </p:cNvPr>
          <p:cNvSpPr txBox="1"/>
          <p:nvPr/>
        </p:nvSpPr>
        <p:spPr>
          <a:xfrm>
            <a:off x="5515090" y="580812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1A647F-4D6C-4F44-BBC2-21575DA46985}"/>
              </a:ext>
            </a:extLst>
          </p:cNvPr>
          <p:cNvSpPr txBox="1"/>
          <p:nvPr/>
        </p:nvSpPr>
        <p:spPr>
          <a:xfrm>
            <a:off x="8611407" y="583899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3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21" grpId="0"/>
      <p:bldP spid="22" grpId="0"/>
      <p:bldP spid="23" grpId="0"/>
      <p:bldP spid="24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2A4C9AA-D02F-46B1-BFF2-9ED23A2CDDB9}"/>
              </a:ext>
            </a:extLst>
          </p:cNvPr>
          <p:cNvSpPr/>
          <p:nvPr/>
        </p:nvSpPr>
        <p:spPr>
          <a:xfrm>
            <a:off x="473998" y="104382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CC7E1-1081-434E-80D7-CCA51FAC3D9D}"/>
              </a:ext>
            </a:extLst>
          </p:cNvPr>
          <p:cNvSpPr txBox="1"/>
          <p:nvPr/>
        </p:nvSpPr>
        <p:spPr>
          <a:xfrm>
            <a:off x="911320" y="828564"/>
            <a:ext cx="980584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E66CEE2-7B66-46FF-84D9-C6E0DBD1C345}"/>
              </a:ext>
            </a:extLst>
          </p:cNvPr>
          <p:cNvGrpSpPr/>
          <p:nvPr/>
        </p:nvGrpSpPr>
        <p:grpSpPr>
          <a:xfrm>
            <a:off x="255337" y="2860340"/>
            <a:ext cx="10696666" cy="1961257"/>
            <a:chOff x="638109" y="2448371"/>
            <a:chExt cx="10696666" cy="19612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FFB975-78C8-411B-9D53-61E8C42E0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7963" t="36268"/>
            <a:stretch/>
          </p:blipFill>
          <p:spPr>
            <a:xfrm>
              <a:off x="638109" y="2448371"/>
              <a:ext cx="10696666" cy="196125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3C56A2-5614-484B-A0D8-BB06853231BF}"/>
                </a:ext>
              </a:extLst>
            </p:cNvPr>
            <p:cNvSpPr txBox="1"/>
            <p:nvPr/>
          </p:nvSpPr>
          <p:spPr>
            <a:xfrm>
              <a:off x="1075431" y="2969409"/>
              <a:ext cx="1595198" cy="584775"/>
            </a:xfrm>
            <a:prstGeom prst="rect">
              <a:avLst/>
            </a:prstGeom>
            <a:solidFill>
              <a:srgbClr val="B1ECF7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37 + 40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686368-FA4B-4D23-8C61-057247AB6490}"/>
                </a:ext>
              </a:extLst>
            </p:cNvPr>
            <p:cNvSpPr txBox="1"/>
            <p:nvPr/>
          </p:nvSpPr>
          <p:spPr>
            <a:xfrm>
              <a:off x="3782346" y="2969408"/>
              <a:ext cx="1595198" cy="584775"/>
            </a:xfrm>
            <a:prstGeom prst="rect">
              <a:avLst/>
            </a:prstGeom>
            <a:solidFill>
              <a:srgbClr val="FECB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88 – 18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0B52B1-FF26-4181-A722-E1C15AB44CCB}"/>
                </a:ext>
              </a:extLst>
            </p:cNvPr>
            <p:cNvSpPr txBox="1"/>
            <p:nvPr/>
          </p:nvSpPr>
          <p:spPr>
            <a:xfrm>
              <a:off x="6656175" y="2969407"/>
              <a:ext cx="1341197" cy="584775"/>
            </a:xfrm>
            <a:prstGeom prst="rect">
              <a:avLst/>
            </a:prstGeom>
            <a:solidFill>
              <a:srgbClr val="9DED82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70 + 5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6C918-3854-4695-BA83-954228A71DD8}"/>
                </a:ext>
              </a:extLst>
            </p:cNvPr>
            <p:cNvSpPr txBox="1"/>
            <p:nvPr/>
          </p:nvSpPr>
          <p:spPr>
            <a:xfrm>
              <a:off x="9094573" y="2907723"/>
              <a:ext cx="1776627" cy="584775"/>
            </a:xfrm>
            <a:prstGeom prst="rect">
              <a:avLst/>
            </a:prstGeom>
            <a:solidFill>
              <a:srgbClr val="FEEA88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20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240EB56-9BC1-40E4-89C3-AD600FCDCEF5}"/>
              </a:ext>
            </a:extLst>
          </p:cNvPr>
          <p:cNvSpPr txBox="1"/>
          <p:nvPr/>
        </p:nvSpPr>
        <p:spPr>
          <a:xfrm>
            <a:off x="1170298" y="24386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5644E3-BB48-405F-AEBB-9CE03AEE0287}"/>
              </a:ext>
            </a:extLst>
          </p:cNvPr>
          <p:cNvSpPr txBox="1"/>
          <p:nvPr/>
        </p:nvSpPr>
        <p:spPr>
          <a:xfrm>
            <a:off x="3877213" y="243749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9F84A8-111D-471E-9757-41346E0E1789}"/>
              </a:ext>
            </a:extLst>
          </p:cNvPr>
          <p:cNvSpPr txBox="1"/>
          <p:nvPr/>
        </p:nvSpPr>
        <p:spPr>
          <a:xfrm>
            <a:off x="6584128" y="2437493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6BF1F7-3658-48F5-AB1C-01B1C18C9662}"/>
              </a:ext>
            </a:extLst>
          </p:cNvPr>
          <p:cNvSpPr txBox="1"/>
          <p:nvPr/>
        </p:nvSpPr>
        <p:spPr>
          <a:xfrm>
            <a:off x="9280154" y="243749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5AF830-6CCE-47CD-A374-9DC03F95E087}"/>
              </a:ext>
            </a:extLst>
          </p:cNvPr>
          <p:cNvGrpSpPr/>
          <p:nvPr/>
        </p:nvGrpSpPr>
        <p:grpSpPr>
          <a:xfrm>
            <a:off x="3399629" y="4190287"/>
            <a:ext cx="1470808" cy="1775136"/>
            <a:chOff x="3782401" y="3967004"/>
            <a:chExt cx="1470808" cy="1775136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2C7A473-0D05-4CDF-9B7F-67EEA51F8F1D}"/>
                </a:ext>
              </a:extLst>
            </p:cNvPr>
            <p:cNvCxnSpPr>
              <a:cxnSpLocks/>
            </p:cNvCxnSpPr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66ED3DF-2D71-4C54-99C1-749E34BA482C}"/>
                </a:ext>
              </a:extLst>
            </p:cNvPr>
            <p:cNvSpPr txBox="1"/>
            <p:nvPr/>
          </p:nvSpPr>
          <p:spPr>
            <a:xfrm>
              <a:off x="3782401" y="5218920"/>
              <a:ext cx="1470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DE8855-EB45-4C1A-ABFA-2FB95F624AAD}"/>
              </a:ext>
            </a:extLst>
          </p:cNvPr>
          <p:cNvGrpSpPr/>
          <p:nvPr/>
        </p:nvGrpSpPr>
        <p:grpSpPr>
          <a:xfrm>
            <a:off x="8864708" y="4157095"/>
            <a:ext cx="1623717" cy="1775136"/>
            <a:chOff x="3782400" y="3967004"/>
            <a:chExt cx="1623717" cy="177513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90E9D33-53F2-41DF-8591-E73751907D56}"/>
                </a:ext>
              </a:extLst>
            </p:cNvPr>
            <p:cNvCxnSpPr>
              <a:cxnSpLocks/>
            </p:cNvCxnSpPr>
            <p:nvPr/>
          </p:nvCxnSpPr>
          <p:spPr>
            <a:xfrm>
              <a:off x="4517805" y="3967004"/>
              <a:ext cx="0" cy="1127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38A5AD-97C2-406B-8425-00D50F56DD9C}"/>
                </a:ext>
              </a:extLst>
            </p:cNvPr>
            <p:cNvSpPr txBox="1"/>
            <p:nvPr/>
          </p:nvSpPr>
          <p:spPr>
            <a:xfrm>
              <a:off x="3782400" y="5218920"/>
              <a:ext cx="16237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Lớn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  <a:sym typeface="Wingdings" panose="05000000000000000000" pitchFamily="2" charset="2"/>
                </a:rPr>
                <a:t>nhất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F12A7-7E23-446D-ABD7-2C53A6B2E9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4935" y="2905846"/>
            <a:ext cx="5500871" cy="35746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F044CA-4BC6-4588-BFEF-DBACD5D931A7}"/>
              </a:ext>
            </a:extLst>
          </p:cNvPr>
          <p:cNvSpPr/>
          <p:nvPr/>
        </p:nvSpPr>
        <p:spPr>
          <a:xfrm>
            <a:off x="528362" y="750185"/>
            <a:ext cx="437322" cy="48730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E5D22-72C8-4F4A-8C57-458A7D8DD69F}"/>
              </a:ext>
            </a:extLst>
          </p:cNvPr>
          <p:cNvSpPr txBox="1"/>
          <p:nvPr/>
        </p:nvSpPr>
        <p:spPr>
          <a:xfrm>
            <a:off x="1063828" y="486979"/>
            <a:ext cx="10131978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ạ?”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Cháu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Năm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nay,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Nam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2B356-6B09-44C4-B4B2-2C5844BFB062}"/>
              </a:ext>
            </a:extLst>
          </p:cNvPr>
          <p:cNvSpPr txBox="1"/>
          <p:nvPr/>
        </p:nvSpPr>
        <p:spPr>
          <a:xfrm>
            <a:off x="965684" y="3104028"/>
            <a:ext cx="3623045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58 + 5 = 63 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63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EE6E12-34CD-4A87-B3BA-36A8DBC2FB45}"/>
              </a:ext>
            </a:extLst>
          </p:cNvPr>
          <p:cNvSpPr txBox="1"/>
          <p:nvPr/>
        </p:nvSpPr>
        <p:spPr>
          <a:xfrm>
            <a:off x="965683" y="5821709"/>
            <a:ext cx="3623045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tuổi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73099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62630-F0D0-407A-9C39-F658B71D8061}"/>
              </a:ext>
            </a:extLst>
          </p:cNvPr>
          <p:cNvSpPr txBox="1"/>
          <p:nvPr/>
        </p:nvSpPr>
        <p:spPr>
          <a:xfrm>
            <a:off x="7235548" y="2378910"/>
            <a:ext cx="3809814" cy="1847750"/>
          </a:xfrm>
          <a:prstGeom prst="rect">
            <a:avLst/>
          </a:prstGeom>
          <a:solidFill>
            <a:srgbClr val="FEEA88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24 + 7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31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55CF8E-0EC4-43B2-89B4-24D8F815419C}"/>
              </a:ext>
            </a:extLst>
          </p:cNvPr>
          <p:cNvSpPr txBox="1"/>
          <p:nvPr/>
        </p:nvSpPr>
        <p:spPr>
          <a:xfrm>
            <a:off x="1802827" y="2343921"/>
            <a:ext cx="3809814" cy="1847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83 – 8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	=    75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89C391-EDD5-456D-A816-17EA09E1FD01}"/>
              </a:ext>
            </a:extLst>
          </p:cNvPr>
          <p:cNvSpPr/>
          <p:nvPr/>
        </p:nvSpPr>
        <p:spPr>
          <a:xfrm>
            <a:off x="1361727" y="689086"/>
            <a:ext cx="441100" cy="53365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E4E4E6-973F-44A4-8AD2-29C88B3177AE}"/>
              </a:ext>
            </a:extLst>
          </p:cNvPr>
          <p:cNvSpPr txBox="1"/>
          <p:nvPr/>
        </p:nvSpPr>
        <p:spPr>
          <a:xfrm>
            <a:off x="1905953" y="655835"/>
            <a:ext cx="9741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84CDDC-3718-4C9F-B327-A067FBB6556A}"/>
              </a:ext>
            </a:extLst>
          </p:cNvPr>
          <p:cNvGrpSpPr/>
          <p:nvPr/>
        </p:nvGrpSpPr>
        <p:grpSpPr>
          <a:xfrm>
            <a:off x="1179814" y="1709864"/>
            <a:ext cx="5083277" cy="973084"/>
            <a:chOff x="690716" y="1557972"/>
            <a:chExt cx="5083277" cy="973084"/>
          </a:xfrm>
        </p:grpSpPr>
        <p:pic>
          <p:nvPicPr>
            <p:cNvPr id="9" name="Picture 2" descr="Blue Strip Cartoon Title Ribbon, Blue, Blue Ribbon, Blue Title Box PNG  Transparent Clipart Image and PSD File for Free Download">
              <a:extLst>
                <a:ext uri="{FF2B5EF4-FFF2-40B4-BE49-F238E27FC236}">
                  <a16:creationId xmlns:a16="http://schemas.microsoft.com/office/drawing/2014/main" id="{0B65F752-76EF-4AED-8667-6730046D59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9" t="42863" r="7984" b="40928"/>
            <a:stretch/>
          </p:blipFill>
          <p:spPr bwMode="auto">
            <a:xfrm>
              <a:off x="690716" y="1557972"/>
              <a:ext cx="5083277" cy="97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09179-AF39-40D6-9B08-44DBF09DDEA2}"/>
                </a:ext>
              </a:extLst>
            </p:cNvPr>
            <p:cNvSpPr txBox="1"/>
            <p:nvPr/>
          </p:nvSpPr>
          <p:spPr>
            <a:xfrm>
              <a:off x="1861389" y="1752125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54 + 29 – 8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18CAF7-74C5-4B70-B076-9E9F62292F69}"/>
              </a:ext>
            </a:extLst>
          </p:cNvPr>
          <p:cNvGrpSpPr/>
          <p:nvPr/>
        </p:nvGrpSpPr>
        <p:grpSpPr>
          <a:xfrm>
            <a:off x="6585098" y="1395823"/>
            <a:ext cx="5083277" cy="1446016"/>
            <a:chOff x="6096000" y="1243931"/>
            <a:chExt cx="5083277" cy="1446016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0C06A93-108C-42AA-A682-D95E65C46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243931"/>
              <a:ext cx="5083277" cy="144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085F68-5C8B-40C2-A0DA-0B993AB19284}"/>
                </a:ext>
              </a:extLst>
            </p:cNvPr>
            <p:cNvSpPr txBox="1"/>
            <p:nvPr/>
          </p:nvSpPr>
          <p:spPr>
            <a:xfrm>
              <a:off x="7266673" y="1787093"/>
              <a:ext cx="27419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62 – 38 + 7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96DA86-6CCA-4757-BA69-2DF6110917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466271" y="3926973"/>
            <a:ext cx="1890597" cy="24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uiExpand="1" build="p" animBg="1"/>
      <p:bldP spid="5" grpId="0" uiExpand="1" build="p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90739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69 ÔN TẬP PHÉP CỘNG, PHÉP TRỪ TRONG PHẠM VI 100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altLang="ja-JP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68CC1-CCFC-4313-B52F-CAFE1099F361}"/>
              </a:ext>
            </a:extLst>
          </p:cNvPr>
          <p:cNvSpPr txBox="1"/>
          <p:nvPr/>
        </p:nvSpPr>
        <p:spPr>
          <a:xfrm>
            <a:off x="3838353" y="3040912"/>
            <a:ext cx="5528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762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A.27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C.26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B.37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D.36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624894" y="764249"/>
            <a:ext cx="2906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+ 13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70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C.60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A.80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D.50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695425" y="764249"/>
            <a:ext cx="276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+ 14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D.8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B.6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 – 25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0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14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– 32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498</Words>
  <Application>Microsoft Office PowerPoint</Application>
  <PresentationFormat>Widescreen</PresentationFormat>
  <Paragraphs>177</Paragraphs>
  <Slides>16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ITC Avant Garde Std Bk</vt:lpstr>
      <vt:lpstr>微软雅黑</vt:lpstr>
      <vt:lpstr>字魂59号-创粗黑</vt:lpstr>
      <vt:lpstr>.VnBlack</vt:lpstr>
      <vt:lpstr>Arial</vt:lpstr>
      <vt:lpstr>Arial-Rounded</vt:lpstr>
      <vt:lpstr>Calibri</vt:lpstr>
      <vt:lpstr>Times New Roman</vt:lpstr>
      <vt:lpstr>Wingdings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2021-08-04T16:03:57Z</dcterms:modified>
</cp:coreProperties>
</file>