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13"/>
  </p:notesMasterIdLst>
  <p:sldIdLst>
    <p:sldId id="281" r:id="rId3"/>
    <p:sldId id="303" r:id="rId4"/>
    <p:sldId id="304" r:id="rId5"/>
    <p:sldId id="305" r:id="rId6"/>
    <p:sldId id="325" r:id="rId7"/>
    <p:sldId id="306" r:id="rId8"/>
    <p:sldId id="327" r:id="rId9"/>
    <p:sldId id="328" r:id="rId10"/>
    <p:sldId id="333" r:id="rId11"/>
    <p:sldId id="31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8" d="100"/>
          <a:sy n="78" d="100"/>
        </p:scale>
        <p:origin x="-420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5ABAC-16D8-432C-98EC-D1823CBF5F4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7A0F4-B203-4AC1-B16A-DEB6A170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56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1749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27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256C40C-C4CC-B43F-176B-2A96D4A45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pic>
        <p:nvPicPr>
          <p:cNvPr id="3" name="Picture 4" descr="Logo&#10;&#10;Description automatically generated">
            <a:extLst>
              <a:ext uri="{FF2B5EF4-FFF2-40B4-BE49-F238E27FC236}">
                <a16:creationId xmlns:a16="http://schemas.microsoft.com/office/drawing/2014/main" xmlns="" id="{F7CC4B3D-B984-84A4-FE2D-600567375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45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hasCustomPrompt="1"/>
          </p:nvPr>
        </p:nvSpPr>
        <p:spPr>
          <a:xfrm>
            <a:off x="2833984" y="1411133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"/>
          </p:nvPr>
        </p:nvSpPr>
        <p:spPr>
          <a:xfrm>
            <a:off x="959984" y="2610733"/>
            <a:ext cx="33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2"/>
          </p:nvPr>
        </p:nvSpPr>
        <p:spPr>
          <a:xfrm>
            <a:off x="959984" y="2941500"/>
            <a:ext cx="3378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3" hasCustomPrompt="1"/>
          </p:nvPr>
        </p:nvSpPr>
        <p:spPr>
          <a:xfrm>
            <a:off x="2833984" y="3865900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4"/>
          </p:nvPr>
        </p:nvSpPr>
        <p:spPr>
          <a:xfrm>
            <a:off x="959984" y="5065500"/>
            <a:ext cx="33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5"/>
          </p:nvPr>
        </p:nvSpPr>
        <p:spPr>
          <a:xfrm>
            <a:off x="959984" y="5396267"/>
            <a:ext cx="3378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6" hasCustomPrompt="1"/>
          </p:nvPr>
        </p:nvSpPr>
        <p:spPr>
          <a:xfrm>
            <a:off x="7839584" y="1411133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7"/>
          </p:nvPr>
        </p:nvSpPr>
        <p:spPr>
          <a:xfrm>
            <a:off x="7839584" y="2610733"/>
            <a:ext cx="339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8"/>
          </p:nvPr>
        </p:nvSpPr>
        <p:spPr>
          <a:xfrm>
            <a:off x="7839584" y="2941500"/>
            <a:ext cx="3392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9" hasCustomPrompt="1"/>
          </p:nvPr>
        </p:nvSpPr>
        <p:spPr>
          <a:xfrm>
            <a:off x="7839584" y="3865900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3"/>
          </p:nvPr>
        </p:nvSpPr>
        <p:spPr>
          <a:xfrm>
            <a:off x="7839584" y="5065500"/>
            <a:ext cx="339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4"/>
          </p:nvPr>
        </p:nvSpPr>
        <p:spPr>
          <a:xfrm>
            <a:off x="7839584" y="5396267"/>
            <a:ext cx="3392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3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3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3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3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3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3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3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3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3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3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3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3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3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3"/>
          <p:cNvSpPr/>
          <p:nvPr/>
        </p:nvSpPr>
        <p:spPr>
          <a:xfrm>
            <a:off x="727198" y="39743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3"/>
          <p:cNvSpPr/>
          <p:nvPr/>
        </p:nvSpPr>
        <p:spPr>
          <a:xfrm>
            <a:off x="7841941" y="4820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3"/>
          <p:cNvSpPr/>
          <p:nvPr/>
        </p:nvSpPr>
        <p:spPr>
          <a:xfrm>
            <a:off x="11435185" y="7447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11633947" y="25375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 rot="-6957699">
            <a:off x="9151075" y="62122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11126376" y="63937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3"/>
          <p:cNvSpPr/>
          <p:nvPr/>
        </p:nvSpPr>
        <p:spPr>
          <a:xfrm>
            <a:off x="2053729" y="4820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3"/>
          <p:cNvSpPr/>
          <p:nvPr/>
        </p:nvSpPr>
        <p:spPr>
          <a:xfrm>
            <a:off x="4196516" y="63278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3"/>
          <p:cNvSpPr/>
          <p:nvPr/>
        </p:nvSpPr>
        <p:spPr>
          <a:xfrm>
            <a:off x="9182753" y="1272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3"/>
          <p:cNvSpPr/>
          <p:nvPr/>
        </p:nvSpPr>
        <p:spPr>
          <a:xfrm>
            <a:off x="1828703" y="65033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3"/>
          <p:cNvSpPr/>
          <p:nvPr/>
        </p:nvSpPr>
        <p:spPr>
          <a:xfrm>
            <a:off x="5506036" y="725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3"/>
          <p:cNvSpPr/>
          <p:nvPr/>
        </p:nvSpPr>
        <p:spPr>
          <a:xfrm>
            <a:off x="634720" y="15088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/>
          <p:nvPr/>
        </p:nvSpPr>
        <p:spPr>
          <a:xfrm>
            <a:off x="634741" y="58703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3"/>
          <p:cNvSpPr/>
          <p:nvPr/>
        </p:nvSpPr>
        <p:spPr>
          <a:xfrm>
            <a:off x="11691453" y="52822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xmlns="" id="{D88E3E4A-C5F0-25C5-60E0-41838A0BE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01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78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6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9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5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89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A7BEFB0-8009-3B6A-5277-34702E48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76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60000" y="1422367"/>
            <a:ext cx="10272000" cy="4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467"/>
            </a:lvl1pPr>
            <a:lvl2pPr marL="1219170" lvl="1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2pPr>
            <a:lvl3pPr marL="1828754" lvl="2" indent="-38099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3pPr>
            <a:lvl4pPr marL="2438339" lvl="3" indent="-38099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4pPr>
            <a:lvl5pPr marL="3047924" lvl="4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5pPr>
            <a:lvl6pPr marL="3657509" lvl="5" indent="-38099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6pPr>
            <a:lvl7pPr marL="4267093" lvl="6" indent="-38099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7pPr>
            <a:lvl8pPr marL="4876678" lvl="7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8pPr>
            <a:lvl9pPr marL="5486263" lvl="8" indent="-380990">
              <a:spcBef>
                <a:spcPts val="2133"/>
              </a:spcBef>
              <a:spcAft>
                <a:spcPts val="2133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4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4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4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4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4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4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4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4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xmlns="" id="{65E899DD-1EBF-1FC0-5561-73E8DBCE88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85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84D12E0D-F887-3DC2-ABEE-435D139A63D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180975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22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veat Brush"/>
              <a:buNone/>
              <a:defRPr sz="23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857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6922176" y="6661216"/>
            <a:ext cx="91347" cy="91411"/>
          </a:xfrm>
          <a:custGeom>
            <a:avLst/>
            <a:gdLst/>
            <a:ahLst/>
            <a:cxnLst/>
            <a:rect l="l" t="t" r="r" b="b"/>
            <a:pathLst>
              <a:path w="1429" h="1430" extrusionOk="0">
                <a:moveTo>
                  <a:pt x="714" y="1"/>
                </a:moveTo>
                <a:lnTo>
                  <a:pt x="572" y="13"/>
                </a:lnTo>
                <a:lnTo>
                  <a:pt x="310" y="120"/>
                </a:lnTo>
                <a:lnTo>
                  <a:pt x="119" y="310"/>
                </a:lnTo>
                <a:lnTo>
                  <a:pt x="12" y="572"/>
                </a:lnTo>
                <a:lnTo>
                  <a:pt x="0" y="715"/>
                </a:lnTo>
                <a:lnTo>
                  <a:pt x="12" y="858"/>
                </a:lnTo>
                <a:lnTo>
                  <a:pt x="119" y="1120"/>
                </a:lnTo>
                <a:lnTo>
                  <a:pt x="310" y="1311"/>
                </a:lnTo>
                <a:lnTo>
                  <a:pt x="572" y="1418"/>
                </a:lnTo>
                <a:lnTo>
                  <a:pt x="714" y="1430"/>
                </a:lnTo>
                <a:lnTo>
                  <a:pt x="857" y="1418"/>
                </a:lnTo>
                <a:lnTo>
                  <a:pt x="1119" y="1311"/>
                </a:lnTo>
                <a:lnTo>
                  <a:pt x="1310" y="1120"/>
                </a:lnTo>
                <a:lnTo>
                  <a:pt x="1417" y="858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10"/>
                </a:lnTo>
                <a:lnTo>
                  <a:pt x="1119" y="120"/>
                </a:lnTo>
                <a:lnTo>
                  <a:pt x="857" y="13"/>
                </a:lnTo>
                <a:lnTo>
                  <a:pt x="71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154379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2" r:id="rId3"/>
    <p:sldLayoutId id="214748367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14.wdp"/><Relationship Id="rId18" Type="http://schemas.openxmlformats.org/officeDocument/2006/relationships/image" Target="../media/image50.emf"/><Relationship Id="rId3" Type="http://schemas.microsoft.com/office/2007/relationships/hdphoto" Target="../media/hdphoto11.wdp"/><Relationship Id="rId7" Type="http://schemas.microsoft.com/office/2007/relationships/hdphoto" Target="../media/hdphoto12.wdp"/><Relationship Id="rId12" Type="http://schemas.openxmlformats.org/officeDocument/2006/relationships/image" Target="../media/image47.png"/><Relationship Id="rId17" Type="http://schemas.openxmlformats.org/officeDocument/2006/relationships/image" Target="../media/image49.emf"/><Relationship Id="rId2" Type="http://schemas.openxmlformats.org/officeDocument/2006/relationships/image" Target="../media/image42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12.png"/><Relationship Id="rId5" Type="http://schemas.openxmlformats.org/officeDocument/2006/relationships/image" Target="../media/image44.png"/><Relationship Id="rId15" Type="http://schemas.microsoft.com/office/2007/relationships/hdphoto" Target="../media/hdphoto15.wdp"/><Relationship Id="rId10" Type="http://schemas.openxmlformats.org/officeDocument/2006/relationships/image" Target="../media/image11.png"/><Relationship Id="rId19" Type="http://schemas.openxmlformats.org/officeDocument/2006/relationships/image" Target="../media/image51.png"/><Relationship Id="rId4" Type="http://schemas.openxmlformats.org/officeDocument/2006/relationships/image" Target="../media/image43.png"/><Relationship Id="rId9" Type="http://schemas.microsoft.com/office/2007/relationships/hdphoto" Target="../media/hdphoto13.wdp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8.wdp"/><Relationship Id="rId18" Type="http://schemas.microsoft.com/office/2007/relationships/hdphoto" Target="../media/hdphoto10.wdp"/><Relationship Id="rId3" Type="http://schemas.openxmlformats.org/officeDocument/2006/relationships/audio" Target="../media/audio1.wav"/><Relationship Id="rId21" Type="http://schemas.openxmlformats.org/officeDocument/2006/relationships/image" Target="../media/image30.png"/><Relationship Id="rId7" Type="http://schemas.microsoft.com/office/2007/relationships/hdphoto" Target="../media/hdphoto5.wdp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11" Type="http://schemas.microsoft.com/office/2007/relationships/hdphoto" Target="../media/hdphoto7.wdp"/><Relationship Id="rId5" Type="http://schemas.openxmlformats.org/officeDocument/2006/relationships/image" Target="../media/image20.jpg"/><Relationship Id="rId15" Type="http://schemas.microsoft.com/office/2007/relationships/hdphoto" Target="../media/hdphoto9.wdp"/><Relationship Id="rId10" Type="http://schemas.openxmlformats.org/officeDocument/2006/relationships/image" Target="../media/image23.png"/><Relationship Id="rId19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microsoft.com/office/2007/relationships/hdphoto" Target="../media/hdphoto6.wdp"/><Relationship Id="rId14" Type="http://schemas.openxmlformats.org/officeDocument/2006/relationships/image" Target="../media/image25.png"/><Relationship Id="rId22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3F4248E-C1C2-A01A-154A-3B2A41A93F8D}"/>
              </a:ext>
            </a:extLst>
          </p:cNvPr>
          <p:cNvSpPr/>
          <p:nvPr/>
        </p:nvSpPr>
        <p:spPr>
          <a:xfrm>
            <a:off x="708986" y="509508"/>
            <a:ext cx="11035339" cy="738267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ngoặc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kép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6FD239A-8CBC-1F94-837B-C51D388DC164}"/>
              </a:ext>
            </a:extLst>
          </p:cNvPr>
          <p:cNvSpPr txBox="1"/>
          <p:nvPr/>
        </p:nvSpPr>
        <p:spPr>
          <a:xfrm>
            <a:off x="857251" y="1438275"/>
            <a:ext cx="10820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  <a:cs typeface="Calibri" panose="020F0502020204030204" pitchFamily="34" charset="0"/>
              </a:rPr>
              <a:t>Hồng và mẹ đi dạo trong công viên. Cô bé cầm chiếc kẹo bông trắng xốp, vừa đi vừa nhấm nháp, miệng xuýt xoa: </a:t>
            </a:r>
            <a:r>
              <a:rPr lang="vi-VN" sz="2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“</a:t>
            </a:r>
            <a:r>
              <a:rPr lang="vi-VN" sz="2800" dirty="0">
                <a:latin typeface="+mj-lt"/>
                <a:cs typeface="Calibri" panose="020F0502020204030204" pitchFamily="34" charset="0"/>
              </a:rPr>
              <a:t>Kẹo bông ngon tuyệt</a:t>
            </a:r>
            <a:r>
              <a:rPr lang="vi-VN" sz="2800" dirty="0" smtClean="0">
                <a:latin typeface="+mj-lt"/>
                <a:cs typeface="Calibri" panose="020F0502020204030204" pitchFamily="34" charset="0"/>
              </a:rPr>
              <a:t>!” </a:t>
            </a:r>
            <a:r>
              <a:rPr lang="vi-VN" sz="2800" dirty="0">
                <a:latin typeface="+mj-lt"/>
                <a:cs typeface="Calibri" panose="020F0502020204030204" pitchFamily="34" charset="0"/>
              </a:rPr>
              <a:t>Ăn hết chiếc kẹo, cô bé tiện tay ném que kẹo xuống mặt đường. Mẹ Hồng thấy vậy, liền nhặt lên và hỏi: </a:t>
            </a:r>
          </a:p>
          <a:p>
            <a:r>
              <a:rPr lang="vi-VN" sz="2800" dirty="0">
                <a:latin typeface="+mj-lt"/>
                <a:cs typeface="Calibri" panose="020F0502020204030204" pitchFamily="34" charset="0"/>
              </a:rPr>
              <a:t>- Con có thấy đường rất sạch không?</a:t>
            </a:r>
          </a:p>
          <a:p>
            <a:pPr algn="just"/>
            <a:r>
              <a:rPr lang="vi-VN" sz="2800" dirty="0">
                <a:latin typeface="+mj-lt"/>
                <a:cs typeface="Calibri" panose="020F0502020204030204" pitchFamily="34" charset="0"/>
              </a:rPr>
              <a:t>- Đường rất sạch, mẹ ạ. Cô giáo con bảo: “Các cô chú lao công làm việc rất vất vả để mang lại môi trường trong lành cho tất cả chúng ta.”</a:t>
            </a:r>
            <a:r>
              <a:rPr lang="en-US" sz="2800" dirty="0">
                <a:latin typeface="+mj-lt"/>
                <a:cs typeface="Calibri" panose="020F0502020204030204" pitchFamily="34" charset="0"/>
              </a:rPr>
              <a:t> </a:t>
            </a:r>
            <a:endParaRPr lang="vi-VN" sz="2800" dirty="0">
              <a:latin typeface="+mj-lt"/>
              <a:cs typeface="Calibri" panose="020F0502020204030204" pitchFamily="34" charset="0"/>
            </a:endParaRPr>
          </a:p>
          <a:p>
            <a:r>
              <a:rPr lang="vi-VN" sz="2800" dirty="0">
                <a:latin typeface="+mj-lt"/>
                <a:cs typeface="Calibri" panose="020F0502020204030204" pitchFamily="34" charset="0"/>
              </a:rPr>
              <a:t>- Chính vì thế chúng ta nên trân trọng công sức lao động của họ, không được vứt rác bừa bãi.</a:t>
            </a:r>
          </a:p>
          <a:p>
            <a:r>
              <a:rPr lang="vi-VN" sz="2800" dirty="0">
                <a:latin typeface="+mj-lt"/>
                <a:cs typeface="Calibri" panose="020F0502020204030204" pitchFamily="34" charset="0"/>
              </a:rPr>
              <a:t>Hồng hiểu ra, cầm lấy chiếc quê trong tay mẹ, bỏ vào thùng rác gần đó.</a:t>
            </a:r>
          </a:p>
          <a:p>
            <a:pPr algn="r"/>
            <a:r>
              <a:rPr lang="vi-VN" sz="2800" dirty="0">
                <a:latin typeface="+mj-lt"/>
                <a:cs typeface="Calibri" panose="020F0502020204030204" pitchFamily="34" charset="0"/>
              </a:rPr>
              <a:t> (Theo Ngọc Khánh)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5C8E445-0AD2-F19F-A99C-0413005EF5ED}"/>
              </a:ext>
            </a:extLst>
          </p:cNvPr>
          <p:cNvSpPr/>
          <p:nvPr/>
        </p:nvSpPr>
        <p:spPr>
          <a:xfrm>
            <a:off x="6667500" y="1933576"/>
            <a:ext cx="200025" cy="3429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D4F38EC-7565-ACF3-6636-EDF62CE5B161}"/>
              </a:ext>
            </a:extLst>
          </p:cNvPr>
          <p:cNvSpPr/>
          <p:nvPr/>
        </p:nvSpPr>
        <p:spPr>
          <a:xfrm>
            <a:off x="9896477" y="196215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53AC0A-A7C3-1F21-971B-280B77499A74}"/>
              </a:ext>
            </a:extLst>
          </p:cNvPr>
          <p:cNvSpPr/>
          <p:nvPr/>
        </p:nvSpPr>
        <p:spPr>
          <a:xfrm>
            <a:off x="942976" y="323850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BC7D80A-46C0-B2AA-724C-625EEC374CAA}"/>
              </a:ext>
            </a:extLst>
          </p:cNvPr>
          <p:cNvSpPr/>
          <p:nvPr/>
        </p:nvSpPr>
        <p:spPr>
          <a:xfrm>
            <a:off x="952501" y="365760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8F3A5D6-F36E-F48A-3EB1-367FF4606F10}"/>
              </a:ext>
            </a:extLst>
          </p:cNvPr>
          <p:cNvSpPr/>
          <p:nvPr/>
        </p:nvSpPr>
        <p:spPr>
          <a:xfrm>
            <a:off x="7048501" y="363855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BA0D114-FF5E-F120-F490-E5E502A019EB}"/>
              </a:ext>
            </a:extLst>
          </p:cNvPr>
          <p:cNvSpPr/>
          <p:nvPr/>
        </p:nvSpPr>
        <p:spPr>
          <a:xfrm>
            <a:off x="10020301" y="4086226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35C2F47-C568-7791-D1A9-0C6850AD8280}"/>
              </a:ext>
            </a:extLst>
          </p:cNvPr>
          <p:cNvSpPr/>
          <p:nvPr/>
        </p:nvSpPr>
        <p:spPr>
          <a:xfrm>
            <a:off x="914401" y="4524376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图片 2">
            <a:extLst>
              <a:ext uri="{FF2B5EF4-FFF2-40B4-BE49-F238E27FC236}">
                <a16:creationId xmlns:a16="http://schemas.microsoft.com/office/drawing/2014/main" xmlns="" id="{9BDB2558-146E-F4F2-0347-850C531AB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743" name="图片 39">
            <a:extLst>
              <a:ext uri="{FF2B5EF4-FFF2-40B4-BE49-F238E27FC236}">
                <a16:creationId xmlns:a16="http://schemas.microsoft.com/office/drawing/2014/main" xmlns="" id="{C8BC8085-626A-C05A-67A0-BF7AE3C95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4" name="图片 38">
            <a:extLst>
              <a:ext uri="{FF2B5EF4-FFF2-40B4-BE49-F238E27FC236}">
                <a16:creationId xmlns:a16="http://schemas.microsoft.com/office/drawing/2014/main" xmlns="" id="{610E773D-0253-9C84-ACBE-AF8BB8794A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5" name="图片 37">
            <a:extLst>
              <a:ext uri="{FF2B5EF4-FFF2-40B4-BE49-F238E27FC236}">
                <a16:creationId xmlns:a16="http://schemas.microsoft.com/office/drawing/2014/main" xmlns="" id="{F0ADCB7B-7EAA-D1BE-ECC1-72A26236F2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6" name="图片 43">
            <a:extLst>
              <a:ext uri="{FF2B5EF4-FFF2-40B4-BE49-F238E27FC236}">
                <a16:creationId xmlns:a16="http://schemas.microsoft.com/office/drawing/2014/main" xmlns="" id="{8A17ABA0-3889-6702-6E8B-0D4BAE06C4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747" name="图片 44">
            <a:extLst>
              <a:ext uri="{FF2B5EF4-FFF2-40B4-BE49-F238E27FC236}">
                <a16:creationId xmlns:a16="http://schemas.microsoft.com/office/drawing/2014/main" xmlns="" id="{713E04B5-4BFD-B5B7-6703-C22201B6C8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05" y="80340"/>
            <a:ext cx="4910533" cy="6858000"/>
          </a:xfrm>
          <a:prstGeom prst="rect">
            <a:avLst/>
          </a:prstGeom>
        </p:spPr>
      </p:pic>
      <p:pic>
        <p:nvPicPr>
          <p:cNvPr id="748" name="图片 45">
            <a:extLst>
              <a:ext uri="{FF2B5EF4-FFF2-40B4-BE49-F238E27FC236}">
                <a16:creationId xmlns:a16="http://schemas.microsoft.com/office/drawing/2014/main" xmlns="" id="{38B3CEA9-552D-EB60-C19C-0DB67DBEB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749" name="组合 1">
            <a:extLst>
              <a:ext uri="{FF2B5EF4-FFF2-40B4-BE49-F238E27FC236}">
                <a16:creationId xmlns:a16="http://schemas.microsoft.com/office/drawing/2014/main" xmlns="" id="{2B9532B0-D67D-AEBA-316E-D260D9057D62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750" name="图片 5">
              <a:extLst>
                <a:ext uri="{FF2B5EF4-FFF2-40B4-BE49-F238E27FC236}">
                  <a16:creationId xmlns:a16="http://schemas.microsoft.com/office/drawing/2014/main" xmlns="" id="{EC45ED9F-1673-28FC-0856-5DFEA8EC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751" name="图片 7">
              <a:extLst>
                <a:ext uri="{FF2B5EF4-FFF2-40B4-BE49-F238E27FC236}">
                  <a16:creationId xmlns:a16="http://schemas.microsoft.com/office/drawing/2014/main" xmlns="" id="{24BC7ECC-C419-A010-AB6A-02EB4E84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752" name="图片 24">
              <a:extLst>
                <a:ext uri="{FF2B5EF4-FFF2-40B4-BE49-F238E27FC236}">
                  <a16:creationId xmlns:a16="http://schemas.microsoft.com/office/drawing/2014/main" xmlns="" id="{81DE3EF4-7EF6-103C-B46D-907CE3F0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3" name="图片 23">
              <a:extLst>
                <a:ext uri="{FF2B5EF4-FFF2-40B4-BE49-F238E27FC236}">
                  <a16:creationId xmlns:a16="http://schemas.microsoft.com/office/drawing/2014/main" xmlns="" id="{8368BE30-3EF6-2E7F-9D4C-913F77455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4" name="图片 9">
              <a:extLst>
                <a:ext uri="{FF2B5EF4-FFF2-40B4-BE49-F238E27FC236}">
                  <a16:creationId xmlns:a16="http://schemas.microsoft.com/office/drawing/2014/main" xmlns="" id="{70DA4067-AB1E-BB6A-8D46-1F508B87F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755" name="图片 12">
              <a:extLst>
                <a:ext uri="{FF2B5EF4-FFF2-40B4-BE49-F238E27FC236}">
                  <a16:creationId xmlns:a16="http://schemas.microsoft.com/office/drawing/2014/main" xmlns="" id="{4CB146F7-1132-1531-2CCF-C40C80F9F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756" name="图片 22">
              <a:extLst>
                <a:ext uri="{FF2B5EF4-FFF2-40B4-BE49-F238E27FC236}">
                  <a16:creationId xmlns:a16="http://schemas.microsoft.com/office/drawing/2014/main" xmlns="" id="{A10E2525-8B01-AC52-3111-AECE746A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39" name="Picture 738">
            <a:extLst>
              <a:ext uri="{FF2B5EF4-FFF2-40B4-BE49-F238E27FC236}">
                <a16:creationId xmlns:a16="http://schemas.microsoft.com/office/drawing/2014/main" xmlns="" id="{4BF97804-7806-4D8A-A2BB-30C6504D1C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75642" y="3004145"/>
            <a:ext cx="2234055" cy="2921023"/>
          </a:xfrm>
          <a:prstGeom prst="rect">
            <a:avLst/>
          </a:prstGeom>
        </p:spPr>
      </p:pic>
      <p:pic>
        <p:nvPicPr>
          <p:cNvPr id="740" name="Picture 739">
            <a:extLst>
              <a:ext uri="{FF2B5EF4-FFF2-40B4-BE49-F238E27FC236}">
                <a16:creationId xmlns:a16="http://schemas.microsoft.com/office/drawing/2014/main" xmlns="" id="{DE9E9D6F-E11C-4B10-1377-F0D1089E23F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43591" y="3081162"/>
            <a:ext cx="1975893" cy="29210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5CA3F5-3CF1-9F58-92ED-66F16489CC3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82787" y="737475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3F4248E-C1C2-A01A-154A-3B2A41A93F8D}"/>
              </a:ext>
            </a:extLst>
          </p:cNvPr>
          <p:cNvSpPr/>
          <p:nvPr/>
        </p:nvSpPr>
        <p:spPr>
          <a:xfrm>
            <a:off x="661361" y="195183"/>
            <a:ext cx="10719855" cy="1071642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846788-EF87-06A8-F233-19D75B16A5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9964" y="1562100"/>
            <a:ext cx="7255987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0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xmlns="" id="{9E9FCC87-7086-DA8B-9A67-16314E0131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5062000" y="342695"/>
            <a:ext cx="1333548" cy="1208096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xmlns="" id="{41677080-5E03-04A3-FA7A-7142901104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41" y="1761310"/>
            <a:ext cx="660994" cy="673642"/>
          </a:xfrm>
          <a:prstGeom prst="rect">
            <a:avLst/>
          </a:prstGeom>
        </p:spPr>
      </p:pic>
      <p:sp>
        <p:nvSpPr>
          <p:cNvPr id="6" name="文本框 14">
            <a:extLst>
              <a:ext uri="{FF2B5EF4-FFF2-40B4-BE49-F238E27FC236}">
                <a16:creationId xmlns:a16="http://schemas.microsoft.com/office/drawing/2014/main" xmlns="" id="{CE63DE18-0D29-2902-69D8-10EB685217B1}"/>
              </a:ext>
            </a:extLst>
          </p:cNvPr>
          <p:cNvSpPr txBox="1"/>
          <p:nvPr/>
        </p:nvSpPr>
        <p:spPr>
          <a:xfrm>
            <a:off x="6693339" y="17233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029" sz="320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Mỗi bạn đặt một câu có sử dụng dấu hai chấm</a:t>
            </a:r>
            <a:endParaRPr lang="en-029" sz="3200" dirty="0" err="1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xmlns="" id="{E559D1D8-8F72-5149-20AC-D108C2404D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46" y="2995334"/>
            <a:ext cx="660994" cy="673642"/>
          </a:xfrm>
          <a:prstGeom prst="rect">
            <a:avLst/>
          </a:prstGeom>
        </p:spPr>
      </p:pic>
      <p:sp>
        <p:nvSpPr>
          <p:cNvPr id="8" name="文本框 13">
            <a:extLst>
              <a:ext uri="{FF2B5EF4-FFF2-40B4-BE49-F238E27FC236}">
                <a16:creationId xmlns:a16="http://schemas.microsoft.com/office/drawing/2014/main" xmlns="" id="{C83F504B-0A02-FE41-0F95-FCA9544DA538}"/>
              </a:ext>
            </a:extLst>
          </p:cNvPr>
          <p:cNvSpPr txBox="1"/>
          <p:nvPr/>
        </p:nvSpPr>
        <p:spPr>
          <a:xfrm>
            <a:off x="6755463" y="3044102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97AC8EE-8CD4-8023-BECB-A8FFAFF5A6E2}"/>
              </a:ext>
            </a:extLst>
          </p:cNvPr>
          <p:cNvSpPr txBox="1"/>
          <p:nvPr/>
        </p:nvSpPr>
        <p:spPr>
          <a:xfrm>
            <a:off x="6681629" y="4417867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图片 1">
            <a:extLst>
              <a:ext uri="{FF2B5EF4-FFF2-40B4-BE49-F238E27FC236}">
                <a16:creationId xmlns:a16="http://schemas.microsoft.com/office/drawing/2014/main" xmlns="" id="{4E709914-1E17-9634-78FC-1FB51BF3C8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49" y="4342953"/>
            <a:ext cx="660994" cy="673642"/>
          </a:xfrm>
          <a:prstGeom prst="rect">
            <a:avLst/>
          </a:prstGeom>
        </p:spPr>
      </p:pic>
      <p:sp>
        <p:nvSpPr>
          <p:cNvPr id="25" name="文本框 12">
            <a:extLst>
              <a:ext uri="{FF2B5EF4-FFF2-40B4-BE49-F238E27FC236}">
                <a16:creationId xmlns:a16="http://schemas.microsoft.com/office/drawing/2014/main" xmlns="" id="{3BBBE5C5-2A52-FD04-9EDF-4F45D786D946}"/>
              </a:ext>
            </a:extLst>
          </p:cNvPr>
          <p:cNvSpPr txBox="1"/>
          <p:nvPr/>
        </p:nvSpPr>
        <p:spPr>
          <a:xfrm>
            <a:off x="1683451" y="361912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NHÓM 4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60C6B89E-B348-EA59-8819-9F08C0779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94" y="1018171"/>
            <a:ext cx="4508169" cy="25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57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806A7DC-D1E9-5A34-F0A1-05C504BB42A1}"/>
              </a:ext>
            </a:extLst>
          </p:cNvPr>
          <p:cNvGrpSpPr/>
          <p:nvPr/>
        </p:nvGrpSpPr>
        <p:grpSpPr>
          <a:xfrm>
            <a:off x="1456061" y="945661"/>
            <a:ext cx="9459588" cy="3876822"/>
            <a:chOff x="4788955" y="4400146"/>
            <a:chExt cx="9459588" cy="387682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65931186-3AE9-5FD0-7ADE-35F47DA57626}"/>
                </a:ext>
              </a:extLst>
            </p:cNvPr>
            <p:cNvSpPr/>
            <p:nvPr/>
          </p:nvSpPr>
          <p:spPr>
            <a:xfrm>
              <a:off x="5444836" y="4965857"/>
              <a:ext cx="8803707" cy="3311111"/>
            </a:xfrm>
            <a:custGeom>
              <a:avLst/>
              <a:gdLst>
                <a:gd name="connsiteX0" fmla="*/ 0 w 8803707"/>
                <a:gd name="connsiteY0" fmla="*/ 551863 h 3311111"/>
                <a:gd name="connsiteX1" fmla="*/ 551863 w 8803707"/>
                <a:gd name="connsiteY1" fmla="*/ 0 h 3311111"/>
                <a:gd name="connsiteX2" fmla="*/ 8251844 w 8803707"/>
                <a:gd name="connsiteY2" fmla="*/ 0 h 3311111"/>
                <a:gd name="connsiteX3" fmla="*/ 8803707 w 8803707"/>
                <a:gd name="connsiteY3" fmla="*/ 551863 h 3311111"/>
                <a:gd name="connsiteX4" fmla="*/ 8803707 w 8803707"/>
                <a:gd name="connsiteY4" fmla="*/ 2759248 h 3311111"/>
                <a:gd name="connsiteX5" fmla="*/ 8251844 w 8803707"/>
                <a:gd name="connsiteY5" fmla="*/ 3311111 h 3311111"/>
                <a:gd name="connsiteX6" fmla="*/ 551863 w 8803707"/>
                <a:gd name="connsiteY6" fmla="*/ 3311111 h 3311111"/>
                <a:gd name="connsiteX7" fmla="*/ 0 w 8803707"/>
                <a:gd name="connsiteY7" fmla="*/ 2759248 h 3311111"/>
                <a:gd name="connsiteX8" fmla="*/ 0 w 8803707"/>
                <a:gd name="connsiteY8" fmla="*/ 551863 h 3311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03707" h="3311111" fill="none" extrusionOk="0">
                  <a:moveTo>
                    <a:pt x="0" y="551863"/>
                  </a:moveTo>
                  <a:cubicBezTo>
                    <a:pt x="-22297" y="237752"/>
                    <a:pt x="275654" y="32530"/>
                    <a:pt x="551863" y="0"/>
                  </a:cubicBezTo>
                  <a:cubicBezTo>
                    <a:pt x="2267782" y="-61902"/>
                    <a:pt x="7079157" y="-101778"/>
                    <a:pt x="8251844" y="0"/>
                  </a:cubicBezTo>
                  <a:cubicBezTo>
                    <a:pt x="8508242" y="-15172"/>
                    <a:pt x="8825019" y="218676"/>
                    <a:pt x="8803707" y="551863"/>
                  </a:cubicBezTo>
                  <a:cubicBezTo>
                    <a:pt x="8861361" y="1298156"/>
                    <a:pt x="8819982" y="1778084"/>
                    <a:pt x="8803707" y="2759248"/>
                  </a:cubicBezTo>
                  <a:cubicBezTo>
                    <a:pt x="8771670" y="3048350"/>
                    <a:pt x="8546200" y="3262902"/>
                    <a:pt x="8251844" y="3311111"/>
                  </a:cubicBezTo>
                  <a:cubicBezTo>
                    <a:pt x="4936883" y="3168719"/>
                    <a:pt x="2612281" y="3422212"/>
                    <a:pt x="551863" y="3311111"/>
                  </a:cubicBezTo>
                  <a:cubicBezTo>
                    <a:pt x="219641" y="3324838"/>
                    <a:pt x="-8242" y="3101615"/>
                    <a:pt x="0" y="2759248"/>
                  </a:cubicBezTo>
                  <a:cubicBezTo>
                    <a:pt x="-60195" y="1888187"/>
                    <a:pt x="-117669" y="1262942"/>
                    <a:pt x="0" y="551863"/>
                  </a:cubicBezTo>
                  <a:close/>
                </a:path>
                <a:path w="8803707" h="3311111" stroke="0" extrusionOk="0">
                  <a:moveTo>
                    <a:pt x="0" y="551863"/>
                  </a:moveTo>
                  <a:cubicBezTo>
                    <a:pt x="-21793" y="218275"/>
                    <a:pt x="234380" y="-21237"/>
                    <a:pt x="551863" y="0"/>
                  </a:cubicBezTo>
                  <a:cubicBezTo>
                    <a:pt x="2911231" y="-164947"/>
                    <a:pt x="5623106" y="-52288"/>
                    <a:pt x="8251844" y="0"/>
                  </a:cubicBezTo>
                  <a:cubicBezTo>
                    <a:pt x="8554922" y="-26759"/>
                    <a:pt x="8769973" y="252478"/>
                    <a:pt x="8803707" y="551863"/>
                  </a:cubicBezTo>
                  <a:cubicBezTo>
                    <a:pt x="8660382" y="886908"/>
                    <a:pt x="8897157" y="2093814"/>
                    <a:pt x="8803707" y="2759248"/>
                  </a:cubicBezTo>
                  <a:cubicBezTo>
                    <a:pt x="8815523" y="3079290"/>
                    <a:pt x="8536086" y="3273728"/>
                    <a:pt x="8251844" y="3311111"/>
                  </a:cubicBezTo>
                  <a:cubicBezTo>
                    <a:pt x="5473114" y="3469652"/>
                    <a:pt x="3766696" y="3169275"/>
                    <a:pt x="551863" y="3311111"/>
                  </a:cubicBezTo>
                  <a:cubicBezTo>
                    <a:pt x="244686" y="3353110"/>
                    <a:pt x="44116" y="3048694"/>
                    <a:pt x="0" y="2759248"/>
                  </a:cubicBezTo>
                  <a:cubicBezTo>
                    <a:pt x="108226" y="2287315"/>
                    <a:pt x="-136457" y="1628289"/>
                    <a:pt x="0" y="551863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Mẫu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 bảo vệ môi trường, chúng ta nên bắt đầu từ những hành động nhỏ nhất: không vứt rác bừa bãi, dọn dẹp vệ sinh môi trường, trồng cây xanh,... 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01EF1268-6759-C73B-A8E9-0BD8F52BB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8955" y="4400146"/>
              <a:ext cx="1311764" cy="1311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758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ng bóng Lời nói: Hình chữ nhật với Góc Tròn 1">
            <a:extLst>
              <a:ext uri="{FF2B5EF4-FFF2-40B4-BE49-F238E27FC236}">
                <a16:creationId xmlns:a16="http://schemas.microsoft.com/office/drawing/2014/main" xmlns="" id="{214F156F-A146-85F1-7734-2474AC939092}"/>
              </a:ext>
            </a:extLst>
          </p:cNvPr>
          <p:cNvSpPr/>
          <p:nvPr/>
        </p:nvSpPr>
        <p:spPr>
          <a:xfrm>
            <a:off x="2214212" y="182205"/>
            <a:ext cx="4465605" cy="1942169"/>
          </a:xfrm>
          <a:prstGeom prst="wedgeRoundRectCallout">
            <a:avLst>
              <a:gd name="adj1" fmla="val -45245"/>
              <a:gd name="adj2" fmla="val 66756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Bây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</a:t>
            </a:r>
            <a:r>
              <a:rPr kumimoji="0" lang="vi-VN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chúng ta cùng xem cách gói </a:t>
            </a:r>
            <a:r>
              <a:rPr kumimoji="0" lang="en-US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bánh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chưng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!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3FA8286E-A512-F8EF-6446-3A595D2D9B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845" y2="92340"/>
                        <a14:foregroundMark x1="50213" y1="93401" x2="51507" y2="93401"/>
                        <a14:foregroundMark x1="44174" y1="93401" x2="49166" y2="93401"/>
                        <a14:foregroundMark x1="51398" y1="95283" x2="52217" y2="95296"/>
                        <a14:foregroundMark x1="43118" y1="95152" x2="50349" y2="95266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36301" y="1671150"/>
            <a:ext cx="5087531" cy="4069829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D8061AAC-133F-32B9-0C8B-3C11783ED7EE}"/>
              </a:ext>
            </a:extLst>
          </p:cNvPr>
          <p:cNvGrpSpPr/>
          <p:nvPr/>
        </p:nvGrpSpPr>
        <p:grpSpPr>
          <a:xfrm>
            <a:off x="-541256" y="1661870"/>
            <a:ext cx="5187339" cy="5440377"/>
            <a:chOff x="3206663" y="1541290"/>
            <a:chExt cx="3890504" cy="4080283"/>
          </a:xfrm>
        </p:grpSpPr>
        <p:pic>
          <p:nvPicPr>
            <p:cNvPr id="4" name="Hình ảnh 3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xmlns="" id="{4E7A4CE0-FAA8-CD54-3C7E-8C1AEA020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799" b="92825" l="9983" r="89979">
                          <a14:foregroundMark x1="29946" y1="21776" x2="25474" y2="28093"/>
                          <a14:foregroundMark x1="40123" y1="7847" x2="46266" y2="8303"/>
                          <a14:foregroundMark x1="49510" y1="73842" x2="50605" y2="88313"/>
                          <a14:foregroundMark x1="50605" y1="88313" x2="50605" y2="88313"/>
                          <a14:foregroundMark x1="43847" y1="91913" x2="53408" y2="91961"/>
                          <a14:foregroundMark x1="53408" y1="91961" x2="53983" y2="91913"/>
                          <a14:foregroundMark x1="41447" y1="90713" x2="42523" y2="92825"/>
                          <a14:backgroundMark x1="21444" y1="38589" x2="23959" y2="54860"/>
                          <a14:backgroundMark x1="70609" y1="31198" x2="73143" y2="49580"/>
                          <a14:backgroundMark x1="27107" y1="28486" x2="32156" y2="21862"/>
                          <a14:backgroundMark x1="23728" y1="30598" x2="29391" y2="23974"/>
                          <a14:backgroundMark x1="23728" y1="30142" x2="29814" y2="22246"/>
                          <a14:backgroundMark x1="29814" y1="22246" x2="29871" y2="22006"/>
                          <a14:backgroundMark x1="23363" y1="30910" x2="30121" y2="22774"/>
                          <a14:backgroundMark x1="30121" y1="22774" x2="30351" y2="21574"/>
                          <a14:backgroundMark x1="29871" y1="21262" x2="26973" y2="26830"/>
                          <a14:backgroundMark x1="25648" y1="28942" x2="30601" y2="21262"/>
                          <a14:backgroundMark x1="59167" y1="64195" x2="61567" y2="67219"/>
                          <a14:backgroundMark x1="51929" y1="64507" x2="53983" y2="64051"/>
                          <a14:backgroundMark x1="86043" y1="84833" x2="86043" y2="84833"/>
                          <a14:backgroundMark x1="44097" y1="64195" x2="45172" y2="643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6663" y="1541290"/>
              <a:ext cx="3890504" cy="3112254"/>
            </a:xfrm>
            <a:prstGeom prst="rect">
              <a:avLst/>
            </a:prstGeom>
          </p:spPr>
        </p:pic>
        <p:pic>
          <p:nvPicPr>
            <p:cNvPr id="5" name="Hình ảnh 4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xmlns="" id="{789B5FD2-0073-4C2C-48AD-9C2BE4C73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279" b="91001" l="9983" r="89979">
                          <a14:foregroundMark x1="51085" y1="91001" x2="52294" y2="91001"/>
                          <a14:foregroundMark x1="44941" y1="9335" x2="46861" y2="8279"/>
                        </a14:backgroundRemoval>
                      </a14:imgEffect>
                    </a14:imgLayer>
                  </a14:imgProps>
                </a:ext>
              </a:extLst>
            </a:blip>
            <a:srcRect l="47383" t="84588" r="40713"/>
            <a:stretch/>
          </p:blipFill>
          <p:spPr>
            <a:xfrm>
              <a:off x="4968160" y="4634187"/>
              <a:ext cx="685218" cy="987386"/>
            </a:xfrm>
            <a:prstGeom prst="rect">
              <a:avLst/>
            </a:prstGeom>
          </p:spPr>
        </p:pic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460BB581-2E46-BC5B-6F37-EFECDCAD052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62" b="90213" l="6066" r="97641">
                        <a14:foregroundMark x1="8930" y1="71489" x2="14322" y2="86383"/>
                        <a14:foregroundMark x1="14322" y1="86383" x2="50463" y2="91915"/>
                        <a14:foregroundMark x1="50463" y1="91915" x2="79865" y2="85957"/>
                        <a14:foregroundMark x1="79865" y1="85957" x2="88627" y2="90638"/>
                        <a14:foregroundMark x1="89385" y1="34043" x2="92839" y2="76596"/>
                        <a14:foregroundMark x1="95366" y1="57021" x2="97725" y2="69787"/>
                        <a14:foregroundMark x1="6487" y1="64681" x2="6066" y2="72340"/>
                        <a14:foregroundMark x1="15501" y1="10213" x2="23083" y2="11915"/>
                        <a14:foregroundMark x1="23083" y1="11915" x2="32856" y2="11915"/>
                        <a14:foregroundMark x1="32856" y1="11915" x2="46588" y2="12340"/>
                        <a14:foregroundMark x1="55939" y1="10638" x2="62932" y2="9787"/>
                        <a14:foregroundMark x1="62932" y1="9787" x2="64532" y2="11064"/>
                        <a14:foregroundMark x1="74052" y1="10213" x2="80876" y2="10638"/>
                        <a14:foregroundMark x1="80876" y1="10638" x2="86942" y2="10213"/>
                        <a14:foregroundMark x1="86942" y1="10213" x2="88627" y2="10638"/>
                        <a14:foregroundMark x1="80118" y1="11915" x2="86268" y2="11915"/>
                        <a14:foregroundMark x1="86268" y1="11915" x2="88880" y2="11489"/>
                        <a14:backgroundMark x1="20219" y1="32766" x2="49705" y2="45532"/>
                        <a14:backgroundMark x1="49705" y1="45532" x2="64195" y2="34043"/>
                        <a14:backgroundMark x1="64195" y1="34043" x2="68324" y2="24255"/>
                        <a14:backgroundMark x1="62342" y1="24681" x2="69166" y2="32766"/>
                        <a14:backgroundMark x1="69166" y1="32766" x2="69166" y2="33191"/>
                      </a14:backgroundRemoval>
                    </a14:imgEffect>
                  </a14:imgLayer>
                </a14:imgProps>
              </a:ext>
            </a:extLst>
          </a:blip>
          <a:srcRect t="11170"/>
          <a:stretch/>
        </p:blipFill>
        <p:spPr>
          <a:xfrm>
            <a:off x="-54704" y="4680116"/>
            <a:ext cx="12060965" cy="2121105"/>
          </a:xfrm>
          <a:prstGeom prst="rect">
            <a:avLst/>
          </a:prstGeom>
        </p:spPr>
      </p:pic>
      <p:sp>
        <p:nvSpPr>
          <p:cNvPr id="11" name="Hình thang 10">
            <a:extLst>
              <a:ext uri="{FF2B5EF4-FFF2-40B4-BE49-F238E27FC236}">
                <a16:creationId xmlns:a16="http://schemas.microsoft.com/office/drawing/2014/main" xmlns="" id="{CF117B33-C7FA-80EC-BCFF-E4D0FE35A2CD}"/>
              </a:ext>
            </a:extLst>
          </p:cNvPr>
          <p:cNvSpPr/>
          <p:nvPr/>
        </p:nvSpPr>
        <p:spPr>
          <a:xfrm>
            <a:off x="433952" y="4696918"/>
            <a:ext cx="11572309" cy="1452893"/>
          </a:xfrm>
          <a:prstGeom prst="trapezoid">
            <a:avLst>
              <a:gd name="adj" fmla="val 93981"/>
            </a:avLst>
          </a:prstGeom>
          <a:solidFill>
            <a:srgbClr val="FFD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Hình tự do: Hình 27">
            <a:extLst>
              <a:ext uri="{FF2B5EF4-FFF2-40B4-BE49-F238E27FC236}">
                <a16:creationId xmlns:a16="http://schemas.microsoft.com/office/drawing/2014/main" xmlns="" id="{2358DC95-6DD3-1654-A942-BD312344F886}"/>
              </a:ext>
            </a:extLst>
          </p:cNvPr>
          <p:cNvSpPr/>
          <p:nvPr/>
        </p:nvSpPr>
        <p:spPr>
          <a:xfrm flipV="1">
            <a:off x="4526289" y="5324098"/>
            <a:ext cx="4033920" cy="190399"/>
          </a:xfrm>
          <a:custGeom>
            <a:avLst/>
            <a:gdLst>
              <a:gd name="connsiteX0" fmla="*/ 33282 w 3025440"/>
              <a:gd name="connsiteY0" fmla="*/ 185980 h 263528"/>
              <a:gd name="connsiteX1" fmla="*/ 327750 w 3025440"/>
              <a:gd name="connsiteY1" fmla="*/ 131736 h 263528"/>
              <a:gd name="connsiteX2" fmla="*/ 598971 w 3025440"/>
              <a:gd name="connsiteY2" fmla="*/ 123987 h 263528"/>
              <a:gd name="connsiteX3" fmla="*/ 645465 w 3025440"/>
              <a:gd name="connsiteY3" fmla="*/ 116238 h 263528"/>
              <a:gd name="connsiteX4" fmla="*/ 1280896 w 3025440"/>
              <a:gd name="connsiteY4" fmla="*/ 100739 h 263528"/>
              <a:gd name="connsiteX5" fmla="*/ 1404882 w 3025440"/>
              <a:gd name="connsiteY5" fmla="*/ 92990 h 263528"/>
              <a:gd name="connsiteX6" fmla="*/ 1474625 w 3025440"/>
              <a:gd name="connsiteY6" fmla="*/ 85241 h 263528"/>
              <a:gd name="connsiteX7" fmla="*/ 1559865 w 3025440"/>
              <a:gd name="connsiteY7" fmla="*/ 77492 h 263528"/>
              <a:gd name="connsiteX8" fmla="*/ 1614110 w 3025440"/>
              <a:gd name="connsiteY8" fmla="*/ 69743 h 263528"/>
              <a:gd name="connsiteX9" fmla="*/ 1947323 w 3025440"/>
              <a:gd name="connsiteY9" fmla="*/ 61994 h 263528"/>
              <a:gd name="connsiteX10" fmla="*/ 2327032 w 3025440"/>
              <a:gd name="connsiteY10" fmla="*/ 38746 h 263528"/>
              <a:gd name="connsiteX11" fmla="*/ 2536259 w 3025440"/>
              <a:gd name="connsiteY11" fmla="*/ 23248 h 263528"/>
              <a:gd name="connsiteX12" fmla="*/ 2667994 w 3025440"/>
              <a:gd name="connsiteY12" fmla="*/ 15499 h 263528"/>
              <a:gd name="connsiteX13" fmla="*/ 2729987 w 3025440"/>
              <a:gd name="connsiteY13" fmla="*/ 7750 h 263528"/>
              <a:gd name="connsiteX14" fmla="*/ 2776482 w 3025440"/>
              <a:gd name="connsiteY14" fmla="*/ 0 h 263528"/>
              <a:gd name="connsiteX15" fmla="*/ 3016706 w 3025440"/>
              <a:gd name="connsiteY15" fmla="*/ 7750 h 263528"/>
              <a:gd name="connsiteX16" fmla="*/ 3016706 w 3025440"/>
              <a:gd name="connsiteY16" fmla="*/ 61994 h 263528"/>
              <a:gd name="connsiteX17" fmla="*/ 2993459 w 3025440"/>
              <a:gd name="connsiteY17" fmla="*/ 69743 h 263528"/>
              <a:gd name="connsiteX18" fmla="*/ 2962462 w 3025440"/>
              <a:gd name="connsiteY18" fmla="*/ 77492 h 263528"/>
              <a:gd name="connsiteX19" fmla="*/ 2939215 w 3025440"/>
              <a:gd name="connsiteY19" fmla="*/ 85241 h 263528"/>
              <a:gd name="connsiteX20" fmla="*/ 2846225 w 3025440"/>
              <a:gd name="connsiteY20" fmla="*/ 92990 h 263528"/>
              <a:gd name="connsiteX21" fmla="*/ 2722238 w 3025440"/>
              <a:gd name="connsiteY21" fmla="*/ 108489 h 263528"/>
              <a:gd name="connsiteX22" fmla="*/ 2621499 w 3025440"/>
              <a:gd name="connsiteY22" fmla="*/ 116238 h 263528"/>
              <a:gd name="connsiteX23" fmla="*/ 2575004 w 3025440"/>
              <a:gd name="connsiteY23" fmla="*/ 123987 h 263528"/>
              <a:gd name="connsiteX24" fmla="*/ 2187547 w 3025440"/>
              <a:gd name="connsiteY24" fmla="*/ 139485 h 263528"/>
              <a:gd name="connsiteX25" fmla="*/ 2048062 w 3025440"/>
              <a:gd name="connsiteY25" fmla="*/ 147234 h 263528"/>
              <a:gd name="connsiteX26" fmla="*/ 1970571 w 3025440"/>
              <a:gd name="connsiteY26" fmla="*/ 162733 h 263528"/>
              <a:gd name="connsiteX27" fmla="*/ 1908577 w 3025440"/>
              <a:gd name="connsiteY27" fmla="*/ 178231 h 263528"/>
              <a:gd name="connsiteX28" fmla="*/ 1319642 w 3025440"/>
              <a:gd name="connsiteY28" fmla="*/ 185980 h 263528"/>
              <a:gd name="connsiteX29" fmla="*/ 1242150 w 3025440"/>
              <a:gd name="connsiteY29" fmla="*/ 193729 h 263528"/>
              <a:gd name="connsiteX30" fmla="*/ 1149160 w 3025440"/>
              <a:gd name="connsiteY30" fmla="*/ 201478 h 263528"/>
              <a:gd name="connsiteX31" fmla="*/ 1071669 w 3025440"/>
              <a:gd name="connsiteY31" fmla="*/ 216977 h 263528"/>
              <a:gd name="connsiteX32" fmla="*/ 1025174 w 3025440"/>
              <a:gd name="connsiteY32" fmla="*/ 224726 h 263528"/>
              <a:gd name="connsiteX33" fmla="*/ 885689 w 3025440"/>
              <a:gd name="connsiteY33" fmla="*/ 240224 h 263528"/>
              <a:gd name="connsiteX34" fmla="*/ 172767 w 3025440"/>
              <a:gd name="connsiteY34" fmla="*/ 255722 h 263528"/>
              <a:gd name="connsiteX35" fmla="*/ 118523 w 3025440"/>
              <a:gd name="connsiteY35" fmla="*/ 263472 h 263528"/>
              <a:gd name="connsiteX36" fmla="*/ 33282 w 3025440"/>
              <a:gd name="connsiteY36" fmla="*/ 247973 h 263528"/>
              <a:gd name="connsiteX37" fmla="*/ 33282 w 3025440"/>
              <a:gd name="connsiteY37" fmla="*/ 185980 h 26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025440" h="263528">
                <a:moveTo>
                  <a:pt x="33282" y="185980"/>
                </a:moveTo>
                <a:cubicBezTo>
                  <a:pt x="82360" y="166607"/>
                  <a:pt x="245984" y="138665"/>
                  <a:pt x="327750" y="131736"/>
                </a:cubicBezTo>
                <a:cubicBezTo>
                  <a:pt x="417871" y="124099"/>
                  <a:pt x="508564" y="126570"/>
                  <a:pt x="598971" y="123987"/>
                </a:cubicBezTo>
                <a:cubicBezTo>
                  <a:pt x="614469" y="121404"/>
                  <a:pt x="629861" y="118074"/>
                  <a:pt x="645465" y="116238"/>
                </a:cubicBezTo>
                <a:cubicBezTo>
                  <a:pt x="844197" y="92858"/>
                  <a:pt x="1146853" y="102627"/>
                  <a:pt x="1280896" y="100739"/>
                </a:cubicBezTo>
                <a:lnTo>
                  <a:pt x="1404882" y="92990"/>
                </a:lnTo>
                <a:cubicBezTo>
                  <a:pt x="1428198" y="91125"/>
                  <a:pt x="1451350" y="87568"/>
                  <a:pt x="1474625" y="85241"/>
                </a:cubicBezTo>
                <a:cubicBezTo>
                  <a:pt x="1503014" y="82402"/>
                  <a:pt x="1531509" y="80643"/>
                  <a:pt x="1559865" y="77492"/>
                </a:cubicBezTo>
                <a:cubicBezTo>
                  <a:pt x="1578019" y="75475"/>
                  <a:pt x="1595859" y="70473"/>
                  <a:pt x="1614110" y="69743"/>
                </a:cubicBezTo>
                <a:cubicBezTo>
                  <a:pt x="1725122" y="65303"/>
                  <a:pt x="1836252" y="64577"/>
                  <a:pt x="1947323" y="61994"/>
                </a:cubicBezTo>
                <a:cubicBezTo>
                  <a:pt x="2124560" y="42299"/>
                  <a:pt x="1973019" y="57711"/>
                  <a:pt x="2327032" y="38746"/>
                </a:cubicBezTo>
                <a:cubicBezTo>
                  <a:pt x="2603515" y="23935"/>
                  <a:pt x="2324328" y="38386"/>
                  <a:pt x="2536259" y="23248"/>
                </a:cubicBezTo>
                <a:cubicBezTo>
                  <a:pt x="2580135" y="20114"/>
                  <a:pt x="2624082" y="18082"/>
                  <a:pt x="2667994" y="15499"/>
                </a:cubicBezTo>
                <a:lnTo>
                  <a:pt x="2729987" y="7750"/>
                </a:lnTo>
                <a:cubicBezTo>
                  <a:pt x="2745541" y="5528"/>
                  <a:pt x="2760770" y="0"/>
                  <a:pt x="2776482" y="0"/>
                </a:cubicBezTo>
                <a:cubicBezTo>
                  <a:pt x="2856598" y="0"/>
                  <a:pt x="2936631" y="5167"/>
                  <a:pt x="3016706" y="7750"/>
                </a:cubicBezTo>
                <a:cubicBezTo>
                  <a:pt x="3022994" y="26615"/>
                  <a:pt x="3032732" y="41961"/>
                  <a:pt x="3016706" y="61994"/>
                </a:cubicBezTo>
                <a:cubicBezTo>
                  <a:pt x="3011603" y="68372"/>
                  <a:pt x="3001313" y="67499"/>
                  <a:pt x="2993459" y="69743"/>
                </a:cubicBezTo>
                <a:cubicBezTo>
                  <a:pt x="2983218" y="72669"/>
                  <a:pt x="2972703" y="74566"/>
                  <a:pt x="2962462" y="77492"/>
                </a:cubicBezTo>
                <a:cubicBezTo>
                  <a:pt x="2954608" y="79736"/>
                  <a:pt x="2947312" y="84161"/>
                  <a:pt x="2939215" y="85241"/>
                </a:cubicBezTo>
                <a:cubicBezTo>
                  <a:pt x="2908384" y="89352"/>
                  <a:pt x="2877152" y="89676"/>
                  <a:pt x="2846225" y="92990"/>
                </a:cubicBezTo>
                <a:cubicBezTo>
                  <a:pt x="2804811" y="97427"/>
                  <a:pt x="2763668" y="104203"/>
                  <a:pt x="2722238" y="108489"/>
                </a:cubicBezTo>
                <a:cubicBezTo>
                  <a:pt x="2688738" y="111955"/>
                  <a:pt x="2655079" y="113655"/>
                  <a:pt x="2621499" y="116238"/>
                </a:cubicBezTo>
                <a:cubicBezTo>
                  <a:pt x="2606001" y="118821"/>
                  <a:pt x="2590608" y="122151"/>
                  <a:pt x="2575004" y="123987"/>
                </a:cubicBezTo>
                <a:cubicBezTo>
                  <a:pt x="2443342" y="139476"/>
                  <a:pt x="2327778" y="135889"/>
                  <a:pt x="2187547" y="139485"/>
                </a:cubicBezTo>
                <a:cubicBezTo>
                  <a:pt x="2141052" y="142068"/>
                  <a:pt x="2094364" y="142273"/>
                  <a:pt x="2048062" y="147234"/>
                </a:cubicBezTo>
                <a:cubicBezTo>
                  <a:pt x="2021870" y="150040"/>
                  <a:pt x="1996126" y="156344"/>
                  <a:pt x="1970571" y="162733"/>
                </a:cubicBezTo>
                <a:cubicBezTo>
                  <a:pt x="1949906" y="167899"/>
                  <a:pt x="1929864" y="177471"/>
                  <a:pt x="1908577" y="178231"/>
                </a:cubicBezTo>
                <a:cubicBezTo>
                  <a:pt x="1712373" y="185238"/>
                  <a:pt x="1515954" y="183397"/>
                  <a:pt x="1319642" y="185980"/>
                </a:cubicBezTo>
                <a:lnTo>
                  <a:pt x="1242150" y="193729"/>
                </a:lnTo>
                <a:cubicBezTo>
                  <a:pt x="1211174" y="196545"/>
                  <a:pt x="1179979" y="197275"/>
                  <a:pt x="1149160" y="201478"/>
                </a:cubicBezTo>
                <a:cubicBezTo>
                  <a:pt x="1123060" y="205037"/>
                  <a:pt x="1097653" y="212647"/>
                  <a:pt x="1071669" y="216977"/>
                </a:cubicBezTo>
                <a:cubicBezTo>
                  <a:pt x="1056171" y="219560"/>
                  <a:pt x="1040728" y="222504"/>
                  <a:pt x="1025174" y="224726"/>
                </a:cubicBezTo>
                <a:cubicBezTo>
                  <a:pt x="991719" y="229505"/>
                  <a:pt x="916219" y="238119"/>
                  <a:pt x="885689" y="240224"/>
                </a:cubicBezTo>
                <a:cubicBezTo>
                  <a:pt x="649306" y="256526"/>
                  <a:pt x="407061" y="252513"/>
                  <a:pt x="172767" y="255722"/>
                </a:cubicBezTo>
                <a:cubicBezTo>
                  <a:pt x="154686" y="258305"/>
                  <a:pt x="136788" y="263472"/>
                  <a:pt x="118523" y="263472"/>
                </a:cubicBezTo>
                <a:cubicBezTo>
                  <a:pt x="-23108" y="263472"/>
                  <a:pt x="-18728" y="265310"/>
                  <a:pt x="33282" y="247973"/>
                </a:cubicBezTo>
                <a:cubicBezTo>
                  <a:pt x="53080" y="218278"/>
                  <a:pt x="-15796" y="205353"/>
                  <a:pt x="33282" y="18598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Hình tự do: Hình 28">
            <a:extLst>
              <a:ext uri="{FF2B5EF4-FFF2-40B4-BE49-F238E27FC236}">
                <a16:creationId xmlns:a16="http://schemas.microsoft.com/office/drawing/2014/main" xmlns="" id="{33239172-E6BF-BA58-7B04-8AE88D4E6850}"/>
              </a:ext>
            </a:extLst>
          </p:cNvPr>
          <p:cNvSpPr/>
          <p:nvPr/>
        </p:nvSpPr>
        <p:spPr>
          <a:xfrm rot="5400000" flipV="1">
            <a:off x="4854797" y="5032980"/>
            <a:ext cx="3522099" cy="127941"/>
          </a:xfrm>
          <a:custGeom>
            <a:avLst/>
            <a:gdLst>
              <a:gd name="connsiteX0" fmla="*/ 33282 w 3025440"/>
              <a:gd name="connsiteY0" fmla="*/ 185980 h 263528"/>
              <a:gd name="connsiteX1" fmla="*/ 327750 w 3025440"/>
              <a:gd name="connsiteY1" fmla="*/ 131736 h 263528"/>
              <a:gd name="connsiteX2" fmla="*/ 598971 w 3025440"/>
              <a:gd name="connsiteY2" fmla="*/ 123987 h 263528"/>
              <a:gd name="connsiteX3" fmla="*/ 645465 w 3025440"/>
              <a:gd name="connsiteY3" fmla="*/ 116238 h 263528"/>
              <a:gd name="connsiteX4" fmla="*/ 1280896 w 3025440"/>
              <a:gd name="connsiteY4" fmla="*/ 100739 h 263528"/>
              <a:gd name="connsiteX5" fmla="*/ 1404882 w 3025440"/>
              <a:gd name="connsiteY5" fmla="*/ 92990 h 263528"/>
              <a:gd name="connsiteX6" fmla="*/ 1474625 w 3025440"/>
              <a:gd name="connsiteY6" fmla="*/ 85241 h 263528"/>
              <a:gd name="connsiteX7" fmla="*/ 1559865 w 3025440"/>
              <a:gd name="connsiteY7" fmla="*/ 77492 h 263528"/>
              <a:gd name="connsiteX8" fmla="*/ 1614110 w 3025440"/>
              <a:gd name="connsiteY8" fmla="*/ 69743 h 263528"/>
              <a:gd name="connsiteX9" fmla="*/ 1947323 w 3025440"/>
              <a:gd name="connsiteY9" fmla="*/ 61994 h 263528"/>
              <a:gd name="connsiteX10" fmla="*/ 2327032 w 3025440"/>
              <a:gd name="connsiteY10" fmla="*/ 38746 h 263528"/>
              <a:gd name="connsiteX11" fmla="*/ 2536259 w 3025440"/>
              <a:gd name="connsiteY11" fmla="*/ 23248 h 263528"/>
              <a:gd name="connsiteX12" fmla="*/ 2667994 w 3025440"/>
              <a:gd name="connsiteY12" fmla="*/ 15499 h 263528"/>
              <a:gd name="connsiteX13" fmla="*/ 2729987 w 3025440"/>
              <a:gd name="connsiteY13" fmla="*/ 7750 h 263528"/>
              <a:gd name="connsiteX14" fmla="*/ 2776482 w 3025440"/>
              <a:gd name="connsiteY14" fmla="*/ 0 h 263528"/>
              <a:gd name="connsiteX15" fmla="*/ 3016706 w 3025440"/>
              <a:gd name="connsiteY15" fmla="*/ 7750 h 263528"/>
              <a:gd name="connsiteX16" fmla="*/ 3016706 w 3025440"/>
              <a:gd name="connsiteY16" fmla="*/ 61994 h 263528"/>
              <a:gd name="connsiteX17" fmla="*/ 2993459 w 3025440"/>
              <a:gd name="connsiteY17" fmla="*/ 69743 h 263528"/>
              <a:gd name="connsiteX18" fmla="*/ 2962462 w 3025440"/>
              <a:gd name="connsiteY18" fmla="*/ 77492 h 263528"/>
              <a:gd name="connsiteX19" fmla="*/ 2939215 w 3025440"/>
              <a:gd name="connsiteY19" fmla="*/ 85241 h 263528"/>
              <a:gd name="connsiteX20" fmla="*/ 2846225 w 3025440"/>
              <a:gd name="connsiteY20" fmla="*/ 92990 h 263528"/>
              <a:gd name="connsiteX21" fmla="*/ 2722238 w 3025440"/>
              <a:gd name="connsiteY21" fmla="*/ 108489 h 263528"/>
              <a:gd name="connsiteX22" fmla="*/ 2621499 w 3025440"/>
              <a:gd name="connsiteY22" fmla="*/ 116238 h 263528"/>
              <a:gd name="connsiteX23" fmla="*/ 2575004 w 3025440"/>
              <a:gd name="connsiteY23" fmla="*/ 123987 h 263528"/>
              <a:gd name="connsiteX24" fmla="*/ 2187547 w 3025440"/>
              <a:gd name="connsiteY24" fmla="*/ 139485 h 263528"/>
              <a:gd name="connsiteX25" fmla="*/ 2048062 w 3025440"/>
              <a:gd name="connsiteY25" fmla="*/ 147234 h 263528"/>
              <a:gd name="connsiteX26" fmla="*/ 1970571 w 3025440"/>
              <a:gd name="connsiteY26" fmla="*/ 162733 h 263528"/>
              <a:gd name="connsiteX27" fmla="*/ 1908577 w 3025440"/>
              <a:gd name="connsiteY27" fmla="*/ 178231 h 263528"/>
              <a:gd name="connsiteX28" fmla="*/ 1319642 w 3025440"/>
              <a:gd name="connsiteY28" fmla="*/ 185980 h 263528"/>
              <a:gd name="connsiteX29" fmla="*/ 1242150 w 3025440"/>
              <a:gd name="connsiteY29" fmla="*/ 193729 h 263528"/>
              <a:gd name="connsiteX30" fmla="*/ 1149160 w 3025440"/>
              <a:gd name="connsiteY30" fmla="*/ 201478 h 263528"/>
              <a:gd name="connsiteX31" fmla="*/ 1071669 w 3025440"/>
              <a:gd name="connsiteY31" fmla="*/ 216977 h 263528"/>
              <a:gd name="connsiteX32" fmla="*/ 1025174 w 3025440"/>
              <a:gd name="connsiteY32" fmla="*/ 224726 h 263528"/>
              <a:gd name="connsiteX33" fmla="*/ 885689 w 3025440"/>
              <a:gd name="connsiteY33" fmla="*/ 240224 h 263528"/>
              <a:gd name="connsiteX34" fmla="*/ 172767 w 3025440"/>
              <a:gd name="connsiteY34" fmla="*/ 255722 h 263528"/>
              <a:gd name="connsiteX35" fmla="*/ 118523 w 3025440"/>
              <a:gd name="connsiteY35" fmla="*/ 263472 h 263528"/>
              <a:gd name="connsiteX36" fmla="*/ 33282 w 3025440"/>
              <a:gd name="connsiteY36" fmla="*/ 247973 h 263528"/>
              <a:gd name="connsiteX37" fmla="*/ 33282 w 3025440"/>
              <a:gd name="connsiteY37" fmla="*/ 185980 h 26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025440" h="263528">
                <a:moveTo>
                  <a:pt x="33282" y="185980"/>
                </a:moveTo>
                <a:cubicBezTo>
                  <a:pt x="82360" y="166607"/>
                  <a:pt x="245984" y="138665"/>
                  <a:pt x="327750" y="131736"/>
                </a:cubicBezTo>
                <a:cubicBezTo>
                  <a:pt x="417871" y="124099"/>
                  <a:pt x="508564" y="126570"/>
                  <a:pt x="598971" y="123987"/>
                </a:cubicBezTo>
                <a:cubicBezTo>
                  <a:pt x="614469" y="121404"/>
                  <a:pt x="629861" y="118074"/>
                  <a:pt x="645465" y="116238"/>
                </a:cubicBezTo>
                <a:cubicBezTo>
                  <a:pt x="844197" y="92858"/>
                  <a:pt x="1146853" y="102627"/>
                  <a:pt x="1280896" y="100739"/>
                </a:cubicBezTo>
                <a:lnTo>
                  <a:pt x="1404882" y="92990"/>
                </a:lnTo>
                <a:cubicBezTo>
                  <a:pt x="1428198" y="91125"/>
                  <a:pt x="1451350" y="87568"/>
                  <a:pt x="1474625" y="85241"/>
                </a:cubicBezTo>
                <a:cubicBezTo>
                  <a:pt x="1503014" y="82402"/>
                  <a:pt x="1531509" y="80643"/>
                  <a:pt x="1559865" y="77492"/>
                </a:cubicBezTo>
                <a:cubicBezTo>
                  <a:pt x="1578019" y="75475"/>
                  <a:pt x="1595859" y="70473"/>
                  <a:pt x="1614110" y="69743"/>
                </a:cubicBezTo>
                <a:cubicBezTo>
                  <a:pt x="1725122" y="65303"/>
                  <a:pt x="1836252" y="64577"/>
                  <a:pt x="1947323" y="61994"/>
                </a:cubicBezTo>
                <a:cubicBezTo>
                  <a:pt x="2124560" y="42299"/>
                  <a:pt x="1973019" y="57711"/>
                  <a:pt x="2327032" y="38746"/>
                </a:cubicBezTo>
                <a:cubicBezTo>
                  <a:pt x="2603515" y="23935"/>
                  <a:pt x="2324328" y="38386"/>
                  <a:pt x="2536259" y="23248"/>
                </a:cubicBezTo>
                <a:cubicBezTo>
                  <a:pt x="2580135" y="20114"/>
                  <a:pt x="2624082" y="18082"/>
                  <a:pt x="2667994" y="15499"/>
                </a:cubicBezTo>
                <a:lnTo>
                  <a:pt x="2729987" y="7750"/>
                </a:lnTo>
                <a:cubicBezTo>
                  <a:pt x="2745541" y="5528"/>
                  <a:pt x="2760770" y="0"/>
                  <a:pt x="2776482" y="0"/>
                </a:cubicBezTo>
                <a:cubicBezTo>
                  <a:pt x="2856598" y="0"/>
                  <a:pt x="2936631" y="5167"/>
                  <a:pt x="3016706" y="7750"/>
                </a:cubicBezTo>
                <a:cubicBezTo>
                  <a:pt x="3022994" y="26615"/>
                  <a:pt x="3032732" y="41961"/>
                  <a:pt x="3016706" y="61994"/>
                </a:cubicBezTo>
                <a:cubicBezTo>
                  <a:pt x="3011603" y="68372"/>
                  <a:pt x="3001313" y="67499"/>
                  <a:pt x="2993459" y="69743"/>
                </a:cubicBezTo>
                <a:cubicBezTo>
                  <a:pt x="2983218" y="72669"/>
                  <a:pt x="2972703" y="74566"/>
                  <a:pt x="2962462" y="77492"/>
                </a:cubicBezTo>
                <a:cubicBezTo>
                  <a:pt x="2954608" y="79736"/>
                  <a:pt x="2947312" y="84161"/>
                  <a:pt x="2939215" y="85241"/>
                </a:cubicBezTo>
                <a:cubicBezTo>
                  <a:pt x="2908384" y="89352"/>
                  <a:pt x="2877152" y="89676"/>
                  <a:pt x="2846225" y="92990"/>
                </a:cubicBezTo>
                <a:cubicBezTo>
                  <a:pt x="2804811" y="97427"/>
                  <a:pt x="2763668" y="104203"/>
                  <a:pt x="2722238" y="108489"/>
                </a:cubicBezTo>
                <a:cubicBezTo>
                  <a:pt x="2688738" y="111955"/>
                  <a:pt x="2655079" y="113655"/>
                  <a:pt x="2621499" y="116238"/>
                </a:cubicBezTo>
                <a:cubicBezTo>
                  <a:pt x="2606001" y="118821"/>
                  <a:pt x="2590608" y="122151"/>
                  <a:pt x="2575004" y="123987"/>
                </a:cubicBezTo>
                <a:cubicBezTo>
                  <a:pt x="2443342" y="139476"/>
                  <a:pt x="2327778" y="135889"/>
                  <a:pt x="2187547" y="139485"/>
                </a:cubicBezTo>
                <a:cubicBezTo>
                  <a:pt x="2141052" y="142068"/>
                  <a:pt x="2094364" y="142273"/>
                  <a:pt x="2048062" y="147234"/>
                </a:cubicBezTo>
                <a:cubicBezTo>
                  <a:pt x="2021870" y="150040"/>
                  <a:pt x="1996126" y="156344"/>
                  <a:pt x="1970571" y="162733"/>
                </a:cubicBezTo>
                <a:cubicBezTo>
                  <a:pt x="1949906" y="167899"/>
                  <a:pt x="1929864" y="177471"/>
                  <a:pt x="1908577" y="178231"/>
                </a:cubicBezTo>
                <a:cubicBezTo>
                  <a:pt x="1712373" y="185238"/>
                  <a:pt x="1515954" y="183397"/>
                  <a:pt x="1319642" y="185980"/>
                </a:cubicBezTo>
                <a:lnTo>
                  <a:pt x="1242150" y="193729"/>
                </a:lnTo>
                <a:cubicBezTo>
                  <a:pt x="1211174" y="196545"/>
                  <a:pt x="1179979" y="197275"/>
                  <a:pt x="1149160" y="201478"/>
                </a:cubicBezTo>
                <a:cubicBezTo>
                  <a:pt x="1123060" y="205037"/>
                  <a:pt x="1097653" y="212647"/>
                  <a:pt x="1071669" y="216977"/>
                </a:cubicBezTo>
                <a:cubicBezTo>
                  <a:pt x="1056171" y="219560"/>
                  <a:pt x="1040728" y="222504"/>
                  <a:pt x="1025174" y="224726"/>
                </a:cubicBezTo>
                <a:cubicBezTo>
                  <a:pt x="991719" y="229505"/>
                  <a:pt x="916219" y="238119"/>
                  <a:pt x="885689" y="240224"/>
                </a:cubicBezTo>
                <a:cubicBezTo>
                  <a:pt x="649306" y="256526"/>
                  <a:pt x="407061" y="252513"/>
                  <a:pt x="172767" y="255722"/>
                </a:cubicBezTo>
                <a:cubicBezTo>
                  <a:pt x="154686" y="258305"/>
                  <a:pt x="136788" y="263472"/>
                  <a:pt x="118523" y="263472"/>
                </a:cubicBezTo>
                <a:cubicBezTo>
                  <a:pt x="-23108" y="263472"/>
                  <a:pt x="-18728" y="265310"/>
                  <a:pt x="33282" y="247973"/>
                </a:cubicBezTo>
                <a:cubicBezTo>
                  <a:pt x="53080" y="218278"/>
                  <a:pt x="-15796" y="205353"/>
                  <a:pt x="33282" y="18598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Phrynium Leaf Isolated On White Background Stock Photo 757820566 |  Shutterstock">
            <a:extLst>
              <a:ext uri="{FF2B5EF4-FFF2-40B4-BE49-F238E27FC236}">
                <a16:creationId xmlns:a16="http://schemas.microsoft.com/office/drawing/2014/main" xmlns="" id="{F367DC45-C881-A6BB-F8EC-4D03175FE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9821" r="92411">
                        <a14:foregroundMark x1="88839" y1="53929" x2="92411" y2="71786"/>
                        <a14:foregroundMark x1="92411" y1="71786" x2="92411" y2="73571"/>
                        <a14:backgroundMark x1="37054" y1="49643" x2="42634" y2="6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1022">
            <a:off x="3821045" y="3743593"/>
            <a:ext cx="4734488" cy="295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hrynium Leaf Isolated On White Background Stock Photo 757820566 |  Shutterstock">
            <a:extLst>
              <a:ext uri="{FF2B5EF4-FFF2-40B4-BE49-F238E27FC236}">
                <a16:creationId xmlns:a16="http://schemas.microsoft.com/office/drawing/2014/main" xmlns="" id="{225F59E2-799D-134F-47F5-59F50465F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9821" r="92411">
                        <a14:foregroundMark x1="88839" y1="53929" x2="92411" y2="71786"/>
                        <a14:foregroundMark x1="92411" y1="71786" x2="92411" y2="73571"/>
                        <a14:backgroundMark x1="45089" y1="62500" x2="38170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93402">
            <a:off x="4709169" y="3994357"/>
            <a:ext cx="4688457" cy="295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0B871962-6C73-E80F-0EE5-50F55C059E66}"/>
              </a:ext>
            </a:extLst>
          </p:cNvPr>
          <p:cNvGrpSpPr/>
          <p:nvPr/>
        </p:nvGrpSpPr>
        <p:grpSpPr>
          <a:xfrm>
            <a:off x="5560857" y="4094821"/>
            <a:ext cx="2032035" cy="1646159"/>
            <a:chOff x="2769103" y="2386898"/>
            <a:chExt cx="1903114" cy="1733889"/>
          </a:xfrm>
        </p:grpSpPr>
        <p:pic>
          <p:nvPicPr>
            <p:cNvPr id="19" name="Hình ảnh 18" descr="Ảnh có chứa văn bản&#10;&#10;Mô tả được tạo tự động">
              <a:extLst>
                <a:ext uri="{FF2B5EF4-FFF2-40B4-BE49-F238E27FC236}">
                  <a16:creationId xmlns:a16="http://schemas.microsoft.com/office/drawing/2014/main" xmlns="" id="{D7571CD5-1856-2CC7-4405-ED7F68E6C5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6377" b="63865" l="6667" r="63004">
                          <a14:foregroundMark x1="52234" y1="41739" x2="53187" y2="52754"/>
                          <a14:foregroundMark x1="53187" y1="52754" x2="50916" y2="55845"/>
                          <a14:foregroundMark x1="47985" y1="49952" x2="46374" y2="57681"/>
                          <a14:foregroundMark x1="47619" y1="59710" x2="54872" y2="57971"/>
                          <a14:foregroundMark x1="54872" y1="57971" x2="54872" y2="57971"/>
                          <a14:foregroundMark x1="48352" y1="63382" x2="51355" y2="63865"/>
                          <a14:foregroundMark x1="60733" y1="45894" x2="63004" y2="54783"/>
                          <a14:backgroundMark x1="36410" y1="25700" x2="28938" y2="39807"/>
                          <a14:backgroundMark x1="28938" y1="39807" x2="28864" y2="40097"/>
                          <a14:backgroundMark x1="28645" y1="28116" x2="30842" y2="50725"/>
                          <a14:backgroundMark x1="24689" y1="28309" x2="36923" y2="34010"/>
                          <a14:backgroundMark x1="36923" y1="34010" x2="36996" y2="33913"/>
                          <a14:backgroundMark x1="23590" y1="29565" x2="41758" y2="25217"/>
                          <a14:backgroundMark x1="26154" y1="26184" x2="44908" y2="23188"/>
                          <a14:backgroundMark x1="44908" y1="23188" x2="44908" y2="23188"/>
                          <a14:backgroundMark x1="27619" y1="24155" x2="55311" y2="21932"/>
                          <a14:backgroundMark x1="55311" y1="21932" x2="41905" y2="32947"/>
                          <a14:backgroundMark x1="41905" y1="32947" x2="30110" y2="53140"/>
                          <a14:backgroundMark x1="30110" y1="53140" x2="24542" y2="34879"/>
                          <a14:backgroundMark x1="24542" y1="34879" x2="24982" y2="56618"/>
                          <a14:backgroundMark x1="24982" y1="56618" x2="34579" y2="50531"/>
                          <a14:backgroundMark x1="34579" y1="50531" x2="47253" y2="27440"/>
                          <a14:backgroundMark x1="47253" y1="27440" x2="55824" y2="20483"/>
                          <a14:backgroundMark x1="55824" y1="20483" x2="65568" y2="19324"/>
                          <a14:backgroundMark x1="93333" y1="69758" x2="93333" y2="69758"/>
                        </a14:backgroundRemoval>
                      </a14:imgEffect>
                    </a14:imgLayer>
                  </a14:imgProps>
                </a:ext>
              </a:extLst>
            </a:blip>
            <a:srcRect l="39299" t="56221" r="32645" b="34818"/>
            <a:stretch/>
          </p:blipFill>
          <p:spPr>
            <a:xfrm>
              <a:off x="3126833" y="3094937"/>
              <a:ext cx="1434796" cy="710826"/>
            </a:xfrm>
            <a:prstGeom prst="rect">
              <a:avLst/>
            </a:prstGeom>
          </p:spPr>
        </p:pic>
        <p:pic>
          <p:nvPicPr>
            <p:cNvPr id="10" name="Hình ảnh 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xmlns="" id="{68DF01E4-9500-47BF-5622-CC4547348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6377" b="63865" l="6667" r="63004">
                          <a14:foregroundMark x1="52234" y1="41739" x2="52641" y2="46444"/>
                          <a14:foregroundMark x1="47985" y1="49952" x2="46374" y2="57681"/>
                          <a14:foregroundMark x1="47619" y1="59710" x2="54872" y2="57971"/>
                          <a14:foregroundMark x1="54872" y1="57971" x2="54872" y2="57971"/>
                          <a14:foregroundMark x1="48352" y1="63382" x2="51355" y2="63865"/>
                          <a14:foregroundMark x1="60733" y1="45894" x2="63004" y2="54783"/>
                          <a14:backgroundMark x1="36410" y1="25700" x2="28938" y2="39807"/>
                          <a14:backgroundMark x1="28938" y1="39807" x2="28864" y2="40097"/>
                          <a14:backgroundMark x1="28645" y1="28116" x2="30842" y2="50725"/>
                          <a14:backgroundMark x1="24689" y1="28309" x2="36923" y2="34010"/>
                          <a14:backgroundMark x1="36923" y1="34010" x2="36996" y2="33913"/>
                          <a14:backgroundMark x1="23590" y1="29565" x2="41758" y2="25217"/>
                          <a14:backgroundMark x1="26154" y1="26184" x2="44908" y2="23188"/>
                          <a14:backgroundMark x1="44908" y1="23188" x2="44908" y2="23188"/>
                          <a14:backgroundMark x1="27619" y1="24155" x2="55311" y2="21932"/>
                          <a14:backgroundMark x1="55311" y1="21932" x2="41905" y2="32947"/>
                          <a14:backgroundMark x1="41905" y1="32947" x2="30110" y2="53140"/>
                          <a14:backgroundMark x1="30110" y1="53140" x2="24542" y2="34879"/>
                          <a14:backgroundMark x1="24542" y1="34879" x2="24982" y2="56618"/>
                          <a14:backgroundMark x1="24982" y1="56618" x2="34579" y2="50531"/>
                          <a14:backgroundMark x1="34579" y1="50531" x2="47253" y2="27440"/>
                          <a14:backgroundMark x1="47253" y1="27440" x2="55824" y2="20483"/>
                          <a14:backgroundMark x1="55824" y1="20483" x2="65568" y2="19324"/>
                          <a14:backgroundMark x1="93333" y1="69758" x2="93333" y2="69758"/>
                          <a14:backgroundMark x1="51575" y1="51401" x2="57070" y2="49275"/>
                          <a14:backgroundMark x1="51062" y1="53430" x2="58095" y2="49179"/>
                          <a14:backgroundMark x1="58095" y1="49179" x2="50696" y2="53333"/>
                          <a14:backgroundMark x1="50696" y1="53333" x2="54579" y2="49952"/>
                          <a14:backgroundMark x1="51282" y1="49372" x2="53993" y2="47923"/>
                          <a14:backgroundMark x1="52308" y1="48502" x2="53993" y2="47150"/>
                          <a14:backgroundMark x1="52161" y1="47633" x2="53773" y2="46957"/>
                          <a14:backgroundMark x1="51355" y1="54783" x2="53846" y2="53333"/>
                          <a14:backgroundMark x1="87253" y1="54976" x2="87253" y2="54976"/>
                        </a14:backgroundRemoval>
                      </a14:imgEffect>
                    </a14:imgLayer>
                  </a14:imgProps>
                </a:ext>
              </a:extLst>
            </a:blip>
            <a:srcRect l="39299" t="31472" r="32645" b="34818"/>
            <a:stretch/>
          </p:blipFill>
          <p:spPr>
            <a:xfrm>
              <a:off x="2769103" y="2386898"/>
              <a:ext cx="1903114" cy="1733889"/>
            </a:xfrm>
            <a:prstGeom prst="rect">
              <a:avLst/>
            </a:prstGeom>
          </p:spPr>
        </p:pic>
      </p:grpSp>
      <p:pic>
        <p:nvPicPr>
          <p:cNvPr id="12" name="Hình ảnh 11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49465A9F-01A1-E554-48F8-FD47FDDF1F1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377" b="64444" l="6667" r="97656">
                        <a14:foregroundMark x1="52733" y1="47509" x2="53187" y2="52754"/>
                        <a14:foregroundMark x1="52234" y1="41739" x2="52404" y2="43708"/>
                        <a14:foregroundMark x1="53187" y1="52754" x2="52697" y2="53421"/>
                        <a14:foregroundMark x1="47337" y1="53063" x2="46374" y2="57681"/>
                        <a14:foregroundMark x1="47985" y1="49952" x2="47490" y2="52329"/>
                        <a14:foregroundMark x1="47619" y1="59710" x2="54872" y2="57971"/>
                        <a14:foregroundMark x1="54872" y1="57971" x2="54872" y2="57971"/>
                        <a14:foregroundMark x1="48352" y1="63382" x2="51355" y2="63865"/>
                        <a14:foregroundMark x1="61514" y1="48952" x2="63004" y2="54783"/>
                        <a14:foregroundMark x1="55812" y1="52286" x2="58210" y2="49805"/>
                        <a14:foregroundMark x1="54799" y1="53333" x2="55299" y2="52816"/>
                        <a14:foregroundMark x1="97656" y1="64444" x2="97656" y2="64444"/>
                        <a14:foregroundMark x1="56996" y1="48019" x2="59927" y2="47923"/>
                        <a14:foregroundMark x1="54505" y1="53720" x2="55352" y2="53126"/>
                        <a14:backgroundMark x1="36410" y1="25700" x2="28938" y2="39807"/>
                        <a14:backgroundMark x1="28938" y1="39807" x2="28864" y2="40097"/>
                        <a14:backgroundMark x1="28645" y1="28116" x2="30842" y2="50725"/>
                        <a14:backgroundMark x1="24689" y1="28309" x2="36923" y2="34010"/>
                        <a14:backgroundMark x1="36923" y1="34010" x2="36996" y2="33913"/>
                        <a14:backgroundMark x1="23590" y1="29565" x2="41758" y2="25217"/>
                        <a14:backgroundMark x1="26154" y1="26184" x2="44908" y2="23188"/>
                        <a14:backgroundMark x1="44908" y1="23188" x2="44908" y2="23188"/>
                        <a14:backgroundMark x1="27619" y1="24155" x2="55311" y2="21932"/>
                        <a14:backgroundMark x1="55311" y1="21932" x2="41905" y2="32947"/>
                        <a14:backgroundMark x1="41905" y1="32947" x2="30110" y2="53140"/>
                        <a14:backgroundMark x1="30110" y1="53140" x2="24542" y2="34879"/>
                        <a14:backgroundMark x1="24542" y1="34879" x2="24982" y2="56618"/>
                        <a14:backgroundMark x1="24982" y1="56618" x2="34579" y2="50531"/>
                        <a14:backgroundMark x1="34579" y1="50531" x2="47253" y2="27440"/>
                        <a14:backgroundMark x1="47253" y1="27440" x2="55824" y2="20483"/>
                        <a14:backgroundMark x1="55824" y1="20483" x2="65568" y2="19324"/>
                        <a14:backgroundMark x1="93333" y1="69758" x2="93333" y2="69758"/>
                        <a14:backgroundMark x1="49963" y1="47053" x2="54725" y2="45217"/>
                        <a14:backgroundMark x1="54320" y1="55046" x2="57729" y2="54879"/>
                        <a14:backgroundMark x1="49817" y1="55266" x2="54216" y2="55051"/>
                        <a14:backgroundMark x1="58417" y1="46259" x2="58462" y2="45700"/>
                        <a14:backgroundMark x1="57729" y1="54879" x2="57882" y2="52959"/>
                        <a14:backgroundMark x1="58462" y1="45700" x2="50330" y2="45314"/>
                        <a14:backgroundMark x1="50330" y1="45314" x2="49524" y2="54976"/>
                        <a14:backgroundMark x1="49524" y1="54976" x2="49451" y2="55072"/>
                        <a14:backgroundMark x1="59194" y1="54493" x2="60366" y2="53430"/>
                        <a14:backgroundMark x1="60000" y1="50145" x2="59780" y2="56135"/>
                        <a14:backgroundMark x1="53893" y1="55520" x2="55238" y2="55362"/>
                        <a14:backgroundMark x1="51136" y1="55845" x2="53840" y2="55527"/>
                        <a14:backgroundMark x1="50769" y1="56522" x2="49158" y2="49855"/>
                        <a14:backgroundMark x1="49231" y1="51884" x2="49158" y2="45700"/>
                        <a14:backgroundMark x1="82051" y1="44155" x2="82051" y2="44155"/>
                        <a14:backgroundMark x1="89597" y1="46473" x2="89597" y2="46473"/>
                        <a14:backgroundMark x1="90989" y1="47246" x2="90989" y2="47246"/>
                        <a14:backgroundMark x1="49011" y1="51884" x2="49817" y2="56232"/>
                        <a14:backgroundMark x1="59840" y1="48106" x2="60073" y2="48502"/>
                        <a14:backgroundMark x1="58535" y1="45894" x2="58744" y2="46249"/>
                        <a14:backgroundMark x1="59487" y1="46473" x2="60733" y2="49469"/>
                        <a14:backgroundMark x1="59341" y1="45411" x2="59702" y2="46217"/>
                        <a14:backgroundMark x1="58608" y1="45121" x2="59927" y2="45990"/>
                        <a14:backgroundMark x1="49524" y1="45990" x2="50989" y2="45894"/>
                        <a14:backgroundMark x1="49524" y1="53720" x2="49231" y2="56812"/>
                        <a14:backgroundMark x1="48791" y1="51304" x2="49011" y2="54879"/>
                        <a14:backgroundMark x1="53260" y1="55749" x2="57582" y2="55942"/>
                        <a14:backgroundMark x1="54652" y1="54976" x2="57363" y2="53333"/>
                        <a14:backgroundMark x1="55018" y1="54396" x2="58535" y2="52174"/>
                        <a14:backgroundMark x1="59560" y1="47246" x2="60073" y2="48792"/>
                        <a14:backgroundMark x1="84689" y1="70725" x2="84689" y2="70725"/>
                      </a14:backgroundRemoval>
                    </a14:imgEffect>
                  </a14:imgLayer>
                </a14:imgProps>
              </a:ext>
            </a:extLst>
          </a:blip>
          <a:srcRect l="49291" t="45292" r="39858" b="43959"/>
          <a:stretch/>
        </p:blipFill>
        <p:spPr>
          <a:xfrm>
            <a:off x="5968980" y="4576784"/>
            <a:ext cx="1248384" cy="937713"/>
          </a:xfrm>
          <a:prstGeom prst="rect">
            <a:avLst/>
          </a:prstGeom>
        </p:spPr>
      </p:pic>
      <p:pic>
        <p:nvPicPr>
          <p:cNvPr id="21" name="Hình ảnh 20" descr="Ảnh có chứa cờ&#10;&#10;Mô tả được tạo tự động">
            <a:extLst>
              <a:ext uri="{FF2B5EF4-FFF2-40B4-BE49-F238E27FC236}">
                <a16:creationId xmlns:a16="http://schemas.microsoft.com/office/drawing/2014/main" xmlns="" id="{41823FC5-F733-5DE3-151C-E3BBFBF22B7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32387" y="4434905"/>
            <a:ext cx="1038979" cy="1038979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0170F71D-432B-AF98-42E6-E417F16EB0E6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  <a14:backgroundMark x1="51575" y1="72657" x2="52454" y2="66763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 rot="20184374">
            <a:off x="5538122" y="3980396"/>
            <a:ext cx="2620965" cy="251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6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  <p:bldP spid="28" grpId="1" animBg="1"/>
      <p:bldP spid="29" grpId="0" animBg="1"/>
      <p:bldP spid="2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3F4248E-C1C2-A01A-154A-3B2A41A93F8D}"/>
              </a:ext>
            </a:extLst>
          </p:cNvPr>
          <p:cNvSpPr/>
          <p:nvPr/>
        </p:nvSpPr>
        <p:spPr>
          <a:xfrm>
            <a:off x="661361" y="147558"/>
            <a:ext cx="10719855" cy="1081167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câu in đậm trong truyện cười sau thuộc kiểu câu gì? Hãy chỉ ra đặc điểm, công dụng của chúng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C1014C-8567-319A-C7B3-54682F768E64}"/>
              </a:ext>
            </a:extLst>
          </p:cNvPr>
          <p:cNvSpPr txBox="1"/>
          <p:nvPr/>
        </p:nvSpPr>
        <p:spPr>
          <a:xfrm>
            <a:off x="771525" y="1476375"/>
            <a:ext cx="1061085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 chợ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 một cậu bé được bà sai đi chợ. Bà đưa cho cậu hai đồng, hai cái bát và nói: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Cháu mua giúp bà một đồng tương, một đồng mắm nhé!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Câu bé vâng dạ, đi ngay. Gần tới chợ, cậu bỗng hớt hải chạy về nói với bà.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Bà ơi, bát nào đựng tương, bát nào đựng mắm ạ?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 mỉm cười: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Bát nào đựng tương, bát nào đựng mắm mà chẳng được.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Cậu bé lại ra đi. Đến chợ, cậu lại ba chân bốn cẳng chạy về.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Bà ơi, thế đồng nào mua mắm, đồng nào mua tương ạ?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 phì cười: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Trời! 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(Theo </a:t>
            </a:r>
            <a:r>
              <a:rPr lang="vi-VN" sz="2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Truyện cười dân gian Việt Nam</a:t>
            </a:r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44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xmlns="" id="{534B2A8A-28B6-2D49-F425-D04DB99C3BA0}"/>
              </a:ext>
            </a:extLst>
          </p:cNvPr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3" name="组合 7">
              <a:extLst>
                <a:ext uri="{FF2B5EF4-FFF2-40B4-BE49-F238E27FC236}">
                  <a16:creationId xmlns:a16="http://schemas.microsoft.com/office/drawing/2014/main" xmlns="" id="{BEC8F6A2-BCF4-A90A-5043-AF92F7C881A8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5" name="图片 103">
                <a:extLst>
                  <a:ext uri="{FF2B5EF4-FFF2-40B4-BE49-F238E27FC236}">
                    <a16:creationId xmlns:a16="http://schemas.microsoft.com/office/drawing/2014/main" xmlns="" id="{62B327EA-3A0B-CE79-44C5-893FCD5A0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6" name="图片 100">
                <a:extLst>
                  <a:ext uri="{FF2B5EF4-FFF2-40B4-BE49-F238E27FC236}">
                    <a16:creationId xmlns:a16="http://schemas.microsoft.com/office/drawing/2014/main" xmlns="" id="{A530E2FA-C70A-102C-E2A1-FC64F56FE2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7" name="图片 45">
                <a:extLst>
                  <a:ext uri="{FF2B5EF4-FFF2-40B4-BE49-F238E27FC236}">
                    <a16:creationId xmlns:a16="http://schemas.microsoft.com/office/drawing/2014/main" xmlns="" id="{15EAFD0D-5084-8439-5D5A-ED72FE14B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4" name="图片 57">
              <a:extLst>
                <a:ext uri="{FF2B5EF4-FFF2-40B4-BE49-F238E27FC236}">
                  <a16:creationId xmlns:a16="http://schemas.microsoft.com/office/drawing/2014/main" xmlns="" id="{094C5F93-BFCD-B046-DB34-5BED69C9B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1" name="图片 44">
            <a:extLst>
              <a:ext uri="{FF2B5EF4-FFF2-40B4-BE49-F238E27FC236}">
                <a16:creationId xmlns:a16="http://schemas.microsoft.com/office/drawing/2014/main" xmlns="" id="{D29BA9A0-F3AF-D54C-AC08-3624AD29D3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12" name="文本框 12">
            <a:extLst>
              <a:ext uri="{FF2B5EF4-FFF2-40B4-BE49-F238E27FC236}">
                <a16:creationId xmlns:a16="http://schemas.microsoft.com/office/drawing/2014/main" xmlns="" id="{54041A4D-65C1-1C70-2E3E-29507C0EC6A7}"/>
              </a:ext>
            </a:extLst>
          </p:cNvPr>
          <p:cNvSpPr txBox="1"/>
          <p:nvPr/>
        </p:nvSpPr>
        <p:spPr>
          <a:xfrm>
            <a:off x="1286019" y="3907271"/>
            <a:ext cx="4065005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THẢO LUẬN </a:t>
            </a:r>
            <a:r>
              <a:rPr lang="en-US" altLang="zh-CN" sz="440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NHÓM 4</a:t>
            </a:r>
            <a:endParaRPr lang="zh-CN" altLang="en-US" sz="4400" dirty="0">
              <a:ln w="19050">
                <a:solidFill>
                  <a:srgbClr val="1E5AA4"/>
                </a:solidFill>
              </a:ln>
              <a:solidFill>
                <a:srgbClr val="849BC8"/>
              </a:solid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0425E70-645F-F5FD-6C74-AA6F04DDF912}"/>
              </a:ext>
            </a:extLst>
          </p:cNvPr>
          <p:cNvGrpSpPr/>
          <p:nvPr/>
        </p:nvGrpSpPr>
        <p:grpSpPr>
          <a:xfrm>
            <a:off x="707285" y="1151457"/>
            <a:ext cx="5014569" cy="4469425"/>
            <a:chOff x="876438" y="831522"/>
            <a:chExt cx="4800601" cy="4298039"/>
          </a:xfrm>
        </p:grpSpPr>
        <p:sp>
          <p:nvSpPr>
            <p:cNvPr id="14" name="任意多边形: 形状 19">
              <a:extLst>
                <a:ext uri="{FF2B5EF4-FFF2-40B4-BE49-F238E27FC236}">
                  <a16:creationId xmlns:a16="http://schemas.microsoft.com/office/drawing/2014/main" xmlns="" id="{C94100BF-59F1-576C-D550-E80B6A792A3B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E5901322-AF8B-488B-AD52-6792AB381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316157CE-2756-C52A-0622-EA5A35818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59" y="1692000"/>
            <a:ext cx="5202448" cy="396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97">
            <a:extLst>
              <a:ext uri="{FF2B5EF4-FFF2-40B4-BE49-F238E27FC236}">
                <a16:creationId xmlns:a16="http://schemas.microsoft.com/office/drawing/2014/main" xmlns="" id="{7CD02942-90E9-B86F-7776-977EF6E62E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8" name="Picture 17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xmlns="" id="{41AAF758-8E06-F0A3-314D-7448FD2FAD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22" y="-679046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8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B10380AF-287C-83B7-48D7-0AEE62E30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325292"/>
              </p:ext>
            </p:extLst>
          </p:nvPr>
        </p:nvGraphicFramePr>
        <p:xfrm>
          <a:off x="609600" y="719665"/>
          <a:ext cx="11077575" cy="612612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90900">
                  <a:extLst>
                    <a:ext uri="{9D8B030D-6E8A-4147-A177-3AD203B41FA5}">
                      <a16:colId xmlns:a16="http://schemas.microsoft.com/office/drawing/2014/main" xmlns="" val="3813578842"/>
                    </a:ext>
                  </a:extLst>
                </a:gridCol>
                <a:gridCol w="3994150">
                  <a:extLst>
                    <a:ext uri="{9D8B030D-6E8A-4147-A177-3AD203B41FA5}">
                      <a16:colId xmlns:a16="http://schemas.microsoft.com/office/drawing/2014/main" xmlns="" val="3369241733"/>
                    </a:ext>
                  </a:extLst>
                </a:gridCol>
                <a:gridCol w="3692525">
                  <a:extLst>
                    <a:ext uri="{9D8B030D-6E8A-4147-A177-3AD203B41FA5}">
                      <a16:colId xmlns:a16="http://schemas.microsoft.com/office/drawing/2014/main" xmlns="" val="2170034281"/>
                    </a:ext>
                  </a:extLst>
                </a:gridCol>
              </a:tblGrid>
              <a:tr h="5647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56003197"/>
                  </a:ext>
                </a:extLst>
              </a:tr>
              <a:tr h="1721342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37274034"/>
                  </a:ext>
                </a:extLst>
              </a:tr>
              <a:tr h="2118710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60872737"/>
                  </a:ext>
                </a:extLst>
              </a:tr>
              <a:tr h="1721342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73105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6B93031-11F0-E037-2D62-B89866212D2C}"/>
              </a:ext>
            </a:extLst>
          </p:cNvPr>
          <p:cNvSpPr txBox="1"/>
          <p:nvPr/>
        </p:nvSpPr>
        <p:spPr>
          <a:xfrm>
            <a:off x="647701" y="1362075"/>
            <a:ext cx="3343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mắm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! =&gt;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7E142ED-DB58-D865-A088-887EFFCB12CB}"/>
              </a:ext>
            </a:extLst>
          </p:cNvPr>
          <p:cNvSpPr txBox="1"/>
          <p:nvPr/>
        </p:nvSpPr>
        <p:spPr>
          <a:xfrm>
            <a:off x="4048125" y="1247775"/>
            <a:ext cx="393382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đừng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chớ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hộ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. Khi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than (!)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0CC9805-43B4-D71A-BF07-8AC33053A2CD}"/>
              </a:ext>
            </a:extLst>
          </p:cNvPr>
          <p:cNvSpPr txBox="1"/>
          <p:nvPr/>
        </p:nvSpPr>
        <p:spPr>
          <a:xfrm>
            <a:off x="619126" y="3095625"/>
            <a:ext cx="3371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Bà ơi, bát nào đựng tương, bát </a:t>
            </a:r>
            <a:r>
              <a:rPr lang="vi-VN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đựng mắm?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9ED9318-FBBD-FA34-F80C-E3F7D03B0E50}"/>
              </a:ext>
            </a:extLst>
          </p:cNvPr>
          <p:cNvSpPr txBox="1"/>
          <p:nvPr/>
        </p:nvSpPr>
        <p:spPr>
          <a:xfrm>
            <a:off x="628650" y="3810000"/>
            <a:ext cx="3362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Bà ơi, thế đồng </a:t>
            </a:r>
            <a:r>
              <a:rPr lang="vi-VN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mua mắm, đồng nào mua tương ạ?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35DAA5C-CD5A-3652-E640-7446182CADBE}"/>
              </a:ext>
            </a:extLst>
          </p:cNvPr>
          <p:cNvSpPr txBox="1"/>
          <p:nvPr/>
        </p:nvSpPr>
        <p:spPr>
          <a:xfrm>
            <a:off x="1219200" y="4724400"/>
            <a:ext cx="3533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vi-V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0D9BE75-1501-F2E5-881E-AE09D6CC340E}"/>
              </a:ext>
            </a:extLst>
          </p:cNvPr>
          <p:cNvSpPr txBox="1"/>
          <p:nvPr/>
        </p:nvSpPr>
        <p:spPr>
          <a:xfrm>
            <a:off x="4057651" y="3086100"/>
            <a:ext cx="3371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nghi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ai,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282A82D-3753-C2FE-4378-6DEC38AA7868}"/>
              </a:ext>
            </a:extLst>
          </p:cNvPr>
          <p:cNvSpPr txBox="1"/>
          <p:nvPr/>
        </p:nvSpPr>
        <p:spPr>
          <a:xfrm>
            <a:off x="4086226" y="3886200"/>
            <a:ext cx="3667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(?)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CCC9446-CBEA-D690-FD71-0F47997F9E2A}"/>
              </a:ext>
            </a:extLst>
          </p:cNvPr>
          <p:cNvSpPr txBox="1"/>
          <p:nvPr/>
        </p:nvSpPr>
        <p:spPr>
          <a:xfrm>
            <a:off x="8172451" y="3067050"/>
            <a:ext cx="3371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F759F03-3831-9466-C135-F3C265BD0BBE}"/>
              </a:ext>
            </a:extLst>
          </p:cNvPr>
          <p:cNvSpPr txBox="1"/>
          <p:nvPr/>
        </p:nvSpPr>
        <p:spPr>
          <a:xfrm>
            <a:off x="8134351" y="1323975"/>
            <a:ext cx="3371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nghị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mong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2C9B625-8834-3913-0AA7-FAD7FDDCD85B}"/>
              </a:ext>
            </a:extLst>
          </p:cNvPr>
          <p:cNvSpPr txBox="1"/>
          <p:nvPr/>
        </p:nvSpPr>
        <p:spPr>
          <a:xfrm>
            <a:off x="742950" y="5238750"/>
            <a:ext cx="336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Trời!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04258FB-A35C-DC47-EF62-4991CA6DDF76}"/>
              </a:ext>
            </a:extLst>
          </p:cNvPr>
          <p:cNvSpPr txBox="1"/>
          <p:nvPr/>
        </p:nvSpPr>
        <p:spPr>
          <a:xfrm>
            <a:off x="619125" y="6026289"/>
            <a:ext cx="336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endParaRPr lang="vi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AE107EA-1363-5AA7-3928-E4331112B226}"/>
              </a:ext>
            </a:extLst>
          </p:cNvPr>
          <p:cNvSpPr txBox="1"/>
          <p:nvPr/>
        </p:nvSpPr>
        <p:spPr>
          <a:xfrm>
            <a:off x="4143376" y="5114925"/>
            <a:ext cx="3667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chao,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… Khi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than (!).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863617D-8ABF-9A27-E827-E32C0715A319}"/>
              </a:ext>
            </a:extLst>
          </p:cNvPr>
          <p:cNvSpPr txBox="1"/>
          <p:nvPr/>
        </p:nvSpPr>
        <p:spPr>
          <a:xfrm>
            <a:off x="8048626" y="5200650"/>
            <a:ext cx="36671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bộc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lộ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….).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2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8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4F4A6C30-152D-9344-0687-3DE538AF66F8}"/>
              </a:ext>
            </a:extLst>
          </p:cNvPr>
          <p:cNvSpPr/>
          <p:nvPr/>
        </p:nvSpPr>
        <p:spPr>
          <a:xfrm>
            <a:off x="2228850" y="1672203"/>
            <a:ext cx="7620000" cy="30426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Liệt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kê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danh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sách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cần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làm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giữ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nhà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cửa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luôn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sạch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đẹp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5400" b="0" i="0" u="none" strike="noStrike" kern="0" cap="none" spc="0" normalizeH="0" baseline="0" noProof="0" dirty="0">
              <a:ln>
                <a:solidFill>
                  <a:srgbClr val="BA1425">
                    <a:lumMod val="60000"/>
                    <a:lumOff val="40000"/>
                  </a:srgbClr>
                </a:solidFill>
              </a:ln>
              <a:solidFill>
                <a:srgbClr val="BA1425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32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inese New Year Art Activities and Decorations by Slidesgos">
  <a:themeElements>
    <a:clrScheme name="Simple Light">
      <a:dk1>
        <a:srgbClr val="000000"/>
      </a:dk1>
      <a:lt1>
        <a:srgbClr val="FFFFFF"/>
      </a:lt1>
      <a:dk2>
        <a:srgbClr val="FFF2DC"/>
      </a:dk2>
      <a:lt2>
        <a:srgbClr val="FFF2DC"/>
      </a:lt2>
      <a:accent1>
        <a:srgbClr val="F7B746"/>
      </a:accent1>
      <a:accent2>
        <a:srgbClr val="F7B746"/>
      </a:accent2>
      <a:accent3>
        <a:srgbClr val="BA1425"/>
      </a:accent3>
      <a:accent4>
        <a:srgbClr val="BA1425"/>
      </a:accent4>
      <a:accent5>
        <a:srgbClr val="FDD895"/>
      </a:accent5>
      <a:accent6>
        <a:srgbClr val="FDD895"/>
      </a:accent6>
      <a:hlink>
        <a:srgbClr val="F7B7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646</Words>
  <Application>Microsoft Office PowerPoint</Application>
  <PresentationFormat>Custom</PresentationFormat>
  <Paragraphs>46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主题​​</vt:lpstr>
      <vt:lpstr>Chinese New Year Art Activities and Decorations by Slidesgos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2023-02-03T10:52:04Z</dcterms:created>
  <dcterms:modified xsi:type="dcterms:W3CDTF">2025-05-02T11:31:14Z</dcterms:modified>
</cp:coreProperties>
</file>