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3" r:id="rId3"/>
    <p:sldMasterId id="2147483765" r:id="rId4"/>
    <p:sldMasterId id="2147483777" r:id="rId5"/>
    <p:sldMasterId id="2147483790" r:id="rId6"/>
  </p:sldMasterIdLst>
  <p:sldIdLst>
    <p:sldId id="278" r:id="rId7"/>
    <p:sldId id="279" r:id="rId8"/>
    <p:sldId id="281" r:id="rId9"/>
    <p:sldId id="259" r:id="rId10"/>
    <p:sldId id="265" r:id="rId11"/>
    <p:sldId id="274" r:id="rId12"/>
    <p:sldId id="261" r:id="rId13"/>
    <p:sldId id="262" r:id="rId14"/>
    <p:sldId id="263" r:id="rId15"/>
    <p:sldId id="264" r:id="rId16"/>
    <p:sldId id="288" r:id="rId17"/>
    <p:sldId id="290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6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8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0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9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6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1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1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8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1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9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8" y="1043408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81" y="6264718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503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5" y="5192366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82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57" y="4047630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75" y="3608324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8" y="6418035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34" y="5626840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21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40" y="3588115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572180"/>
            <a:ext cx="2794086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65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54" y="1522386"/>
            <a:ext cx="3388523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1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54" y="1522397"/>
            <a:ext cx="3388523" cy="5401479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1653356" y="3886315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34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557603"/>
            <a:ext cx="3564062" cy="5401479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6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5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9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8" y="1043408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81" y="6264718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503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5" y="5192366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82" y="1491606"/>
            <a:ext cx="7400615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57" y="4047630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75" y="3608324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8" y="6418035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34" y="5626840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256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40" y="3588115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80"/>
            <a:ext cx="2794086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706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23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54" y="1522386"/>
            <a:ext cx="3388523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5681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503401"/>
            <a:ext cx="3546156" cy="5401479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8008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42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9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8" y="1043408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81" y="6264718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503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5" y="5192366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82" y="1491606"/>
            <a:ext cx="7400615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57" y="4047630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75" y="3608324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8" y="6418035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34" y="5626840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59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40" y="3588115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80"/>
            <a:ext cx="2794086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374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54" y="1522386"/>
            <a:ext cx="3388523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130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2" y="1596503"/>
            <a:ext cx="3564062" cy="5401479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4342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21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9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8" y="1043408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81" y="6264718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503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5" y="5192366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82" y="1491606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57" y="4047630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75" y="3608324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8" y="6418035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34" y="5626840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762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40" y="3588115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80"/>
            <a:ext cx="2794086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627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40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54" y="1522386"/>
            <a:ext cx="3388523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85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4" y="1647246"/>
            <a:ext cx="3363662" cy="5401479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35331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79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9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8" y="1043408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81" y="6264718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503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5" y="5192366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82" y="1491606"/>
            <a:ext cx="7400615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57" y="4047630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75" y="3608324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8" y="6418035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34" y="5626840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45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40" y="3588115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80"/>
            <a:ext cx="2794086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7741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54" y="1522386"/>
            <a:ext cx="3388523" cy="7171194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1388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31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93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5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54" y="5038676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95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7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30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468572"/>
            <a:ext cx="3386124" cy="5401479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31022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54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22" y="906828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84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97" y="94753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21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3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91" y="16033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804" y="156143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22" y="153185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38" y="213458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97" y="221721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911" y="217531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25" y="21457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99" y="283109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1009" y="278919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38" y="275961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3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513" y="34449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21" y="340307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45" y="337349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54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20" y="405884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31" y="401693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5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65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17" y="467273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38" y="463083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9" y="460125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7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24" y="528661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44" y="524470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51" y="521513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69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36" y="590048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46" y="585858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72" y="582901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16" tIns="91416" rIns="91416" bIns="91416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06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76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6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299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69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67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9" indent="0">
              <a:buNone/>
              <a:defRPr sz="1800" b="1"/>
            </a:lvl3pPr>
            <a:lvl4pPr marL="1371567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6" indent="0">
              <a:buNone/>
              <a:defRPr sz="1600" b="1"/>
            </a:lvl6pPr>
            <a:lvl7pPr marL="2743134" indent="0">
              <a:buNone/>
              <a:defRPr sz="1600" b="1"/>
            </a:lvl7pPr>
            <a:lvl8pPr marL="3200322" indent="0">
              <a:buNone/>
              <a:defRPr sz="1600" b="1"/>
            </a:lvl8pPr>
            <a:lvl9pPr marL="36575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9" indent="0">
              <a:buNone/>
              <a:defRPr sz="1800" b="1"/>
            </a:lvl3pPr>
            <a:lvl4pPr marL="1371567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6" indent="0">
              <a:buNone/>
              <a:defRPr sz="1600" b="1"/>
            </a:lvl6pPr>
            <a:lvl7pPr marL="2743134" indent="0">
              <a:buNone/>
              <a:defRPr sz="1600" b="1"/>
            </a:lvl7pPr>
            <a:lvl8pPr marL="3200322" indent="0">
              <a:buNone/>
              <a:defRPr sz="1600" b="1"/>
            </a:lvl8pPr>
            <a:lvl9pPr marL="36575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18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06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7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9" indent="0">
              <a:buNone/>
              <a:defRPr sz="1000"/>
            </a:lvl3pPr>
            <a:lvl4pPr marL="1371567" indent="0">
              <a:buNone/>
              <a:defRPr sz="900"/>
            </a:lvl4pPr>
            <a:lvl5pPr marL="1828756" indent="0">
              <a:buNone/>
              <a:defRPr sz="900"/>
            </a:lvl5pPr>
            <a:lvl6pPr marL="2285946" indent="0">
              <a:buNone/>
              <a:defRPr sz="900"/>
            </a:lvl6pPr>
            <a:lvl7pPr marL="2743134" indent="0">
              <a:buNone/>
              <a:defRPr sz="900"/>
            </a:lvl7pPr>
            <a:lvl8pPr marL="3200322" indent="0">
              <a:buNone/>
              <a:defRPr sz="900"/>
            </a:lvl8pPr>
            <a:lvl9pPr marL="36575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21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9" indent="0">
              <a:buNone/>
              <a:defRPr sz="2400"/>
            </a:lvl3pPr>
            <a:lvl4pPr marL="1371567" indent="0">
              <a:buNone/>
              <a:defRPr sz="2000"/>
            </a:lvl4pPr>
            <a:lvl5pPr marL="1828756" indent="0">
              <a:buNone/>
              <a:defRPr sz="2000"/>
            </a:lvl5pPr>
            <a:lvl6pPr marL="2285946" indent="0">
              <a:buNone/>
              <a:defRPr sz="2000"/>
            </a:lvl6pPr>
            <a:lvl7pPr marL="2743134" indent="0">
              <a:buNone/>
              <a:defRPr sz="2000"/>
            </a:lvl7pPr>
            <a:lvl8pPr marL="3200322" indent="0">
              <a:buNone/>
              <a:defRPr sz="2000"/>
            </a:lvl8pPr>
            <a:lvl9pPr marL="36575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9" indent="0">
              <a:buNone/>
              <a:defRPr sz="1000"/>
            </a:lvl3pPr>
            <a:lvl4pPr marL="1371567" indent="0">
              <a:buNone/>
              <a:defRPr sz="900"/>
            </a:lvl4pPr>
            <a:lvl5pPr marL="1828756" indent="0">
              <a:buNone/>
              <a:defRPr sz="900"/>
            </a:lvl5pPr>
            <a:lvl6pPr marL="2285946" indent="0">
              <a:buNone/>
              <a:defRPr sz="900"/>
            </a:lvl6pPr>
            <a:lvl7pPr marL="2743134" indent="0">
              <a:buNone/>
              <a:defRPr sz="900"/>
            </a:lvl7pPr>
            <a:lvl8pPr marL="3200322" indent="0">
              <a:buNone/>
              <a:defRPr sz="900"/>
            </a:lvl8pPr>
            <a:lvl9pPr marL="36575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733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43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56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4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6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6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26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820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9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830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1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1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41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989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56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77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5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0" y="18204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5" y="95674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08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1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3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830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253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0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0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7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911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045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78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964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59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40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401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772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405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322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7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297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076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118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80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2" y="6264690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475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8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2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6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7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9" y="5626812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95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20" y="3588087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572172"/>
            <a:ext cx="27940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3983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4" y="1522378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7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4" y="1522381"/>
            <a:ext cx="338852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C00000"/>
                </a:solidFill>
                <a:latin typeface="UTM Cookie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1653356" y="3886315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28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557586"/>
            <a:ext cx="356406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63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441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80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2" y="6264690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475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8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2" y="1491606"/>
            <a:ext cx="7400615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6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7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9" y="5626812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75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20" y="3588087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72"/>
            <a:ext cx="27940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0997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6" indent="0">
              <a:buNone/>
              <a:defRPr sz="1000"/>
            </a:lvl3pPr>
            <a:lvl4pPr marL="1371468" indent="0">
              <a:buNone/>
              <a:defRPr sz="900"/>
            </a:lvl4pPr>
            <a:lvl5pPr marL="1828630" indent="0">
              <a:buNone/>
              <a:defRPr sz="900"/>
            </a:lvl5pPr>
            <a:lvl6pPr marL="2285779" indent="0">
              <a:buNone/>
              <a:defRPr sz="900"/>
            </a:lvl6pPr>
            <a:lvl7pPr marL="2742936" indent="0">
              <a:buNone/>
              <a:defRPr sz="900"/>
            </a:lvl7pPr>
            <a:lvl8pPr marL="3200091" indent="0">
              <a:buNone/>
              <a:defRPr sz="900"/>
            </a:lvl8pPr>
            <a:lvl9pPr marL="36572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5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4" y="1522378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076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503385"/>
            <a:ext cx="354615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149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531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80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2" y="6264690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475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8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2" y="1491606"/>
            <a:ext cx="7400615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6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7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9" y="5626812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81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20" y="3588087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72"/>
            <a:ext cx="27940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804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4" y="1522378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4420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2" y="1596486"/>
            <a:ext cx="356406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92192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985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80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2" y="6264690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475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8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2" y="1491606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6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7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9" y="5626812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127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20" y="3588087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72"/>
            <a:ext cx="27940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7598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6" indent="0">
              <a:buNone/>
              <a:defRPr sz="2400"/>
            </a:lvl3pPr>
            <a:lvl4pPr marL="1371468" indent="0">
              <a:buNone/>
              <a:defRPr sz="2000"/>
            </a:lvl4pPr>
            <a:lvl5pPr marL="1828630" indent="0">
              <a:buNone/>
              <a:defRPr sz="2000"/>
            </a:lvl5pPr>
            <a:lvl6pPr marL="2285779" indent="0">
              <a:buNone/>
              <a:defRPr sz="2000"/>
            </a:lvl6pPr>
            <a:lvl7pPr marL="2742936" indent="0">
              <a:buNone/>
              <a:defRPr sz="2000"/>
            </a:lvl7pPr>
            <a:lvl8pPr marL="3200091" indent="0">
              <a:buNone/>
              <a:defRPr sz="2000"/>
            </a:lvl8pPr>
            <a:lvl9pPr marL="365725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6" indent="0">
              <a:buNone/>
              <a:defRPr sz="1000"/>
            </a:lvl3pPr>
            <a:lvl4pPr marL="1371468" indent="0">
              <a:buNone/>
              <a:defRPr sz="900"/>
            </a:lvl4pPr>
            <a:lvl5pPr marL="1828630" indent="0">
              <a:buNone/>
              <a:defRPr sz="900"/>
            </a:lvl5pPr>
            <a:lvl6pPr marL="2285779" indent="0">
              <a:buNone/>
              <a:defRPr sz="900"/>
            </a:lvl6pPr>
            <a:lvl7pPr marL="2742936" indent="0">
              <a:buNone/>
              <a:defRPr sz="900"/>
            </a:lvl7pPr>
            <a:lvl8pPr marL="3200091" indent="0">
              <a:buNone/>
              <a:defRPr sz="900"/>
            </a:lvl8pPr>
            <a:lvl9pPr marL="36572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9A32-64A9-42D2-922E-DC53CB91EF4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781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4" y="1522378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0084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4" y="1647230"/>
            <a:ext cx="336366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41658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82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80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2" y="6264690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3" y="6181475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8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2" y="1491606"/>
            <a:ext cx="7400615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6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7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9" y="5626812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44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20" y="3588087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72"/>
            <a:ext cx="27940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624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2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4" y="1522378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9826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9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90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3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4" y="5038648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7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6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8" y="5541502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468556"/>
            <a:ext cx="338612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4105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6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4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6" y="98942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7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1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3" y="160330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4" y="156140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4" y="153183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8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9" y="221718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1" y="217528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1" y="214571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6" y="283106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7" y="278916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8" y="275958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1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4" y="340304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5" y="337346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6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8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600" y="40588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1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1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5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6" y="46727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8" y="46308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8" y="460122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2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3" y="52865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4" y="52446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5" y="521510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8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20" y="59004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1" y="58585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2" y="58289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2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20" rIns="9143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5"/>
            <a:ext cx="8229600" cy="4525963"/>
          </a:xfrm>
          <a:prstGeom prst="rect">
            <a:avLst/>
          </a:prstGeom>
        </p:spPr>
        <p:txBody>
          <a:bodyPr vert="horz" lIns="91430" tIns="45720" rIns="9143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9A32-64A9-42D2-922E-DC53CB91EF4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BE22C-AA0A-4E75-9E1A-50E4F798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7" indent="-342867" algn="l" defTabSz="9143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8" indent="-285723" algn="l" defTabSz="9143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2" indent="-228576" algn="l" defTabSz="9143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4" indent="-228576" algn="l" defTabSz="9143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1" indent="-228576" algn="l" defTabSz="9143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0" indent="-228576" algn="l" defTabSz="9143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2" indent="-228576" algn="l" defTabSz="9143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4" indent="-228576" algn="l" defTabSz="9143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8" indent="-228576" algn="l" defTabSz="9143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9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1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1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91430" tIns="45720" rIns="9143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30" tIns="45720" rIns="9143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3" y="6492875"/>
            <a:ext cx="1612922" cy="215444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2489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31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6" indent="-228576" algn="l" defTabSz="91431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6" indent="-228576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2" indent="-228576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4" indent="-228576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1" indent="-228576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0" indent="-228576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2" indent="-228576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4" indent="-228576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8" indent="-228576" algn="l" defTabSz="9143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9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1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1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7" tIns="45720" rIns="91437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horz" lIns="91437" tIns="45720" rIns="91437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1"/>
            <a:ext cx="2133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9"/>
            <a:fld id="{7E6712CA-CC9A-4B94-AF02-A96CD1882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9"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81"/>
            <a:ext cx="2895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1"/>
            <a:ext cx="2133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9"/>
            <a:fld id="{B8CC1F64-8FCD-4782-A727-3CC0B9B3C4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3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3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1" indent="-228594" algn="l" defTabSz="9143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0" indent="-228594" algn="l" defTabSz="9143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0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8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6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7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9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7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6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6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4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2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3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1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7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4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5120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5120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" indent="-160020" algn="l" defTabSz="5120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" indent="-128016" algn="l" defTabSz="5120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128016" algn="l" defTabSz="5120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C5ED77-E63F-4614-A211-FF0E179E9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A225273-407A-457C-845B-8166E70E5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7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2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1509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2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24661"/>
            <a:ext cx="9144000" cy="333375"/>
          </a:xfrm>
          <a:prstGeom prst="rect">
            <a:avLst/>
          </a:prstGeom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330189" y="828422"/>
            <a:ext cx="6670829" cy="6120680"/>
          </a:xfrm>
          <a:prstGeom prst="rect">
            <a:avLst/>
          </a:prstGeom>
        </p:spPr>
        <p:txBody>
          <a:bodyPr wrap="none" lIns="91437" tIns="45720" rIns="91437" bIns="45720" fromWordArt="1">
            <a:prstTxWarp prst="textArchUp">
              <a:avLst/>
            </a:prstTxWarp>
          </a:bodyPr>
          <a:lstStyle/>
          <a:p>
            <a:pPr algn="ctr" defTabSz="914379"/>
            <a:r>
              <a:rPr lang="en-US" sz="96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6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166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6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Mừng</a:t>
            </a:r>
            <a:r>
              <a:rPr lang="en-US" sz="166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6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166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6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166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6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166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6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166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6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đến</a:t>
            </a:r>
            <a:r>
              <a:rPr lang="en-US" sz="166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6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lang="en-US" sz="166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6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166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2</a:t>
            </a:r>
            <a:r>
              <a:rPr lang="vi-VN" sz="166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lang="en-US" sz="9600" b="1" kern="10" spc="-180" dirty="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0172" y="5160781"/>
            <a:ext cx="6483660" cy="1077218"/>
          </a:xfrm>
          <a:prstGeom prst="rect">
            <a:avLst/>
          </a:prstGeom>
          <a:noFill/>
        </p:spPr>
        <p:txBody>
          <a:bodyPr wrap="square" lIns="91437" tIns="45720" rIns="91437" bIns="45720">
            <a:spAutoFit/>
          </a:bodyPr>
          <a:lstStyle/>
          <a:p>
            <a:pPr algn="ctr" defTabSz="914379">
              <a:defRPr/>
            </a:pP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Giáo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viên</a:t>
            </a:r>
            <a:r>
              <a:rPr lang="vi-VN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: Đoàn Thị Nhung</a:t>
            </a:r>
          </a:p>
          <a:p>
            <a:pPr algn="ctr" defTabSz="914379">
              <a:defRPr/>
            </a:pPr>
            <a:endParaRPr lang="en-US" sz="32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73532" y="-481130"/>
            <a:ext cx="836022" cy="1783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18908" y="-490636"/>
            <a:ext cx="836022" cy="1814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05" y="5755389"/>
            <a:ext cx="5056142" cy="752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5" y="1078943"/>
            <a:ext cx="1430052" cy="14087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2663" y="1105705"/>
            <a:ext cx="1507489" cy="14500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4" y="2156646"/>
            <a:ext cx="742950" cy="1552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06" y="2280770"/>
            <a:ext cx="7429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23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4" y="-34280"/>
            <a:ext cx="9176824" cy="51194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0175" y="2348880"/>
            <a:ext cx="2429021" cy="830997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174 km</a:t>
            </a:r>
          </a:p>
        </p:txBody>
      </p:sp>
      <p:sp>
        <p:nvSpPr>
          <p:cNvPr id="6" name="Oval 5"/>
          <p:cNvSpPr/>
          <p:nvPr/>
        </p:nvSpPr>
        <p:spPr>
          <a:xfrm>
            <a:off x="4716016" y="2492930"/>
            <a:ext cx="288032" cy="2456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23929" y="3255401"/>
            <a:ext cx="288032" cy="2456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5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8640"/>
            <a:ext cx="8334871" cy="642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99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" y="0"/>
            <a:ext cx="6253388" cy="68238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09273" y="1166376"/>
            <a:ext cx="288032" cy="2160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825" y="4401106"/>
            <a:ext cx="288032" cy="2160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39752" y="4777781"/>
            <a:ext cx="288032" cy="2160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8024" y="2704054"/>
            <a:ext cx="2070173" cy="707886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858 km</a:t>
            </a:r>
          </a:p>
        </p:txBody>
      </p:sp>
      <p:sp>
        <p:nvSpPr>
          <p:cNvPr id="9" name="Rectangle 8"/>
          <p:cNvSpPr/>
          <p:nvPr/>
        </p:nvSpPr>
        <p:spPr>
          <a:xfrm>
            <a:off x="4783540" y="4912983"/>
            <a:ext cx="2070173" cy="707886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174 km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0809" y="4731942"/>
            <a:ext cx="2043199" cy="507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164288" y="3827917"/>
            <a:ext cx="1769279" cy="707886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684 km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6648843" y="2837894"/>
            <a:ext cx="396045" cy="2782975"/>
          </a:xfrm>
          <a:prstGeom prst="rightBrace">
            <a:avLst>
              <a:gd name="adj1" fmla="val 8333"/>
              <a:gd name="adj2" fmla="val 49532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85566" y="3057997"/>
            <a:ext cx="49049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5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FC55C5-77C5-4BAD-A90B-3D2AB8E07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43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FDD87D-0573-4864-B52D-7FF2922C27D5}"/>
              </a:ext>
            </a:extLst>
          </p:cNvPr>
          <p:cNvSpPr txBox="1"/>
          <p:nvPr/>
        </p:nvSpPr>
        <p:spPr>
          <a:xfrm>
            <a:off x="1330169" y="843431"/>
            <a:ext cx="648366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14400">
              <a:defRPr/>
            </a:pPr>
            <a:r>
              <a:rPr lang="en-US" sz="5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vi-VN" sz="5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ordArt 15">
            <a:extLst>
              <a:ext uri="{FF2B5EF4-FFF2-40B4-BE49-F238E27FC236}">
                <a16:creationId xmlns:a16="http://schemas.microsoft.com/office/drawing/2014/main" id="{B81B8658-3E02-46EB-BCA1-C86970AF24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482" y="2594069"/>
            <a:ext cx="8975034" cy="1147347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Inflate">
              <a:avLst/>
            </a:prstTxWarp>
          </a:bodyPr>
          <a:lstStyle/>
          <a:p>
            <a:pPr algn="ctr" defTabSz="914400"/>
            <a:r>
              <a:rPr lang="en-US" sz="48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 </a:t>
            </a:r>
            <a:r>
              <a:rPr lang="en-US" sz="48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chân</a:t>
            </a:r>
            <a:r>
              <a:rPr lang="en-US" sz="48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thành</a:t>
            </a:r>
            <a:r>
              <a:rPr lang="en-US" sz="48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cảm</a:t>
            </a:r>
            <a:r>
              <a:rPr lang="en-US" sz="48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ơn</a:t>
            </a:r>
            <a:r>
              <a:rPr lang="en-US" sz="48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48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48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48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48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48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48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48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r>
              <a:rPr lang="en-US" sz="48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lang="en-US" sz="48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spc="-18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sinh</a:t>
            </a:r>
            <a:r>
              <a:rPr lang="en-US" sz="4800" b="1" kern="10" spc="-18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3F3364-E5E7-4317-9683-06D4963CC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07" y="6067440"/>
            <a:ext cx="957263" cy="790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94A3FE-A55C-4379-98F3-023663766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926" y="6018988"/>
            <a:ext cx="957263" cy="790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FEB348-AC2F-4C14-9555-B1B752855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17" y="6043215"/>
            <a:ext cx="957263" cy="790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873DD0-1A82-4E3B-A5B2-28DE78C50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827" y="6048702"/>
            <a:ext cx="957263" cy="79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6BF4CE-BFC3-4EAA-A9A1-2D842234F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45" y="6029963"/>
            <a:ext cx="957263" cy="790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DF8CDE-E6E7-4406-B4D2-5C657DAAC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88" y="6029963"/>
            <a:ext cx="957263" cy="790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D9D1CC-87D0-4BA5-9FAE-094045E31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44" y="6067441"/>
            <a:ext cx="957263" cy="7905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ED021-4821-4311-BA43-C8BEACFD4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7" y="6067442"/>
            <a:ext cx="957263" cy="790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36A6D5-7BB0-4F01-AB11-32499CEB1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37" y="6067442"/>
            <a:ext cx="957263" cy="7905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5BB282-9AF8-49AA-986D-27A1AD5B4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31" y="3318127"/>
            <a:ext cx="1944344" cy="23349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1042FD-0D15-429E-AD31-726D8BD0F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68" y="1704856"/>
            <a:ext cx="3707295" cy="6477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2BC39C8-E551-4AA4-9439-EBBFACB54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510" y="-117061"/>
            <a:ext cx="642938" cy="2857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FE066C-AD42-4CCC-B9AD-DC4F86A875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454" y="-150709"/>
            <a:ext cx="642937" cy="28575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631C142-1617-4F6E-9F8F-CB694A3216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7" y="-183356"/>
            <a:ext cx="9299489" cy="71683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1412776"/>
            <a:ext cx="8640960" cy="2862322"/>
          </a:xfrm>
          <a:prstGeom prst="rect">
            <a:avLst/>
          </a:prstGeom>
          <a:noFill/>
        </p:spPr>
        <p:txBody>
          <a:bodyPr wrap="square" lIns="91437" tIns="45720" rIns="91437" bIns="45720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UTM Cookies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UTM Cookies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UTM Cookies"/>
            </a:endParaRPr>
          </a:p>
          <a:p>
            <a:pPr lvl="0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UTM Cookies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UTM Cookies"/>
              </a:rPr>
              <a:t>PHÉP CỘNG, PHÉP TRỪ </a:t>
            </a: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UTM Cookies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UTM Cookies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1567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3731320" y="695644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b="1" dirty="0">
                <a:solidFill>
                  <a:prstClr val="white"/>
                </a:solidFill>
              </a:rPr>
              <a:t>1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4059314" y="69564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nhẩm</a:t>
            </a:r>
            <a:endParaRPr lang="vi-VN" sz="2800" dirty="0">
              <a:solidFill>
                <a:prstClr val="black"/>
              </a:solidFill>
            </a:endParaRP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14" y="328821"/>
            <a:ext cx="1678338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7ED3C-0B00-4290-9CBB-F9425D4E858A}"/>
              </a:ext>
            </a:extLst>
          </p:cNvPr>
          <p:cNvGrpSpPr/>
          <p:nvPr/>
        </p:nvGrpSpPr>
        <p:grpSpPr>
          <a:xfrm>
            <a:off x="256315" y="1150076"/>
            <a:ext cx="28014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prstClr val="white"/>
                  </a:solidFill>
                </a:rPr>
                <a:t>200 + 300 </a:t>
              </a:r>
            </a:p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prstClr val="white"/>
                  </a:solidFill>
                </a:rPr>
                <a:t>700 – 300 </a:t>
              </a:r>
            </a:p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prstClr val="white"/>
                  </a:solidFill>
                </a:rPr>
                <a:t>600 + 60 </a:t>
              </a:r>
              <a:endParaRPr lang="vi-V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94EB0-8DC1-4899-BDE0-E4074F051939}"/>
              </a:ext>
            </a:extLst>
          </p:cNvPr>
          <p:cNvGrpSpPr/>
          <p:nvPr/>
        </p:nvGrpSpPr>
        <p:grpSpPr>
          <a:xfrm>
            <a:off x="3057802" y="1921632"/>
            <a:ext cx="2906201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0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300 + 400 </a:t>
              </a:r>
            </a:p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800 – 400 </a:t>
              </a:r>
            </a:p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850 – 50 </a:t>
              </a:r>
              <a:endParaRPr lang="vi-VN" sz="24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130AB2-7A88-46A5-AF3D-44801F08C185}"/>
              </a:ext>
            </a:extLst>
          </p:cNvPr>
          <p:cNvGrpSpPr/>
          <p:nvPr/>
        </p:nvGrpSpPr>
        <p:grpSpPr>
          <a:xfrm>
            <a:off x="5762935" y="2531787"/>
            <a:ext cx="2985530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753789" cy="1574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600 + 400 </a:t>
              </a:r>
            </a:p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1000 – 600 </a:t>
              </a:r>
            </a:p>
            <a:p>
              <a:pPr defTabSz="914400">
                <a:lnSpc>
                  <a:spcPct val="150000"/>
                </a:lnSpc>
              </a:pPr>
              <a:r>
                <a:rPr lang="en-US" sz="2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1000 – 400 </a:t>
              </a:r>
              <a:endParaRPr lang="vi-VN" sz="24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954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" y="404664"/>
            <a:ext cx="914400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5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35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77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808" y="2471246"/>
            <a:ext cx="7009908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200809" y="468259"/>
            <a:ext cx="507019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3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634688" y="369369"/>
            <a:ext cx="7969761" cy="2031325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phép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dưới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đây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những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phép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400, </a:t>
            </a:r>
            <a:r>
              <a:rPr lang="en-US" sz="2800" dirty="0" err="1">
                <a:solidFill>
                  <a:prstClr val="black"/>
                </a:solidFill>
              </a:rPr>
              <a:t>những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phép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560?</a:t>
            </a:r>
            <a:endParaRPr lang="vi-VN" sz="2800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3221910" y="1574857"/>
            <a:ext cx="16762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2485144" y="2204864"/>
            <a:ext cx="20148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6062707" y="3044296"/>
            <a:ext cx="1349798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3161973" y="2299640"/>
            <a:ext cx="1050064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562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6588926" y="2300635"/>
            <a:ext cx="928704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389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1413601" y="3166737"/>
            <a:ext cx="1004738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4619569" y="3696921"/>
            <a:ext cx="971678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2635142" y="4825236"/>
            <a:ext cx="1078887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560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6493536" y="4555804"/>
            <a:ext cx="918970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270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6167833" y="5346014"/>
            <a:ext cx="1349798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3174585" y="2923380"/>
            <a:ext cx="1349798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4433188" y="4394658"/>
            <a:ext cx="1349798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132A8B-F3F2-4D54-8930-42A28D25A8F1}"/>
              </a:ext>
            </a:extLst>
          </p:cNvPr>
          <p:cNvSpPr/>
          <p:nvPr/>
        </p:nvSpPr>
        <p:spPr>
          <a:xfrm>
            <a:off x="2297302" y="5517232"/>
            <a:ext cx="1349798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12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4" grpId="0"/>
      <p:bldP spid="15" grpId="0"/>
      <p:bldP spid="16" grpId="0"/>
      <p:bldP spid="17" grpId="0"/>
      <p:bldP spid="18" grpId="0"/>
      <p:bldP spid="19" grpId="0"/>
      <p:bldP spid="21" grpId="1" animBg="1"/>
      <p:bldP spid="22" grpId="0" animBg="1"/>
      <p:bldP spid="23" grpId="1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"/>
            <a:ext cx="7488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6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7509" y="1130372"/>
            <a:ext cx="2429021" cy="707886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240 km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6016" y="3632448"/>
            <a:ext cx="2429021" cy="707886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308 km</a:t>
            </a:r>
          </a:p>
        </p:txBody>
      </p:sp>
      <p:sp>
        <p:nvSpPr>
          <p:cNvPr id="7" name="Oval 6"/>
          <p:cNvSpPr/>
          <p:nvPr/>
        </p:nvSpPr>
        <p:spPr>
          <a:xfrm>
            <a:off x="4139953" y="1383193"/>
            <a:ext cx="288032" cy="2456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4139952" y="2996952"/>
            <a:ext cx="432048" cy="30899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79913" y="5373249"/>
            <a:ext cx="288032" cy="2456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52477" y="4390405"/>
            <a:ext cx="4824535" cy="707886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Vinh</a:t>
            </a:r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xa</a:t>
            </a:r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Hà</a:t>
            </a:r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Nội</a:t>
            </a:r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hơn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90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8" grpId="1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" y="0"/>
            <a:ext cx="912968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8556" y="4149080"/>
            <a:ext cx="2429021" cy="707886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463 km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3928" y="2460084"/>
            <a:ext cx="2429021" cy="707886"/>
          </a:xfrm>
          <a:prstGeom prst="rect">
            <a:avLst/>
          </a:prstGeom>
          <a:noFill/>
        </p:spPr>
        <p:txBody>
          <a:bodyPr wrap="squar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308 km</a:t>
            </a:r>
          </a:p>
        </p:txBody>
      </p:sp>
      <p:sp>
        <p:nvSpPr>
          <p:cNvPr id="7" name="Oval 6"/>
          <p:cNvSpPr/>
          <p:nvPr/>
        </p:nvSpPr>
        <p:spPr>
          <a:xfrm>
            <a:off x="3183391" y="3645024"/>
            <a:ext cx="288032" cy="2456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491880" y="1628800"/>
            <a:ext cx="432048" cy="30899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08106" y="6135721"/>
            <a:ext cx="288032" cy="2456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6084167" y="2636912"/>
            <a:ext cx="703409" cy="222005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2606" y="3231521"/>
            <a:ext cx="2281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771 km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31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3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141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Times New Roman</vt:lpstr>
      <vt:lpstr>UTM Cookies</vt:lpstr>
      <vt:lpstr>Office Theme</vt:lpstr>
      <vt:lpstr>1_Office Theme</vt:lpstr>
      <vt:lpstr>3_Office Theme</vt:lpstr>
      <vt:lpstr>5_Office Theme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CNS AN NGOC</dc:creator>
  <cp:lastModifiedBy>Admin</cp:lastModifiedBy>
  <cp:revision>83</cp:revision>
  <dcterms:created xsi:type="dcterms:W3CDTF">2023-04-21T08:56:37Z</dcterms:created>
  <dcterms:modified xsi:type="dcterms:W3CDTF">2025-05-05T13:58:24Z</dcterms:modified>
</cp:coreProperties>
</file>