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audio3.wav" ContentType="audio/x-wav"/>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7" r:id="rId2"/>
    <p:sldMasterId id="2147483700" r:id="rId3"/>
    <p:sldMasterId id="2147483753" r:id="rId4"/>
  </p:sldMasterIdLst>
  <p:notesMasterIdLst>
    <p:notesMasterId r:id="rId34"/>
  </p:notesMasterIdLst>
  <p:sldIdLst>
    <p:sldId id="1436" r:id="rId5"/>
    <p:sldId id="1451" r:id="rId6"/>
    <p:sldId id="1468" r:id="rId7"/>
    <p:sldId id="1467" r:id="rId8"/>
    <p:sldId id="1473" r:id="rId9"/>
    <p:sldId id="1458" r:id="rId10"/>
    <p:sldId id="1460" r:id="rId11"/>
    <p:sldId id="1475" r:id="rId12"/>
    <p:sldId id="1443" r:id="rId13"/>
    <p:sldId id="1400" r:id="rId14"/>
    <p:sldId id="1440" r:id="rId15"/>
    <p:sldId id="1441" r:id="rId16"/>
    <p:sldId id="1442" r:id="rId17"/>
    <p:sldId id="1446" r:id="rId18"/>
    <p:sldId id="1450" r:id="rId19"/>
    <p:sldId id="1449" r:id="rId20"/>
    <p:sldId id="1448" r:id="rId21"/>
    <p:sldId id="1447" r:id="rId22"/>
    <p:sldId id="1477" r:id="rId23"/>
    <p:sldId id="1471" r:id="rId24"/>
    <p:sldId id="256" r:id="rId25"/>
    <p:sldId id="1469" r:id="rId26"/>
    <p:sldId id="1479" r:id="rId27"/>
    <p:sldId id="1444" r:id="rId28"/>
    <p:sldId id="1462" r:id="rId29"/>
    <p:sldId id="1463" r:id="rId30"/>
    <p:sldId id="1464" r:id="rId31"/>
    <p:sldId id="1465" r:id="rId32"/>
    <p:sldId id="1466" r:id="rId33"/>
  </p:sldIdLst>
  <p:sldSz cx="12192000" cy="6858000"/>
  <p:notesSz cx="6858000" cy="9144000"/>
  <p:embeddedFontLst>
    <p:embeddedFont>
      <p:font typeface="宋体" pitchFamily="2" charset="-122"/>
      <p:regular r:id="rId35"/>
    </p:embeddedFont>
    <p:embeddedFont>
      <p:font typeface="Comic Sans MS" pitchFamily="66" charset="0"/>
      <p:regular r:id="rId36"/>
      <p:bold r:id="rId37"/>
      <p:italic r:id="rId38"/>
      <p:boldItalic r:id="rId39"/>
    </p:embeddedFont>
    <p:embeddedFont>
      <p:font typeface="Hind" charset="0"/>
      <p:regular r:id="rId40"/>
      <p:bold r:id="rId41"/>
    </p:embeddedFont>
    <p:embeddedFont>
      <p:font typeface="等线" charset="-122"/>
      <p:regular r:id="rId42"/>
    </p:embeddedFont>
    <p:embeddedFont>
      <p:font typeface="Antic" charset="0"/>
      <p:regular r:id="rId43"/>
    </p:embeddedFont>
    <p:embeddedFont>
      <p:font typeface="MV Boli" pitchFamily="2" charset="0"/>
      <p:regular r:id="rId44"/>
    </p:embeddedFont>
    <p:embeddedFont>
      <p:font typeface="Abadi" charset="0"/>
      <p:regular r:id="rId45"/>
    </p:embeddedFont>
    <p:embeddedFont>
      <p:font typeface="Fira Sans Extra Condensed Medium" charset="0"/>
      <p:regular r:id="rId46"/>
      <p:bold r:id="rId47"/>
      <p:italic r:id="rId48"/>
      <p:boldItalic r:id="rId49"/>
    </p:embeddedFont>
    <p:embeddedFont>
      <p:font typeface="Calibri Light" pitchFamily="34" charset="0"/>
      <p:regular r:id="rId50"/>
      <p:italic r:id="rId51"/>
    </p:embeddedFont>
    <p:embeddedFont>
      <p:font typeface="Snap ITC" pitchFamily="82" charset="0"/>
      <p:regular r:id="rId52"/>
    </p:embeddedFont>
    <p:embeddedFont>
      <p:font typeface="Neucha" charset="0"/>
      <p:regular r:id="rId53"/>
    </p:embeddedFont>
    <p:embeddedFont>
      <p:font typeface="Calibri" pitchFamily="34" charset="0"/>
      <p:regular r:id="rId54"/>
      <p:bold r:id="rId55"/>
      <p:italic r:id="rId56"/>
      <p:boldItalic r:id="rId57"/>
    </p:embeddedFont>
    <p:embeddedFont>
      <p:font typeface="Barlow" charset="-93"/>
      <p:regular r:id="rId58"/>
      <p:bold r:id="rId59"/>
      <p:italic r:id="rId60"/>
      <p:boldItalic r:id="rId61"/>
    </p:embeddedFont>
    <p:embeddedFont>
      <p:font typeface="Arial Black" pitchFamily="34" charset="0"/>
      <p:bold r:id="rId62"/>
    </p:embeddedFont>
    <p:embeddedFont>
      <p:font typeface="Montserrat" charset="-93"/>
      <p:regular r:id="rId63"/>
      <p:bold r:id="rId64"/>
      <p:italic r:id="rId65"/>
      <p:boldItalic r:id="rId66"/>
    </p:embeddedFont>
  </p:embeddedFontLst>
  <p:custDataLst>
    <p:tags r:id="rId67"/>
  </p:custDataLst>
  <p:defaultTextStyle>
    <a:defPPr>
      <a:defRPr lang="zh-C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75">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FD8"/>
    <a:srgbClr val="FDDDE2"/>
    <a:srgbClr val="FC66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58" autoAdjust="0"/>
    <p:restoredTop sz="88631" autoAdjust="0"/>
  </p:normalViewPr>
  <p:slideViewPr>
    <p:cSldViewPr snapToGrid="0" showGuides="1">
      <p:cViewPr>
        <p:scale>
          <a:sx n="88" d="100"/>
          <a:sy n="88" d="100"/>
        </p:scale>
        <p:origin x="-564" y="72"/>
      </p:cViewPr>
      <p:guideLst>
        <p:guide orient="horz" pos="2175"/>
        <p:guide pos="3840"/>
      </p:guideLst>
    </p:cSldViewPr>
  </p:slideViewPr>
  <p:notesTextViewPr>
    <p:cViewPr>
      <p:scale>
        <a:sx n="1" d="1"/>
        <a:sy n="1" d="1"/>
      </p:scale>
      <p:origin x="0" y="0"/>
    </p:cViewPr>
  </p:notesTextViewPr>
  <p:sorterViewPr>
    <p:cViewPr>
      <p:scale>
        <a:sx n="120" d="100"/>
        <a:sy n="12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63" Type="http://schemas.openxmlformats.org/officeDocument/2006/relationships/font" Target="fonts/font29.fntdata"/><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66" Type="http://schemas.openxmlformats.org/officeDocument/2006/relationships/font" Target="fonts/font32.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61" Type="http://schemas.openxmlformats.org/officeDocument/2006/relationships/font" Target="fonts/font27.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font" Target="fonts/font26.fntdata"/><Relationship Id="rId65" Type="http://schemas.openxmlformats.org/officeDocument/2006/relationships/font" Target="fonts/font31.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font" Target="fonts/font30.fntdata"/><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17.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67" Type="http://schemas.openxmlformats.org/officeDocument/2006/relationships/tags" Target="tags/tag1.xml"/><Relationship Id="rId20" Type="http://schemas.openxmlformats.org/officeDocument/2006/relationships/slide" Target="slides/slide16.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font" Target="fonts/font28.fntdata"/><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C0532B-E3EA-476A-9513-45C1471E1DF5}" type="datetimeFigureOut">
              <a:rPr lang="zh-CN" altLang="en-US" smtClean="0"/>
              <a:t>2025/5/4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6662DE-F1A6-47CD-A8C4-98B0B68DE567}" type="slidenum">
              <a:rPr lang="zh-CN" altLang="en-US" smtClean="0"/>
              <a:t>‹#›</a:t>
            </a:fld>
            <a:endParaRPr lang="zh-CN" altLang="en-US"/>
          </a:p>
        </p:txBody>
      </p:sp>
    </p:spTree>
    <p:extLst>
      <p:ext uri="{BB962C8B-B14F-4D97-AF65-F5344CB8AC3E}">
        <p14:creationId xmlns:p14="http://schemas.microsoft.com/office/powerpoint/2010/main" val="588599110"/>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08198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1" dirty="0"/>
              <a:t>Mini</a:t>
            </a:r>
            <a:r>
              <a:rPr lang="vi-VN" b="1" baseline="0" dirty="0"/>
              <a:t> game: Listen and choose</a:t>
            </a:r>
          </a:p>
          <a:p>
            <a:r>
              <a:rPr lang="vi-VN" b="0" baseline="0" dirty="0"/>
              <a:t>Teacher asks pupils to listen carefully, then choose the correct answer. Write it on the bo</a:t>
            </a:r>
            <a:r>
              <a:rPr lang="en-US" b="0" baseline="0" dirty="0" err="1"/>
              <a:t>ard</a:t>
            </a:r>
            <a:r>
              <a:rPr lang="en-US" b="0" baseline="0" dirty="0"/>
              <a:t>.</a:t>
            </a:r>
            <a:endParaRPr lang="vi-VN" b="0" baseline="0" dirty="0"/>
          </a:p>
          <a:p>
            <a:r>
              <a:rPr lang="vi-VN" b="1" baseline="0" dirty="0"/>
              <a:t>Key: </a:t>
            </a:r>
            <a:r>
              <a:rPr lang="en-US" b="1" baseline="0" dirty="0"/>
              <a:t>D</a:t>
            </a:r>
            <a:endParaRPr lang="vi-VN" b="1" dirty="0"/>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14</a:t>
            </a:fld>
            <a:endParaRPr lang="zh-CN" altLang="en-US"/>
          </a:p>
        </p:txBody>
      </p:sp>
    </p:spTree>
    <p:extLst>
      <p:ext uri="{BB962C8B-B14F-4D97-AF65-F5344CB8AC3E}">
        <p14:creationId xmlns:p14="http://schemas.microsoft.com/office/powerpoint/2010/main" val="1397969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B</a:t>
            </a:r>
            <a:endParaRPr lang="vi-VN"/>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15</a:t>
            </a:fld>
            <a:endParaRPr lang="zh-CN" altLang="en-US"/>
          </a:p>
        </p:txBody>
      </p:sp>
    </p:spTree>
    <p:extLst>
      <p:ext uri="{BB962C8B-B14F-4D97-AF65-F5344CB8AC3E}">
        <p14:creationId xmlns:p14="http://schemas.microsoft.com/office/powerpoint/2010/main" val="414511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A</a:t>
            </a:r>
            <a:endParaRPr lang="vi-VN"/>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16</a:t>
            </a:fld>
            <a:endParaRPr lang="zh-CN" altLang="en-US"/>
          </a:p>
        </p:txBody>
      </p:sp>
    </p:spTree>
    <p:extLst>
      <p:ext uri="{BB962C8B-B14F-4D97-AF65-F5344CB8AC3E}">
        <p14:creationId xmlns:p14="http://schemas.microsoft.com/office/powerpoint/2010/main" val="3303213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D</a:t>
            </a:r>
            <a:endParaRPr lang="vi-VN"/>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17</a:t>
            </a:fld>
            <a:endParaRPr lang="zh-CN" altLang="en-US"/>
          </a:p>
        </p:txBody>
      </p:sp>
    </p:spTree>
    <p:extLst>
      <p:ext uri="{BB962C8B-B14F-4D97-AF65-F5344CB8AC3E}">
        <p14:creationId xmlns:p14="http://schemas.microsoft.com/office/powerpoint/2010/main" val="2212734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Key: C</a:t>
            </a:r>
            <a:endParaRPr lang="vi-VN"/>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18</a:t>
            </a:fld>
            <a:endParaRPr lang="zh-CN" altLang="en-US"/>
          </a:p>
        </p:txBody>
      </p:sp>
    </p:spTree>
    <p:extLst>
      <p:ext uri="{BB962C8B-B14F-4D97-AF65-F5344CB8AC3E}">
        <p14:creationId xmlns:p14="http://schemas.microsoft.com/office/powerpoint/2010/main" val="385260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19</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740541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2</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1127372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6662DE-F1A6-47CD-A8C4-98B0B68DE567}" type="slidenum">
              <a:rPr lang="zh-CN" altLang="en-US" smtClean="0"/>
              <a:t>20</a:t>
            </a:fld>
            <a:endParaRPr lang="zh-CN" altLang="en-US"/>
          </a:p>
        </p:txBody>
      </p:sp>
    </p:spTree>
    <p:extLst>
      <p:ext uri="{BB962C8B-B14F-4D97-AF65-F5344CB8AC3E}">
        <p14:creationId xmlns:p14="http://schemas.microsoft.com/office/powerpoint/2010/main" val="36635705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6662DE-F1A6-47CD-A8C4-98B0B68DE567}" type="slidenum">
              <a:rPr lang="zh-CN" altLang="en-US" smtClean="0"/>
              <a:t>21</a:t>
            </a:fld>
            <a:endParaRPr lang="zh-CN" altLang="en-US"/>
          </a:p>
        </p:txBody>
      </p:sp>
    </p:spTree>
    <p:extLst>
      <p:ext uri="{BB962C8B-B14F-4D97-AF65-F5344CB8AC3E}">
        <p14:creationId xmlns:p14="http://schemas.microsoft.com/office/powerpoint/2010/main" val="236257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56662DE-F1A6-47CD-A8C4-98B0B68DE567}" type="slidenum">
              <a:rPr lang="zh-CN" altLang="en-US" smtClean="0"/>
              <a:t>22</a:t>
            </a:fld>
            <a:endParaRPr lang="zh-CN" altLang="en-US"/>
          </a:p>
        </p:txBody>
      </p:sp>
    </p:spTree>
    <p:extLst>
      <p:ext uri="{BB962C8B-B14F-4D97-AF65-F5344CB8AC3E}">
        <p14:creationId xmlns:p14="http://schemas.microsoft.com/office/powerpoint/2010/main" val="3486788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23</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2037879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Game: Animal</a:t>
            </a:r>
            <a:r>
              <a:rPr lang="en-US" b="1" baseline="0" dirty="0"/>
              <a:t> sounds</a:t>
            </a:r>
          </a:p>
          <a:p>
            <a:pPr rtl="0"/>
            <a:r>
              <a:rPr lang="en-US" sz="1200" b="0" i="0" u="none" strike="noStrike" kern="1200" dirty="0">
                <a:solidFill>
                  <a:schemeClr val="tx1"/>
                </a:solidFill>
                <a:effectLst/>
                <a:latin typeface="+mn-lt"/>
                <a:ea typeface="+mn-ea"/>
                <a:cs typeface="+mn-cs"/>
              </a:rPr>
              <a:t>Ask pupils to listen to the sound carefully, then guess the animal’s name. </a:t>
            </a:r>
            <a:endParaRPr lang="en-US" b="0" dirty="0">
              <a:effectLst/>
            </a:endParaRPr>
          </a:p>
          <a:p>
            <a:pPr rtl="0"/>
            <a:r>
              <a:rPr lang="en-US" sz="1200" b="0" i="0" u="none" strike="noStrike" kern="1200" dirty="0">
                <a:solidFill>
                  <a:schemeClr val="tx1"/>
                </a:solidFill>
                <a:effectLst/>
                <a:latin typeface="+mn-lt"/>
                <a:ea typeface="+mn-ea"/>
                <a:cs typeface="+mn-cs"/>
              </a:rPr>
              <a:t>Teacher: What do you hear?</a:t>
            </a:r>
            <a:endParaRPr lang="en-US" b="0" dirty="0">
              <a:effectLst/>
            </a:endParaRPr>
          </a:p>
          <a:p>
            <a:pPr rtl="0"/>
            <a:r>
              <a:rPr lang="en-US" sz="1200" b="0" i="0" u="none" strike="noStrike" kern="1200" dirty="0">
                <a:solidFill>
                  <a:schemeClr val="tx1"/>
                </a:solidFill>
                <a:effectLst/>
                <a:latin typeface="+mn-lt"/>
                <a:ea typeface="+mn-ea"/>
                <a:cs typeface="+mn-cs"/>
              </a:rPr>
              <a:t>Pupils: It’s a ______</a:t>
            </a:r>
            <a:endParaRPr lang="en-US" b="0" dirty="0">
              <a:effectLst/>
            </a:endParaRPr>
          </a:p>
          <a:p>
            <a:r>
              <a:rPr lang="en-US"/>
              <a:t/>
            </a:r>
            <a:br>
              <a:rPr lang="en-US"/>
            </a:br>
            <a:endParaRPr lang="vi-VN" dirty="0"/>
          </a:p>
        </p:txBody>
      </p:sp>
      <p:sp>
        <p:nvSpPr>
          <p:cNvPr id="4" name="Slide Number Placeholder 3"/>
          <p:cNvSpPr>
            <a:spLocks noGrp="1"/>
          </p:cNvSpPr>
          <p:nvPr>
            <p:ph type="sldNum" sz="quarter" idx="10"/>
          </p:nvPr>
        </p:nvSpPr>
        <p:spPr/>
        <p:txBody>
          <a:bodyPr/>
          <a:lstStyle/>
          <a:p>
            <a:fld id="{056662DE-F1A6-47CD-A8C4-98B0B68DE567}" type="slidenum">
              <a:rPr lang="zh-CN" altLang="en-US" smtClean="0"/>
              <a:t>24</a:t>
            </a:fld>
            <a:endParaRPr lang="zh-CN" altLang="en-US"/>
          </a:p>
        </p:txBody>
      </p:sp>
    </p:spTree>
    <p:extLst>
      <p:ext uri="{BB962C8B-B14F-4D97-AF65-F5344CB8AC3E}">
        <p14:creationId xmlns:p14="http://schemas.microsoft.com/office/powerpoint/2010/main" val="2214639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mn-lt"/>
                <a:ea typeface="+mn-ea"/>
                <a:cs typeface="+mn-cs"/>
              </a:rPr>
              <a:t>Option 1: Sing a “At the zoo” song</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vi-VN" sz="1200" b="0" i="0" u="none" strike="noStrike" kern="1200" cap="none" spc="0" normalizeH="0" baseline="0" noProof="0" dirty="0">
                <a:ln>
                  <a:noFill/>
                </a:ln>
                <a:solidFill>
                  <a:prstClr val="black"/>
                </a:solidFill>
                <a:effectLst/>
                <a:uLnTx/>
                <a:uFillTx/>
                <a:latin typeface="+mn-lt"/>
                <a:ea typeface="+mn-ea"/>
                <a:cs typeface="+mn-cs"/>
              </a:rPr>
              <a:t>https://www.youtube.com/watch?v=OwRmivbNgQk</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0935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i="0" u="none" strike="noStrike" kern="1200" dirty="0">
                <a:solidFill>
                  <a:schemeClr val="tx1"/>
                </a:solidFill>
                <a:effectLst/>
                <a:latin typeface="+mn-lt"/>
                <a:ea typeface="+mn-ea"/>
                <a:cs typeface="+mn-cs"/>
              </a:rPr>
              <a:t>Option 2</a:t>
            </a:r>
            <a:r>
              <a:rPr lang="en-US" sz="1200" b="0" i="0" u="none" strike="noStrike" kern="1200" dirty="0">
                <a:solidFill>
                  <a:schemeClr val="tx1"/>
                </a:solidFill>
                <a:effectLst/>
                <a:latin typeface="+mn-lt"/>
                <a:ea typeface="+mn-ea"/>
                <a:cs typeface="+mn-cs"/>
              </a:rPr>
              <a:t>: Ask pupils if they have ever been to the zoo and what animals they saw. (Pupils can show their pictures at the zoo if they want). Then introduce the animal names and key expressions for the lesson.</a:t>
            </a:r>
            <a:endParaRPr lang="en-US" b="0" i="0" dirty="0"/>
          </a:p>
        </p:txBody>
      </p:sp>
    </p:spTree>
    <p:extLst>
      <p:ext uri="{BB962C8B-B14F-4D97-AF65-F5344CB8AC3E}">
        <p14:creationId xmlns:p14="http://schemas.microsoft.com/office/powerpoint/2010/main" val="2858844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5</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3729382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5AD207-BB59-4E66-B47E-5301CF7BB295}" type="slidenum">
              <a:rPr lang="zh-CN" altLang="en-US" smtClean="0">
                <a:solidFill>
                  <a:prstClr val="black"/>
                </a:solidFill>
                <a:latin typeface="Calibri"/>
                <a:ea typeface="宋体"/>
              </a:rPr>
              <a:pPr/>
              <a:t>8</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153790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bb0069a04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bb0069a04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8442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2.xml"/><Relationship Id="rId4" Type="http://schemas.openxmlformats.org/officeDocument/2006/relationships/hyperlink" Target="https://www.freepik.com/" TargetMode="Externa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slow" advClick="0" advTm="200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8" tIns="45719" rIns="91438" bIns="45719"/>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9"/>
          </a:xfrm>
          <a:prstGeom prst="rect">
            <a:avLst/>
          </a:prstGeom>
        </p:spPr>
        <p:txBody>
          <a:bodyPr vert="eaVert"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2025/5/4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lIns="91438" tIns="45719" rIns="91438" bIns="45719"/>
          <a:lstStyle/>
          <a:p>
            <a:r>
              <a:rPr lang="zh-CN" altLang="en-US"/>
              <a:t>单击此处编辑母版标题样式</a:t>
            </a:r>
          </a:p>
        </p:txBody>
      </p:sp>
      <p:sp>
        <p:nvSpPr>
          <p:cNvPr id="3" name="竖排文字占位符 2"/>
          <p:cNvSpPr>
            <a:spLocks noGrp="1"/>
          </p:cNvSpPr>
          <p:nvPr>
            <p:ph type="body" orient="vert" idx="1" hasCustomPrompt="1"/>
          </p:nvPr>
        </p:nvSpPr>
        <p:spPr>
          <a:xfrm>
            <a:off x="838201" y="365126"/>
            <a:ext cx="7734300" cy="5811839"/>
          </a:xfrm>
          <a:prstGeom prst="rect">
            <a:avLst/>
          </a:prstGeom>
        </p:spPr>
        <p:txBody>
          <a:bodyPr vert="eaVert"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2025/5/4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transition spd="slow" advClick="0" advTm="2000">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43767" y="721617"/>
            <a:ext cx="6304400" cy="2436800"/>
          </a:xfrm>
          <a:prstGeom prst="rect">
            <a:avLst/>
          </a:prstGeom>
        </p:spPr>
        <p:txBody>
          <a:bodyPr spcFirstLastPara="1" wrap="square" lIns="91423" tIns="91423" rIns="91423" bIns="91423" anchor="b" anchorCtr="0">
            <a:noAutofit/>
          </a:bodyPr>
          <a:lstStyle>
            <a:lvl1pPr lvl="0" algn="ctr">
              <a:spcBef>
                <a:spcPts val="0"/>
              </a:spcBef>
              <a:spcAft>
                <a:spcPts val="0"/>
              </a:spcAft>
              <a:buSzPts val="5200"/>
              <a:buNone/>
              <a:defRPr sz="8000" b="1"/>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0" name="Google Shape;10;p2"/>
          <p:cNvSpPr txBox="1">
            <a:spLocks noGrp="1"/>
          </p:cNvSpPr>
          <p:nvPr>
            <p:ph type="subTitle" idx="1"/>
          </p:nvPr>
        </p:nvSpPr>
        <p:spPr>
          <a:xfrm>
            <a:off x="3522100" y="3158317"/>
            <a:ext cx="5148000" cy="562000"/>
          </a:xfrm>
          <a:prstGeom prst="rect">
            <a:avLst/>
          </a:prstGeom>
        </p:spPr>
        <p:txBody>
          <a:bodyPr spcFirstLastPara="1" wrap="square" lIns="91423" tIns="91423" rIns="91423" bIns="91423"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spTree>
    <p:extLst>
      <p:ext uri="{BB962C8B-B14F-4D97-AF65-F5344CB8AC3E}">
        <p14:creationId xmlns:p14="http://schemas.microsoft.com/office/powerpoint/2010/main" val="2459763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571900" y="2500025"/>
            <a:ext cx="7048000" cy="1122400"/>
          </a:xfrm>
          <a:prstGeom prst="rect">
            <a:avLst/>
          </a:prstGeom>
        </p:spPr>
        <p:txBody>
          <a:bodyPr spcFirstLastPara="1" wrap="square" lIns="91423" tIns="91423" rIns="91423" bIns="91423" anchor="ctr" anchorCtr="0">
            <a:noAutofit/>
          </a:bodyPr>
          <a:lstStyle>
            <a:lvl1pPr lvl="0" algn="ctr">
              <a:spcBef>
                <a:spcPts val="0"/>
              </a:spcBef>
              <a:spcAft>
                <a:spcPts val="0"/>
              </a:spcAft>
              <a:buSzPts val="3600"/>
              <a:buNone/>
              <a:defRPr sz="80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title" idx="2" hasCustomPrompt="1"/>
          </p:nvPr>
        </p:nvSpPr>
        <p:spPr>
          <a:xfrm>
            <a:off x="3934600" y="725459"/>
            <a:ext cx="4322800" cy="17744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2000"/>
              <a:buNone/>
              <a:defRPr sz="133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 name="Google Shape;14;p3"/>
          <p:cNvSpPr txBox="1">
            <a:spLocks noGrp="1"/>
          </p:cNvSpPr>
          <p:nvPr>
            <p:ph type="subTitle" idx="1"/>
          </p:nvPr>
        </p:nvSpPr>
        <p:spPr>
          <a:xfrm>
            <a:off x="2572000" y="3622425"/>
            <a:ext cx="7048000" cy="601200"/>
          </a:xfrm>
          <a:prstGeom prst="rect">
            <a:avLst/>
          </a:prstGeom>
        </p:spPr>
        <p:txBody>
          <a:bodyPr spcFirstLastPara="1" wrap="square" lIns="91423" tIns="91423" rIns="91423" bIns="91423" anchor="b" anchorCtr="0">
            <a:noAutofit/>
          </a:bodyPr>
          <a:lstStyle>
            <a:lvl1pPr lvl="0" algn="ctr">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grpSp>
        <p:nvGrpSpPr>
          <p:cNvPr id="15" name="Google Shape;15;p3"/>
          <p:cNvGrpSpPr/>
          <p:nvPr/>
        </p:nvGrpSpPr>
        <p:grpSpPr>
          <a:xfrm>
            <a:off x="-184465" y="3531523"/>
            <a:ext cx="7748415" cy="2195639"/>
            <a:chOff x="664583" y="2178018"/>
            <a:chExt cx="7577664" cy="2147253"/>
          </a:xfrm>
        </p:grpSpPr>
        <p:sp>
          <p:nvSpPr>
            <p:cNvPr id="16" name="Google Shape;16;p3"/>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 name="Google Shape;17;p3"/>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 name="Google Shape;18;p3"/>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9" name="Google Shape;19;p3"/>
          <p:cNvSpPr/>
          <p:nvPr/>
        </p:nvSpPr>
        <p:spPr>
          <a:xfrm>
            <a:off x="464868" y="822602"/>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0" name="Google Shape;20;p3"/>
          <p:cNvSpPr/>
          <p:nvPr/>
        </p:nvSpPr>
        <p:spPr>
          <a:xfrm>
            <a:off x="10054536" y="2222335"/>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21" name="Google Shape;21;p3"/>
          <p:cNvGrpSpPr/>
          <p:nvPr/>
        </p:nvGrpSpPr>
        <p:grpSpPr>
          <a:xfrm>
            <a:off x="-331600" y="5576299"/>
            <a:ext cx="12854800" cy="1281716"/>
            <a:chOff x="-248700" y="4182223"/>
            <a:chExt cx="9641100" cy="961287"/>
          </a:xfrm>
        </p:grpSpPr>
        <p:grpSp>
          <p:nvGrpSpPr>
            <p:cNvPr id="22" name="Google Shape;22;p3"/>
            <p:cNvGrpSpPr/>
            <p:nvPr/>
          </p:nvGrpSpPr>
          <p:grpSpPr>
            <a:xfrm>
              <a:off x="-248629" y="4462202"/>
              <a:ext cx="9640980" cy="681308"/>
              <a:chOff x="131200" y="4480088"/>
              <a:chExt cx="8881603" cy="627644"/>
            </a:xfrm>
          </p:grpSpPr>
          <p:sp>
            <p:nvSpPr>
              <p:cNvPr id="23" name="Google Shape;23;p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 name="Google Shape;24;p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 name="Google Shape;25;p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6" name="Google Shape;26;p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3054787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2022084" y="2648892"/>
            <a:ext cx="3631200" cy="1382800"/>
          </a:xfrm>
          <a:prstGeom prst="rect">
            <a:avLst/>
          </a:prstGeom>
        </p:spPr>
        <p:txBody>
          <a:bodyPr spcFirstLastPara="1" wrap="square" lIns="91423" tIns="91423" rIns="91423" bIns="91423" anchor="t" anchorCtr="0">
            <a:noAutofit/>
          </a:bodyPr>
          <a:lstStyle>
            <a:lvl1pPr marL="609570" lvl="0" indent="-423312">
              <a:spcBef>
                <a:spcPts val="0"/>
              </a:spcBef>
              <a:spcAft>
                <a:spcPts val="0"/>
              </a:spcAft>
              <a:buSzPts val="1400"/>
              <a:buChar char="●"/>
              <a:defRPr sz="1900"/>
            </a:lvl1pPr>
            <a:lvl2pPr marL="1219140" lvl="1" indent="-406381">
              <a:spcBef>
                <a:spcPts val="0"/>
              </a:spcBef>
              <a:spcAft>
                <a:spcPts val="0"/>
              </a:spcAft>
              <a:buSzPts val="1200"/>
              <a:buChar char="○"/>
              <a:defRPr sz="1600"/>
            </a:lvl2pPr>
            <a:lvl3pPr marL="1828709" lvl="2" indent="-406381">
              <a:spcBef>
                <a:spcPts val="0"/>
              </a:spcBef>
              <a:spcAft>
                <a:spcPts val="0"/>
              </a:spcAft>
              <a:buSzPts val="1200"/>
              <a:buChar char="■"/>
              <a:defRPr sz="1600"/>
            </a:lvl3pPr>
            <a:lvl4pPr marL="2438278" lvl="3" indent="-406381">
              <a:spcBef>
                <a:spcPts val="0"/>
              </a:spcBef>
              <a:spcAft>
                <a:spcPts val="0"/>
              </a:spcAft>
              <a:buSzPts val="1200"/>
              <a:buChar char="●"/>
              <a:defRPr sz="1600"/>
            </a:lvl4pPr>
            <a:lvl5pPr marL="3047848" lvl="4" indent="-406381">
              <a:spcBef>
                <a:spcPts val="0"/>
              </a:spcBef>
              <a:spcAft>
                <a:spcPts val="0"/>
              </a:spcAft>
              <a:buSzPts val="1200"/>
              <a:buChar char="○"/>
              <a:defRPr sz="1600"/>
            </a:lvl5pPr>
            <a:lvl6pPr marL="3657418" lvl="5" indent="-406381">
              <a:spcBef>
                <a:spcPts val="0"/>
              </a:spcBef>
              <a:spcAft>
                <a:spcPts val="0"/>
              </a:spcAft>
              <a:buSzPts val="1200"/>
              <a:buChar char="■"/>
              <a:defRPr sz="1600"/>
            </a:lvl6pPr>
            <a:lvl7pPr marL="4266987" lvl="6" indent="-406381">
              <a:spcBef>
                <a:spcPts val="0"/>
              </a:spcBef>
              <a:spcAft>
                <a:spcPts val="0"/>
              </a:spcAft>
              <a:buSzPts val="1200"/>
              <a:buChar char="●"/>
              <a:defRPr sz="1600"/>
            </a:lvl7pPr>
            <a:lvl8pPr marL="4876557" lvl="7" indent="-406381">
              <a:spcBef>
                <a:spcPts val="0"/>
              </a:spcBef>
              <a:spcAft>
                <a:spcPts val="0"/>
              </a:spcAft>
              <a:buSzPts val="1200"/>
              <a:buChar char="○"/>
              <a:defRPr sz="1600"/>
            </a:lvl8pPr>
            <a:lvl9pPr marL="5486126" lvl="8" indent="-406381">
              <a:spcBef>
                <a:spcPts val="0"/>
              </a:spcBef>
              <a:spcAft>
                <a:spcPts val="0"/>
              </a:spcAft>
              <a:buSzPts val="1200"/>
              <a:buChar char="■"/>
              <a:defRPr sz="1600"/>
            </a:lvl9pPr>
          </a:lstStyle>
          <a:p>
            <a:endParaRPr/>
          </a:p>
        </p:txBody>
      </p:sp>
      <p:sp>
        <p:nvSpPr>
          <p:cNvPr id="35" name="Google Shape;35;p5"/>
          <p:cNvSpPr txBox="1">
            <a:spLocks noGrp="1"/>
          </p:cNvSpPr>
          <p:nvPr>
            <p:ph type="body" idx="2"/>
          </p:nvPr>
        </p:nvSpPr>
        <p:spPr>
          <a:xfrm>
            <a:off x="7403491" y="2648892"/>
            <a:ext cx="3631200" cy="1382800"/>
          </a:xfrm>
          <a:prstGeom prst="rect">
            <a:avLst/>
          </a:prstGeom>
        </p:spPr>
        <p:txBody>
          <a:bodyPr spcFirstLastPara="1" wrap="square" lIns="91423" tIns="91423" rIns="91423" bIns="91423" anchor="t" anchorCtr="0">
            <a:noAutofit/>
          </a:bodyPr>
          <a:lstStyle>
            <a:lvl1pPr marL="609570" lvl="0" indent="-423312">
              <a:spcBef>
                <a:spcPts val="0"/>
              </a:spcBef>
              <a:spcAft>
                <a:spcPts val="0"/>
              </a:spcAft>
              <a:buSzPts val="1400"/>
              <a:buChar char="●"/>
              <a:defRPr sz="1900"/>
            </a:lvl1pPr>
            <a:lvl2pPr marL="1219140" lvl="1" indent="-406381">
              <a:spcBef>
                <a:spcPts val="0"/>
              </a:spcBef>
              <a:spcAft>
                <a:spcPts val="0"/>
              </a:spcAft>
              <a:buSzPts val="1200"/>
              <a:buChar char="○"/>
              <a:defRPr sz="1600"/>
            </a:lvl2pPr>
            <a:lvl3pPr marL="1828709" lvl="2" indent="-406381">
              <a:spcBef>
                <a:spcPts val="0"/>
              </a:spcBef>
              <a:spcAft>
                <a:spcPts val="0"/>
              </a:spcAft>
              <a:buSzPts val="1200"/>
              <a:buChar char="■"/>
              <a:defRPr sz="1600"/>
            </a:lvl3pPr>
            <a:lvl4pPr marL="2438278" lvl="3" indent="-406381">
              <a:spcBef>
                <a:spcPts val="0"/>
              </a:spcBef>
              <a:spcAft>
                <a:spcPts val="0"/>
              </a:spcAft>
              <a:buSzPts val="1200"/>
              <a:buChar char="●"/>
              <a:defRPr sz="1600"/>
            </a:lvl4pPr>
            <a:lvl5pPr marL="3047848" lvl="4" indent="-406381">
              <a:spcBef>
                <a:spcPts val="0"/>
              </a:spcBef>
              <a:spcAft>
                <a:spcPts val="0"/>
              </a:spcAft>
              <a:buSzPts val="1200"/>
              <a:buChar char="○"/>
              <a:defRPr sz="1600"/>
            </a:lvl5pPr>
            <a:lvl6pPr marL="3657418" lvl="5" indent="-406381">
              <a:spcBef>
                <a:spcPts val="0"/>
              </a:spcBef>
              <a:spcAft>
                <a:spcPts val="0"/>
              </a:spcAft>
              <a:buSzPts val="1200"/>
              <a:buChar char="■"/>
              <a:defRPr sz="1600"/>
            </a:lvl6pPr>
            <a:lvl7pPr marL="4266987" lvl="6" indent="-406381">
              <a:spcBef>
                <a:spcPts val="0"/>
              </a:spcBef>
              <a:spcAft>
                <a:spcPts val="0"/>
              </a:spcAft>
              <a:buSzPts val="1200"/>
              <a:buChar char="●"/>
              <a:defRPr sz="1600"/>
            </a:lvl7pPr>
            <a:lvl8pPr marL="4876557" lvl="7" indent="-406381">
              <a:spcBef>
                <a:spcPts val="0"/>
              </a:spcBef>
              <a:spcAft>
                <a:spcPts val="0"/>
              </a:spcAft>
              <a:buSzPts val="1200"/>
              <a:buChar char="○"/>
              <a:defRPr sz="1600"/>
            </a:lvl8pPr>
            <a:lvl9pPr marL="5486126" lvl="8" indent="-406381">
              <a:spcBef>
                <a:spcPts val="0"/>
              </a:spcBef>
              <a:spcAft>
                <a:spcPts val="0"/>
              </a:spcAft>
              <a:buSzPts val="1200"/>
              <a:buChar char="■"/>
              <a:defRPr sz="1600"/>
            </a:lvl9pPr>
          </a:lstStyle>
          <a:p>
            <a:endParaRPr/>
          </a:p>
        </p:txBody>
      </p:sp>
      <p:sp>
        <p:nvSpPr>
          <p:cNvPr id="36" name="Google Shape;36;p5"/>
          <p:cNvSpPr txBox="1">
            <a:spLocks noGrp="1"/>
          </p:cNvSpPr>
          <p:nvPr>
            <p:ph type="title" idx="3"/>
          </p:nvPr>
        </p:nvSpPr>
        <p:spPr>
          <a:xfrm>
            <a:off x="2025441" y="2113067"/>
            <a:ext cx="3631200" cy="700400"/>
          </a:xfrm>
          <a:prstGeom prst="rect">
            <a:avLst/>
          </a:prstGeom>
        </p:spPr>
        <p:txBody>
          <a:bodyPr spcFirstLastPara="1" wrap="square" lIns="91423" tIns="91423" rIns="91423" bIns="91423" anchor="t"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7" name="Google Shape;37;p5"/>
          <p:cNvSpPr txBox="1">
            <a:spLocks noGrp="1"/>
          </p:cNvSpPr>
          <p:nvPr>
            <p:ph type="title" idx="4"/>
          </p:nvPr>
        </p:nvSpPr>
        <p:spPr>
          <a:xfrm>
            <a:off x="7403507" y="2113067"/>
            <a:ext cx="3631200" cy="700400"/>
          </a:xfrm>
          <a:prstGeom prst="rect">
            <a:avLst/>
          </a:prstGeom>
        </p:spPr>
        <p:txBody>
          <a:bodyPr spcFirstLastPara="1" wrap="square" lIns="91423" tIns="91423" rIns="91423" bIns="91423"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8" name="Google Shape;38;p5"/>
          <p:cNvSpPr/>
          <p:nvPr/>
        </p:nvSpPr>
        <p:spPr>
          <a:xfrm>
            <a:off x="-176977" y="4463608"/>
            <a:ext cx="2791537" cy="1417929"/>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39" name="Google Shape;39;p5"/>
          <p:cNvGrpSpPr/>
          <p:nvPr/>
        </p:nvGrpSpPr>
        <p:grpSpPr>
          <a:xfrm>
            <a:off x="-331600" y="5576299"/>
            <a:ext cx="12854800" cy="1281716"/>
            <a:chOff x="-248700" y="4182223"/>
            <a:chExt cx="9641100" cy="961287"/>
          </a:xfrm>
        </p:grpSpPr>
        <p:grpSp>
          <p:nvGrpSpPr>
            <p:cNvPr id="40" name="Google Shape;40;p5"/>
            <p:cNvGrpSpPr/>
            <p:nvPr/>
          </p:nvGrpSpPr>
          <p:grpSpPr>
            <a:xfrm>
              <a:off x="-248629" y="4462202"/>
              <a:ext cx="9640980" cy="681308"/>
              <a:chOff x="131200" y="4480088"/>
              <a:chExt cx="8881603" cy="627644"/>
            </a:xfrm>
          </p:grpSpPr>
          <p:sp>
            <p:nvSpPr>
              <p:cNvPr id="41" name="Google Shape;41;p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 name="Google Shape;42;p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 name="Google Shape;43;p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44" name="Google Shape;44;p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45" name="Google Shape;45;p5"/>
          <p:cNvGrpSpPr/>
          <p:nvPr/>
        </p:nvGrpSpPr>
        <p:grpSpPr>
          <a:xfrm>
            <a:off x="963194" y="4625732"/>
            <a:ext cx="2680079" cy="1382920"/>
            <a:chOff x="170200" y="992400"/>
            <a:chExt cx="7153234" cy="3691066"/>
          </a:xfrm>
        </p:grpSpPr>
        <p:sp>
          <p:nvSpPr>
            <p:cNvPr id="46" name="Google Shape;46;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 name="Google Shape;47;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 name="Google Shape;48;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 name="Google Shape;49;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 name="Google Shape;50;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 name="Google Shape;51;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 name="Google Shape;52;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 name="Google Shape;53;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 name="Google Shape;54;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 name="Google Shape;55;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 name="Google Shape;56;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 name="Google Shape;57;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 name="Google Shape;58;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 name="Google Shape;59;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 name="Google Shape;60;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 name="Google Shape;61;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 name="Google Shape;62;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3" name="Google Shape;63;p5"/>
          <p:cNvGrpSpPr/>
          <p:nvPr/>
        </p:nvGrpSpPr>
        <p:grpSpPr>
          <a:xfrm>
            <a:off x="3495627" y="4625732"/>
            <a:ext cx="2680079" cy="1382920"/>
            <a:chOff x="170200" y="992400"/>
            <a:chExt cx="7153234" cy="3691066"/>
          </a:xfrm>
        </p:grpSpPr>
        <p:sp>
          <p:nvSpPr>
            <p:cNvPr id="64" name="Google Shape;64;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 name="Google Shape;65;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 name="Google Shape;66;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 name="Google Shape;67;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 name="Google Shape;68;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 name="Google Shape;69;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 name="Google Shape;70;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 name="Google Shape;71;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 name="Google Shape;72;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 name="Google Shape;73;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 name="Google Shape;74;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 name="Google Shape;75;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 name="Google Shape;76;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 name="Google Shape;77;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 name="Google Shape;78;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 name="Google Shape;79;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 name="Google Shape;80;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81" name="Google Shape;81;p5"/>
          <p:cNvGrpSpPr/>
          <p:nvPr/>
        </p:nvGrpSpPr>
        <p:grpSpPr>
          <a:xfrm>
            <a:off x="6028090" y="4625732"/>
            <a:ext cx="2680079" cy="1382920"/>
            <a:chOff x="170200" y="992400"/>
            <a:chExt cx="7153234" cy="3691066"/>
          </a:xfrm>
        </p:grpSpPr>
        <p:sp>
          <p:nvSpPr>
            <p:cNvPr id="82" name="Google Shape;82;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 name="Google Shape;83;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4" name="Google Shape;84;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5" name="Google Shape;85;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6" name="Google Shape;86;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 name="Google Shape;87;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8" name="Google Shape;88;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9" name="Google Shape;89;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 name="Google Shape;90;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 name="Google Shape;91;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 name="Google Shape;92;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 name="Google Shape;93;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 name="Google Shape;94;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5" name="Google Shape;95;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 name="Google Shape;96;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7" name="Google Shape;97;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8" name="Google Shape;98;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9" name="Google Shape;99;p5"/>
          <p:cNvGrpSpPr/>
          <p:nvPr/>
        </p:nvGrpSpPr>
        <p:grpSpPr>
          <a:xfrm>
            <a:off x="8560523" y="4625732"/>
            <a:ext cx="2680079" cy="1382920"/>
            <a:chOff x="170200" y="992400"/>
            <a:chExt cx="7153234" cy="3691066"/>
          </a:xfrm>
        </p:grpSpPr>
        <p:sp>
          <p:nvSpPr>
            <p:cNvPr id="100" name="Google Shape;100;p5"/>
            <p:cNvSpPr/>
            <p:nvPr/>
          </p:nvSpPr>
          <p:spPr>
            <a:xfrm>
              <a:off x="170200" y="173743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1" name="Google Shape;101;p5"/>
            <p:cNvSpPr/>
            <p:nvPr/>
          </p:nvSpPr>
          <p:spPr>
            <a:xfrm>
              <a:off x="170200" y="3329752"/>
              <a:ext cx="7153234" cy="983657"/>
            </a:xfrm>
            <a:custGeom>
              <a:avLst/>
              <a:gdLst/>
              <a:ahLst/>
              <a:cxnLst/>
              <a:rect l="l" t="t" r="r" b="b"/>
              <a:pathLst>
                <a:path w="89752" h="12342" extrusionOk="0">
                  <a:moveTo>
                    <a:pt x="0" y="0"/>
                  </a:moveTo>
                  <a:lnTo>
                    <a:pt x="0" y="12342"/>
                  </a:lnTo>
                  <a:lnTo>
                    <a:pt x="89751" y="12342"/>
                  </a:lnTo>
                  <a:lnTo>
                    <a:pt x="89751" y="0"/>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2" name="Google Shape;102;p5"/>
            <p:cNvSpPr/>
            <p:nvPr/>
          </p:nvSpPr>
          <p:spPr>
            <a:xfrm>
              <a:off x="576748" y="992400"/>
              <a:ext cx="983737" cy="3691066"/>
            </a:xfrm>
            <a:custGeom>
              <a:avLst/>
              <a:gdLst/>
              <a:ahLst/>
              <a:cxnLst/>
              <a:rect l="l" t="t" r="r" b="b"/>
              <a:pathLst>
                <a:path w="12343" h="46312" extrusionOk="0">
                  <a:moveTo>
                    <a:pt x="6187" y="1"/>
                  </a:moveTo>
                  <a:cubicBezTo>
                    <a:pt x="6057" y="1"/>
                    <a:pt x="5927" y="62"/>
                    <a:pt x="5835" y="184"/>
                  </a:cubicBezTo>
                  <a:lnTo>
                    <a:pt x="153" y="6966"/>
                  </a:lnTo>
                  <a:cubicBezTo>
                    <a:pt x="62" y="7057"/>
                    <a:pt x="1" y="7210"/>
                    <a:pt x="31" y="7363"/>
                  </a:cubicBezTo>
                  <a:lnTo>
                    <a:pt x="31" y="46312"/>
                  </a:lnTo>
                  <a:lnTo>
                    <a:pt x="12342" y="46312"/>
                  </a:lnTo>
                  <a:lnTo>
                    <a:pt x="12342" y="7363"/>
                  </a:lnTo>
                  <a:cubicBezTo>
                    <a:pt x="12342" y="7210"/>
                    <a:pt x="12281" y="7057"/>
                    <a:pt x="12190"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3" name="Google Shape;103;p5"/>
            <p:cNvSpPr/>
            <p:nvPr/>
          </p:nvSpPr>
          <p:spPr>
            <a:xfrm>
              <a:off x="978514"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1" y="1772"/>
                    <a:pt x="2291" y="1130"/>
                  </a:cubicBezTo>
                  <a:cubicBezTo>
                    <a:pt x="2291"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4" name="Google Shape;104;p5"/>
            <p:cNvSpPr/>
            <p:nvPr/>
          </p:nvSpPr>
          <p:spPr>
            <a:xfrm>
              <a:off x="978514"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1" y="1772"/>
                    <a:pt x="2291" y="1161"/>
                  </a:cubicBezTo>
                  <a:cubicBezTo>
                    <a:pt x="2291"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5" name="Google Shape;105;p5"/>
            <p:cNvSpPr/>
            <p:nvPr/>
          </p:nvSpPr>
          <p:spPr>
            <a:xfrm>
              <a:off x="1915861" y="992400"/>
              <a:ext cx="986128" cy="3691066"/>
            </a:xfrm>
            <a:custGeom>
              <a:avLst/>
              <a:gdLst/>
              <a:ahLst/>
              <a:cxnLst/>
              <a:rect l="l" t="t" r="r" b="b"/>
              <a:pathLst>
                <a:path w="12373" h="46312" extrusionOk="0">
                  <a:moveTo>
                    <a:pt x="6186" y="1"/>
                  </a:moveTo>
                  <a:cubicBezTo>
                    <a:pt x="6057"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6" name="Google Shape;106;p5"/>
            <p:cNvSpPr/>
            <p:nvPr/>
          </p:nvSpPr>
          <p:spPr>
            <a:xfrm>
              <a:off x="2317547"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7" name="Google Shape;107;p5"/>
            <p:cNvSpPr/>
            <p:nvPr/>
          </p:nvSpPr>
          <p:spPr>
            <a:xfrm>
              <a:off x="2317547"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8" name="Google Shape;108;p5"/>
            <p:cNvSpPr/>
            <p:nvPr/>
          </p:nvSpPr>
          <p:spPr>
            <a:xfrm>
              <a:off x="3254894" y="992400"/>
              <a:ext cx="986208" cy="3691066"/>
            </a:xfrm>
            <a:custGeom>
              <a:avLst/>
              <a:gdLst/>
              <a:ahLst/>
              <a:cxnLst/>
              <a:rect l="l" t="t" r="r" b="b"/>
              <a:pathLst>
                <a:path w="12374" h="46312" extrusionOk="0">
                  <a:moveTo>
                    <a:pt x="6187" y="1"/>
                  </a:moveTo>
                  <a:cubicBezTo>
                    <a:pt x="6057" y="1"/>
                    <a:pt x="5927" y="62"/>
                    <a:pt x="5836" y="184"/>
                  </a:cubicBezTo>
                  <a:lnTo>
                    <a:pt x="154" y="6966"/>
                  </a:lnTo>
                  <a:cubicBezTo>
                    <a:pt x="62" y="7057"/>
                    <a:pt x="1" y="7210"/>
                    <a:pt x="32" y="7363"/>
                  </a:cubicBezTo>
                  <a:lnTo>
                    <a:pt x="32" y="46312"/>
                  </a:lnTo>
                  <a:lnTo>
                    <a:pt x="12373" y="46312"/>
                  </a:lnTo>
                  <a:lnTo>
                    <a:pt x="12373" y="7363"/>
                  </a:lnTo>
                  <a:lnTo>
                    <a:pt x="12343" y="7363"/>
                  </a:lnTo>
                  <a:cubicBezTo>
                    <a:pt x="12343" y="7210"/>
                    <a:pt x="12281" y="7057"/>
                    <a:pt x="12190" y="6966"/>
                  </a:cubicBezTo>
                  <a:lnTo>
                    <a:pt x="6538" y="184"/>
                  </a:lnTo>
                  <a:cubicBezTo>
                    <a:pt x="6447"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9" name="Google Shape;109;p5"/>
            <p:cNvSpPr/>
            <p:nvPr/>
          </p:nvSpPr>
          <p:spPr>
            <a:xfrm>
              <a:off x="3656660" y="3680350"/>
              <a:ext cx="182672" cy="182672"/>
            </a:xfrm>
            <a:custGeom>
              <a:avLst/>
              <a:gdLst/>
              <a:ahLst/>
              <a:cxnLst/>
              <a:rect l="l" t="t" r="r" b="b"/>
              <a:pathLst>
                <a:path w="2292" h="2292" extrusionOk="0">
                  <a:moveTo>
                    <a:pt x="1131" y="0"/>
                  </a:moveTo>
                  <a:cubicBezTo>
                    <a:pt x="520" y="0"/>
                    <a:pt x="0" y="519"/>
                    <a:pt x="0" y="1130"/>
                  </a:cubicBezTo>
                  <a:cubicBezTo>
                    <a:pt x="0" y="1772"/>
                    <a:pt x="520" y="2291"/>
                    <a:pt x="1131" y="2291"/>
                  </a:cubicBezTo>
                  <a:cubicBezTo>
                    <a:pt x="1772" y="2291"/>
                    <a:pt x="2292" y="1772"/>
                    <a:pt x="2292" y="1130"/>
                  </a:cubicBezTo>
                  <a:cubicBezTo>
                    <a:pt x="2292" y="519"/>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0" name="Google Shape;110;p5"/>
            <p:cNvSpPr/>
            <p:nvPr/>
          </p:nvSpPr>
          <p:spPr>
            <a:xfrm>
              <a:off x="3656660" y="2136728"/>
              <a:ext cx="182672" cy="182672"/>
            </a:xfrm>
            <a:custGeom>
              <a:avLst/>
              <a:gdLst/>
              <a:ahLst/>
              <a:cxnLst/>
              <a:rect l="l" t="t" r="r" b="b"/>
              <a:pathLst>
                <a:path w="2292" h="2292" extrusionOk="0">
                  <a:moveTo>
                    <a:pt x="1131" y="0"/>
                  </a:moveTo>
                  <a:cubicBezTo>
                    <a:pt x="520" y="0"/>
                    <a:pt x="0" y="520"/>
                    <a:pt x="0" y="1161"/>
                  </a:cubicBezTo>
                  <a:cubicBezTo>
                    <a:pt x="0" y="1772"/>
                    <a:pt x="520" y="2291"/>
                    <a:pt x="1131" y="2291"/>
                  </a:cubicBezTo>
                  <a:cubicBezTo>
                    <a:pt x="1772" y="2291"/>
                    <a:pt x="2292" y="1772"/>
                    <a:pt x="2292" y="1161"/>
                  </a:cubicBezTo>
                  <a:cubicBezTo>
                    <a:pt x="2292" y="520"/>
                    <a:pt x="1772"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1" name="Google Shape;111;p5"/>
            <p:cNvSpPr/>
            <p:nvPr/>
          </p:nvSpPr>
          <p:spPr>
            <a:xfrm>
              <a:off x="4594007" y="992400"/>
              <a:ext cx="986128" cy="3691066"/>
            </a:xfrm>
            <a:custGeom>
              <a:avLst/>
              <a:gdLst/>
              <a:ahLst/>
              <a:cxnLst/>
              <a:rect l="l" t="t" r="r" b="b"/>
              <a:pathLst>
                <a:path w="12373" h="46312" extrusionOk="0">
                  <a:moveTo>
                    <a:pt x="6187" y="1"/>
                  </a:moveTo>
                  <a:cubicBezTo>
                    <a:pt x="6057" y="1"/>
                    <a:pt x="5927" y="62"/>
                    <a:pt x="5835" y="184"/>
                  </a:cubicBezTo>
                  <a:lnTo>
                    <a:pt x="153" y="6966"/>
                  </a:lnTo>
                  <a:cubicBezTo>
                    <a:pt x="62" y="7057"/>
                    <a:pt x="1" y="7210"/>
                    <a:pt x="1" y="7363"/>
                  </a:cubicBezTo>
                  <a:lnTo>
                    <a:pt x="1" y="46312"/>
                  </a:lnTo>
                  <a:lnTo>
                    <a:pt x="12373" y="46312"/>
                  </a:lnTo>
                  <a:lnTo>
                    <a:pt x="12373" y="7363"/>
                  </a:lnTo>
                  <a:lnTo>
                    <a:pt x="12342" y="7363"/>
                  </a:lnTo>
                  <a:cubicBezTo>
                    <a:pt x="12342" y="7210"/>
                    <a:pt x="12281" y="7057"/>
                    <a:pt x="12189" y="6966"/>
                  </a:cubicBezTo>
                  <a:lnTo>
                    <a:pt x="6538" y="184"/>
                  </a:lnTo>
                  <a:cubicBezTo>
                    <a:pt x="6446" y="62"/>
                    <a:pt x="6317" y="1"/>
                    <a:pt x="6187"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2" name="Google Shape;112;p5"/>
            <p:cNvSpPr/>
            <p:nvPr/>
          </p:nvSpPr>
          <p:spPr>
            <a:xfrm>
              <a:off x="4995773" y="3680350"/>
              <a:ext cx="182672" cy="182672"/>
            </a:xfrm>
            <a:custGeom>
              <a:avLst/>
              <a:gdLst/>
              <a:ahLst/>
              <a:cxnLst/>
              <a:rect l="l" t="t" r="r" b="b"/>
              <a:pathLst>
                <a:path w="2292" h="2292" extrusionOk="0">
                  <a:moveTo>
                    <a:pt x="1130" y="0"/>
                  </a:moveTo>
                  <a:cubicBezTo>
                    <a:pt x="519" y="0"/>
                    <a:pt x="0" y="519"/>
                    <a:pt x="0" y="1130"/>
                  </a:cubicBezTo>
                  <a:cubicBezTo>
                    <a:pt x="0" y="1772"/>
                    <a:pt x="519" y="2291"/>
                    <a:pt x="1130" y="2291"/>
                  </a:cubicBezTo>
                  <a:cubicBezTo>
                    <a:pt x="1772" y="2291"/>
                    <a:pt x="2291" y="1772"/>
                    <a:pt x="2291" y="1130"/>
                  </a:cubicBezTo>
                  <a:cubicBezTo>
                    <a:pt x="2291" y="519"/>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3" name="Google Shape;113;p5"/>
            <p:cNvSpPr/>
            <p:nvPr/>
          </p:nvSpPr>
          <p:spPr>
            <a:xfrm>
              <a:off x="4995773" y="2136728"/>
              <a:ext cx="182672" cy="182672"/>
            </a:xfrm>
            <a:custGeom>
              <a:avLst/>
              <a:gdLst/>
              <a:ahLst/>
              <a:cxnLst/>
              <a:rect l="l" t="t" r="r" b="b"/>
              <a:pathLst>
                <a:path w="2292" h="2292" extrusionOk="0">
                  <a:moveTo>
                    <a:pt x="1130" y="0"/>
                  </a:moveTo>
                  <a:cubicBezTo>
                    <a:pt x="519" y="0"/>
                    <a:pt x="0" y="520"/>
                    <a:pt x="0" y="1161"/>
                  </a:cubicBezTo>
                  <a:cubicBezTo>
                    <a:pt x="0" y="1772"/>
                    <a:pt x="519" y="2291"/>
                    <a:pt x="1130" y="2291"/>
                  </a:cubicBezTo>
                  <a:cubicBezTo>
                    <a:pt x="1772" y="2291"/>
                    <a:pt x="2291" y="1772"/>
                    <a:pt x="2291" y="1161"/>
                  </a:cubicBezTo>
                  <a:cubicBezTo>
                    <a:pt x="2291" y="520"/>
                    <a:pt x="1772" y="0"/>
                    <a:pt x="113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4" name="Google Shape;114;p5"/>
            <p:cNvSpPr/>
            <p:nvPr/>
          </p:nvSpPr>
          <p:spPr>
            <a:xfrm>
              <a:off x="5933120" y="992400"/>
              <a:ext cx="986128" cy="3691066"/>
            </a:xfrm>
            <a:custGeom>
              <a:avLst/>
              <a:gdLst/>
              <a:ahLst/>
              <a:cxnLst/>
              <a:rect l="l" t="t" r="r" b="b"/>
              <a:pathLst>
                <a:path w="12373" h="46312" extrusionOk="0">
                  <a:moveTo>
                    <a:pt x="6186" y="1"/>
                  </a:moveTo>
                  <a:cubicBezTo>
                    <a:pt x="6056" y="1"/>
                    <a:pt x="5927" y="62"/>
                    <a:pt x="5835" y="184"/>
                  </a:cubicBezTo>
                  <a:lnTo>
                    <a:pt x="153" y="6966"/>
                  </a:lnTo>
                  <a:cubicBezTo>
                    <a:pt x="61" y="7057"/>
                    <a:pt x="0" y="7210"/>
                    <a:pt x="31" y="7363"/>
                  </a:cubicBezTo>
                  <a:lnTo>
                    <a:pt x="31" y="46312"/>
                  </a:lnTo>
                  <a:lnTo>
                    <a:pt x="12372" y="46312"/>
                  </a:lnTo>
                  <a:lnTo>
                    <a:pt x="12372" y="7363"/>
                  </a:lnTo>
                  <a:lnTo>
                    <a:pt x="12342" y="7363"/>
                  </a:lnTo>
                  <a:cubicBezTo>
                    <a:pt x="12342" y="7210"/>
                    <a:pt x="12281" y="7057"/>
                    <a:pt x="12189" y="6966"/>
                  </a:cubicBezTo>
                  <a:lnTo>
                    <a:pt x="6538" y="184"/>
                  </a:lnTo>
                  <a:cubicBezTo>
                    <a:pt x="6446" y="62"/>
                    <a:pt x="6316" y="1"/>
                    <a:pt x="6186"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5" name="Google Shape;115;p5"/>
            <p:cNvSpPr/>
            <p:nvPr/>
          </p:nvSpPr>
          <p:spPr>
            <a:xfrm>
              <a:off x="6334806" y="3680350"/>
              <a:ext cx="182672" cy="182672"/>
            </a:xfrm>
            <a:custGeom>
              <a:avLst/>
              <a:gdLst/>
              <a:ahLst/>
              <a:cxnLst/>
              <a:rect l="l" t="t" r="r" b="b"/>
              <a:pathLst>
                <a:path w="2292" h="2292" extrusionOk="0">
                  <a:moveTo>
                    <a:pt x="1131" y="0"/>
                  </a:moveTo>
                  <a:cubicBezTo>
                    <a:pt x="520" y="0"/>
                    <a:pt x="1" y="519"/>
                    <a:pt x="1" y="1130"/>
                  </a:cubicBezTo>
                  <a:cubicBezTo>
                    <a:pt x="1" y="1772"/>
                    <a:pt x="520" y="2291"/>
                    <a:pt x="1131" y="2291"/>
                  </a:cubicBezTo>
                  <a:cubicBezTo>
                    <a:pt x="1773" y="2291"/>
                    <a:pt x="2292" y="1772"/>
                    <a:pt x="2292" y="1130"/>
                  </a:cubicBezTo>
                  <a:cubicBezTo>
                    <a:pt x="2292" y="519"/>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6" name="Google Shape;116;p5"/>
            <p:cNvSpPr/>
            <p:nvPr/>
          </p:nvSpPr>
          <p:spPr>
            <a:xfrm>
              <a:off x="6334806" y="2136728"/>
              <a:ext cx="182672" cy="182672"/>
            </a:xfrm>
            <a:custGeom>
              <a:avLst/>
              <a:gdLst/>
              <a:ahLst/>
              <a:cxnLst/>
              <a:rect l="l" t="t" r="r" b="b"/>
              <a:pathLst>
                <a:path w="2292" h="2292" extrusionOk="0">
                  <a:moveTo>
                    <a:pt x="1131" y="0"/>
                  </a:moveTo>
                  <a:cubicBezTo>
                    <a:pt x="520" y="0"/>
                    <a:pt x="1" y="520"/>
                    <a:pt x="1" y="1161"/>
                  </a:cubicBezTo>
                  <a:cubicBezTo>
                    <a:pt x="1" y="1772"/>
                    <a:pt x="520" y="2291"/>
                    <a:pt x="1131" y="2291"/>
                  </a:cubicBezTo>
                  <a:cubicBezTo>
                    <a:pt x="1773" y="2291"/>
                    <a:pt x="2292" y="1772"/>
                    <a:pt x="2292" y="1161"/>
                  </a:cubicBezTo>
                  <a:cubicBezTo>
                    <a:pt x="2292" y="520"/>
                    <a:pt x="1773" y="0"/>
                    <a:pt x="1131"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17" name="Google Shape;117;p5"/>
          <p:cNvGrpSpPr/>
          <p:nvPr/>
        </p:nvGrpSpPr>
        <p:grpSpPr>
          <a:xfrm flipH="1">
            <a:off x="10057758" y="5333554"/>
            <a:ext cx="1386057" cy="700303"/>
            <a:chOff x="1866724" y="1193292"/>
            <a:chExt cx="6154785" cy="3109690"/>
          </a:xfrm>
        </p:grpSpPr>
        <p:sp>
          <p:nvSpPr>
            <p:cNvPr id="118" name="Google Shape;118;p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9" name="Google Shape;119;p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20" name="Google Shape;120;p5"/>
          <p:cNvSpPr/>
          <p:nvPr/>
        </p:nvSpPr>
        <p:spPr>
          <a:xfrm>
            <a:off x="9863736" y="347969"/>
            <a:ext cx="2067897" cy="57067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9360929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1"/>
        <p:cNvGrpSpPr/>
        <p:nvPr/>
      </p:nvGrpSpPr>
      <p:grpSpPr>
        <a:xfrm>
          <a:off x="0" y="0"/>
          <a:ext cx="0" cy="0"/>
          <a:chOff x="0" y="0"/>
          <a:chExt cx="0" cy="0"/>
        </a:xfrm>
      </p:grpSpPr>
      <p:grpSp>
        <p:nvGrpSpPr>
          <p:cNvPr id="122" name="Google Shape;122;p6"/>
          <p:cNvGrpSpPr/>
          <p:nvPr/>
        </p:nvGrpSpPr>
        <p:grpSpPr>
          <a:xfrm>
            <a:off x="-331600" y="5576299"/>
            <a:ext cx="12854800" cy="1281716"/>
            <a:chOff x="-248700" y="4182223"/>
            <a:chExt cx="9641100" cy="961287"/>
          </a:xfrm>
        </p:grpSpPr>
        <p:grpSp>
          <p:nvGrpSpPr>
            <p:cNvPr id="123" name="Google Shape;123;p6"/>
            <p:cNvGrpSpPr/>
            <p:nvPr/>
          </p:nvGrpSpPr>
          <p:grpSpPr>
            <a:xfrm>
              <a:off x="-248629" y="4462202"/>
              <a:ext cx="9640980" cy="681308"/>
              <a:chOff x="131200" y="4480088"/>
              <a:chExt cx="8881603" cy="627644"/>
            </a:xfrm>
          </p:grpSpPr>
          <p:sp>
            <p:nvSpPr>
              <p:cNvPr id="124" name="Google Shape;124;p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 name="Google Shape;125;p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 name="Google Shape;126;p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27" name="Google Shape;127;p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28" name="Google Shape;128;p6"/>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29" name="Google Shape;129;p6"/>
          <p:cNvGrpSpPr/>
          <p:nvPr/>
        </p:nvGrpSpPr>
        <p:grpSpPr>
          <a:xfrm>
            <a:off x="10469470" y="4956819"/>
            <a:ext cx="1511615" cy="763740"/>
            <a:chOff x="1866724" y="1193292"/>
            <a:chExt cx="6154785" cy="3109690"/>
          </a:xfrm>
        </p:grpSpPr>
        <p:sp>
          <p:nvSpPr>
            <p:cNvPr id="130" name="Google Shape;130;p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1" name="Google Shape;131;p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32" name="Google Shape;132;p6"/>
          <p:cNvSpPr/>
          <p:nvPr/>
        </p:nvSpPr>
        <p:spPr>
          <a:xfrm flipH="1">
            <a:off x="9058588" y="148596"/>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2738641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33"/>
        <p:cNvGrpSpPr/>
        <p:nvPr/>
      </p:nvGrpSpPr>
      <p:grpSpPr>
        <a:xfrm>
          <a:off x="0" y="0"/>
          <a:ext cx="0" cy="0"/>
          <a:chOff x="0" y="0"/>
          <a:chExt cx="0" cy="0"/>
        </a:xfrm>
      </p:grpSpPr>
      <p:sp>
        <p:nvSpPr>
          <p:cNvPr id="134" name="Google Shape;134;p7"/>
          <p:cNvSpPr txBox="1">
            <a:spLocks noGrp="1"/>
          </p:cNvSpPr>
          <p:nvPr>
            <p:ph type="title"/>
          </p:nvPr>
        </p:nvSpPr>
        <p:spPr>
          <a:xfrm>
            <a:off x="6213033" y="719333"/>
            <a:ext cx="5028000" cy="1129600"/>
          </a:xfrm>
          <a:prstGeom prst="rect">
            <a:avLst/>
          </a:prstGeom>
        </p:spPr>
        <p:txBody>
          <a:bodyPr spcFirstLastPara="1" wrap="square" lIns="91423" tIns="91423" rIns="91423" bIns="91423"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35" name="Google Shape;135;p7"/>
          <p:cNvSpPr txBox="1">
            <a:spLocks noGrp="1"/>
          </p:cNvSpPr>
          <p:nvPr>
            <p:ph type="body" idx="1"/>
          </p:nvPr>
        </p:nvSpPr>
        <p:spPr>
          <a:xfrm>
            <a:off x="6213033" y="1848933"/>
            <a:ext cx="5028000" cy="3727200"/>
          </a:xfrm>
          <a:prstGeom prst="rect">
            <a:avLst/>
          </a:prstGeom>
        </p:spPr>
        <p:txBody>
          <a:bodyPr spcFirstLastPara="1" wrap="square" lIns="91423" tIns="91423" rIns="91423" bIns="91423" anchor="t" anchorCtr="0">
            <a:noAutofit/>
          </a:bodyPr>
          <a:lstStyle>
            <a:lvl1pPr marL="609570" lvl="0" indent="-406381">
              <a:spcBef>
                <a:spcPts val="0"/>
              </a:spcBef>
              <a:spcAft>
                <a:spcPts val="0"/>
              </a:spcAft>
              <a:buSzPts val="1200"/>
              <a:buChar char="●"/>
              <a:defRPr/>
            </a:lvl1pPr>
            <a:lvl2pPr marL="1219140" lvl="1" indent="-406381">
              <a:spcBef>
                <a:spcPts val="0"/>
              </a:spcBef>
              <a:spcAft>
                <a:spcPts val="0"/>
              </a:spcAft>
              <a:buSzPts val="1200"/>
              <a:buChar char="○"/>
              <a:defRPr sz="1600"/>
            </a:lvl2pPr>
            <a:lvl3pPr marL="1828709" lvl="2" indent="-406381">
              <a:spcBef>
                <a:spcPts val="0"/>
              </a:spcBef>
              <a:spcAft>
                <a:spcPts val="0"/>
              </a:spcAft>
              <a:buSzPts val="1200"/>
              <a:buChar char="■"/>
              <a:defRPr sz="1600"/>
            </a:lvl3pPr>
            <a:lvl4pPr marL="2438278" lvl="3" indent="-406381">
              <a:spcBef>
                <a:spcPts val="0"/>
              </a:spcBef>
              <a:spcAft>
                <a:spcPts val="0"/>
              </a:spcAft>
              <a:buSzPts val="1200"/>
              <a:buChar char="●"/>
              <a:defRPr sz="1600"/>
            </a:lvl4pPr>
            <a:lvl5pPr marL="3047848" lvl="4" indent="-406381">
              <a:spcBef>
                <a:spcPts val="0"/>
              </a:spcBef>
              <a:spcAft>
                <a:spcPts val="0"/>
              </a:spcAft>
              <a:buSzPts val="1200"/>
              <a:buChar char="○"/>
              <a:defRPr sz="1600"/>
            </a:lvl5pPr>
            <a:lvl6pPr marL="3657418" lvl="5" indent="-406381">
              <a:spcBef>
                <a:spcPts val="0"/>
              </a:spcBef>
              <a:spcAft>
                <a:spcPts val="0"/>
              </a:spcAft>
              <a:buSzPts val="1200"/>
              <a:buChar char="■"/>
              <a:defRPr sz="1600"/>
            </a:lvl6pPr>
            <a:lvl7pPr marL="4266987" lvl="6" indent="-406381">
              <a:spcBef>
                <a:spcPts val="0"/>
              </a:spcBef>
              <a:spcAft>
                <a:spcPts val="0"/>
              </a:spcAft>
              <a:buSzPts val="1200"/>
              <a:buChar char="●"/>
              <a:defRPr sz="1600"/>
            </a:lvl7pPr>
            <a:lvl8pPr marL="4876557" lvl="7" indent="-406381">
              <a:spcBef>
                <a:spcPts val="0"/>
              </a:spcBef>
              <a:spcAft>
                <a:spcPts val="0"/>
              </a:spcAft>
              <a:buSzPts val="1200"/>
              <a:buChar char="○"/>
              <a:defRPr sz="1600"/>
            </a:lvl8pPr>
            <a:lvl9pPr marL="5486126" lvl="8" indent="-406381">
              <a:spcBef>
                <a:spcPts val="0"/>
              </a:spcBef>
              <a:spcAft>
                <a:spcPts val="0"/>
              </a:spcAft>
              <a:buSzPts val="1200"/>
              <a:buChar char="■"/>
              <a:defRPr sz="1600"/>
            </a:lvl9pPr>
          </a:lstStyle>
          <a:p>
            <a:endParaRPr/>
          </a:p>
        </p:txBody>
      </p:sp>
      <p:grpSp>
        <p:nvGrpSpPr>
          <p:cNvPr id="136" name="Google Shape;136;p7"/>
          <p:cNvGrpSpPr/>
          <p:nvPr/>
        </p:nvGrpSpPr>
        <p:grpSpPr>
          <a:xfrm>
            <a:off x="130639" y="4320201"/>
            <a:ext cx="13770639" cy="1474641"/>
            <a:chOff x="803936" y="3001174"/>
            <a:chExt cx="12365875" cy="1324211"/>
          </a:xfrm>
        </p:grpSpPr>
        <p:sp>
          <p:nvSpPr>
            <p:cNvPr id="137" name="Google Shape;137;p7"/>
            <p:cNvSpPr/>
            <p:nvPr/>
          </p:nvSpPr>
          <p:spPr>
            <a:xfrm>
              <a:off x="10566743" y="3001174"/>
              <a:ext cx="2603068" cy="1317595"/>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8" name="Google Shape;138;p7"/>
            <p:cNvSpPr/>
            <p:nvPr/>
          </p:nvSpPr>
          <p:spPr>
            <a:xfrm>
              <a:off x="803936" y="3174411"/>
              <a:ext cx="2265971" cy="115097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9" name="Google Shape;139;p7"/>
            <p:cNvSpPr/>
            <p:nvPr/>
          </p:nvSpPr>
          <p:spPr>
            <a:xfrm>
              <a:off x="9689141" y="3367462"/>
              <a:ext cx="1881516" cy="951294"/>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40" name="Google Shape;140;p7"/>
          <p:cNvGrpSpPr/>
          <p:nvPr/>
        </p:nvGrpSpPr>
        <p:grpSpPr>
          <a:xfrm>
            <a:off x="-331600" y="5576299"/>
            <a:ext cx="12854800" cy="1281716"/>
            <a:chOff x="-248700" y="4182223"/>
            <a:chExt cx="9641100" cy="961287"/>
          </a:xfrm>
        </p:grpSpPr>
        <p:grpSp>
          <p:nvGrpSpPr>
            <p:cNvPr id="141" name="Google Shape;141;p7"/>
            <p:cNvGrpSpPr/>
            <p:nvPr/>
          </p:nvGrpSpPr>
          <p:grpSpPr>
            <a:xfrm>
              <a:off x="-248629" y="4462202"/>
              <a:ext cx="9640980" cy="681308"/>
              <a:chOff x="131200" y="4480088"/>
              <a:chExt cx="8881603" cy="627644"/>
            </a:xfrm>
          </p:grpSpPr>
          <p:sp>
            <p:nvSpPr>
              <p:cNvPr id="142" name="Google Shape;142;p7"/>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3" name="Google Shape;143;p7"/>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4" name="Google Shape;144;p7"/>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45" name="Google Shape;145;p7"/>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3625817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46"/>
        <p:cNvGrpSpPr/>
        <p:nvPr/>
      </p:nvGrpSpPr>
      <p:grpSpPr>
        <a:xfrm>
          <a:off x="0" y="0"/>
          <a:ext cx="0" cy="0"/>
          <a:chOff x="0" y="0"/>
          <a:chExt cx="0" cy="0"/>
        </a:xfrm>
      </p:grpSpPr>
      <p:sp>
        <p:nvSpPr>
          <p:cNvPr id="147" name="Google Shape;147;p8"/>
          <p:cNvSpPr txBox="1">
            <a:spLocks noGrp="1"/>
          </p:cNvSpPr>
          <p:nvPr>
            <p:ph type="title"/>
          </p:nvPr>
        </p:nvSpPr>
        <p:spPr>
          <a:xfrm>
            <a:off x="3201967" y="719333"/>
            <a:ext cx="5989600" cy="2869200"/>
          </a:xfrm>
          <a:prstGeom prst="rect">
            <a:avLst/>
          </a:prstGeom>
        </p:spPr>
        <p:txBody>
          <a:bodyPr spcFirstLastPara="1" wrap="square" lIns="91423" tIns="91423" rIns="91423" bIns="91423" anchor="ctr" anchorCtr="0">
            <a:noAutofit/>
          </a:bodyPr>
          <a:lstStyle>
            <a:lvl1pPr lvl="0" algn="ctr">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8" name="Google Shape;148;p8"/>
          <p:cNvSpPr/>
          <p:nvPr/>
        </p:nvSpPr>
        <p:spPr>
          <a:xfrm>
            <a:off x="9723859" y="4803302"/>
            <a:ext cx="1735159" cy="8813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49" name="Google Shape;149;p8"/>
          <p:cNvGrpSpPr/>
          <p:nvPr/>
        </p:nvGrpSpPr>
        <p:grpSpPr>
          <a:xfrm>
            <a:off x="-331600" y="5576299"/>
            <a:ext cx="12854800" cy="1281716"/>
            <a:chOff x="-248700" y="4182223"/>
            <a:chExt cx="9641100" cy="961287"/>
          </a:xfrm>
        </p:grpSpPr>
        <p:grpSp>
          <p:nvGrpSpPr>
            <p:cNvPr id="150" name="Google Shape;150;p8"/>
            <p:cNvGrpSpPr/>
            <p:nvPr/>
          </p:nvGrpSpPr>
          <p:grpSpPr>
            <a:xfrm>
              <a:off x="-248629" y="4462202"/>
              <a:ext cx="9640980" cy="681308"/>
              <a:chOff x="131200" y="4480088"/>
              <a:chExt cx="8881603" cy="627644"/>
            </a:xfrm>
          </p:grpSpPr>
          <p:sp>
            <p:nvSpPr>
              <p:cNvPr id="151" name="Google Shape;151;p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2" name="Google Shape;152;p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3" name="Google Shape;153;p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54" name="Google Shape;154;p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55" name="Google Shape;155;p8"/>
          <p:cNvSpPr/>
          <p:nvPr/>
        </p:nvSpPr>
        <p:spPr>
          <a:xfrm flipH="1">
            <a:off x="10186884" y="3238199"/>
            <a:ext cx="2594019" cy="71587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56" name="Google Shape;156;p8"/>
          <p:cNvGrpSpPr/>
          <p:nvPr/>
        </p:nvGrpSpPr>
        <p:grpSpPr>
          <a:xfrm>
            <a:off x="9373145" y="4871123"/>
            <a:ext cx="1807865" cy="913420"/>
            <a:chOff x="1866724" y="1193292"/>
            <a:chExt cx="6154785" cy="3109690"/>
          </a:xfrm>
        </p:grpSpPr>
        <p:sp>
          <p:nvSpPr>
            <p:cNvPr id="157" name="Google Shape;157;p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8" name="Google Shape;158;p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59" name="Google Shape;159;p8"/>
          <p:cNvSpPr/>
          <p:nvPr/>
        </p:nvSpPr>
        <p:spPr>
          <a:xfrm flipH="1">
            <a:off x="8258399" y="500115"/>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723878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0"/>
        <p:cNvGrpSpPr/>
        <p:nvPr/>
      </p:nvGrpSpPr>
      <p:grpSpPr>
        <a:xfrm>
          <a:off x="0" y="0"/>
          <a:ext cx="0" cy="0"/>
          <a:chOff x="0" y="0"/>
          <a:chExt cx="0" cy="0"/>
        </a:xfrm>
      </p:grpSpPr>
      <p:sp>
        <p:nvSpPr>
          <p:cNvPr id="161" name="Google Shape;161;p9"/>
          <p:cNvSpPr txBox="1">
            <a:spLocks noGrp="1"/>
          </p:cNvSpPr>
          <p:nvPr>
            <p:ph type="title"/>
          </p:nvPr>
        </p:nvSpPr>
        <p:spPr>
          <a:xfrm>
            <a:off x="950967" y="2127800"/>
            <a:ext cx="4796800" cy="1356800"/>
          </a:xfrm>
          <a:prstGeom prst="rect">
            <a:avLst/>
          </a:prstGeom>
        </p:spPr>
        <p:txBody>
          <a:bodyPr spcFirstLastPara="1" wrap="square" lIns="91423" tIns="91423" rIns="91423" bIns="91423" anchor="b" anchorCtr="0">
            <a:noAutofit/>
          </a:bodyPr>
          <a:lstStyle>
            <a:lvl1pPr lvl="0" algn="r">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2" name="Google Shape;162;p9"/>
          <p:cNvSpPr txBox="1">
            <a:spLocks noGrp="1"/>
          </p:cNvSpPr>
          <p:nvPr>
            <p:ph type="subTitle" idx="1"/>
          </p:nvPr>
        </p:nvSpPr>
        <p:spPr>
          <a:xfrm>
            <a:off x="1624467" y="3484600"/>
            <a:ext cx="4123200" cy="1245600"/>
          </a:xfrm>
          <a:prstGeom prst="rect">
            <a:avLst/>
          </a:prstGeom>
        </p:spPr>
        <p:txBody>
          <a:bodyPr spcFirstLastPara="1" wrap="square" lIns="91423" tIns="91423" rIns="91423" bIns="91423" anchor="t" anchorCtr="0">
            <a:noAutofit/>
          </a:bodyPr>
          <a:lstStyle>
            <a:lvl1pPr lvl="0" algn="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241683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advClick="0" advTm="2000">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3"/>
        <p:cNvGrpSpPr/>
        <p:nvPr/>
      </p:nvGrpSpPr>
      <p:grpSpPr>
        <a:xfrm>
          <a:off x="0" y="0"/>
          <a:ext cx="0" cy="0"/>
          <a:chOff x="0" y="0"/>
          <a:chExt cx="0" cy="0"/>
        </a:xfrm>
      </p:grpSpPr>
      <p:sp>
        <p:nvSpPr>
          <p:cNvPr id="164" name="Google Shape;164;p10"/>
          <p:cNvSpPr txBox="1">
            <a:spLocks noGrp="1"/>
          </p:cNvSpPr>
          <p:nvPr>
            <p:ph type="title"/>
          </p:nvPr>
        </p:nvSpPr>
        <p:spPr>
          <a:xfrm>
            <a:off x="950967" y="4744533"/>
            <a:ext cx="4015200" cy="13940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21227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3748633" y="1212300"/>
            <a:ext cx="7492400" cy="2163200"/>
          </a:xfrm>
          <a:prstGeom prst="rect">
            <a:avLst/>
          </a:prstGeom>
        </p:spPr>
        <p:txBody>
          <a:bodyPr spcFirstLastPara="1" wrap="square" lIns="91423" tIns="91423" rIns="91423" bIns="91423" anchor="b" anchorCtr="0">
            <a:noAutofit/>
          </a:bodyPr>
          <a:lstStyle>
            <a:lvl1pPr lvl="0" algn="ctr">
              <a:spcBef>
                <a:spcPts val="0"/>
              </a:spcBef>
              <a:spcAft>
                <a:spcPts val="0"/>
              </a:spcAft>
              <a:buSzPts val="120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7" name="Google Shape;167;p11"/>
          <p:cNvSpPr txBox="1">
            <a:spLocks noGrp="1"/>
          </p:cNvSpPr>
          <p:nvPr>
            <p:ph type="body" idx="1"/>
          </p:nvPr>
        </p:nvSpPr>
        <p:spPr>
          <a:xfrm>
            <a:off x="3748633" y="3375367"/>
            <a:ext cx="7492400" cy="696800"/>
          </a:xfrm>
          <a:prstGeom prst="rect">
            <a:avLst/>
          </a:prstGeom>
        </p:spPr>
        <p:txBody>
          <a:bodyPr spcFirstLastPara="1" wrap="square" lIns="91423" tIns="91423" rIns="91423" bIns="91423" anchor="t" anchorCtr="0">
            <a:noAutofit/>
          </a:bodyPr>
          <a:lstStyle>
            <a:lvl1pPr marL="609570" lvl="0" indent="-440245" algn="ctr">
              <a:spcBef>
                <a:spcPts val="0"/>
              </a:spcBef>
              <a:spcAft>
                <a:spcPts val="0"/>
              </a:spcAft>
              <a:buSzPts val="1600"/>
              <a:buChar char="●"/>
              <a:defRPr/>
            </a:lvl1pPr>
            <a:lvl2pPr marL="1219140" lvl="1" indent="-440245" algn="ctr">
              <a:spcBef>
                <a:spcPts val="0"/>
              </a:spcBef>
              <a:spcAft>
                <a:spcPts val="0"/>
              </a:spcAft>
              <a:buSzPts val="1600"/>
              <a:buChar char="○"/>
              <a:defRPr/>
            </a:lvl2pPr>
            <a:lvl3pPr marL="1828709" lvl="2" indent="-440245" algn="ctr">
              <a:spcBef>
                <a:spcPts val="0"/>
              </a:spcBef>
              <a:spcAft>
                <a:spcPts val="0"/>
              </a:spcAft>
              <a:buSzPts val="1600"/>
              <a:buChar char="■"/>
              <a:defRPr/>
            </a:lvl3pPr>
            <a:lvl4pPr marL="2438278" lvl="3" indent="-440245" algn="ctr">
              <a:spcBef>
                <a:spcPts val="0"/>
              </a:spcBef>
              <a:spcAft>
                <a:spcPts val="0"/>
              </a:spcAft>
              <a:buSzPts val="1600"/>
              <a:buChar char="●"/>
              <a:defRPr/>
            </a:lvl4pPr>
            <a:lvl5pPr marL="3047848" lvl="4" indent="-440245" algn="ctr">
              <a:spcBef>
                <a:spcPts val="0"/>
              </a:spcBef>
              <a:spcAft>
                <a:spcPts val="0"/>
              </a:spcAft>
              <a:buSzPts val="1600"/>
              <a:buChar char="○"/>
              <a:defRPr/>
            </a:lvl5pPr>
            <a:lvl6pPr marL="3657418" lvl="5" indent="-440245" algn="ctr">
              <a:spcBef>
                <a:spcPts val="0"/>
              </a:spcBef>
              <a:spcAft>
                <a:spcPts val="0"/>
              </a:spcAft>
              <a:buSzPts val="1600"/>
              <a:buChar char="■"/>
              <a:defRPr/>
            </a:lvl6pPr>
            <a:lvl7pPr marL="4266987" lvl="6" indent="-440245" algn="ctr">
              <a:spcBef>
                <a:spcPts val="0"/>
              </a:spcBef>
              <a:spcAft>
                <a:spcPts val="0"/>
              </a:spcAft>
              <a:buSzPts val="1600"/>
              <a:buChar char="●"/>
              <a:defRPr/>
            </a:lvl7pPr>
            <a:lvl8pPr marL="4876557" lvl="7" indent="-440245" algn="ctr">
              <a:spcBef>
                <a:spcPts val="0"/>
              </a:spcBef>
              <a:spcAft>
                <a:spcPts val="0"/>
              </a:spcAft>
              <a:buSzPts val="1600"/>
              <a:buChar char="○"/>
              <a:defRPr/>
            </a:lvl8pPr>
            <a:lvl9pPr marL="5486126" lvl="8" indent="-440245" algn="ctr">
              <a:spcBef>
                <a:spcPts val="0"/>
              </a:spcBef>
              <a:spcAft>
                <a:spcPts val="0"/>
              </a:spcAft>
              <a:buSzPts val="1600"/>
              <a:buChar char="■"/>
              <a:defRPr/>
            </a:lvl9pPr>
          </a:lstStyle>
          <a:p>
            <a:endParaRPr/>
          </a:p>
        </p:txBody>
      </p:sp>
      <p:sp>
        <p:nvSpPr>
          <p:cNvPr id="168" name="Google Shape;168;p11"/>
          <p:cNvSpPr/>
          <p:nvPr/>
        </p:nvSpPr>
        <p:spPr>
          <a:xfrm>
            <a:off x="8865278" y="4859132"/>
            <a:ext cx="1790100" cy="909261"/>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9" name="Google Shape;169;p11"/>
          <p:cNvSpPr/>
          <p:nvPr/>
        </p:nvSpPr>
        <p:spPr>
          <a:xfrm>
            <a:off x="10154656" y="4657733"/>
            <a:ext cx="2037339" cy="103484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170" name="Google Shape;170;p11"/>
          <p:cNvGrpSpPr/>
          <p:nvPr/>
        </p:nvGrpSpPr>
        <p:grpSpPr>
          <a:xfrm>
            <a:off x="-331600" y="5576299"/>
            <a:ext cx="12854800" cy="1281716"/>
            <a:chOff x="-248700" y="4182223"/>
            <a:chExt cx="9641100" cy="961287"/>
          </a:xfrm>
        </p:grpSpPr>
        <p:grpSp>
          <p:nvGrpSpPr>
            <p:cNvPr id="171" name="Google Shape;171;p11"/>
            <p:cNvGrpSpPr/>
            <p:nvPr/>
          </p:nvGrpSpPr>
          <p:grpSpPr>
            <a:xfrm>
              <a:off x="-248629" y="4462202"/>
              <a:ext cx="9640980" cy="681308"/>
              <a:chOff x="131200" y="4480088"/>
              <a:chExt cx="8881603" cy="627644"/>
            </a:xfrm>
          </p:grpSpPr>
          <p:sp>
            <p:nvSpPr>
              <p:cNvPr id="172" name="Google Shape;172;p1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3" name="Google Shape;173;p1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4" name="Google Shape;174;p1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75" name="Google Shape;175;p1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76" name="Google Shape;176;p11"/>
          <p:cNvGrpSpPr/>
          <p:nvPr/>
        </p:nvGrpSpPr>
        <p:grpSpPr>
          <a:xfrm flipH="1">
            <a:off x="9517381" y="4859137"/>
            <a:ext cx="1799659" cy="909273"/>
            <a:chOff x="1866724" y="1193292"/>
            <a:chExt cx="6154785" cy="3109690"/>
          </a:xfrm>
        </p:grpSpPr>
        <p:sp>
          <p:nvSpPr>
            <p:cNvPr id="177" name="Google Shape;177;p11"/>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8" name="Google Shape;178;p11"/>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179" name="Google Shape;179;p11"/>
          <p:cNvSpPr/>
          <p:nvPr/>
        </p:nvSpPr>
        <p:spPr>
          <a:xfrm flipH="1">
            <a:off x="10154602" y="169092"/>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0" name="Google Shape;180;p11"/>
          <p:cNvSpPr/>
          <p:nvPr/>
        </p:nvSpPr>
        <p:spPr>
          <a:xfrm flipH="1">
            <a:off x="413236" y="7966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2806521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1"/>
        <p:cNvGrpSpPr/>
        <p:nvPr/>
      </p:nvGrpSpPr>
      <p:grpSpPr>
        <a:xfrm>
          <a:off x="0" y="0"/>
          <a:ext cx="0" cy="0"/>
          <a:chOff x="0" y="0"/>
          <a:chExt cx="0" cy="0"/>
        </a:xfrm>
      </p:grpSpPr>
    </p:spTree>
    <p:extLst>
      <p:ext uri="{BB962C8B-B14F-4D97-AF65-F5344CB8AC3E}">
        <p14:creationId xmlns:p14="http://schemas.microsoft.com/office/powerpoint/2010/main" val="29513329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03"/>
        <p:cNvGrpSpPr/>
        <p:nvPr/>
      </p:nvGrpSpPr>
      <p:grpSpPr>
        <a:xfrm>
          <a:off x="0" y="0"/>
          <a:ext cx="0" cy="0"/>
          <a:chOff x="0" y="0"/>
          <a:chExt cx="0" cy="0"/>
        </a:xfrm>
      </p:grpSpPr>
      <p:sp>
        <p:nvSpPr>
          <p:cNvPr id="204" name="Google Shape;204;p14"/>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5" name="Google Shape;205;p14"/>
          <p:cNvSpPr txBox="1">
            <a:spLocks noGrp="1"/>
          </p:cNvSpPr>
          <p:nvPr>
            <p:ph type="title" idx="2"/>
          </p:nvPr>
        </p:nvSpPr>
        <p:spPr>
          <a:xfrm>
            <a:off x="992967" y="2644000"/>
            <a:ext cx="2718400" cy="7636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6" name="Google Shape;206;p14"/>
          <p:cNvSpPr txBox="1">
            <a:spLocks noGrp="1"/>
          </p:cNvSpPr>
          <p:nvPr>
            <p:ph type="subTitle" idx="1"/>
          </p:nvPr>
        </p:nvSpPr>
        <p:spPr>
          <a:xfrm>
            <a:off x="992967" y="3179200"/>
            <a:ext cx="2718400" cy="1034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07" name="Google Shape;207;p14"/>
          <p:cNvSpPr txBox="1">
            <a:spLocks noGrp="1"/>
          </p:cNvSpPr>
          <p:nvPr>
            <p:ph type="title" idx="3"/>
          </p:nvPr>
        </p:nvSpPr>
        <p:spPr>
          <a:xfrm>
            <a:off x="8480236" y="2644000"/>
            <a:ext cx="2718400" cy="7636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08" name="Google Shape;208;p14"/>
          <p:cNvSpPr txBox="1">
            <a:spLocks noGrp="1"/>
          </p:cNvSpPr>
          <p:nvPr>
            <p:ph type="subTitle" idx="4"/>
          </p:nvPr>
        </p:nvSpPr>
        <p:spPr>
          <a:xfrm>
            <a:off x="8480236" y="3179201"/>
            <a:ext cx="2718400" cy="1034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209" name="Google Shape;209;p14"/>
          <p:cNvGrpSpPr/>
          <p:nvPr/>
        </p:nvGrpSpPr>
        <p:grpSpPr>
          <a:xfrm>
            <a:off x="-331600" y="5576299"/>
            <a:ext cx="12854800" cy="1281716"/>
            <a:chOff x="-248700" y="4182223"/>
            <a:chExt cx="9641100" cy="961287"/>
          </a:xfrm>
        </p:grpSpPr>
        <p:grpSp>
          <p:nvGrpSpPr>
            <p:cNvPr id="210" name="Google Shape;210;p14"/>
            <p:cNvGrpSpPr/>
            <p:nvPr/>
          </p:nvGrpSpPr>
          <p:grpSpPr>
            <a:xfrm>
              <a:off x="-248629" y="4462202"/>
              <a:ext cx="9640980" cy="681308"/>
              <a:chOff x="131200" y="4480088"/>
              <a:chExt cx="8881603" cy="627644"/>
            </a:xfrm>
          </p:grpSpPr>
          <p:sp>
            <p:nvSpPr>
              <p:cNvPr id="211" name="Google Shape;211;p1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2" name="Google Shape;212;p1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3" name="Google Shape;213;p1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14" name="Google Shape;214;p1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15" name="Google Shape;215;p14"/>
          <p:cNvSpPr/>
          <p:nvPr/>
        </p:nvSpPr>
        <p:spPr>
          <a:xfrm>
            <a:off x="6513936" y="93932"/>
            <a:ext cx="2879257" cy="7945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6" name="Google Shape;216;p14"/>
          <p:cNvSpPr/>
          <p:nvPr/>
        </p:nvSpPr>
        <p:spPr>
          <a:xfrm>
            <a:off x="88939" y="1940932"/>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7" name="Google Shape;217;p14"/>
          <p:cNvSpPr/>
          <p:nvPr/>
        </p:nvSpPr>
        <p:spPr>
          <a:xfrm>
            <a:off x="11043156" y="2037348"/>
            <a:ext cx="1724057" cy="475789"/>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3616167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18"/>
        <p:cNvGrpSpPr/>
        <p:nvPr/>
      </p:nvGrpSpPr>
      <p:grpSpPr>
        <a:xfrm>
          <a:off x="0" y="0"/>
          <a:ext cx="0" cy="0"/>
          <a:chOff x="0" y="0"/>
          <a:chExt cx="0" cy="0"/>
        </a:xfrm>
      </p:grpSpPr>
      <p:sp>
        <p:nvSpPr>
          <p:cNvPr id="219" name="Google Shape;219;p15"/>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0" name="Google Shape;220;p15"/>
          <p:cNvSpPr txBox="1">
            <a:spLocks noGrp="1"/>
          </p:cNvSpPr>
          <p:nvPr>
            <p:ph type="title" idx="2"/>
          </p:nvPr>
        </p:nvSpPr>
        <p:spPr>
          <a:xfrm>
            <a:off x="2918000" y="1700267"/>
            <a:ext cx="534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21" name="Google Shape;221;p15"/>
          <p:cNvSpPr txBox="1">
            <a:spLocks noGrp="1"/>
          </p:cNvSpPr>
          <p:nvPr>
            <p:ph type="subTitle" idx="1"/>
          </p:nvPr>
        </p:nvSpPr>
        <p:spPr>
          <a:xfrm>
            <a:off x="2918000" y="2235468"/>
            <a:ext cx="5340000" cy="1034800"/>
          </a:xfrm>
          <a:prstGeom prst="rect">
            <a:avLst/>
          </a:prstGeom>
        </p:spPr>
        <p:txBody>
          <a:bodyPr spcFirstLastPara="1" wrap="square" lIns="91423" tIns="91423" rIns="91423" bIns="91423"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22" name="Google Shape;222;p15"/>
          <p:cNvSpPr txBox="1">
            <a:spLocks noGrp="1"/>
          </p:cNvSpPr>
          <p:nvPr>
            <p:ph type="title" idx="3"/>
          </p:nvPr>
        </p:nvSpPr>
        <p:spPr>
          <a:xfrm>
            <a:off x="3934000" y="3434467"/>
            <a:ext cx="5340000" cy="763600"/>
          </a:xfrm>
          <a:prstGeom prst="rect">
            <a:avLst/>
          </a:prstGeom>
        </p:spPr>
        <p:txBody>
          <a:bodyPr spcFirstLastPara="1" wrap="square" lIns="91423" tIns="91423" rIns="91423" bIns="91423" anchor="t" anchorCtr="0">
            <a:noAutofit/>
          </a:bodyPr>
          <a:lstStyle>
            <a:lvl1pPr lvl="0" algn="r" rtl="0">
              <a:spcBef>
                <a:spcPts val="0"/>
              </a:spcBef>
              <a:spcAft>
                <a:spcPts val="0"/>
              </a:spcAft>
              <a:buSzPts val="2400"/>
              <a:buNone/>
              <a:defRPr sz="3200"/>
            </a:lvl1pPr>
            <a:lvl2pPr lvl="1" algn="r" rtl="0">
              <a:spcBef>
                <a:spcPts val="0"/>
              </a:spcBef>
              <a:spcAft>
                <a:spcPts val="0"/>
              </a:spcAft>
              <a:buSzPts val="2800"/>
              <a:buNone/>
              <a:defRPr>
                <a:latin typeface="Antic"/>
                <a:ea typeface="Antic"/>
                <a:cs typeface="Antic"/>
                <a:sym typeface="Antic"/>
              </a:defRPr>
            </a:lvl2pPr>
            <a:lvl3pPr lvl="2" algn="r" rtl="0">
              <a:spcBef>
                <a:spcPts val="0"/>
              </a:spcBef>
              <a:spcAft>
                <a:spcPts val="0"/>
              </a:spcAft>
              <a:buSzPts val="2800"/>
              <a:buNone/>
              <a:defRPr>
                <a:latin typeface="Antic"/>
                <a:ea typeface="Antic"/>
                <a:cs typeface="Antic"/>
                <a:sym typeface="Antic"/>
              </a:defRPr>
            </a:lvl3pPr>
            <a:lvl4pPr lvl="3" algn="r" rtl="0">
              <a:spcBef>
                <a:spcPts val="0"/>
              </a:spcBef>
              <a:spcAft>
                <a:spcPts val="0"/>
              </a:spcAft>
              <a:buSzPts val="2800"/>
              <a:buNone/>
              <a:defRPr>
                <a:latin typeface="Antic"/>
                <a:ea typeface="Antic"/>
                <a:cs typeface="Antic"/>
                <a:sym typeface="Antic"/>
              </a:defRPr>
            </a:lvl4pPr>
            <a:lvl5pPr lvl="4" algn="r" rtl="0">
              <a:spcBef>
                <a:spcPts val="0"/>
              </a:spcBef>
              <a:spcAft>
                <a:spcPts val="0"/>
              </a:spcAft>
              <a:buSzPts val="2800"/>
              <a:buNone/>
              <a:defRPr>
                <a:latin typeface="Antic"/>
                <a:ea typeface="Antic"/>
                <a:cs typeface="Antic"/>
                <a:sym typeface="Antic"/>
              </a:defRPr>
            </a:lvl5pPr>
            <a:lvl6pPr lvl="5" algn="r" rtl="0">
              <a:spcBef>
                <a:spcPts val="0"/>
              </a:spcBef>
              <a:spcAft>
                <a:spcPts val="0"/>
              </a:spcAft>
              <a:buSzPts val="2800"/>
              <a:buNone/>
              <a:defRPr>
                <a:latin typeface="Antic"/>
                <a:ea typeface="Antic"/>
                <a:cs typeface="Antic"/>
                <a:sym typeface="Antic"/>
              </a:defRPr>
            </a:lvl6pPr>
            <a:lvl7pPr lvl="6" algn="r" rtl="0">
              <a:spcBef>
                <a:spcPts val="0"/>
              </a:spcBef>
              <a:spcAft>
                <a:spcPts val="0"/>
              </a:spcAft>
              <a:buSzPts val="2800"/>
              <a:buNone/>
              <a:defRPr>
                <a:latin typeface="Antic"/>
                <a:ea typeface="Antic"/>
                <a:cs typeface="Antic"/>
                <a:sym typeface="Antic"/>
              </a:defRPr>
            </a:lvl7pPr>
            <a:lvl8pPr lvl="7" algn="r" rtl="0">
              <a:spcBef>
                <a:spcPts val="0"/>
              </a:spcBef>
              <a:spcAft>
                <a:spcPts val="0"/>
              </a:spcAft>
              <a:buSzPts val="2800"/>
              <a:buNone/>
              <a:defRPr>
                <a:latin typeface="Antic"/>
                <a:ea typeface="Antic"/>
                <a:cs typeface="Antic"/>
                <a:sym typeface="Antic"/>
              </a:defRPr>
            </a:lvl8pPr>
            <a:lvl9pPr lvl="8" algn="r" rtl="0">
              <a:spcBef>
                <a:spcPts val="0"/>
              </a:spcBef>
              <a:spcAft>
                <a:spcPts val="0"/>
              </a:spcAft>
              <a:buSzPts val="2800"/>
              <a:buNone/>
              <a:defRPr>
                <a:latin typeface="Antic"/>
                <a:ea typeface="Antic"/>
                <a:cs typeface="Antic"/>
                <a:sym typeface="Antic"/>
              </a:defRPr>
            </a:lvl9pPr>
          </a:lstStyle>
          <a:p>
            <a:endParaRPr/>
          </a:p>
        </p:txBody>
      </p:sp>
      <p:sp>
        <p:nvSpPr>
          <p:cNvPr id="223" name="Google Shape;223;p15"/>
          <p:cNvSpPr txBox="1">
            <a:spLocks noGrp="1"/>
          </p:cNvSpPr>
          <p:nvPr>
            <p:ph type="subTitle" idx="4"/>
          </p:nvPr>
        </p:nvSpPr>
        <p:spPr>
          <a:xfrm>
            <a:off x="3934000" y="3969667"/>
            <a:ext cx="5340000" cy="1034800"/>
          </a:xfrm>
          <a:prstGeom prst="rect">
            <a:avLst/>
          </a:prstGeom>
        </p:spPr>
        <p:txBody>
          <a:bodyPr spcFirstLastPara="1" wrap="square" lIns="91423" tIns="91423" rIns="91423" bIns="91423" anchor="t"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24" name="Google Shape;224;p15"/>
          <p:cNvSpPr/>
          <p:nvPr/>
        </p:nvSpPr>
        <p:spPr>
          <a:xfrm flipH="1">
            <a:off x="9119950" y="1001669"/>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225" name="Google Shape;225;p15"/>
          <p:cNvSpPr/>
          <p:nvPr/>
        </p:nvSpPr>
        <p:spPr>
          <a:xfrm flipH="1">
            <a:off x="386599" y="3209781"/>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226" name="Google Shape;226;p15"/>
          <p:cNvGrpSpPr/>
          <p:nvPr/>
        </p:nvGrpSpPr>
        <p:grpSpPr>
          <a:xfrm>
            <a:off x="-331600" y="5576299"/>
            <a:ext cx="12854800" cy="1281716"/>
            <a:chOff x="-248700" y="4182223"/>
            <a:chExt cx="9641100" cy="961287"/>
          </a:xfrm>
        </p:grpSpPr>
        <p:grpSp>
          <p:nvGrpSpPr>
            <p:cNvPr id="227" name="Google Shape;227;p15"/>
            <p:cNvGrpSpPr/>
            <p:nvPr/>
          </p:nvGrpSpPr>
          <p:grpSpPr>
            <a:xfrm>
              <a:off x="-248629" y="4462202"/>
              <a:ext cx="9640980" cy="681308"/>
              <a:chOff x="131200" y="4480088"/>
              <a:chExt cx="8881603" cy="627644"/>
            </a:xfrm>
          </p:grpSpPr>
          <p:sp>
            <p:nvSpPr>
              <p:cNvPr id="228" name="Google Shape;228;p1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29" name="Google Shape;229;p1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30" name="Google Shape;230;p1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31" name="Google Shape;231;p1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232" name="Google Shape;232;p15"/>
          <p:cNvGrpSpPr/>
          <p:nvPr/>
        </p:nvGrpSpPr>
        <p:grpSpPr>
          <a:xfrm>
            <a:off x="642612" y="4954623"/>
            <a:ext cx="1807865" cy="913420"/>
            <a:chOff x="1866724" y="1193292"/>
            <a:chExt cx="6154785" cy="3109690"/>
          </a:xfrm>
        </p:grpSpPr>
        <p:sp>
          <p:nvSpPr>
            <p:cNvPr id="233" name="Google Shape;233;p15"/>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34" name="Google Shape;234;p15"/>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9357934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6"/>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7" name="Google Shape;237;p16"/>
          <p:cNvSpPr txBox="1">
            <a:spLocks noGrp="1"/>
          </p:cNvSpPr>
          <p:nvPr>
            <p:ph type="title" idx="2"/>
          </p:nvPr>
        </p:nvSpPr>
        <p:spPr>
          <a:xfrm>
            <a:off x="1311633" y="2918095"/>
            <a:ext cx="2921200" cy="7636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38" name="Google Shape;238;p16"/>
          <p:cNvSpPr txBox="1">
            <a:spLocks noGrp="1"/>
          </p:cNvSpPr>
          <p:nvPr>
            <p:ph type="subTitle" idx="1"/>
          </p:nvPr>
        </p:nvSpPr>
        <p:spPr>
          <a:xfrm>
            <a:off x="1311633" y="3453300"/>
            <a:ext cx="2921200" cy="1302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39" name="Google Shape;239;p16"/>
          <p:cNvSpPr txBox="1">
            <a:spLocks noGrp="1"/>
          </p:cNvSpPr>
          <p:nvPr>
            <p:ph type="title" idx="3"/>
          </p:nvPr>
        </p:nvSpPr>
        <p:spPr>
          <a:xfrm>
            <a:off x="4635367" y="2918095"/>
            <a:ext cx="2921200" cy="7636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0" name="Google Shape;240;p16"/>
          <p:cNvSpPr txBox="1">
            <a:spLocks noGrp="1"/>
          </p:cNvSpPr>
          <p:nvPr>
            <p:ph type="subTitle" idx="4"/>
          </p:nvPr>
        </p:nvSpPr>
        <p:spPr>
          <a:xfrm>
            <a:off x="4635367" y="3453300"/>
            <a:ext cx="2921200" cy="1302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1" name="Google Shape;241;p16"/>
          <p:cNvSpPr txBox="1">
            <a:spLocks noGrp="1"/>
          </p:cNvSpPr>
          <p:nvPr>
            <p:ph type="title" idx="5"/>
          </p:nvPr>
        </p:nvSpPr>
        <p:spPr>
          <a:xfrm>
            <a:off x="7959100" y="2918095"/>
            <a:ext cx="2921200" cy="7636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400"/>
              <a:buNone/>
              <a:defRPr sz="3200"/>
            </a:lvl1pPr>
            <a:lvl2pPr lvl="1" rtl="0">
              <a:spcBef>
                <a:spcPts val="0"/>
              </a:spcBef>
              <a:spcAft>
                <a:spcPts val="0"/>
              </a:spcAft>
              <a:buSzPts val="2800"/>
              <a:buNone/>
              <a:defRPr>
                <a:latin typeface="Antic"/>
                <a:ea typeface="Antic"/>
                <a:cs typeface="Antic"/>
                <a:sym typeface="Antic"/>
              </a:defRPr>
            </a:lvl2pPr>
            <a:lvl3pPr lvl="2" rtl="0">
              <a:spcBef>
                <a:spcPts val="0"/>
              </a:spcBef>
              <a:spcAft>
                <a:spcPts val="0"/>
              </a:spcAft>
              <a:buSzPts val="2800"/>
              <a:buNone/>
              <a:defRPr>
                <a:latin typeface="Antic"/>
                <a:ea typeface="Antic"/>
                <a:cs typeface="Antic"/>
                <a:sym typeface="Antic"/>
              </a:defRPr>
            </a:lvl3pPr>
            <a:lvl4pPr lvl="3" rtl="0">
              <a:spcBef>
                <a:spcPts val="0"/>
              </a:spcBef>
              <a:spcAft>
                <a:spcPts val="0"/>
              </a:spcAft>
              <a:buSzPts val="2800"/>
              <a:buNone/>
              <a:defRPr>
                <a:latin typeface="Antic"/>
                <a:ea typeface="Antic"/>
                <a:cs typeface="Antic"/>
                <a:sym typeface="Antic"/>
              </a:defRPr>
            </a:lvl4pPr>
            <a:lvl5pPr lvl="4" rtl="0">
              <a:spcBef>
                <a:spcPts val="0"/>
              </a:spcBef>
              <a:spcAft>
                <a:spcPts val="0"/>
              </a:spcAft>
              <a:buSzPts val="2800"/>
              <a:buNone/>
              <a:defRPr>
                <a:latin typeface="Antic"/>
                <a:ea typeface="Antic"/>
                <a:cs typeface="Antic"/>
                <a:sym typeface="Antic"/>
              </a:defRPr>
            </a:lvl5pPr>
            <a:lvl6pPr lvl="5" rtl="0">
              <a:spcBef>
                <a:spcPts val="0"/>
              </a:spcBef>
              <a:spcAft>
                <a:spcPts val="0"/>
              </a:spcAft>
              <a:buSzPts val="2800"/>
              <a:buNone/>
              <a:defRPr>
                <a:latin typeface="Antic"/>
                <a:ea typeface="Antic"/>
                <a:cs typeface="Antic"/>
                <a:sym typeface="Antic"/>
              </a:defRPr>
            </a:lvl6pPr>
            <a:lvl7pPr lvl="6" rtl="0">
              <a:spcBef>
                <a:spcPts val="0"/>
              </a:spcBef>
              <a:spcAft>
                <a:spcPts val="0"/>
              </a:spcAft>
              <a:buSzPts val="2800"/>
              <a:buNone/>
              <a:defRPr>
                <a:latin typeface="Antic"/>
                <a:ea typeface="Antic"/>
                <a:cs typeface="Antic"/>
                <a:sym typeface="Antic"/>
              </a:defRPr>
            </a:lvl7pPr>
            <a:lvl8pPr lvl="7" rtl="0">
              <a:spcBef>
                <a:spcPts val="0"/>
              </a:spcBef>
              <a:spcAft>
                <a:spcPts val="0"/>
              </a:spcAft>
              <a:buSzPts val="2800"/>
              <a:buNone/>
              <a:defRPr>
                <a:latin typeface="Antic"/>
                <a:ea typeface="Antic"/>
                <a:cs typeface="Antic"/>
                <a:sym typeface="Antic"/>
              </a:defRPr>
            </a:lvl8pPr>
            <a:lvl9pPr lvl="8" rtl="0">
              <a:spcBef>
                <a:spcPts val="0"/>
              </a:spcBef>
              <a:spcAft>
                <a:spcPts val="0"/>
              </a:spcAft>
              <a:buSzPts val="2800"/>
              <a:buNone/>
              <a:defRPr>
                <a:latin typeface="Antic"/>
                <a:ea typeface="Antic"/>
                <a:cs typeface="Antic"/>
                <a:sym typeface="Antic"/>
              </a:defRPr>
            </a:lvl9pPr>
          </a:lstStyle>
          <a:p>
            <a:endParaRPr/>
          </a:p>
        </p:txBody>
      </p:sp>
      <p:sp>
        <p:nvSpPr>
          <p:cNvPr id="242" name="Google Shape;242;p16"/>
          <p:cNvSpPr txBox="1">
            <a:spLocks noGrp="1"/>
          </p:cNvSpPr>
          <p:nvPr>
            <p:ph type="subTitle" idx="6"/>
          </p:nvPr>
        </p:nvSpPr>
        <p:spPr>
          <a:xfrm>
            <a:off x="7959100" y="3453300"/>
            <a:ext cx="2921200" cy="1302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43" name="Google Shape;243;p16"/>
          <p:cNvSpPr/>
          <p:nvPr/>
        </p:nvSpPr>
        <p:spPr>
          <a:xfrm flipH="1">
            <a:off x="10786624" y="2195287"/>
            <a:ext cx="1977243" cy="5456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244" name="Google Shape;244;p16"/>
          <p:cNvGrpSpPr/>
          <p:nvPr/>
        </p:nvGrpSpPr>
        <p:grpSpPr>
          <a:xfrm>
            <a:off x="-766297" y="4718048"/>
            <a:ext cx="3577477" cy="1411097"/>
            <a:chOff x="4432311" y="2548350"/>
            <a:chExt cx="4488305" cy="1770363"/>
          </a:xfrm>
        </p:grpSpPr>
        <p:sp>
          <p:nvSpPr>
            <p:cNvPr id="245" name="Google Shape;245;p1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6" name="Google Shape;246;p1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247" name="Google Shape;247;p16"/>
          <p:cNvGrpSpPr/>
          <p:nvPr/>
        </p:nvGrpSpPr>
        <p:grpSpPr>
          <a:xfrm>
            <a:off x="-331600" y="5576299"/>
            <a:ext cx="12854800" cy="1281716"/>
            <a:chOff x="-248700" y="4182223"/>
            <a:chExt cx="9641100" cy="961287"/>
          </a:xfrm>
        </p:grpSpPr>
        <p:grpSp>
          <p:nvGrpSpPr>
            <p:cNvPr id="248" name="Google Shape;248;p16"/>
            <p:cNvGrpSpPr/>
            <p:nvPr/>
          </p:nvGrpSpPr>
          <p:grpSpPr>
            <a:xfrm>
              <a:off x="-248629" y="4462202"/>
              <a:ext cx="9640980" cy="681308"/>
              <a:chOff x="131200" y="4480088"/>
              <a:chExt cx="8881603" cy="627644"/>
            </a:xfrm>
          </p:grpSpPr>
          <p:sp>
            <p:nvSpPr>
              <p:cNvPr id="249" name="Google Shape;249;p1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0" name="Google Shape;250;p1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1" name="Google Shape;251;p1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52" name="Google Shape;252;p1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253" name="Google Shape;253;p16"/>
          <p:cNvGrpSpPr/>
          <p:nvPr/>
        </p:nvGrpSpPr>
        <p:grpSpPr>
          <a:xfrm flipH="1">
            <a:off x="4966177" y="5041718"/>
            <a:ext cx="1511615" cy="763740"/>
            <a:chOff x="1866724" y="1193292"/>
            <a:chExt cx="6154785" cy="3109690"/>
          </a:xfrm>
        </p:grpSpPr>
        <p:sp>
          <p:nvSpPr>
            <p:cNvPr id="254" name="Google Shape;254;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5" name="Google Shape;255;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256" name="Google Shape;256;p16"/>
          <p:cNvGrpSpPr/>
          <p:nvPr/>
        </p:nvGrpSpPr>
        <p:grpSpPr>
          <a:xfrm>
            <a:off x="3662077" y="5220618"/>
            <a:ext cx="1511615" cy="763740"/>
            <a:chOff x="1866724" y="1193292"/>
            <a:chExt cx="6154785" cy="3109690"/>
          </a:xfrm>
        </p:grpSpPr>
        <p:sp>
          <p:nvSpPr>
            <p:cNvPr id="257" name="Google Shape;257;p16"/>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8" name="Google Shape;258;p16"/>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1449113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08"/>
        <p:cNvGrpSpPr/>
        <p:nvPr/>
      </p:nvGrpSpPr>
      <p:grpSpPr>
        <a:xfrm>
          <a:off x="0" y="0"/>
          <a:ext cx="0" cy="0"/>
          <a:chOff x="0" y="0"/>
          <a:chExt cx="0" cy="0"/>
        </a:xfrm>
      </p:grpSpPr>
      <p:sp>
        <p:nvSpPr>
          <p:cNvPr id="309" name="Google Shape;309;p19"/>
          <p:cNvSpPr txBox="1">
            <a:spLocks noGrp="1"/>
          </p:cNvSpPr>
          <p:nvPr>
            <p:ph type="subTitle" idx="1"/>
          </p:nvPr>
        </p:nvSpPr>
        <p:spPr>
          <a:xfrm>
            <a:off x="1278833" y="3238867"/>
            <a:ext cx="3083200" cy="576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0" name="Google Shape;310;p19"/>
          <p:cNvSpPr txBox="1">
            <a:spLocks noGrp="1"/>
          </p:cNvSpPr>
          <p:nvPr>
            <p:ph type="title" hasCustomPrompt="1"/>
          </p:nvPr>
        </p:nvSpPr>
        <p:spPr>
          <a:xfrm>
            <a:off x="1278833" y="2216500"/>
            <a:ext cx="3083200" cy="1034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1" name="Google Shape;311;p19"/>
          <p:cNvSpPr txBox="1">
            <a:spLocks noGrp="1"/>
          </p:cNvSpPr>
          <p:nvPr>
            <p:ph type="subTitle" idx="2"/>
          </p:nvPr>
        </p:nvSpPr>
        <p:spPr>
          <a:xfrm>
            <a:off x="4554313" y="3238867"/>
            <a:ext cx="3083200" cy="576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2" name="Google Shape;312;p19"/>
          <p:cNvSpPr txBox="1">
            <a:spLocks noGrp="1"/>
          </p:cNvSpPr>
          <p:nvPr>
            <p:ph type="title" idx="3" hasCustomPrompt="1"/>
          </p:nvPr>
        </p:nvSpPr>
        <p:spPr>
          <a:xfrm>
            <a:off x="4554313" y="2216500"/>
            <a:ext cx="3083200" cy="1034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3" name="Google Shape;313;p19"/>
          <p:cNvSpPr txBox="1">
            <a:spLocks noGrp="1"/>
          </p:cNvSpPr>
          <p:nvPr>
            <p:ph type="subTitle" idx="4"/>
          </p:nvPr>
        </p:nvSpPr>
        <p:spPr>
          <a:xfrm>
            <a:off x="7829795" y="3238867"/>
            <a:ext cx="3083200" cy="576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4" name="Google Shape;314;p19"/>
          <p:cNvSpPr txBox="1">
            <a:spLocks noGrp="1"/>
          </p:cNvSpPr>
          <p:nvPr>
            <p:ph type="title" idx="5" hasCustomPrompt="1"/>
          </p:nvPr>
        </p:nvSpPr>
        <p:spPr>
          <a:xfrm>
            <a:off x="7829795" y="2216500"/>
            <a:ext cx="3083200" cy="1034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15" name="Google Shape;315;p19"/>
          <p:cNvGrpSpPr/>
          <p:nvPr/>
        </p:nvGrpSpPr>
        <p:grpSpPr>
          <a:xfrm>
            <a:off x="-331600" y="5576299"/>
            <a:ext cx="12854800" cy="1281716"/>
            <a:chOff x="-248700" y="4182223"/>
            <a:chExt cx="9641100" cy="961287"/>
          </a:xfrm>
        </p:grpSpPr>
        <p:grpSp>
          <p:nvGrpSpPr>
            <p:cNvPr id="316" name="Google Shape;316;p19"/>
            <p:cNvGrpSpPr/>
            <p:nvPr/>
          </p:nvGrpSpPr>
          <p:grpSpPr>
            <a:xfrm>
              <a:off x="-248629" y="4462202"/>
              <a:ext cx="9640980" cy="681308"/>
              <a:chOff x="131200" y="4480088"/>
              <a:chExt cx="8881603" cy="627644"/>
            </a:xfrm>
          </p:grpSpPr>
          <p:sp>
            <p:nvSpPr>
              <p:cNvPr id="317" name="Google Shape;317;p19"/>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18" name="Google Shape;318;p19"/>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19" name="Google Shape;319;p19"/>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20" name="Google Shape;320;p19"/>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21" name="Google Shape;321;p19"/>
          <p:cNvSpPr/>
          <p:nvPr/>
        </p:nvSpPr>
        <p:spPr>
          <a:xfrm flipH="1">
            <a:off x="10047989" y="356103"/>
            <a:ext cx="1478643" cy="408061"/>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22" name="Google Shape;322;p19"/>
          <p:cNvSpPr/>
          <p:nvPr/>
        </p:nvSpPr>
        <p:spPr>
          <a:xfrm flipH="1">
            <a:off x="683736" y="168402"/>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7367714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23"/>
        <p:cNvGrpSpPr/>
        <p:nvPr/>
      </p:nvGrpSpPr>
      <p:grpSpPr>
        <a:xfrm>
          <a:off x="0" y="0"/>
          <a:ext cx="0" cy="0"/>
          <a:chOff x="0" y="0"/>
          <a:chExt cx="0" cy="0"/>
        </a:xfrm>
      </p:grpSpPr>
      <p:sp>
        <p:nvSpPr>
          <p:cNvPr id="324" name="Google Shape;324;p20"/>
          <p:cNvSpPr txBox="1">
            <a:spLocks noGrp="1"/>
          </p:cNvSpPr>
          <p:nvPr>
            <p:ph type="subTitle" idx="1"/>
          </p:nvPr>
        </p:nvSpPr>
        <p:spPr>
          <a:xfrm>
            <a:off x="2538817" y="3378100"/>
            <a:ext cx="3083200" cy="892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5" name="Google Shape;325;p20"/>
          <p:cNvSpPr txBox="1">
            <a:spLocks noGrp="1"/>
          </p:cNvSpPr>
          <p:nvPr>
            <p:ph type="title" hasCustomPrompt="1"/>
          </p:nvPr>
        </p:nvSpPr>
        <p:spPr>
          <a:xfrm>
            <a:off x="2538817" y="2355733"/>
            <a:ext cx="3083200" cy="1034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26" name="Google Shape;326;p20"/>
          <p:cNvSpPr txBox="1">
            <a:spLocks noGrp="1"/>
          </p:cNvSpPr>
          <p:nvPr>
            <p:ph type="subTitle" idx="2"/>
          </p:nvPr>
        </p:nvSpPr>
        <p:spPr>
          <a:xfrm>
            <a:off x="6569989" y="2355733"/>
            <a:ext cx="3083200" cy="892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7" name="Google Shape;327;p20"/>
          <p:cNvSpPr txBox="1">
            <a:spLocks noGrp="1"/>
          </p:cNvSpPr>
          <p:nvPr>
            <p:ph type="title" idx="3" hasCustomPrompt="1"/>
          </p:nvPr>
        </p:nvSpPr>
        <p:spPr>
          <a:xfrm>
            <a:off x="6569997" y="1333367"/>
            <a:ext cx="3083200" cy="1034800"/>
          </a:xfrm>
          <a:prstGeom prst="rect">
            <a:avLst/>
          </a:prstGeom>
        </p:spPr>
        <p:txBody>
          <a:bodyPr spcFirstLastPara="1" wrap="square" lIns="91423" tIns="91423" rIns="91423" bIns="91423" anchor="b" anchorCtr="0">
            <a:noAutofit/>
          </a:bodyPr>
          <a:lstStyle>
            <a:lvl1pPr lvl="0" algn="ctr" rtl="0">
              <a:spcBef>
                <a:spcPts val="0"/>
              </a:spcBef>
              <a:spcAft>
                <a:spcPts val="0"/>
              </a:spcAft>
              <a:buSzPts val="3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28" name="Google Shape;328;p20"/>
          <p:cNvGrpSpPr/>
          <p:nvPr/>
        </p:nvGrpSpPr>
        <p:grpSpPr>
          <a:xfrm>
            <a:off x="-331600" y="5576299"/>
            <a:ext cx="12854800" cy="1281716"/>
            <a:chOff x="-248700" y="4182223"/>
            <a:chExt cx="9641100" cy="961287"/>
          </a:xfrm>
        </p:grpSpPr>
        <p:grpSp>
          <p:nvGrpSpPr>
            <p:cNvPr id="329" name="Google Shape;329;p20"/>
            <p:cNvGrpSpPr/>
            <p:nvPr/>
          </p:nvGrpSpPr>
          <p:grpSpPr>
            <a:xfrm>
              <a:off x="-248629" y="4462202"/>
              <a:ext cx="9640980" cy="681308"/>
              <a:chOff x="131200" y="4480088"/>
              <a:chExt cx="8881603" cy="627644"/>
            </a:xfrm>
          </p:grpSpPr>
          <p:sp>
            <p:nvSpPr>
              <p:cNvPr id="330" name="Google Shape;330;p2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31" name="Google Shape;331;p2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32" name="Google Shape;332;p2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33" name="Google Shape;333;p2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34" name="Google Shape;334;p20"/>
          <p:cNvSpPr/>
          <p:nvPr/>
        </p:nvSpPr>
        <p:spPr>
          <a:xfrm flipH="1">
            <a:off x="413240" y="370903"/>
            <a:ext cx="3539093" cy="9766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35" name="Google Shape;335;p20"/>
          <p:cNvSpPr/>
          <p:nvPr/>
        </p:nvSpPr>
        <p:spPr>
          <a:xfrm flipH="1">
            <a:off x="10103969" y="19072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28596811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36"/>
        <p:cNvGrpSpPr/>
        <p:nvPr/>
      </p:nvGrpSpPr>
      <p:grpSpPr>
        <a:xfrm>
          <a:off x="0" y="0"/>
          <a:ext cx="0" cy="0"/>
          <a:chOff x="0" y="0"/>
          <a:chExt cx="0" cy="0"/>
        </a:xfrm>
      </p:grpSpPr>
      <p:sp>
        <p:nvSpPr>
          <p:cNvPr id="337" name="Google Shape;337;p21"/>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8" name="Google Shape;338;p21"/>
          <p:cNvSpPr txBox="1">
            <a:spLocks noGrp="1"/>
          </p:cNvSpPr>
          <p:nvPr>
            <p:ph type="subTitle" idx="1"/>
          </p:nvPr>
        </p:nvSpPr>
        <p:spPr>
          <a:xfrm>
            <a:off x="1551433" y="2651600"/>
            <a:ext cx="3514000" cy="1554800"/>
          </a:xfrm>
          <a:prstGeom prst="rect">
            <a:avLst/>
          </a:prstGeom>
        </p:spPr>
        <p:txBody>
          <a:bodyPr spcFirstLastPara="1" wrap="square" lIns="91423" tIns="91423" rIns="91423" bIns="91423"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9" name="Google Shape;339;p21"/>
          <p:cNvSpPr/>
          <p:nvPr/>
        </p:nvSpPr>
        <p:spPr>
          <a:xfrm flipH="1">
            <a:off x="6412536" y="91725"/>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40" name="Google Shape;340;p21"/>
          <p:cNvSpPr/>
          <p:nvPr/>
        </p:nvSpPr>
        <p:spPr>
          <a:xfrm flipH="1">
            <a:off x="8250669" y="932002"/>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341" name="Google Shape;341;p21"/>
          <p:cNvGrpSpPr/>
          <p:nvPr/>
        </p:nvGrpSpPr>
        <p:grpSpPr>
          <a:xfrm>
            <a:off x="-331600" y="5576299"/>
            <a:ext cx="12854800" cy="1281716"/>
            <a:chOff x="-248700" y="4182223"/>
            <a:chExt cx="9641100" cy="961287"/>
          </a:xfrm>
        </p:grpSpPr>
        <p:grpSp>
          <p:nvGrpSpPr>
            <p:cNvPr id="342" name="Google Shape;342;p21"/>
            <p:cNvGrpSpPr/>
            <p:nvPr/>
          </p:nvGrpSpPr>
          <p:grpSpPr>
            <a:xfrm>
              <a:off x="-248629" y="4462202"/>
              <a:ext cx="9640980" cy="681308"/>
              <a:chOff x="131200" y="4480088"/>
              <a:chExt cx="8881603" cy="627644"/>
            </a:xfrm>
          </p:grpSpPr>
          <p:sp>
            <p:nvSpPr>
              <p:cNvPr id="343" name="Google Shape;343;p2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44" name="Google Shape;344;p2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45" name="Google Shape;345;p2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46" name="Google Shape;346;p2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125452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47"/>
        <p:cNvGrpSpPr/>
        <p:nvPr/>
      </p:nvGrpSpPr>
      <p:grpSpPr>
        <a:xfrm>
          <a:off x="0" y="0"/>
          <a:ext cx="0" cy="0"/>
          <a:chOff x="0" y="0"/>
          <a:chExt cx="0" cy="0"/>
        </a:xfrm>
      </p:grpSpPr>
      <p:sp>
        <p:nvSpPr>
          <p:cNvPr id="348" name="Google Shape;348;p22"/>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9" name="Google Shape;349;p22"/>
          <p:cNvSpPr txBox="1">
            <a:spLocks noGrp="1"/>
          </p:cNvSpPr>
          <p:nvPr>
            <p:ph type="subTitle" idx="1"/>
          </p:nvPr>
        </p:nvSpPr>
        <p:spPr>
          <a:xfrm>
            <a:off x="6729765" y="2656767"/>
            <a:ext cx="3429200" cy="1494000"/>
          </a:xfrm>
          <a:prstGeom prst="rect">
            <a:avLst/>
          </a:prstGeom>
        </p:spPr>
        <p:txBody>
          <a:bodyPr spcFirstLastPara="1" wrap="square" lIns="91423" tIns="91423" rIns="91423" bIns="91423"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50" name="Google Shape;350;p22"/>
          <p:cNvGrpSpPr/>
          <p:nvPr/>
        </p:nvGrpSpPr>
        <p:grpSpPr>
          <a:xfrm>
            <a:off x="9221352" y="4762100"/>
            <a:ext cx="3814805" cy="1358817"/>
            <a:chOff x="6916014" y="3571573"/>
            <a:chExt cx="2861104" cy="1019113"/>
          </a:xfrm>
        </p:grpSpPr>
        <p:sp>
          <p:nvSpPr>
            <p:cNvPr id="351" name="Google Shape;351;p22"/>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2" name="Google Shape;352;p22"/>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53" name="Google Shape;353;p22"/>
          <p:cNvSpPr/>
          <p:nvPr/>
        </p:nvSpPr>
        <p:spPr>
          <a:xfrm flipH="1">
            <a:off x="9611191" y="1013273"/>
            <a:ext cx="2766909" cy="76358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4" name="Google Shape;354;p22"/>
          <p:cNvSpPr/>
          <p:nvPr/>
        </p:nvSpPr>
        <p:spPr>
          <a:xfrm flipH="1">
            <a:off x="8851936" y="2068767"/>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355" name="Google Shape;355;p22"/>
          <p:cNvGrpSpPr/>
          <p:nvPr/>
        </p:nvGrpSpPr>
        <p:grpSpPr>
          <a:xfrm>
            <a:off x="-331600" y="5576299"/>
            <a:ext cx="12854800" cy="1281716"/>
            <a:chOff x="-248700" y="4182223"/>
            <a:chExt cx="9641100" cy="961287"/>
          </a:xfrm>
        </p:grpSpPr>
        <p:grpSp>
          <p:nvGrpSpPr>
            <p:cNvPr id="356" name="Google Shape;356;p22"/>
            <p:cNvGrpSpPr/>
            <p:nvPr/>
          </p:nvGrpSpPr>
          <p:grpSpPr>
            <a:xfrm>
              <a:off x="-248629" y="4462202"/>
              <a:ext cx="9640980" cy="681308"/>
              <a:chOff x="131200" y="4480088"/>
              <a:chExt cx="8881603" cy="627644"/>
            </a:xfrm>
          </p:grpSpPr>
          <p:sp>
            <p:nvSpPr>
              <p:cNvPr id="357" name="Google Shape;357;p22"/>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8" name="Google Shape;358;p22"/>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9" name="Google Shape;359;p22"/>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60" name="Google Shape;360;p22"/>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1849816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lIns="91438" tIns="45719" rIns="91438" bIns="45719"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1" y="4589464"/>
            <a:ext cx="10515600" cy="1500187"/>
          </a:xfrm>
          <a:prstGeom prst="rect">
            <a:avLst/>
          </a:prstGeom>
        </p:spPr>
        <p:txBody>
          <a:bodyPr lIns="91438" tIns="45719" rIns="91438" bIns="45719"/>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2025/5/4</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61"/>
        <p:cNvGrpSpPr/>
        <p:nvPr/>
      </p:nvGrpSpPr>
      <p:grpSpPr>
        <a:xfrm>
          <a:off x="0" y="0"/>
          <a:ext cx="0" cy="0"/>
          <a:chOff x="0" y="0"/>
          <a:chExt cx="0" cy="0"/>
        </a:xfrm>
      </p:grpSpPr>
      <p:sp>
        <p:nvSpPr>
          <p:cNvPr id="362" name="Google Shape;362;p23"/>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3" name="Google Shape;363;p23"/>
          <p:cNvSpPr txBox="1">
            <a:spLocks noGrp="1"/>
          </p:cNvSpPr>
          <p:nvPr>
            <p:ph type="subTitle" idx="1"/>
          </p:nvPr>
        </p:nvSpPr>
        <p:spPr>
          <a:xfrm>
            <a:off x="2687333" y="2685900"/>
            <a:ext cx="3414000" cy="1464400"/>
          </a:xfrm>
          <a:prstGeom prst="rect">
            <a:avLst/>
          </a:prstGeom>
        </p:spPr>
        <p:txBody>
          <a:bodyPr spcFirstLastPara="1" wrap="square" lIns="91423" tIns="91423" rIns="91423" bIns="91423" anchor="t" anchorCtr="0">
            <a:noAutofit/>
          </a:bodyPr>
          <a:lstStyle>
            <a:lvl1pPr lvl="0" algn="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64" name="Google Shape;364;p23"/>
          <p:cNvGrpSpPr/>
          <p:nvPr/>
        </p:nvGrpSpPr>
        <p:grpSpPr>
          <a:xfrm>
            <a:off x="-496015" y="4642133"/>
            <a:ext cx="3814805" cy="1358817"/>
            <a:chOff x="6916014" y="3571573"/>
            <a:chExt cx="2861104" cy="1019113"/>
          </a:xfrm>
        </p:grpSpPr>
        <p:sp>
          <p:nvSpPr>
            <p:cNvPr id="365" name="Google Shape;365;p23"/>
            <p:cNvSpPr/>
            <p:nvPr/>
          </p:nvSpPr>
          <p:spPr>
            <a:xfrm flipH="1">
              <a:off x="7770747" y="3571573"/>
              <a:ext cx="2006371" cy="101911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66" name="Google Shape;366;p23"/>
            <p:cNvSpPr/>
            <p:nvPr/>
          </p:nvSpPr>
          <p:spPr>
            <a:xfrm flipH="1">
              <a:off x="6916014" y="3794765"/>
              <a:ext cx="1127554" cy="572728"/>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367" name="Google Shape;367;p23"/>
          <p:cNvGrpSpPr/>
          <p:nvPr/>
        </p:nvGrpSpPr>
        <p:grpSpPr>
          <a:xfrm>
            <a:off x="-331600" y="5576299"/>
            <a:ext cx="12854800" cy="1281716"/>
            <a:chOff x="-248700" y="4182223"/>
            <a:chExt cx="9641100" cy="961287"/>
          </a:xfrm>
        </p:grpSpPr>
        <p:grpSp>
          <p:nvGrpSpPr>
            <p:cNvPr id="368" name="Google Shape;368;p23"/>
            <p:cNvGrpSpPr/>
            <p:nvPr/>
          </p:nvGrpSpPr>
          <p:grpSpPr>
            <a:xfrm>
              <a:off x="-248629" y="4462202"/>
              <a:ext cx="9640980" cy="681308"/>
              <a:chOff x="131200" y="4480088"/>
              <a:chExt cx="8881603" cy="627644"/>
            </a:xfrm>
          </p:grpSpPr>
          <p:sp>
            <p:nvSpPr>
              <p:cNvPr id="369" name="Google Shape;369;p2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0" name="Google Shape;370;p2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1" name="Google Shape;371;p2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72" name="Google Shape;372;p2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73" name="Google Shape;373;p23"/>
          <p:cNvSpPr/>
          <p:nvPr/>
        </p:nvSpPr>
        <p:spPr>
          <a:xfrm flipH="1">
            <a:off x="312469" y="1879835"/>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4" name="Google Shape;374;p23"/>
          <p:cNvSpPr/>
          <p:nvPr/>
        </p:nvSpPr>
        <p:spPr>
          <a:xfrm flipH="1">
            <a:off x="9675969" y="471360"/>
            <a:ext cx="2274137" cy="627595"/>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5810051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75"/>
        <p:cNvGrpSpPr/>
        <p:nvPr/>
      </p:nvGrpSpPr>
      <p:grpSpPr>
        <a:xfrm>
          <a:off x="0" y="0"/>
          <a:ext cx="0" cy="0"/>
          <a:chOff x="0" y="0"/>
          <a:chExt cx="0" cy="0"/>
        </a:xfrm>
      </p:grpSpPr>
      <p:grpSp>
        <p:nvGrpSpPr>
          <p:cNvPr id="376" name="Google Shape;376;p24"/>
          <p:cNvGrpSpPr/>
          <p:nvPr/>
        </p:nvGrpSpPr>
        <p:grpSpPr>
          <a:xfrm>
            <a:off x="2293536" y="4356297"/>
            <a:ext cx="3577477" cy="1411097"/>
            <a:chOff x="4432311" y="2548350"/>
            <a:chExt cx="4488305" cy="1770363"/>
          </a:xfrm>
        </p:grpSpPr>
        <p:sp>
          <p:nvSpPr>
            <p:cNvPr id="377" name="Google Shape;377;p24"/>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8" name="Google Shape;378;p24"/>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379" name="Google Shape;379;p24"/>
          <p:cNvGrpSpPr/>
          <p:nvPr/>
        </p:nvGrpSpPr>
        <p:grpSpPr>
          <a:xfrm>
            <a:off x="-331600" y="5576299"/>
            <a:ext cx="12854800" cy="1281716"/>
            <a:chOff x="-248700" y="4182223"/>
            <a:chExt cx="9641100" cy="961287"/>
          </a:xfrm>
        </p:grpSpPr>
        <p:grpSp>
          <p:nvGrpSpPr>
            <p:cNvPr id="380" name="Google Shape;380;p24"/>
            <p:cNvGrpSpPr/>
            <p:nvPr/>
          </p:nvGrpSpPr>
          <p:grpSpPr>
            <a:xfrm>
              <a:off x="-248629" y="4462202"/>
              <a:ext cx="9640980" cy="681308"/>
              <a:chOff x="131200" y="4480088"/>
              <a:chExt cx="8881603" cy="627644"/>
            </a:xfrm>
          </p:grpSpPr>
          <p:sp>
            <p:nvSpPr>
              <p:cNvPr id="381" name="Google Shape;381;p24"/>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2" name="Google Shape;382;p24"/>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3" name="Google Shape;383;p24"/>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84" name="Google Shape;384;p24"/>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385" name="Google Shape;385;p24"/>
          <p:cNvSpPr txBox="1">
            <a:spLocks noGrp="1"/>
          </p:cNvSpPr>
          <p:nvPr>
            <p:ph type="title"/>
          </p:nvPr>
        </p:nvSpPr>
        <p:spPr>
          <a:xfrm>
            <a:off x="3473767" y="719333"/>
            <a:ext cx="5244400" cy="2100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800"/>
              <a:buNone/>
              <a:defRPr sz="1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6" name="Google Shape;386;p24"/>
          <p:cNvSpPr txBox="1">
            <a:spLocks noGrp="1"/>
          </p:cNvSpPr>
          <p:nvPr>
            <p:ph type="subTitle" idx="1"/>
          </p:nvPr>
        </p:nvSpPr>
        <p:spPr>
          <a:xfrm>
            <a:off x="3713100" y="2819967"/>
            <a:ext cx="4766000" cy="1300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87" name="Google Shape;387;p24"/>
          <p:cNvGrpSpPr/>
          <p:nvPr/>
        </p:nvGrpSpPr>
        <p:grpSpPr>
          <a:xfrm>
            <a:off x="351289" y="4506101"/>
            <a:ext cx="2755304" cy="1446819"/>
            <a:chOff x="2224701" y="1681903"/>
            <a:chExt cx="4137092" cy="2172400"/>
          </a:xfrm>
        </p:grpSpPr>
        <p:sp>
          <p:nvSpPr>
            <p:cNvPr id="388" name="Google Shape;388;p24"/>
            <p:cNvSpPr/>
            <p:nvPr/>
          </p:nvSpPr>
          <p:spPr>
            <a:xfrm>
              <a:off x="2224701" y="1759450"/>
              <a:ext cx="4137092" cy="2092477"/>
            </a:xfrm>
            <a:custGeom>
              <a:avLst/>
              <a:gdLst/>
              <a:ahLst/>
              <a:cxnLst/>
              <a:rect l="l" t="t" r="r" b="b"/>
              <a:pathLst>
                <a:path w="52208" h="26406" extrusionOk="0">
                  <a:moveTo>
                    <a:pt x="23486" y="1"/>
                  </a:moveTo>
                  <a:cubicBezTo>
                    <a:pt x="23417" y="1"/>
                    <a:pt x="23347" y="4"/>
                    <a:pt x="23278" y="12"/>
                  </a:cubicBezTo>
                  <a:cubicBezTo>
                    <a:pt x="22453" y="73"/>
                    <a:pt x="21567" y="103"/>
                    <a:pt x="20742" y="287"/>
                  </a:cubicBezTo>
                  <a:cubicBezTo>
                    <a:pt x="20468" y="337"/>
                    <a:pt x="20176" y="348"/>
                    <a:pt x="19878" y="348"/>
                  </a:cubicBezTo>
                  <a:cubicBezTo>
                    <a:pt x="19680" y="348"/>
                    <a:pt x="19479" y="343"/>
                    <a:pt x="19279" y="343"/>
                  </a:cubicBezTo>
                  <a:cubicBezTo>
                    <a:pt x="18879" y="343"/>
                    <a:pt x="18482" y="361"/>
                    <a:pt x="18115" y="470"/>
                  </a:cubicBezTo>
                  <a:cubicBezTo>
                    <a:pt x="17321" y="714"/>
                    <a:pt x="16680" y="1570"/>
                    <a:pt x="15916" y="1906"/>
                  </a:cubicBezTo>
                  <a:cubicBezTo>
                    <a:pt x="15122" y="2242"/>
                    <a:pt x="14236" y="2394"/>
                    <a:pt x="13502" y="2792"/>
                  </a:cubicBezTo>
                  <a:cubicBezTo>
                    <a:pt x="12739" y="3189"/>
                    <a:pt x="11731" y="3280"/>
                    <a:pt x="11028" y="3739"/>
                  </a:cubicBezTo>
                  <a:cubicBezTo>
                    <a:pt x="10325" y="4197"/>
                    <a:pt x="10295" y="5602"/>
                    <a:pt x="9653" y="6152"/>
                  </a:cubicBezTo>
                  <a:cubicBezTo>
                    <a:pt x="8981" y="6702"/>
                    <a:pt x="8187" y="7038"/>
                    <a:pt x="7576" y="7649"/>
                  </a:cubicBezTo>
                  <a:cubicBezTo>
                    <a:pt x="6996" y="8229"/>
                    <a:pt x="5988" y="8504"/>
                    <a:pt x="5468" y="9176"/>
                  </a:cubicBezTo>
                  <a:cubicBezTo>
                    <a:pt x="4918" y="9818"/>
                    <a:pt x="4918" y="10917"/>
                    <a:pt x="4460" y="11620"/>
                  </a:cubicBezTo>
                  <a:cubicBezTo>
                    <a:pt x="4002" y="12323"/>
                    <a:pt x="3024" y="12750"/>
                    <a:pt x="2627" y="13483"/>
                  </a:cubicBezTo>
                  <a:cubicBezTo>
                    <a:pt x="2230" y="14247"/>
                    <a:pt x="1741" y="14980"/>
                    <a:pt x="1436" y="15775"/>
                  </a:cubicBezTo>
                  <a:cubicBezTo>
                    <a:pt x="1100" y="16569"/>
                    <a:pt x="794" y="17394"/>
                    <a:pt x="519" y="18218"/>
                  </a:cubicBezTo>
                  <a:cubicBezTo>
                    <a:pt x="275" y="19043"/>
                    <a:pt x="336" y="19960"/>
                    <a:pt x="183" y="20785"/>
                  </a:cubicBezTo>
                  <a:cubicBezTo>
                    <a:pt x="0" y="21640"/>
                    <a:pt x="764" y="22556"/>
                    <a:pt x="672" y="23412"/>
                  </a:cubicBezTo>
                  <a:cubicBezTo>
                    <a:pt x="580" y="24267"/>
                    <a:pt x="31" y="24573"/>
                    <a:pt x="31" y="25458"/>
                  </a:cubicBezTo>
                  <a:cubicBezTo>
                    <a:pt x="1191" y="25856"/>
                    <a:pt x="1130" y="26405"/>
                    <a:pt x="2352" y="26405"/>
                  </a:cubicBezTo>
                  <a:cubicBezTo>
                    <a:pt x="3605" y="26405"/>
                    <a:pt x="3605" y="25611"/>
                    <a:pt x="4827" y="25611"/>
                  </a:cubicBezTo>
                  <a:cubicBezTo>
                    <a:pt x="6049" y="25611"/>
                    <a:pt x="6049" y="25367"/>
                    <a:pt x="7301" y="25367"/>
                  </a:cubicBezTo>
                  <a:cubicBezTo>
                    <a:pt x="8554" y="25367"/>
                    <a:pt x="8523" y="25489"/>
                    <a:pt x="9776" y="25489"/>
                  </a:cubicBezTo>
                  <a:cubicBezTo>
                    <a:pt x="10998" y="25489"/>
                    <a:pt x="10998" y="26253"/>
                    <a:pt x="12250" y="26253"/>
                  </a:cubicBezTo>
                  <a:cubicBezTo>
                    <a:pt x="13472" y="26253"/>
                    <a:pt x="13472" y="25794"/>
                    <a:pt x="14724" y="25794"/>
                  </a:cubicBezTo>
                  <a:cubicBezTo>
                    <a:pt x="15946" y="25794"/>
                    <a:pt x="15946" y="26253"/>
                    <a:pt x="17168" y="26253"/>
                  </a:cubicBezTo>
                  <a:cubicBezTo>
                    <a:pt x="18421" y="26253"/>
                    <a:pt x="18421" y="26405"/>
                    <a:pt x="19643" y="26405"/>
                  </a:cubicBezTo>
                  <a:cubicBezTo>
                    <a:pt x="20895" y="26405"/>
                    <a:pt x="20895" y="25642"/>
                    <a:pt x="22117" y="25642"/>
                  </a:cubicBezTo>
                  <a:cubicBezTo>
                    <a:pt x="23339" y="25642"/>
                    <a:pt x="23370" y="26375"/>
                    <a:pt x="24592" y="26375"/>
                  </a:cubicBezTo>
                  <a:cubicBezTo>
                    <a:pt x="25813" y="26375"/>
                    <a:pt x="25813" y="26253"/>
                    <a:pt x="27066" y="26253"/>
                  </a:cubicBezTo>
                  <a:cubicBezTo>
                    <a:pt x="28288" y="26253"/>
                    <a:pt x="28288" y="26222"/>
                    <a:pt x="29540" y="26222"/>
                  </a:cubicBezTo>
                  <a:cubicBezTo>
                    <a:pt x="30762" y="26222"/>
                    <a:pt x="30762" y="25886"/>
                    <a:pt x="32015" y="25886"/>
                  </a:cubicBezTo>
                  <a:cubicBezTo>
                    <a:pt x="33237" y="25886"/>
                    <a:pt x="33237" y="26375"/>
                    <a:pt x="34489" y="26375"/>
                  </a:cubicBezTo>
                  <a:cubicBezTo>
                    <a:pt x="35711" y="26375"/>
                    <a:pt x="35711" y="25458"/>
                    <a:pt x="36933" y="25458"/>
                  </a:cubicBezTo>
                  <a:cubicBezTo>
                    <a:pt x="38186" y="25458"/>
                    <a:pt x="38186" y="26008"/>
                    <a:pt x="39408" y="26008"/>
                  </a:cubicBezTo>
                  <a:cubicBezTo>
                    <a:pt x="40660" y="26008"/>
                    <a:pt x="40660" y="26161"/>
                    <a:pt x="41882" y="26161"/>
                  </a:cubicBezTo>
                  <a:cubicBezTo>
                    <a:pt x="43134" y="26161"/>
                    <a:pt x="43134" y="25764"/>
                    <a:pt x="44356" y="25764"/>
                  </a:cubicBezTo>
                  <a:cubicBezTo>
                    <a:pt x="45609" y="25764"/>
                    <a:pt x="45609" y="26039"/>
                    <a:pt x="46831" y="26039"/>
                  </a:cubicBezTo>
                  <a:cubicBezTo>
                    <a:pt x="47785" y="26039"/>
                    <a:pt x="48012" y="25897"/>
                    <a:pt x="48607" y="25897"/>
                  </a:cubicBezTo>
                  <a:cubicBezTo>
                    <a:pt x="48793" y="25897"/>
                    <a:pt x="49014" y="25911"/>
                    <a:pt x="49305" y="25947"/>
                  </a:cubicBezTo>
                  <a:cubicBezTo>
                    <a:pt x="50065" y="26042"/>
                    <a:pt x="50400" y="26196"/>
                    <a:pt x="50831" y="26196"/>
                  </a:cubicBezTo>
                  <a:cubicBezTo>
                    <a:pt x="51093" y="26196"/>
                    <a:pt x="51390" y="26139"/>
                    <a:pt x="51841" y="25978"/>
                  </a:cubicBezTo>
                  <a:cubicBezTo>
                    <a:pt x="51841" y="25122"/>
                    <a:pt x="52207" y="24114"/>
                    <a:pt x="52146" y="23320"/>
                  </a:cubicBezTo>
                  <a:cubicBezTo>
                    <a:pt x="52055" y="22495"/>
                    <a:pt x="51749" y="21609"/>
                    <a:pt x="51566" y="20785"/>
                  </a:cubicBezTo>
                  <a:cubicBezTo>
                    <a:pt x="51413" y="19960"/>
                    <a:pt x="50558" y="19288"/>
                    <a:pt x="50313" y="18493"/>
                  </a:cubicBezTo>
                  <a:cubicBezTo>
                    <a:pt x="50100" y="17699"/>
                    <a:pt x="49825" y="16905"/>
                    <a:pt x="49489" y="16111"/>
                  </a:cubicBezTo>
                  <a:cubicBezTo>
                    <a:pt x="49183" y="15347"/>
                    <a:pt x="49550" y="14217"/>
                    <a:pt x="49153" y="13453"/>
                  </a:cubicBezTo>
                  <a:cubicBezTo>
                    <a:pt x="48755" y="12689"/>
                    <a:pt x="48389" y="11864"/>
                    <a:pt x="47900" y="11162"/>
                  </a:cubicBezTo>
                  <a:cubicBezTo>
                    <a:pt x="47442" y="10429"/>
                    <a:pt x="46586" y="9970"/>
                    <a:pt x="46037" y="9329"/>
                  </a:cubicBezTo>
                  <a:cubicBezTo>
                    <a:pt x="45517" y="8657"/>
                    <a:pt x="44418" y="8535"/>
                    <a:pt x="43807" y="7924"/>
                  </a:cubicBezTo>
                  <a:cubicBezTo>
                    <a:pt x="43226" y="7313"/>
                    <a:pt x="43348" y="5907"/>
                    <a:pt x="42676" y="5388"/>
                  </a:cubicBezTo>
                  <a:cubicBezTo>
                    <a:pt x="42004" y="4838"/>
                    <a:pt x="40752" y="5083"/>
                    <a:pt x="40049" y="4624"/>
                  </a:cubicBezTo>
                  <a:cubicBezTo>
                    <a:pt x="39346" y="4136"/>
                    <a:pt x="39102" y="2883"/>
                    <a:pt x="38338" y="2486"/>
                  </a:cubicBezTo>
                  <a:cubicBezTo>
                    <a:pt x="38086" y="2349"/>
                    <a:pt x="37783" y="2314"/>
                    <a:pt x="37461" y="2314"/>
                  </a:cubicBezTo>
                  <a:cubicBezTo>
                    <a:pt x="37118" y="2314"/>
                    <a:pt x="36754" y="2354"/>
                    <a:pt x="36408" y="2354"/>
                  </a:cubicBezTo>
                  <a:cubicBezTo>
                    <a:pt x="36138" y="2354"/>
                    <a:pt x="35879" y="2330"/>
                    <a:pt x="35650" y="2242"/>
                  </a:cubicBezTo>
                  <a:cubicBezTo>
                    <a:pt x="34825" y="1906"/>
                    <a:pt x="34123" y="1600"/>
                    <a:pt x="33267" y="1356"/>
                  </a:cubicBezTo>
                  <a:cubicBezTo>
                    <a:pt x="32443" y="1111"/>
                    <a:pt x="31648" y="1142"/>
                    <a:pt x="30793" y="989"/>
                  </a:cubicBezTo>
                  <a:cubicBezTo>
                    <a:pt x="29968" y="775"/>
                    <a:pt x="29174" y="623"/>
                    <a:pt x="28349" y="500"/>
                  </a:cubicBezTo>
                  <a:cubicBezTo>
                    <a:pt x="27836" y="445"/>
                    <a:pt x="27345" y="434"/>
                    <a:pt x="26849" y="434"/>
                  </a:cubicBezTo>
                  <a:cubicBezTo>
                    <a:pt x="26519" y="434"/>
                    <a:pt x="26186" y="439"/>
                    <a:pt x="25844" y="439"/>
                  </a:cubicBezTo>
                  <a:cubicBezTo>
                    <a:pt x="25058" y="439"/>
                    <a:pt x="24272" y="1"/>
                    <a:pt x="23486"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9" name="Google Shape;389;p24"/>
            <p:cNvSpPr/>
            <p:nvPr/>
          </p:nvSpPr>
          <p:spPr>
            <a:xfrm>
              <a:off x="2227078" y="2680166"/>
              <a:ext cx="4134715" cy="1174136"/>
            </a:xfrm>
            <a:custGeom>
              <a:avLst/>
              <a:gdLst/>
              <a:ahLst/>
              <a:cxnLst/>
              <a:rect l="l" t="t" r="r" b="b"/>
              <a:pathLst>
                <a:path w="52178" h="14817" extrusionOk="0">
                  <a:moveTo>
                    <a:pt x="48176" y="1"/>
                  </a:moveTo>
                  <a:cubicBezTo>
                    <a:pt x="47962" y="245"/>
                    <a:pt x="47778" y="490"/>
                    <a:pt x="47595" y="734"/>
                  </a:cubicBezTo>
                  <a:cubicBezTo>
                    <a:pt x="47526" y="803"/>
                    <a:pt x="47440" y="837"/>
                    <a:pt x="47363" y="837"/>
                  </a:cubicBezTo>
                  <a:cubicBezTo>
                    <a:pt x="47337" y="837"/>
                    <a:pt x="47313" y="833"/>
                    <a:pt x="47290" y="826"/>
                  </a:cubicBezTo>
                  <a:cubicBezTo>
                    <a:pt x="47167" y="1467"/>
                    <a:pt x="46984" y="2078"/>
                    <a:pt x="46709" y="2689"/>
                  </a:cubicBezTo>
                  <a:cubicBezTo>
                    <a:pt x="46656" y="2849"/>
                    <a:pt x="46509" y="2939"/>
                    <a:pt x="46351" y="2939"/>
                  </a:cubicBezTo>
                  <a:cubicBezTo>
                    <a:pt x="46328" y="2939"/>
                    <a:pt x="46305" y="2938"/>
                    <a:pt x="46282" y="2934"/>
                  </a:cubicBezTo>
                  <a:cubicBezTo>
                    <a:pt x="46129" y="2873"/>
                    <a:pt x="45976" y="2811"/>
                    <a:pt x="45823" y="2750"/>
                  </a:cubicBezTo>
                  <a:cubicBezTo>
                    <a:pt x="45029" y="3850"/>
                    <a:pt x="43929" y="4644"/>
                    <a:pt x="43074" y="5744"/>
                  </a:cubicBezTo>
                  <a:cubicBezTo>
                    <a:pt x="43015" y="5803"/>
                    <a:pt x="42917" y="5837"/>
                    <a:pt x="42815" y="5837"/>
                  </a:cubicBezTo>
                  <a:cubicBezTo>
                    <a:pt x="42758" y="5837"/>
                    <a:pt x="42700" y="5827"/>
                    <a:pt x="42646" y="5805"/>
                  </a:cubicBezTo>
                  <a:cubicBezTo>
                    <a:pt x="42463" y="5683"/>
                    <a:pt x="42341" y="5622"/>
                    <a:pt x="42219" y="5530"/>
                  </a:cubicBezTo>
                  <a:cubicBezTo>
                    <a:pt x="42188" y="6874"/>
                    <a:pt x="41913" y="8432"/>
                    <a:pt x="41119" y="9379"/>
                  </a:cubicBezTo>
                  <a:cubicBezTo>
                    <a:pt x="40832" y="9749"/>
                    <a:pt x="40548" y="9898"/>
                    <a:pt x="40278" y="9898"/>
                  </a:cubicBezTo>
                  <a:cubicBezTo>
                    <a:pt x="39744" y="9898"/>
                    <a:pt x="39264" y="9316"/>
                    <a:pt x="38919" y="8707"/>
                  </a:cubicBezTo>
                  <a:cubicBezTo>
                    <a:pt x="38644" y="9013"/>
                    <a:pt x="38369" y="9288"/>
                    <a:pt x="38095" y="9593"/>
                  </a:cubicBezTo>
                  <a:cubicBezTo>
                    <a:pt x="38018" y="9670"/>
                    <a:pt x="37927" y="9708"/>
                    <a:pt x="37839" y="9708"/>
                  </a:cubicBezTo>
                  <a:cubicBezTo>
                    <a:pt x="37751" y="9708"/>
                    <a:pt x="37667" y="9670"/>
                    <a:pt x="37606" y="9593"/>
                  </a:cubicBezTo>
                  <a:cubicBezTo>
                    <a:pt x="37270" y="9227"/>
                    <a:pt x="36842" y="8952"/>
                    <a:pt x="36506" y="8585"/>
                  </a:cubicBezTo>
                  <a:cubicBezTo>
                    <a:pt x="36109" y="8982"/>
                    <a:pt x="35528" y="9227"/>
                    <a:pt x="34948" y="9257"/>
                  </a:cubicBezTo>
                  <a:cubicBezTo>
                    <a:pt x="33909" y="9257"/>
                    <a:pt x="32901" y="9593"/>
                    <a:pt x="32046" y="10174"/>
                  </a:cubicBezTo>
                  <a:cubicBezTo>
                    <a:pt x="31779" y="10343"/>
                    <a:pt x="31520" y="10413"/>
                    <a:pt x="31268" y="10413"/>
                  </a:cubicBezTo>
                  <a:cubicBezTo>
                    <a:pt x="30657" y="10413"/>
                    <a:pt x="30091" y="9996"/>
                    <a:pt x="29572" y="9563"/>
                  </a:cubicBezTo>
                  <a:cubicBezTo>
                    <a:pt x="29388" y="9929"/>
                    <a:pt x="29083" y="10204"/>
                    <a:pt x="28686" y="10387"/>
                  </a:cubicBezTo>
                  <a:cubicBezTo>
                    <a:pt x="28610" y="10404"/>
                    <a:pt x="28529" y="10409"/>
                    <a:pt x="28443" y="10409"/>
                  </a:cubicBezTo>
                  <a:cubicBezTo>
                    <a:pt x="28232" y="10409"/>
                    <a:pt x="27997" y="10374"/>
                    <a:pt x="27782" y="10374"/>
                  </a:cubicBezTo>
                  <a:cubicBezTo>
                    <a:pt x="27589" y="10374"/>
                    <a:pt x="27411" y="10402"/>
                    <a:pt x="27280" y="10510"/>
                  </a:cubicBezTo>
                  <a:cubicBezTo>
                    <a:pt x="26953" y="10774"/>
                    <a:pt x="26669" y="10870"/>
                    <a:pt x="26395" y="10870"/>
                  </a:cubicBezTo>
                  <a:cubicBezTo>
                    <a:pt x="25877" y="10870"/>
                    <a:pt x="25394" y="10526"/>
                    <a:pt x="24714" y="10326"/>
                  </a:cubicBezTo>
                  <a:cubicBezTo>
                    <a:pt x="24409" y="10204"/>
                    <a:pt x="24134" y="10051"/>
                    <a:pt x="23889" y="9838"/>
                  </a:cubicBezTo>
                  <a:cubicBezTo>
                    <a:pt x="23651" y="9706"/>
                    <a:pt x="23457" y="9652"/>
                    <a:pt x="23292" y="9652"/>
                  </a:cubicBezTo>
                  <a:cubicBezTo>
                    <a:pt x="22843" y="9652"/>
                    <a:pt x="22605" y="10052"/>
                    <a:pt x="22270" y="10387"/>
                  </a:cubicBezTo>
                  <a:cubicBezTo>
                    <a:pt x="22064" y="10594"/>
                    <a:pt x="21789" y="10697"/>
                    <a:pt x="21510" y="10697"/>
                  </a:cubicBezTo>
                  <a:cubicBezTo>
                    <a:pt x="21417" y="10697"/>
                    <a:pt x="21323" y="10685"/>
                    <a:pt x="21232" y="10662"/>
                  </a:cubicBezTo>
                  <a:cubicBezTo>
                    <a:pt x="20781" y="10527"/>
                    <a:pt x="20567" y="10414"/>
                    <a:pt x="20374" y="10414"/>
                  </a:cubicBezTo>
                  <a:cubicBezTo>
                    <a:pt x="20176" y="10414"/>
                    <a:pt x="20001" y="10535"/>
                    <a:pt x="19613" y="10876"/>
                  </a:cubicBezTo>
                  <a:cubicBezTo>
                    <a:pt x="19460" y="11060"/>
                    <a:pt x="19246" y="11151"/>
                    <a:pt x="19002" y="11151"/>
                  </a:cubicBezTo>
                  <a:cubicBezTo>
                    <a:pt x="18330" y="11121"/>
                    <a:pt x="17688" y="10907"/>
                    <a:pt x="17169" y="10510"/>
                  </a:cubicBezTo>
                  <a:cubicBezTo>
                    <a:pt x="16766" y="10214"/>
                    <a:pt x="16198" y="9423"/>
                    <a:pt x="15817" y="9423"/>
                  </a:cubicBezTo>
                  <a:cubicBezTo>
                    <a:pt x="15765" y="9423"/>
                    <a:pt x="15716" y="9438"/>
                    <a:pt x="15672" y="9471"/>
                  </a:cubicBezTo>
                  <a:cubicBezTo>
                    <a:pt x="15153" y="9810"/>
                    <a:pt x="14609" y="10175"/>
                    <a:pt x="14055" y="10175"/>
                  </a:cubicBezTo>
                  <a:cubicBezTo>
                    <a:pt x="13761" y="10175"/>
                    <a:pt x="13464" y="10072"/>
                    <a:pt x="13167" y="9807"/>
                  </a:cubicBezTo>
                  <a:cubicBezTo>
                    <a:pt x="12806" y="9475"/>
                    <a:pt x="12505" y="9347"/>
                    <a:pt x="12236" y="9347"/>
                  </a:cubicBezTo>
                  <a:cubicBezTo>
                    <a:pt x="11344" y="9347"/>
                    <a:pt x="10818" y="10754"/>
                    <a:pt x="9715" y="10754"/>
                  </a:cubicBezTo>
                  <a:cubicBezTo>
                    <a:pt x="9287" y="10723"/>
                    <a:pt x="8890" y="10510"/>
                    <a:pt x="8615" y="10174"/>
                  </a:cubicBezTo>
                  <a:cubicBezTo>
                    <a:pt x="8606" y="10161"/>
                    <a:pt x="8593" y="10155"/>
                    <a:pt x="8576" y="10155"/>
                  </a:cubicBezTo>
                  <a:cubicBezTo>
                    <a:pt x="8298" y="10155"/>
                    <a:pt x="7016" y="11681"/>
                    <a:pt x="6843" y="11854"/>
                  </a:cubicBezTo>
                  <a:cubicBezTo>
                    <a:pt x="6777" y="11920"/>
                    <a:pt x="6690" y="11951"/>
                    <a:pt x="6604" y="11951"/>
                  </a:cubicBezTo>
                  <a:cubicBezTo>
                    <a:pt x="6453" y="11951"/>
                    <a:pt x="6302" y="11857"/>
                    <a:pt x="6263" y="11701"/>
                  </a:cubicBezTo>
                  <a:cubicBezTo>
                    <a:pt x="6202" y="11426"/>
                    <a:pt x="6110" y="11182"/>
                    <a:pt x="6049" y="10937"/>
                  </a:cubicBezTo>
                  <a:cubicBezTo>
                    <a:pt x="5853" y="10988"/>
                    <a:pt x="5662" y="11011"/>
                    <a:pt x="5476" y="11011"/>
                  </a:cubicBezTo>
                  <a:cubicBezTo>
                    <a:pt x="4650" y="11011"/>
                    <a:pt x="3929" y="10542"/>
                    <a:pt x="3330" y="9868"/>
                  </a:cubicBezTo>
                  <a:cubicBezTo>
                    <a:pt x="3066" y="9545"/>
                    <a:pt x="2239" y="8181"/>
                    <a:pt x="1768" y="8181"/>
                  </a:cubicBezTo>
                  <a:cubicBezTo>
                    <a:pt x="1749" y="8181"/>
                    <a:pt x="1730" y="8183"/>
                    <a:pt x="1711" y="8188"/>
                  </a:cubicBezTo>
                  <a:cubicBezTo>
                    <a:pt x="1253" y="8341"/>
                    <a:pt x="734" y="8493"/>
                    <a:pt x="245" y="8616"/>
                  </a:cubicBezTo>
                  <a:cubicBezTo>
                    <a:pt x="214" y="8829"/>
                    <a:pt x="184" y="9013"/>
                    <a:pt x="153" y="9166"/>
                  </a:cubicBezTo>
                  <a:cubicBezTo>
                    <a:pt x="1" y="9990"/>
                    <a:pt x="734" y="10937"/>
                    <a:pt x="642" y="11793"/>
                  </a:cubicBezTo>
                  <a:cubicBezTo>
                    <a:pt x="581" y="12648"/>
                    <a:pt x="31" y="12984"/>
                    <a:pt x="31" y="13839"/>
                  </a:cubicBezTo>
                  <a:cubicBezTo>
                    <a:pt x="1161" y="14237"/>
                    <a:pt x="1100" y="14817"/>
                    <a:pt x="2353" y="14817"/>
                  </a:cubicBezTo>
                  <a:cubicBezTo>
                    <a:pt x="3575" y="14817"/>
                    <a:pt x="3575" y="14023"/>
                    <a:pt x="4797" y="14023"/>
                  </a:cubicBezTo>
                  <a:cubicBezTo>
                    <a:pt x="6049" y="14023"/>
                    <a:pt x="6049" y="13748"/>
                    <a:pt x="7271" y="13748"/>
                  </a:cubicBezTo>
                  <a:cubicBezTo>
                    <a:pt x="8524" y="13748"/>
                    <a:pt x="8524" y="13870"/>
                    <a:pt x="9746" y="13870"/>
                  </a:cubicBezTo>
                  <a:cubicBezTo>
                    <a:pt x="10998" y="13870"/>
                    <a:pt x="10998" y="14634"/>
                    <a:pt x="12220" y="14634"/>
                  </a:cubicBezTo>
                  <a:cubicBezTo>
                    <a:pt x="13472" y="14634"/>
                    <a:pt x="13472" y="14175"/>
                    <a:pt x="14694" y="14175"/>
                  </a:cubicBezTo>
                  <a:cubicBezTo>
                    <a:pt x="15916" y="14175"/>
                    <a:pt x="15916" y="14664"/>
                    <a:pt x="17169" y="14664"/>
                  </a:cubicBezTo>
                  <a:cubicBezTo>
                    <a:pt x="18391" y="14664"/>
                    <a:pt x="18391" y="14786"/>
                    <a:pt x="19643" y="14786"/>
                  </a:cubicBezTo>
                  <a:cubicBezTo>
                    <a:pt x="20865" y="14786"/>
                    <a:pt x="20865" y="14023"/>
                    <a:pt x="22087" y="14023"/>
                  </a:cubicBezTo>
                  <a:cubicBezTo>
                    <a:pt x="23340" y="14023"/>
                    <a:pt x="23340" y="14756"/>
                    <a:pt x="24562" y="14756"/>
                  </a:cubicBezTo>
                  <a:cubicBezTo>
                    <a:pt x="25814" y="14756"/>
                    <a:pt x="25814" y="14634"/>
                    <a:pt x="27036" y="14634"/>
                  </a:cubicBezTo>
                  <a:cubicBezTo>
                    <a:pt x="28288" y="14634"/>
                    <a:pt x="28288" y="14603"/>
                    <a:pt x="29510" y="14603"/>
                  </a:cubicBezTo>
                  <a:cubicBezTo>
                    <a:pt x="30763" y="14603"/>
                    <a:pt x="30763" y="14298"/>
                    <a:pt x="31985" y="14298"/>
                  </a:cubicBezTo>
                  <a:cubicBezTo>
                    <a:pt x="33207" y="14298"/>
                    <a:pt x="33207" y="14756"/>
                    <a:pt x="34459" y="14756"/>
                  </a:cubicBezTo>
                  <a:cubicBezTo>
                    <a:pt x="35681" y="14756"/>
                    <a:pt x="35681" y="13839"/>
                    <a:pt x="36934" y="13839"/>
                  </a:cubicBezTo>
                  <a:cubicBezTo>
                    <a:pt x="38156" y="13839"/>
                    <a:pt x="38156" y="14389"/>
                    <a:pt x="39408" y="14389"/>
                  </a:cubicBezTo>
                  <a:cubicBezTo>
                    <a:pt x="40630" y="14389"/>
                    <a:pt x="40630" y="14542"/>
                    <a:pt x="41883" y="14542"/>
                  </a:cubicBezTo>
                  <a:cubicBezTo>
                    <a:pt x="43104" y="14542"/>
                    <a:pt x="43104" y="14145"/>
                    <a:pt x="44357" y="14145"/>
                  </a:cubicBezTo>
                  <a:cubicBezTo>
                    <a:pt x="45579" y="14145"/>
                    <a:pt x="45579" y="14420"/>
                    <a:pt x="46831" y="14420"/>
                  </a:cubicBezTo>
                  <a:cubicBezTo>
                    <a:pt x="47762" y="14420"/>
                    <a:pt x="47984" y="14278"/>
                    <a:pt x="48577" y="14278"/>
                  </a:cubicBezTo>
                  <a:cubicBezTo>
                    <a:pt x="48763" y="14278"/>
                    <a:pt x="48984" y="14292"/>
                    <a:pt x="49275" y="14328"/>
                  </a:cubicBezTo>
                  <a:cubicBezTo>
                    <a:pt x="50076" y="14426"/>
                    <a:pt x="50415" y="14598"/>
                    <a:pt x="50858" y="14598"/>
                  </a:cubicBezTo>
                  <a:cubicBezTo>
                    <a:pt x="51109" y="14598"/>
                    <a:pt x="51392" y="14544"/>
                    <a:pt x="51811" y="14389"/>
                  </a:cubicBezTo>
                  <a:cubicBezTo>
                    <a:pt x="51811" y="13503"/>
                    <a:pt x="52177" y="12526"/>
                    <a:pt x="52116" y="11670"/>
                  </a:cubicBezTo>
                  <a:cubicBezTo>
                    <a:pt x="52025" y="10815"/>
                    <a:pt x="51719" y="9960"/>
                    <a:pt x="51566" y="9135"/>
                  </a:cubicBezTo>
                  <a:cubicBezTo>
                    <a:pt x="51383" y="8310"/>
                    <a:pt x="50558" y="7638"/>
                    <a:pt x="50314" y="6844"/>
                  </a:cubicBezTo>
                  <a:cubicBezTo>
                    <a:pt x="50070" y="6050"/>
                    <a:pt x="49795" y="5255"/>
                    <a:pt x="49459" y="4492"/>
                  </a:cubicBezTo>
                  <a:cubicBezTo>
                    <a:pt x="49153" y="3697"/>
                    <a:pt x="49520" y="2567"/>
                    <a:pt x="49123" y="1803"/>
                  </a:cubicBezTo>
                  <a:cubicBezTo>
                    <a:pt x="48817" y="1223"/>
                    <a:pt x="48512" y="581"/>
                    <a:pt x="48176" y="1"/>
                  </a:cubicBezTo>
                  <a:close/>
                </a:path>
              </a:pathLst>
            </a:custGeom>
            <a:solidFill>
              <a:srgbClr val="24962F">
                <a:alpha val="4039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0" name="Google Shape;390;p24"/>
            <p:cNvSpPr/>
            <p:nvPr/>
          </p:nvSpPr>
          <p:spPr>
            <a:xfrm>
              <a:off x="2801636" y="2135732"/>
              <a:ext cx="77807" cy="167339"/>
            </a:xfrm>
            <a:custGeom>
              <a:avLst/>
              <a:gdLst/>
              <a:ahLst/>
              <a:cxnLst/>
              <a:rect l="l" t="t" r="r" b="b"/>
              <a:pathLst>
                <a:path w="796" h="1712" extrusionOk="0">
                  <a:moveTo>
                    <a:pt x="398" y="0"/>
                  </a:moveTo>
                  <a:cubicBezTo>
                    <a:pt x="154" y="0"/>
                    <a:pt x="1" y="398"/>
                    <a:pt x="1" y="856"/>
                  </a:cubicBezTo>
                  <a:cubicBezTo>
                    <a:pt x="1" y="1314"/>
                    <a:pt x="154" y="1711"/>
                    <a:pt x="398" y="1711"/>
                  </a:cubicBezTo>
                  <a:cubicBezTo>
                    <a:pt x="612" y="171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1" name="Google Shape;391;p24"/>
            <p:cNvSpPr/>
            <p:nvPr/>
          </p:nvSpPr>
          <p:spPr>
            <a:xfrm>
              <a:off x="2801636" y="2240222"/>
              <a:ext cx="74777" cy="62850"/>
            </a:xfrm>
            <a:custGeom>
              <a:avLst/>
              <a:gdLst/>
              <a:ahLst/>
              <a:cxnLst/>
              <a:rect l="l" t="t" r="r" b="b"/>
              <a:pathLst>
                <a:path w="765" h="643" extrusionOk="0">
                  <a:moveTo>
                    <a:pt x="764" y="1"/>
                  </a:moveTo>
                  <a:lnTo>
                    <a:pt x="764" y="1"/>
                  </a:lnTo>
                  <a:cubicBezTo>
                    <a:pt x="642" y="62"/>
                    <a:pt x="490" y="92"/>
                    <a:pt x="337" y="92"/>
                  </a:cubicBezTo>
                  <a:cubicBezTo>
                    <a:pt x="215" y="92"/>
                    <a:pt x="123" y="62"/>
                    <a:pt x="1" y="31"/>
                  </a:cubicBezTo>
                  <a:lnTo>
                    <a:pt x="1" y="31"/>
                  </a:lnTo>
                  <a:cubicBezTo>
                    <a:pt x="62" y="398"/>
                    <a:pt x="215" y="642"/>
                    <a:pt x="398" y="642"/>
                  </a:cubicBezTo>
                  <a:cubicBezTo>
                    <a:pt x="581" y="64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2" name="Google Shape;392;p24"/>
            <p:cNvSpPr/>
            <p:nvPr/>
          </p:nvSpPr>
          <p:spPr>
            <a:xfrm>
              <a:off x="2688152" y="2186071"/>
              <a:ext cx="149456" cy="128828"/>
            </a:xfrm>
            <a:custGeom>
              <a:avLst/>
              <a:gdLst/>
              <a:ahLst/>
              <a:cxnLst/>
              <a:rect l="l" t="t" r="r" b="b"/>
              <a:pathLst>
                <a:path w="1529" h="1318" extrusionOk="0">
                  <a:moveTo>
                    <a:pt x="338" y="1"/>
                  </a:moveTo>
                  <a:cubicBezTo>
                    <a:pt x="261" y="1"/>
                    <a:pt x="197" y="22"/>
                    <a:pt x="154" y="66"/>
                  </a:cubicBezTo>
                  <a:cubicBezTo>
                    <a:pt x="1" y="219"/>
                    <a:pt x="154" y="616"/>
                    <a:pt x="490" y="952"/>
                  </a:cubicBezTo>
                  <a:cubicBezTo>
                    <a:pt x="736" y="1175"/>
                    <a:pt x="1014" y="1317"/>
                    <a:pt x="1206" y="1317"/>
                  </a:cubicBezTo>
                  <a:cubicBezTo>
                    <a:pt x="1276" y="1317"/>
                    <a:pt x="1335" y="1298"/>
                    <a:pt x="1376" y="1257"/>
                  </a:cubicBezTo>
                  <a:cubicBezTo>
                    <a:pt x="1528" y="1105"/>
                    <a:pt x="1376" y="707"/>
                    <a:pt x="1040" y="371"/>
                  </a:cubicBezTo>
                  <a:cubicBezTo>
                    <a:pt x="800" y="132"/>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3" name="Google Shape;393;p24"/>
            <p:cNvSpPr/>
            <p:nvPr/>
          </p:nvSpPr>
          <p:spPr>
            <a:xfrm>
              <a:off x="2738980" y="2264169"/>
              <a:ext cx="92665" cy="53662"/>
            </a:xfrm>
            <a:custGeom>
              <a:avLst/>
              <a:gdLst/>
              <a:ahLst/>
              <a:cxnLst/>
              <a:rect l="l" t="t" r="r" b="b"/>
              <a:pathLst>
                <a:path w="948" h="549" extrusionOk="0">
                  <a:moveTo>
                    <a:pt x="825" y="0"/>
                  </a:moveTo>
                  <a:cubicBezTo>
                    <a:pt x="672" y="127"/>
                    <a:pt x="498" y="191"/>
                    <a:pt x="303" y="191"/>
                  </a:cubicBezTo>
                  <a:cubicBezTo>
                    <a:pt x="264" y="191"/>
                    <a:pt x="224" y="188"/>
                    <a:pt x="184" y="183"/>
                  </a:cubicBezTo>
                  <a:lnTo>
                    <a:pt x="0" y="183"/>
                  </a:lnTo>
                  <a:cubicBezTo>
                    <a:pt x="224" y="407"/>
                    <a:pt x="497" y="549"/>
                    <a:pt x="687" y="549"/>
                  </a:cubicBezTo>
                  <a:cubicBezTo>
                    <a:pt x="756" y="549"/>
                    <a:pt x="815" y="530"/>
                    <a:pt x="856" y="489"/>
                  </a:cubicBezTo>
                  <a:cubicBezTo>
                    <a:pt x="947" y="397"/>
                    <a:pt x="917" y="214"/>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4" name="Google Shape;394;p24"/>
            <p:cNvSpPr/>
            <p:nvPr/>
          </p:nvSpPr>
          <p:spPr>
            <a:xfrm>
              <a:off x="2649347" y="2288019"/>
              <a:ext cx="164314" cy="74775"/>
            </a:xfrm>
            <a:custGeom>
              <a:avLst/>
              <a:gdLst/>
              <a:ahLst/>
              <a:cxnLst/>
              <a:rect l="l" t="t" r="r" b="b"/>
              <a:pathLst>
                <a:path w="1681" h="765" extrusionOk="0">
                  <a:moveTo>
                    <a:pt x="826" y="0"/>
                  </a:moveTo>
                  <a:cubicBezTo>
                    <a:pt x="398" y="0"/>
                    <a:pt x="1" y="184"/>
                    <a:pt x="1" y="398"/>
                  </a:cubicBezTo>
                  <a:cubicBezTo>
                    <a:pt x="1" y="581"/>
                    <a:pt x="367" y="764"/>
                    <a:pt x="826" y="764"/>
                  </a:cubicBezTo>
                  <a:cubicBezTo>
                    <a:pt x="1314" y="764"/>
                    <a:pt x="1681" y="581"/>
                    <a:pt x="1681" y="398"/>
                  </a:cubicBezTo>
                  <a:cubicBezTo>
                    <a:pt x="1681" y="184"/>
                    <a:pt x="1314" y="0"/>
                    <a:pt x="8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5" name="Google Shape;395;p24"/>
            <p:cNvSpPr/>
            <p:nvPr/>
          </p:nvSpPr>
          <p:spPr>
            <a:xfrm>
              <a:off x="2649347" y="2302974"/>
              <a:ext cx="164314" cy="62752"/>
            </a:xfrm>
            <a:custGeom>
              <a:avLst/>
              <a:gdLst/>
              <a:ahLst/>
              <a:cxnLst/>
              <a:rect l="l" t="t" r="r" b="b"/>
              <a:pathLst>
                <a:path w="1681" h="642" extrusionOk="0">
                  <a:moveTo>
                    <a:pt x="1498" y="0"/>
                  </a:moveTo>
                  <a:cubicBezTo>
                    <a:pt x="1328" y="283"/>
                    <a:pt x="1026" y="462"/>
                    <a:pt x="691" y="462"/>
                  </a:cubicBezTo>
                  <a:cubicBezTo>
                    <a:pt x="665" y="462"/>
                    <a:pt x="638" y="461"/>
                    <a:pt x="612" y="458"/>
                  </a:cubicBezTo>
                  <a:cubicBezTo>
                    <a:pt x="398" y="458"/>
                    <a:pt x="184" y="397"/>
                    <a:pt x="1" y="275"/>
                  </a:cubicBezTo>
                  <a:lnTo>
                    <a:pt x="1" y="275"/>
                  </a:lnTo>
                  <a:cubicBezTo>
                    <a:pt x="31" y="489"/>
                    <a:pt x="367" y="642"/>
                    <a:pt x="826" y="642"/>
                  </a:cubicBezTo>
                  <a:cubicBezTo>
                    <a:pt x="1314" y="642"/>
                    <a:pt x="1681" y="458"/>
                    <a:pt x="1681" y="275"/>
                  </a:cubicBezTo>
                  <a:cubicBezTo>
                    <a:pt x="1681" y="153"/>
                    <a:pt x="1620" y="61"/>
                    <a:pt x="14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6" name="Google Shape;396;p24"/>
            <p:cNvSpPr/>
            <p:nvPr/>
          </p:nvSpPr>
          <p:spPr>
            <a:xfrm>
              <a:off x="2688152" y="2338846"/>
              <a:ext cx="149456" cy="128828"/>
            </a:xfrm>
            <a:custGeom>
              <a:avLst/>
              <a:gdLst/>
              <a:ahLst/>
              <a:cxnLst/>
              <a:rect l="l" t="t" r="r" b="b"/>
              <a:pathLst>
                <a:path w="1529" h="1318" extrusionOk="0">
                  <a:moveTo>
                    <a:pt x="1193" y="1"/>
                  </a:moveTo>
                  <a:cubicBezTo>
                    <a:pt x="998" y="1"/>
                    <a:pt x="736" y="143"/>
                    <a:pt x="490" y="366"/>
                  </a:cubicBezTo>
                  <a:cubicBezTo>
                    <a:pt x="154" y="702"/>
                    <a:pt x="1" y="1099"/>
                    <a:pt x="154" y="1252"/>
                  </a:cubicBezTo>
                  <a:cubicBezTo>
                    <a:pt x="197" y="1296"/>
                    <a:pt x="264" y="1317"/>
                    <a:pt x="344" y="1317"/>
                  </a:cubicBezTo>
                  <a:cubicBezTo>
                    <a:pt x="542" y="1317"/>
                    <a:pt x="822" y="1186"/>
                    <a:pt x="1040" y="947"/>
                  </a:cubicBezTo>
                  <a:cubicBezTo>
                    <a:pt x="1376" y="611"/>
                    <a:pt x="1528" y="214"/>
                    <a:pt x="1376" y="61"/>
                  </a:cubicBezTo>
                  <a:cubicBezTo>
                    <a:pt x="1326" y="20"/>
                    <a:pt x="1264" y="1"/>
                    <a:pt x="119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7" name="Google Shape;397;p24"/>
            <p:cNvSpPr/>
            <p:nvPr/>
          </p:nvSpPr>
          <p:spPr>
            <a:xfrm>
              <a:off x="2703107" y="2338455"/>
              <a:ext cx="134501" cy="128730"/>
            </a:xfrm>
            <a:custGeom>
              <a:avLst/>
              <a:gdLst/>
              <a:ahLst/>
              <a:cxnLst/>
              <a:rect l="l" t="t" r="r" b="b"/>
              <a:pathLst>
                <a:path w="1376" h="1317" extrusionOk="0">
                  <a:moveTo>
                    <a:pt x="1003" y="1"/>
                  </a:moveTo>
                  <a:cubicBezTo>
                    <a:pt x="961" y="1"/>
                    <a:pt x="922" y="11"/>
                    <a:pt x="887" y="34"/>
                  </a:cubicBezTo>
                  <a:cubicBezTo>
                    <a:pt x="978" y="615"/>
                    <a:pt x="581" y="1165"/>
                    <a:pt x="1" y="1256"/>
                  </a:cubicBezTo>
                  <a:cubicBezTo>
                    <a:pt x="42" y="1297"/>
                    <a:pt x="100" y="1316"/>
                    <a:pt x="170" y="1316"/>
                  </a:cubicBezTo>
                  <a:cubicBezTo>
                    <a:pt x="362" y="1316"/>
                    <a:pt x="641" y="1174"/>
                    <a:pt x="887" y="951"/>
                  </a:cubicBezTo>
                  <a:cubicBezTo>
                    <a:pt x="1192" y="615"/>
                    <a:pt x="1375" y="218"/>
                    <a:pt x="1223" y="65"/>
                  </a:cubicBezTo>
                  <a:cubicBezTo>
                    <a:pt x="1147" y="27"/>
                    <a:pt x="1072" y="1"/>
                    <a:pt x="100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8" name="Google Shape;398;p24"/>
            <p:cNvSpPr/>
            <p:nvPr/>
          </p:nvSpPr>
          <p:spPr>
            <a:xfrm>
              <a:off x="2798703" y="2350673"/>
              <a:ext cx="74679" cy="167339"/>
            </a:xfrm>
            <a:custGeom>
              <a:avLst/>
              <a:gdLst/>
              <a:ahLst/>
              <a:cxnLst/>
              <a:rect l="l" t="t" r="r" b="b"/>
              <a:pathLst>
                <a:path w="764" h="1712" extrusionOk="0">
                  <a:moveTo>
                    <a:pt x="397" y="1"/>
                  </a:moveTo>
                  <a:cubicBezTo>
                    <a:pt x="184" y="1"/>
                    <a:pt x="0" y="398"/>
                    <a:pt x="0" y="856"/>
                  </a:cubicBezTo>
                  <a:cubicBezTo>
                    <a:pt x="0" y="1345"/>
                    <a:pt x="184" y="1712"/>
                    <a:pt x="397" y="1712"/>
                  </a:cubicBezTo>
                  <a:cubicBezTo>
                    <a:pt x="581" y="1712"/>
                    <a:pt x="764" y="1345"/>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9" name="Google Shape;399;p24"/>
            <p:cNvSpPr/>
            <p:nvPr/>
          </p:nvSpPr>
          <p:spPr>
            <a:xfrm>
              <a:off x="2804666" y="2365628"/>
              <a:ext cx="74777" cy="152384"/>
            </a:xfrm>
            <a:custGeom>
              <a:avLst/>
              <a:gdLst/>
              <a:ahLst/>
              <a:cxnLst/>
              <a:rect l="l" t="t" r="r" b="b"/>
              <a:pathLst>
                <a:path w="765" h="1559" extrusionOk="0">
                  <a:moveTo>
                    <a:pt x="581" y="1"/>
                  </a:moveTo>
                  <a:lnTo>
                    <a:pt x="581" y="1"/>
                  </a:lnTo>
                  <a:cubicBezTo>
                    <a:pt x="611" y="428"/>
                    <a:pt x="367" y="856"/>
                    <a:pt x="0" y="1039"/>
                  </a:cubicBezTo>
                  <a:cubicBezTo>
                    <a:pt x="61" y="1345"/>
                    <a:pt x="184" y="1559"/>
                    <a:pt x="367" y="1559"/>
                  </a:cubicBezTo>
                  <a:cubicBezTo>
                    <a:pt x="550" y="1559"/>
                    <a:pt x="764" y="119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0" name="Google Shape;400;p24"/>
            <p:cNvSpPr/>
            <p:nvPr/>
          </p:nvSpPr>
          <p:spPr>
            <a:xfrm>
              <a:off x="2840441" y="2338944"/>
              <a:ext cx="149456" cy="130001"/>
            </a:xfrm>
            <a:custGeom>
              <a:avLst/>
              <a:gdLst/>
              <a:ahLst/>
              <a:cxnLst/>
              <a:rect l="l" t="t" r="r" b="b"/>
              <a:pathLst>
                <a:path w="1529" h="1330" extrusionOk="0">
                  <a:moveTo>
                    <a:pt x="320" y="0"/>
                  </a:moveTo>
                  <a:cubicBezTo>
                    <a:pt x="251" y="0"/>
                    <a:pt x="194" y="20"/>
                    <a:pt x="154" y="60"/>
                  </a:cubicBezTo>
                  <a:cubicBezTo>
                    <a:pt x="1" y="213"/>
                    <a:pt x="154" y="610"/>
                    <a:pt x="490" y="946"/>
                  </a:cubicBezTo>
                  <a:cubicBezTo>
                    <a:pt x="728" y="1184"/>
                    <a:pt x="996" y="1330"/>
                    <a:pt x="1187" y="1330"/>
                  </a:cubicBezTo>
                  <a:cubicBezTo>
                    <a:pt x="1265" y="1330"/>
                    <a:pt x="1331" y="1305"/>
                    <a:pt x="1376" y="1251"/>
                  </a:cubicBezTo>
                  <a:cubicBezTo>
                    <a:pt x="1528" y="1098"/>
                    <a:pt x="1376" y="701"/>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1" name="Google Shape;401;p24"/>
            <p:cNvSpPr/>
            <p:nvPr/>
          </p:nvSpPr>
          <p:spPr>
            <a:xfrm>
              <a:off x="2840441" y="2338944"/>
              <a:ext cx="137531" cy="113384"/>
            </a:xfrm>
            <a:custGeom>
              <a:avLst/>
              <a:gdLst/>
              <a:ahLst/>
              <a:cxnLst/>
              <a:rect l="l" t="t" r="r" b="b"/>
              <a:pathLst>
                <a:path w="1407" h="1160" extrusionOk="0">
                  <a:moveTo>
                    <a:pt x="320" y="0"/>
                  </a:moveTo>
                  <a:cubicBezTo>
                    <a:pt x="251" y="0"/>
                    <a:pt x="194" y="20"/>
                    <a:pt x="154" y="60"/>
                  </a:cubicBezTo>
                  <a:cubicBezTo>
                    <a:pt x="1" y="243"/>
                    <a:pt x="154" y="610"/>
                    <a:pt x="490" y="946"/>
                  </a:cubicBezTo>
                  <a:cubicBezTo>
                    <a:pt x="551" y="946"/>
                    <a:pt x="612" y="932"/>
                    <a:pt x="664" y="932"/>
                  </a:cubicBezTo>
                  <a:cubicBezTo>
                    <a:pt x="690" y="932"/>
                    <a:pt x="714" y="936"/>
                    <a:pt x="734" y="946"/>
                  </a:cubicBezTo>
                  <a:cubicBezTo>
                    <a:pt x="766" y="942"/>
                    <a:pt x="797" y="940"/>
                    <a:pt x="829" y="940"/>
                  </a:cubicBezTo>
                  <a:cubicBezTo>
                    <a:pt x="1041" y="940"/>
                    <a:pt x="1247" y="1027"/>
                    <a:pt x="1406" y="1160"/>
                  </a:cubicBezTo>
                  <a:cubicBezTo>
                    <a:pt x="1406" y="854"/>
                    <a:pt x="1284" y="579"/>
                    <a:pt x="1040" y="396"/>
                  </a:cubicBezTo>
                  <a:cubicBezTo>
                    <a:pt x="792" y="149"/>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2" name="Google Shape;402;p24"/>
            <p:cNvSpPr/>
            <p:nvPr/>
          </p:nvSpPr>
          <p:spPr>
            <a:xfrm>
              <a:off x="2864389" y="2290951"/>
              <a:ext cx="167246" cy="74775"/>
            </a:xfrm>
            <a:custGeom>
              <a:avLst/>
              <a:gdLst/>
              <a:ahLst/>
              <a:cxnLst/>
              <a:rect l="l" t="t" r="r" b="b"/>
              <a:pathLst>
                <a:path w="1711" h="765" extrusionOk="0">
                  <a:moveTo>
                    <a:pt x="856" y="1"/>
                  </a:moveTo>
                  <a:cubicBezTo>
                    <a:pt x="397" y="1"/>
                    <a:pt x="0" y="184"/>
                    <a:pt x="0" y="398"/>
                  </a:cubicBezTo>
                  <a:cubicBezTo>
                    <a:pt x="0" y="581"/>
                    <a:pt x="397" y="765"/>
                    <a:pt x="856" y="765"/>
                  </a:cubicBezTo>
                  <a:cubicBezTo>
                    <a:pt x="1314" y="765"/>
                    <a:pt x="1711" y="581"/>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3" name="Google Shape;403;p24"/>
            <p:cNvSpPr/>
            <p:nvPr/>
          </p:nvSpPr>
          <p:spPr>
            <a:xfrm>
              <a:off x="2864389" y="2290951"/>
              <a:ext cx="146426" cy="74775"/>
            </a:xfrm>
            <a:custGeom>
              <a:avLst/>
              <a:gdLst/>
              <a:ahLst/>
              <a:cxnLst/>
              <a:rect l="l" t="t" r="r" b="b"/>
              <a:pathLst>
                <a:path w="1498" h="765" extrusionOk="0">
                  <a:moveTo>
                    <a:pt x="489" y="1"/>
                  </a:moveTo>
                  <a:cubicBezTo>
                    <a:pt x="214" y="62"/>
                    <a:pt x="0" y="215"/>
                    <a:pt x="0" y="368"/>
                  </a:cubicBezTo>
                  <a:cubicBezTo>
                    <a:pt x="0" y="581"/>
                    <a:pt x="367" y="765"/>
                    <a:pt x="856"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4" name="Google Shape;404;p24"/>
            <p:cNvSpPr/>
            <p:nvPr/>
          </p:nvSpPr>
          <p:spPr>
            <a:xfrm>
              <a:off x="2840441" y="2186071"/>
              <a:ext cx="149456" cy="129317"/>
            </a:xfrm>
            <a:custGeom>
              <a:avLst/>
              <a:gdLst/>
              <a:ahLst/>
              <a:cxnLst/>
              <a:rect l="l" t="t" r="r" b="b"/>
              <a:pathLst>
                <a:path w="1529" h="1323" extrusionOk="0">
                  <a:moveTo>
                    <a:pt x="1186" y="1"/>
                  </a:moveTo>
                  <a:cubicBezTo>
                    <a:pt x="987" y="1"/>
                    <a:pt x="708" y="132"/>
                    <a:pt x="490" y="371"/>
                  </a:cubicBezTo>
                  <a:cubicBezTo>
                    <a:pt x="154" y="707"/>
                    <a:pt x="1" y="1105"/>
                    <a:pt x="154" y="1257"/>
                  </a:cubicBezTo>
                  <a:cubicBezTo>
                    <a:pt x="206" y="1301"/>
                    <a:pt x="274" y="1322"/>
                    <a:pt x="352" y="1322"/>
                  </a:cubicBezTo>
                  <a:cubicBezTo>
                    <a:pt x="545" y="1322"/>
                    <a:pt x="800" y="1191"/>
                    <a:pt x="1040" y="952"/>
                  </a:cubicBezTo>
                  <a:cubicBezTo>
                    <a:pt x="1376" y="616"/>
                    <a:pt x="1528" y="219"/>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5" name="Google Shape;405;p24"/>
            <p:cNvSpPr/>
            <p:nvPr/>
          </p:nvSpPr>
          <p:spPr>
            <a:xfrm>
              <a:off x="2846403" y="2246184"/>
              <a:ext cx="122575" cy="68715"/>
            </a:xfrm>
            <a:custGeom>
              <a:avLst/>
              <a:gdLst/>
              <a:ahLst/>
              <a:cxnLst/>
              <a:rect l="l" t="t" r="r" b="b"/>
              <a:pathLst>
                <a:path w="1254" h="703" extrusionOk="0">
                  <a:moveTo>
                    <a:pt x="1253" y="1"/>
                  </a:moveTo>
                  <a:cubicBezTo>
                    <a:pt x="1101" y="184"/>
                    <a:pt x="856" y="276"/>
                    <a:pt x="643" y="276"/>
                  </a:cubicBezTo>
                  <a:cubicBezTo>
                    <a:pt x="459" y="276"/>
                    <a:pt x="276" y="245"/>
                    <a:pt x="154" y="123"/>
                  </a:cubicBezTo>
                  <a:cubicBezTo>
                    <a:pt x="32" y="337"/>
                    <a:pt x="1" y="551"/>
                    <a:pt x="93" y="642"/>
                  </a:cubicBezTo>
                  <a:cubicBezTo>
                    <a:pt x="134" y="683"/>
                    <a:pt x="192" y="702"/>
                    <a:pt x="262" y="702"/>
                  </a:cubicBezTo>
                  <a:cubicBezTo>
                    <a:pt x="454" y="702"/>
                    <a:pt x="733" y="560"/>
                    <a:pt x="979" y="337"/>
                  </a:cubicBezTo>
                  <a:cubicBezTo>
                    <a:pt x="1101" y="215"/>
                    <a:pt x="116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6" name="Google Shape;406;p24"/>
            <p:cNvSpPr/>
            <p:nvPr/>
          </p:nvSpPr>
          <p:spPr>
            <a:xfrm>
              <a:off x="2789711" y="2290951"/>
              <a:ext cx="89732" cy="73797"/>
            </a:xfrm>
            <a:custGeom>
              <a:avLst/>
              <a:gdLst/>
              <a:ahLst/>
              <a:cxnLst/>
              <a:rect l="l" t="t" r="r" b="b"/>
              <a:pathLst>
                <a:path w="918" h="755" extrusionOk="0">
                  <a:moveTo>
                    <a:pt x="520" y="1"/>
                  </a:moveTo>
                  <a:cubicBezTo>
                    <a:pt x="184" y="1"/>
                    <a:pt x="1" y="398"/>
                    <a:pt x="245" y="642"/>
                  </a:cubicBezTo>
                  <a:cubicBezTo>
                    <a:pt x="323" y="720"/>
                    <a:pt x="419" y="755"/>
                    <a:pt x="514" y="755"/>
                  </a:cubicBezTo>
                  <a:cubicBezTo>
                    <a:pt x="718" y="755"/>
                    <a:pt x="917" y="597"/>
                    <a:pt x="917" y="368"/>
                  </a:cubicBezTo>
                  <a:cubicBezTo>
                    <a:pt x="91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7" name="Google Shape;407;p24"/>
            <p:cNvSpPr/>
            <p:nvPr/>
          </p:nvSpPr>
          <p:spPr>
            <a:xfrm>
              <a:off x="3551152" y="2885240"/>
              <a:ext cx="74777" cy="167242"/>
            </a:xfrm>
            <a:custGeom>
              <a:avLst/>
              <a:gdLst/>
              <a:ahLst/>
              <a:cxnLst/>
              <a:rect l="l" t="t" r="r" b="b"/>
              <a:pathLst>
                <a:path w="765" h="1711" extrusionOk="0">
                  <a:moveTo>
                    <a:pt x="398" y="0"/>
                  </a:moveTo>
                  <a:cubicBezTo>
                    <a:pt x="184" y="0"/>
                    <a:pt x="0" y="397"/>
                    <a:pt x="0" y="855"/>
                  </a:cubicBezTo>
                  <a:cubicBezTo>
                    <a:pt x="0" y="1314"/>
                    <a:pt x="184" y="1711"/>
                    <a:pt x="398" y="1711"/>
                  </a:cubicBezTo>
                  <a:cubicBezTo>
                    <a:pt x="581" y="1711"/>
                    <a:pt x="764" y="1344"/>
                    <a:pt x="764" y="855"/>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8" name="Google Shape;408;p24"/>
            <p:cNvSpPr/>
            <p:nvPr/>
          </p:nvSpPr>
          <p:spPr>
            <a:xfrm>
              <a:off x="3551152" y="2989730"/>
              <a:ext cx="74777" cy="62752"/>
            </a:xfrm>
            <a:custGeom>
              <a:avLst/>
              <a:gdLst/>
              <a:ahLst/>
              <a:cxnLst/>
              <a:rect l="l" t="t" r="r" b="b"/>
              <a:pathLst>
                <a:path w="765" h="642" extrusionOk="0">
                  <a:moveTo>
                    <a:pt x="764" y="0"/>
                  </a:moveTo>
                  <a:lnTo>
                    <a:pt x="764" y="0"/>
                  </a:lnTo>
                  <a:cubicBezTo>
                    <a:pt x="611" y="61"/>
                    <a:pt x="459" y="92"/>
                    <a:pt x="336" y="92"/>
                  </a:cubicBezTo>
                  <a:cubicBezTo>
                    <a:pt x="214" y="92"/>
                    <a:pt x="92" y="92"/>
                    <a:pt x="0" y="61"/>
                  </a:cubicBezTo>
                  <a:lnTo>
                    <a:pt x="0" y="61"/>
                  </a:lnTo>
                  <a:cubicBezTo>
                    <a:pt x="62" y="397"/>
                    <a:pt x="184" y="642"/>
                    <a:pt x="367" y="642"/>
                  </a:cubicBezTo>
                  <a:cubicBezTo>
                    <a:pt x="550"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9" name="Google Shape;409;p24"/>
            <p:cNvSpPr/>
            <p:nvPr/>
          </p:nvSpPr>
          <p:spPr>
            <a:xfrm>
              <a:off x="3437669" y="2936166"/>
              <a:ext cx="146426" cy="129512"/>
            </a:xfrm>
            <a:custGeom>
              <a:avLst/>
              <a:gdLst/>
              <a:ahLst/>
              <a:cxnLst/>
              <a:rect l="l" t="t" r="r" b="b"/>
              <a:pathLst>
                <a:path w="1498" h="1325" extrusionOk="0">
                  <a:moveTo>
                    <a:pt x="320" y="0"/>
                  </a:moveTo>
                  <a:cubicBezTo>
                    <a:pt x="251" y="0"/>
                    <a:pt x="194" y="19"/>
                    <a:pt x="153" y="60"/>
                  </a:cubicBezTo>
                  <a:cubicBezTo>
                    <a:pt x="1" y="212"/>
                    <a:pt x="123" y="609"/>
                    <a:pt x="459" y="945"/>
                  </a:cubicBezTo>
                  <a:cubicBezTo>
                    <a:pt x="702" y="1167"/>
                    <a:pt x="978" y="1324"/>
                    <a:pt x="1169" y="1324"/>
                  </a:cubicBezTo>
                  <a:cubicBezTo>
                    <a:pt x="1242" y="1324"/>
                    <a:pt x="1303" y="1301"/>
                    <a:pt x="1345" y="1251"/>
                  </a:cubicBezTo>
                  <a:cubicBezTo>
                    <a:pt x="1497" y="1098"/>
                    <a:pt x="134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0" name="Google Shape;410;p24"/>
            <p:cNvSpPr/>
            <p:nvPr/>
          </p:nvSpPr>
          <p:spPr>
            <a:xfrm>
              <a:off x="3485467" y="3013580"/>
              <a:ext cx="92665" cy="51316"/>
            </a:xfrm>
            <a:custGeom>
              <a:avLst/>
              <a:gdLst/>
              <a:ahLst/>
              <a:cxnLst/>
              <a:rect l="l" t="t" r="r" b="b"/>
              <a:pathLst>
                <a:path w="948" h="525" extrusionOk="0">
                  <a:moveTo>
                    <a:pt x="856" y="1"/>
                  </a:moveTo>
                  <a:cubicBezTo>
                    <a:pt x="697" y="107"/>
                    <a:pt x="491" y="190"/>
                    <a:pt x="300" y="190"/>
                  </a:cubicBezTo>
                  <a:cubicBezTo>
                    <a:pt x="271" y="190"/>
                    <a:pt x="242" y="188"/>
                    <a:pt x="214" y="184"/>
                  </a:cubicBezTo>
                  <a:lnTo>
                    <a:pt x="0" y="184"/>
                  </a:lnTo>
                  <a:cubicBezTo>
                    <a:pt x="238" y="400"/>
                    <a:pt x="492" y="525"/>
                    <a:pt x="673" y="525"/>
                  </a:cubicBezTo>
                  <a:cubicBezTo>
                    <a:pt x="748" y="525"/>
                    <a:pt x="811" y="504"/>
                    <a:pt x="856" y="459"/>
                  </a:cubicBezTo>
                  <a:cubicBezTo>
                    <a:pt x="947" y="367"/>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1" name="Google Shape;411;p24"/>
            <p:cNvSpPr/>
            <p:nvPr/>
          </p:nvSpPr>
          <p:spPr>
            <a:xfrm>
              <a:off x="3395834" y="3037527"/>
              <a:ext cx="167344" cy="74677"/>
            </a:xfrm>
            <a:custGeom>
              <a:avLst/>
              <a:gdLst/>
              <a:ahLst/>
              <a:cxnLst/>
              <a:rect l="l" t="t" r="r" b="b"/>
              <a:pathLst>
                <a:path w="1712" h="764" extrusionOk="0">
                  <a:moveTo>
                    <a:pt x="856" y="0"/>
                  </a:moveTo>
                  <a:cubicBezTo>
                    <a:pt x="398" y="0"/>
                    <a:pt x="1" y="183"/>
                    <a:pt x="1" y="397"/>
                  </a:cubicBezTo>
                  <a:cubicBezTo>
                    <a:pt x="1" y="580"/>
                    <a:pt x="367" y="764"/>
                    <a:pt x="856" y="764"/>
                  </a:cubicBezTo>
                  <a:cubicBezTo>
                    <a:pt x="1314" y="764"/>
                    <a:pt x="1712" y="611"/>
                    <a:pt x="1712" y="397"/>
                  </a:cubicBezTo>
                  <a:cubicBezTo>
                    <a:pt x="1712"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2" name="Google Shape;412;p24"/>
            <p:cNvSpPr/>
            <p:nvPr/>
          </p:nvSpPr>
          <p:spPr>
            <a:xfrm>
              <a:off x="3395834" y="3052384"/>
              <a:ext cx="167344" cy="65782"/>
            </a:xfrm>
            <a:custGeom>
              <a:avLst/>
              <a:gdLst/>
              <a:ahLst/>
              <a:cxnLst/>
              <a:rect l="l" t="t" r="r" b="b"/>
              <a:pathLst>
                <a:path w="1712" h="673" extrusionOk="0">
                  <a:moveTo>
                    <a:pt x="1528" y="1"/>
                  </a:moveTo>
                  <a:cubicBezTo>
                    <a:pt x="1358" y="284"/>
                    <a:pt x="1057" y="462"/>
                    <a:pt x="722" y="462"/>
                  </a:cubicBezTo>
                  <a:cubicBezTo>
                    <a:pt x="695" y="462"/>
                    <a:pt x="669" y="461"/>
                    <a:pt x="642" y="459"/>
                  </a:cubicBezTo>
                  <a:cubicBezTo>
                    <a:pt x="614" y="463"/>
                    <a:pt x="586" y="465"/>
                    <a:pt x="557" y="465"/>
                  </a:cubicBezTo>
                  <a:cubicBezTo>
                    <a:pt x="365" y="465"/>
                    <a:pt x="160" y="382"/>
                    <a:pt x="1" y="276"/>
                  </a:cubicBezTo>
                  <a:lnTo>
                    <a:pt x="1" y="276"/>
                  </a:lnTo>
                  <a:cubicBezTo>
                    <a:pt x="31" y="490"/>
                    <a:pt x="398" y="673"/>
                    <a:pt x="856" y="673"/>
                  </a:cubicBezTo>
                  <a:cubicBezTo>
                    <a:pt x="1314" y="673"/>
                    <a:pt x="1712" y="490"/>
                    <a:pt x="1712" y="276"/>
                  </a:cubicBezTo>
                  <a:cubicBezTo>
                    <a:pt x="1712" y="154"/>
                    <a:pt x="1620" y="62"/>
                    <a:pt x="15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3" name="Google Shape;413;p24"/>
            <p:cNvSpPr/>
            <p:nvPr/>
          </p:nvSpPr>
          <p:spPr>
            <a:xfrm>
              <a:off x="3437669" y="3088452"/>
              <a:ext cx="146426" cy="131076"/>
            </a:xfrm>
            <a:custGeom>
              <a:avLst/>
              <a:gdLst/>
              <a:ahLst/>
              <a:cxnLst/>
              <a:rect l="l" t="t" r="r" b="b"/>
              <a:pathLst>
                <a:path w="1498" h="1341" extrusionOk="0">
                  <a:moveTo>
                    <a:pt x="1178" y="0"/>
                  </a:moveTo>
                  <a:cubicBezTo>
                    <a:pt x="987" y="0"/>
                    <a:pt x="706" y="148"/>
                    <a:pt x="459" y="396"/>
                  </a:cubicBezTo>
                  <a:cubicBezTo>
                    <a:pt x="123" y="732"/>
                    <a:pt x="1" y="1098"/>
                    <a:pt x="153" y="1281"/>
                  </a:cubicBezTo>
                  <a:cubicBezTo>
                    <a:pt x="194" y="1322"/>
                    <a:pt x="251" y="1341"/>
                    <a:pt x="319" y="1341"/>
                  </a:cubicBezTo>
                  <a:cubicBezTo>
                    <a:pt x="509" y="1341"/>
                    <a:pt x="784" y="1193"/>
                    <a:pt x="1009" y="945"/>
                  </a:cubicBezTo>
                  <a:cubicBezTo>
                    <a:pt x="1345" y="609"/>
                    <a:pt x="1497" y="212"/>
                    <a:pt x="1345" y="59"/>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4" name="Google Shape;414;p24"/>
            <p:cNvSpPr/>
            <p:nvPr/>
          </p:nvSpPr>
          <p:spPr>
            <a:xfrm>
              <a:off x="3449594" y="3087963"/>
              <a:ext cx="134501" cy="131565"/>
            </a:xfrm>
            <a:custGeom>
              <a:avLst/>
              <a:gdLst/>
              <a:ahLst/>
              <a:cxnLst/>
              <a:rect l="l" t="t" r="r" b="b"/>
              <a:pathLst>
                <a:path w="1376" h="1346" extrusionOk="0">
                  <a:moveTo>
                    <a:pt x="1025" y="1"/>
                  </a:moveTo>
                  <a:cubicBezTo>
                    <a:pt x="980" y="1"/>
                    <a:pt x="933" y="11"/>
                    <a:pt x="887" y="34"/>
                  </a:cubicBezTo>
                  <a:cubicBezTo>
                    <a:pt x="978" y="614"/>
                    <a:pt x="581" y="1164"/>
                    <a:pt x="1" y="1256"/>
                  </a:cubicBezTo>
                  <a:lnTo>
                    <a:pt x="1" y="1286"/>
                  </a:lnTo>
                  <a:cubicBezTo>
                    <a:pt x="41" y="1327"/>
                    <a:pt x="98" y="1346"/>
                    <a:pt x="167" y="1346"/>
                  </a:cubicBezTo>
                  <a:cubicBezTo>
                    <a:pt x="359" y="1346"/>
                    <a:pt x="639" y="1198"/>
                    <a:pt x="887" y="950"/>
                  </a:cubicBezTo>
                  <a:cubicBezTo>
                    <a:pt x="1223" y="645"/>
                    <a:pt x="1375" y="217"/>
                    <a:pt x="1223" y="64"/>
                  </a:cubicBezTo>
                  <a:cubicBezTo>
                    <a:pt x="1166" y="27"/>
                    <a:pt x="1098"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5" name="Google Shape;415;p24"/>
            <p:cNvSpPr/>
            <p:nvPr/>
          </p:nvSpPr>
          <p:spPr>
            <a:xfrm>
              <a:off x="3548122" y="310321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5" y="1314"/>
                    <a:pt x="765" y="825"/>
                  </a:cubicBezTo>
                  <a:cubicBezTo>
                    <a:pt x="765"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6" name="Google Shape;416;p24"/>
            <p:cNvSpPr/>
            <p:nvPr/>
          </p:nvSpPr>
          <p:spPr>
            <a:xfrm>
              <a:off x="3551152" y="3118069"/>
              <a:ext cx="74777" cy="152384"/>
            </a:xfrm>
            <a:custGeom>
              <a:avLst/>
              <a:gdLst/>
              <a:ahLst/>
              <a:cxnLst/>
              <a:rect l="l" t="t" r="r" b="b"/>
              <a:pathLst>
                <a:path w="765" h="1559" extrusionOk="0">
                  <a:moveTo>
                    <a:pt x="581" y="1"/>
                  </a:moveTo>
                  <a:cubicBezTo>
                    <a:pt x="611" y="429"/>
                    <a:pt x="398" y="826"/>
                    <a:pt x="0" y="1040"/>
                  </a:cubicBezTo>
                  <a:cubicBezTo>
                    <a:pt x="62" y="1345"/>
                    <a:pt x="184" y="1559"/>
                    <a:pt x="367" y="1559"/>
                  </a:cubicBezTo>
                  <a:cubicBezTo>
                    <a:pt x="550" y="1559"/>
                    <a:pt x="764" y="1162"/>
                    <a:pt x="764" y="703"/>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7" name="Google Shape;417;p24"/>
            <p:cNvSpPr/>
            <p:nvPr/>
          </p:nvSpPr>
          <p:spPr>
            <a:xfrm>
              <a:off x="3589958" y="3088452"/>
              <a:ext cx="146426" cy="131076"/>
            </a:xfrm>
            <a:custGeom>
              <a:avLst/>
              <a:gdLst/>
              <a:ahLst/>
              <a:cxnLst/>
              <a:rect l="l" t="t" r="r" b="b"/>
              <a:pathLst>
                <a:path w="1498" h="1341" extrusionOk="0">
                  <a:moveTo>
                    <a:pt x="320" y="0"/>
                  </a:moveTo>
                  <a:cubicBezTo>
                    <a:pt x="251" y="0"/>
                    <a:pt x="194" y="19"/>
                    <a:pt x="153" y="59"/>
                  </a:cubicBezTo>
                  <a:cubicBezTo>
                    <a:pt x="1" y="212"/>
                    <a:pt x="123" y="609"/>
                    <a:pt x="459" y="945"/>
                  </a:cubicBezTo>
                  <a:cubicBezTo>
                    <a:pt x="706" y="1193"/>
                    <a:pt x="987" y="1341"/>
                    <a:pt x="1178" y="1341"/>
                  </a:cubicBezTo>
                  <a:cubicBezTo>
                    <a:pt x="1247" y="1341"/>
                    <a:pt x="1304" y="1322"/>
                    <a:pt x="1345" y="1281"/>
                  </a:cubicBezTo>
                  <a:cubicBezTo>
                    <a:pt x="1497" y="1098"/>
                    <a:pt x="1375" y="701"/>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8" name="Google Shape;418;p24"/>
            <p:cNvSpPr/>
            <p:nvPr/>
          </p:nvSpPr>
          <p:spPr>
            <a:xfrm>
              <a:off x="3587025" y="3090896"/>
              <a:ext cx="140365" cy="110941"/>
            </a:xfrm>
            <a:custGeom>
              <a:avLst/>
              <a:gdLst/>
              <a:ahLst/>
              <a:cxnLst/>
              <a:rect l="l" t="t" r="r" b="b"/>
              <a:pathLst>
                <a:path w="1436" h="1135" extrusionOk="0">
                  <a:moveTo>
                    <a:pt x="351" y="0"/>
                  </a:moveTo>
                  <a:cubicBezTo>
                    <a:pt x="273" y="0"/>
                    <a:pt x="205" y="21"/>
                    <a:pt x="153" y="65"/>
                  </a:cubicBezTo>
                  <a:cubicBezTo>
                    <a:pt x="0" y="218"/>
                    <a:pt x="153" y="615"/>
                    <a:pt x="489" y="951"/>
                  </a:cubicBezTo>
                  <a:cubicBezTo>
                    <a:pt x="489" y="936"/>
                    <a:pt x="496" y="928"/>
                    <a:pt x="504" y="928"/>
                  </a:cubicBezTo>
                  <a:cubicBezTo>
                    <a:pt x="512" y="928"/>
                    <a:pt x="519" y="936"/>
                    <a:pt x="519" y="951"/>
                  </a:cubicBezTo>
                  <a:cubicBezTo>
                    <a:pt x="580" y="920"/>
                    <a:pt x="672" y="920"/>
                    <a:pt x="764" y="920"/>
                  </a:cubicBezTo>
                  <a:cubicBezTo>
                    <a:pt x="795" y="916"/>
                    <a:pt x="827" y="915"/>
                    <a:pt x="858" y="915"/>
                  </a:cubicBezTo>
                  <a:cubicBezTo>
                    <a:pt x="1070" y="915"/>
                    <a:pt x="1276" y="1001"/>
                    <a:pt x="1436" y="1134"/>
                  </a:cubicBezTo>
                  <a:cubicBezTo>
                    <a:pt x="1436" y="829"/>
                    <a:pt x="1283" y="554"/>
                    <a:pt x="1039" y="371"/>
                  </a:cubicBezTo>
                  <a:cubicBezTo>
                    <a:pt x="799" y="131"/>
                    <a:pt x="544" y="0"/>
                    <a:pt x="3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9" name="Google Shape;419;p24"/>
            <p:cNvSpPr/>
            <p:nvPr/>
          </p:nvSpPr>
          <p:spPr>
            <a:xfrm>
              <a:off x="3610875" y="3043489"/>
              <a:ext cx="167344" cy="74677"/>
            </a:xfrm>
            <a:custGeom>
              <a:avLst/>
              <a:gdLst/>
              <a:ahLst/>
              <a:cxnLst/>
              <a:rect l="l" t="t" r="r" b="b"/>
              <a:pathLst>
                <a:path w="1712" h="764" extrusionOk="0">
                  <a:moveTo>
                    <a:pt x="856" y="0"/>
                  </a:moveTo>
                  <a:cubicBezTo>
                    <a:pt x="398" y="0"/>
                    <a:pt x="0" y="153"/>
                    <a:pt x="0" y="367"/>
                  </a:cubicBezTo>
                  <a:cubicBezTo>
                    <a:pt x="0" y="581"/>
                    <a:pt x="398" y="764"/>
                    <a:pt x="856" y="764"/>
                  </a:cubicBezTo>
                  <a:cubicBezTo>
                    <a:pt x="1345"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0" name="Google Shape;420;p24"/>
            <p:cNvSpPr/>
            <p:nvPr/>
          </p:nvSpPr>
          <p:spPr>
            <a:xfrm>
              <a:off x="3610875" y="3040459"/>
              <a:ext cx="149358" cy="74775"/>
            </a:xfrm>
            <a:custGeom>
              <a:avLst/>
              <a:gdLst/>
              <a:ahLst/>
              <a:cxnLst/>
              <a:rect l="l" t="t" r="r" b="b"/>
              <a:pathLst>
                <a:path w="1528" h="765" extrusionOk="0">
                  <a:moveTo>
                    <a:pt x="489" y="1"/>
                  </a:moveTo>
                  <a:cubicBezTo>
                    <a:pt x="214" y="62"/>
                    <a:pt x="0" y="214"/>
                    <a:pt x="0" y="367"/>
                  </a:cubicBezTo>
                  <a:cubicBezTo>
                    <a:pt x="0" y="581"/>
                    <a:pt x="398" y="764"/>
                    <a:pt x="856" y="764"/>
                  </a:cubicBezTo>
                  <a:cubicBezTo>
                    <a:pt x="1072" y="764"/>
                    <a:pt x="1264" y="717"/>
                    <a:pt x="1454" y="642"/>
                  </a:cubicBezTo>
                  <a:lnTo>
                    <a:pt x="1454" y="642"/>
                  </a:lnTo>
                  <a:cubicBezTo>
                    <a:pt x="1458" y="642"/>
                    <a:pt x="1462" y="642"/>
                    <a:pt x="1467" y="642"/>
                  </a:cubicBezTo>
                  <a:lnTo>
                    <a:pt x="1528" y="612"/>
                  </a:lnTo>
                  <a:lnTo>
                    <a:pt x="1528" y="612"/>
                  </a:lnTo>
                  <a:cubicBezTo>
                    <a:pt x="1503" y="622"/>
                    <a:pt x="1478" y="632"/>
                    <a:pt x="1454" y="642"/>
                  </a:cubicBezTo>
                  <a:lnTo>
                    <a:pt x="1454" y="642"/>
                  </a:lnTo>
                  <a:cubicBezTo>
                    <a:pt x="1032" y="637"/>
                    <a:pt x="671" y="394"/>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1" name="Google Shape;421;p24"/>
            <p:cNvSpPr/>
            <p:nvPr/>
          </p:nvSpPr>
          <p:spPr>
            <a:xfrm>
              <a:off x="3589958" y="2936166"/>
              <a:ext cx="146426" cy="130001"/>
            </a:xfrm>
            <a:custGeom>
              <a:avLst/>
              <a:gdLst/>
              <a:ahLst/>
              <a:cxnLst/>
              <a:rect l="l" t="t" r="r" b="b"/>
              <a:pathLst>
                <a:path w="1498" h="1330" extrusionOk="0">
                  <a:moveTo>
                    <a:pt x="1178" y="0"/>
                  </a:moveTo>
                  <a:cubicBezTo>
                    <a:pt x="987" y="0"/>
                    <a:pt x="706" y="148"/>
                    <a:pt x="459" y="396"/>
                  </a:cubicBezTo>
                  <a:cubicBezTo>
                    <a:pt x="153" y="701"/>
                    <a:pt x="1" y="1098"/>
                    <a:pt x="153" y="1251"/>
                  </a:cubicBezTo>
                  <a:cubicBezTo>
                    <a:pt x="198" y="1304"/>
                    <a:pt x="263" y="1329"/>
                    <a:pt x="342" y="1329"/>
                  </a:cubicBezTo>
                  <a:cubicBezTo>
                    <a:pt x="533" y="1329"/>
                    <a:pt x="801" y="1183"/>
                    <a:pt x="1039" y="945"/>
                  </a:cubicBezTo>
                  <a:cubicBezTo>
                    <a:pt x="1375" y="609"/>
                    <a:pt x="1497" y="212"/>
                    <a:pt x="1345"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2" name="Google Shape;422;p24"/>
            <p:cNvSpPr/>
            <p:nvPr/>
          </p:nvSpPr>
          <p:spPr>
            <a:xfrm>
              <a:off x="3595920" y="2995692"/>
              <a:ext cx="122575" cy="69985"/>
            </a:xfrm>
            <a:custGeom>
              <a:avLst/>
              <a:gdLst/>
              <a:ahLst/>
              <a:cxnLst/>
              <a:rect l="l" t="t" r="r" b="b"/>
              <a:pathLst>
                <a:path w="1254" h="716" extrusionOk="0">
                  <a:moveTo>
                    <a:pt x="1253" y="0"/>
                  </a:moveTo>
                  <a:cubicBezTo>
                    <a:pt x="1100" y="184"/>
                    <a:pt x="856" y="306"/>
                    <a:pt x="642" y="306"/>
                  </a:cubicBezTo>
                  <a:cubicBezTo>
                    <a:pt x="459" y="306"/>
                    <a:pt x="276" y="245"/>
                    <a:pt x="153" y="123"/>
                  </a:cubicBezTo>
                  <a:cubicBezTo>
                    <a:pt x="31" y="367"/>
                    <a:pt x="1" y="550"/>
                    <a:pt x="92" y="642"/>
                  </a:cubicBezTo>
                  <a:cubicBezTo>
                    <a:pt x="134" y="692"/>
                    <a:pt x="195" y="715"/>
                    <a:pt x="268" y="715"/>
                  </a:cubicBezTo>
                  <a:cubicBezTo>
                    <a:pt x="459" y="715"/>
                    <a:pt x="735" y="558"/>
                    <a:pt x="978" y="336"/>
                  </a:cubicBezTo>
                  <a:cubicBezTo>
                    <a:pt x="1070" y="245"/>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3" name="Google Shape;423;p24"/>
            <p:cNvSpPr/>
            <p:nvPr/>
          </p:nvSpPr>
          <p:spPr>
            <a:xfrm>
              <a:off x="3539227" y="3040459"/>
              <a:ext cx="86702" cy="73797"/>
            </a:xfrm>
            <a:custGeom>
              <a:avLst/>
              <a:gdLst/>
              <a:ahLst/>
              <a:cxnLst/>
              <a:rect l="l" t="t" r="r" b="b"/>
              <a:pathLst>
                <a:path w="887" h="755" extrusionOk="0">
                  <a:moveTo>
                    <a:pt x="520" y="1"/>
                  </a:moveTo>
                  <a:cubicBezTo>
                    <a:pt x="153" y="1"/>
                    <a:pt x="0" y="398"/>
                    <a:pt x="245" y="642"/>
                  </a:cubicBezTo>
                  <a:cubicBezTo>
                    <a:pt x="322" y="720"/>
                    <a:pt x="416" y="754"/>
                    <a:pt x="507" y="754"/>
                  </a:cubicBezTo>
                  <a:cubicBezTo>
                    <a:pt x="702" y="754"/>
                    <a:pt x="886" y="596"/>
                    <a:pt x="886" y="367"/>
                  </a:cubicBezTo>
                  <a:cubicBezTo>
                    <a:pt x="886" y="153"/>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4" name="Google Shape;424;p24"/>
            <p:cNvSpPr/>
            <p:nvPr/>
          </p:nvSpPr>
          <p:spPr>
            <a:xfrm>
              <a:off x="3476474" y="2243252"/>
              <a:ext cx="74777" cy="167242"/>
            </a:xfrm>
            <a:custGeom>
              <a:avLst/>
              <a:gdLst/>
              <a:ahLst/>
              <a:cxnLst/>
              <a:rect l="l" t="t" r="r" b="b"/>
              <a:pathLst>
                <a:path w="765" h="1711" extrusionOk="0">
                  <a:moveTo>
                    <a:pt x="398" y="0"/>
                  </a:moveTo>
                  <a:cubicBezTo>
                    <a:pt x="184" y="0"/>
                    <a:pt x="1" y="397"/>
                    <a:pt x="1" y="856"/>
                  </a:cubicBezTo>
                  <a:cubicBezTo>
                    <a:pt x="1" y="1314"/>
                    <a:pt x="184" y="1711"/>
                    <a:pt x="398" y="1711"/>
                  </a:cubicBezTo>
                  <a:cubicBezTo>
                    <a:pt x="58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5" name="Google Shape;425;p24"/>
            <p:cNvSpPr/>
            <p:nvPr/>
          </p:nvSpPr>
          <p:spPr>
            <a:xfrm>
              <a:off x="3476474" y="2347741"/>
              <a:ext cx="74777" cy="62752"/>
            </a:xfrm>
            <a:custGeom>
              <a:avLst/>
              <a:gdLst/>
              <a:ahLst/>
              <a:cxnLst/>
              <a:rect l="l" t="t" r="r" b="b"/>
              <a:pathLst>
                <a:path w="765" h="642" extrusionOk="0">
                  <a:moveTo>
                    <a:pt x="764" y="0"/>
                  </a:moveTo>
                  <a:lnTo>
                    <a:pt x="764" y="0"/>
                  </a:lnTo>
                  <a:cubicBezTo>
                    <a:pt x="612" y="61"/>
                    <a:pt x="459" y="92"/>
                    <a:pt x="337" y="92"/>
                  </a:cubicBezTo>
                  <a:cubicBezTo>
                    <a:pt x="215" y="92"/>
                    <a:pt x="92" y="92"/>
                    <a:pt x="1" y="61"/>
                  </a:cubicBezTo>
                  <a:lnTo>
                    <a:pt x="1" y="61"/>
                  </a:lnTo>
                  <a:cubicBezTo>
                    <a:pt x="62" y="398"/>
                    <a:pt x="184" y="642"/>
                    <a:pt x="367" y="642"/>
                  </a:cubicBezTo>
                  <a:cubicBezTo>
                    <a:pt x="551" y="642"/>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6" name="Google Shape;426;p24"/>
            <p:cNvSpPr/>
            <p:nvPr/>
          </p:nvSpPr>
          <p:spPr>
            <a:xfrm>
              <a:off x="3362991" y="2295252"/>
              <a:ext cx="146426" cy="130001"/>
            </a:xfrm>
            <a:custGeom>
              <a:avLst/>
              <a:gdLst/>
              <a:ahLst/>
              <a:cxnLst/>
              <a:rect l="l" t="t" r="r" b="b"/>
              <a:pathLst>
                <a:path w="1498" h="1330" extrusionOk="0">
                  <a:moveTo>
                    <a:pt x="348" y="1"/>
                  </a:moveTo>
                  <a:cubicBezTo>
                    <a:pt x="266" y="1"/>
                    <a:pt x="198" y="26"/>
                    <a:pt x="154" y="79"/>
                  </a:cubicBezTo>
                  <a:cubicBezTo>
                    <a:pt x="1" y="232"/>
                    <a:pt x="154" y="629"/>
                    <a:pt x="459" y="935"/>
                  </a:cubicBezTo>
                  <a:cubicBezTo>
                    <a:pt x="706" y="1182"/>
                    <a:pt x="987" y="1330"/>
                    <a:pt x="1179" y="1330"/>
                  </a:cubicBezTo>
                  <a:cubicBezTo>
                    <a:pt x="1247" y="1330"/>
                    <a:pt x="1305" y="1311"/>
                    <a:pt x="1345" y="1271"/>
                  </a:cubicBezTo>
                  <a:cubicBezTo>
                    <a:pt x="1498" y="1118"/>
                    <a:pt x="1376" y="721"/>
                    <a:pt x="1040" y="385"/>
                  </a:cubicBezTo>
                  <a:cubicBezTo>
                    <a:pt x="823" y="147"/>
                    <a:pt x="546" y="1"/>
                    <a:pt x="34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7" name="Google Shape;427;p24"/>
            <p:cNvSpPr/>
            <p:nvPr/>
          </p:nvSpPr>
          <p:spPr>
            <a:xfrm>
              <a:off x="3413819" y="2371591"/>
              <a:ext cx="92665" cy="51316"/>
            </a:xfrm>
            <a:custGeom>
              <a:avLst/>
              <a:gdLst/>
              <a:ahLst/>
              <a:cxnLst/>
              <a:rect l="l" t="t" r="r" b="b"/>
              <a:pathLst>
                <a:path w="948" h="525" extrusionOk="0">
                  <a:moveTo>
                    <a:pt x="856" y="1"/>
                  </a:moveTo>
                  <a:cubicBezTo>
                    <a:pt x="696" y="107"/>
                    <a:pt x="491" y="190"/>
                    <a:pt x="300" y="190"/>
                  </a:cubicBezTo>
                  <a:cubicBezTo>
                    <a:pt x="271" y="190"/>
                    <a:pt x="242" y="188"/>
                    <a:pt x="214" y="184"/>
                  </a:cubicBezTo>
                  <a:lnTo>
                    <a:pt x="0" y="184"/>
                  </a:lnTo>
                  <a:cubicBezTo>
                    <a:pt x="238" y="400"/>
                    <a:pt x="491" y="525"/>
                    <a:pt x="673" y="525"/>
                  </a:cubicBezTo>
                  <a:cubicBezTo>
                    <a:pt x="748" y="525"/>
                    <a:pt x="811" y="504"/>
                    <a:pt x="856" y="459"/>
                  </a:cubicBezTo>
                  <a:cubicBezTo>
                    <a:pt x="947" y="367"/>
                    <a:pt x="91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8" name="Google Shape;428;p24"/>
            <p:cNvSpPr/>
            <p:nvPr/>
          </p:nvSpPr>
          <p:spPr>
            <a:xfrm>
              <a:off x="3321254" y="2395538"/>
              <a:ext cx="167246" cy="74677"/>
            </a:xfrm>
            <a:custGeom>
              <a:avLst/>
              <a:gdLst/>
              <a:ahLst/>
              <a:cxnLst/>
              <a:rect l="l" t="t" r="r" b="b"/>
              <a:pathLst>
                <a:path w="1711" h="764" extrusionOk="0">
                  <a:moveTo>
                    <a:pt x="856" y="0"/>
                  </a:moveTo>
                  <a:cubicBezTo>
                    <a:pt x="397" y="0"/>
                    <a:pt x="0" y="183"/>
                    <a:pt x="0" y="397"/>
                  </a:cubicBezTo>
                  <a:cubicBezTo>
                    <a:pt x="0" y="581"/>
                    <a:pt x="397" y="764"/>
                    <a:pt x="856" y="764"/>
                  </a:cubicBezTo>
                  <a:cubicBezTo>
                    <a:pt x="1314" y="764"/>
                    <a:pt x="1711" y="581"/>
                    <a:pt x="1711" y="39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9" name="Google Shape;429;p24"/>
            <p:cNvSpPr/>
            <p:nvPr/>
          </p:nvSpPr>
          <p:spPr>
            <a:xfrm>
              <a:off x="3324186" y="2410396"/>
              <a:ext cx="164314" cy="62850"/>
            </a:xfrm>
            <a:custGeom>
              <a:avLst/>
              <a:gdLst/>
              <a:ahLst/>
              <a:cxnLst/>
              <a:rect l="l" t="t" r="r" b="b"/>
              <a:pathLst>
                <a:path w="1681" h="643" extrusionOk="0">
                  <a:moveTo>
                    <a:pt x="1498" y="1"/>
                  </a:moveTo>
                  <a:cubicBezTo>
                    <a:pt x="1328" y="284"/>
                    <a:pt x="1026" y="462"/>
                    <a:pt x="691" y="462"/>
                  </a:cubicBezTo>
                  <a:cubicBezTo>
                    <a:pt x="665" y="462"/>
                    <a:pt x="638" y="461"/>
                    <a:pt x="612" y="459"/>
                  </a:cubicBezTo>
                  <a:cubicBezTo>
                    <a:pt x="398" y="459"/>
                    <a:pt x="184" y="398"/>
                    <a:pt x="1" y="276"/>
                  </a:cubicBezTo>
                  <a:lnTo>
                    <a:pt x="1" y="276"/>
                  </a:lnTo>
                  <a:cubicBezTo>
                    <a:pt x="31" y="490"/>
                    <a:pt x="367" y="642"/>
                    <a:pt x="826" y="642"/>
                  </a:cubicBezTo>
                  <a:cubicBezTo>
                    <a:pt x="1314" y="642"/>
                    <a:pt x="1681" y="490"/>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0" name="Google Shape;430;p24"/>
            <p:cNvSpPr/>
            <p:nvPr/>
          </p:nvSpPr>
          <p:spPr>
            <a:xfrm>
              <a:off x="3362991" y="2446463"/>
              <a:ext cx="146426" cy="131076"/>
            </a:xfrm>
            <a:custGeom>
              <a:avLst/>
              <a:gdLst/>
              <a:ahLst/>
              <a:cxnLst/>
              <a:rect l="l" t="t" r="r" b="b"/>
              <a:pathLst>
                <a:path w="1498" h="1341" extrusionOk="0">
                  <a:moveTo>
                    <a:pt x="1179" y="0"/>
                  </a:moveTo>
                  <a:cubicBezTo>
                    <a:pt x="987" y="0"/>
                    <a:pt x="706" y="148"/>
                    <a:pt x="459" y="396"/>
                  </a:cubicBezTo>
                  <a:cubicBezTo>
                    <a:pt x="154" y="701"/>
                    <a:pt x="1" y="1098"/>
                    <a:pt x="154" y="1282"/>
                  </a:cubicBezTo>
                  <a:cubicBezTo>
                    <a:pt x="194" y="1322"/>
                    <a:pt x="251" y="1341"/>
                    <a:pt x="320" y="1341"/>
                  </a:cubicBezTo>
                  <a:cubicBezTo>
                    <a:pt x="512" y="1341"/>
                    <a:pt x="792" y="1193"/>
                    <a:pt x="1040" y="945"/>
                  </a:cubicBezTo>
                  <a:cubicBezTo>
                    <a:pt x="1345"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1" name="Google Shape;431;p24"/>
            <p:cNvSpPr/>
            <p:nvPr/>
          </p:nvSpPr>
          <p:spPr>
            <a:xfrm>
              <a:off x="3377946" y="2445975"/>
              <a:ext cx="131470" cy="131565"/>
            </a:xfrm>
            <a:custGeom>
              <a:avLst/>
              <a:gdLst/>
              <a:ahLst/>
              <a:cxnLst/>
              <a:rect l="l" t="t" r="r" b="b"/>
              <a:pathLst>
                <a:path w="1345" h="1346" extrusionOk="0">
                  <a:moveTo>
                    <a:pt x="994" y="1"/>
                  </a:moveTo>
                  <a:cubicBezTo>
                    <a:pt x="949" y="1"/>
                    <a:pt x="903" y="11"/>
                    <a:pt x="856" y="34"/>
                  </a:cubicBezTo>
                  <a:cubicBezTo>
                    <a:pt x="978" y="614"/>
                    <a:pt x="581" y="1164"/>
                    <a:pt x="1" y="1256"/>
                  </a:cubicBezTo>
                  <a:lnTo>
                    <a:pt x="1" y="1287"/>
                  </a:lnTo>
                  <a:cubicBezTo>
                    <a:pt x="41" y="1327"/>
                    <a:pt x="98" y="1346"/>
                    <a:pt x="166" y="1346"/>
                  </a:cubicBezTo>
                  <a:cubicBezTo>
                    <a:pt x="357" y="1346"/>
                    <a:pt x="631" y="1198"/>
                    <a:pt x="856" y="950"/>
                  </a:cubicBezTo>
                  <a:cubicBezTo>
                    <a:pt x="1192" y="645"/>
                    <a:pt x="1345" y="217"/>
                    <a:pt x="1192" y="65"/>
                  </a:cubicBezTo>
                  <a:cubicBezTo>
                    <a:pt x="1135" y="27"/>
                    <a:pt x="1067"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2" name="Google Shape;432;p24"/>
            <p:cNvSpPr/>
            <p:nvPr/>
          </p:nvSpPr>
          <p:spPr>
            <a:xfrm>
              <a:off x="3473542" y="2461223"/>
              <a:ext cx="74679" cy="164309"/>
            </a:xfrm>
            <a:custGeom>
              <a:avLst/>
              <a:gdLst/>
              <a:ahLst/>
              <a:cxnLst/>
              <a:rect l="l" t="t" r="r" b="b"/>
              <a:pathLst>
                <a:path w="764" h="1681" extrusionOk="0">
                  <a:moveTo>
                    <a:pt x="397" y="0"/>
                  </a:moveTo>
                  <a:cubicBezTo>
                    <a:pt x="183" y="0"/>
                    <a:pt x="0" y="367"/>
                    <a:pt x="0" y="825"/>
                  </a:cubicBezTo>
                  <a:cubicBezTo>
                    <a:pt x="0" y="1314"/>
                    <a:pt x="183" y="1680"/>
                    <a:pt x="397" y="1680"/>
                  </a:cubicBezTo>
                  <a:cubicBezTo>
                    <a:pt x="581" y="1680"/>
                    <a:pt x="764" y="1314"/>
                    <a:pt x="764" y="825"/>
                  </a:cubicBezTo>
                  <a:cubicBezTo>
                    <a:pt x="764" y="36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3" name="Google Shape;433;p24"/>
            <p:cNvSpPr/>
            <p:nvPr/>
          </p:nvSpPr>
          <p:spPr>
            <a:xfrm>
              <a:off x="3476474" y="2473148"/>
              <a:ext cx="77709" cy="152384"/>
            </a:xfrm>
            <a:custGeom>
              <a:avLst/>
              <a:gdLst/>
              <a:ahLst/>
              <a:cxnLst/>
              <a:rect l="l" t="t" r="r" b="b"/>
              <a:pathLst>
                <a:path w="795" h="1559" extrusionOk="0">
                  <a:moveTo>
                    <a:pt x="581" y="0"/>
                  </a:moveTo>
                  <a:cubicBezTo>
                    <a:pt x="612" y="428"/>
                    <a:pt x="398" y="856"/>
                    <a:pt x="1" y="1039"/>
                  </a:cubicBezTo>
                  <a:cubicBezTo>
                    <a:pt x="62" y="1345"/>
                    <a:pt x="215" y="1558"/>
                    <a:pt x="398" y="1558"/>
                  </a:cubicBezTo>
                  <a:cubicBezTo>
                    <a:pt x="612" y="1558"/>
                    <a:pt x="764" y="1192"/>
                    <a:pt x="764" y="703"/>
                  </a:cubicBezTo>
                  <a:cubicBezTo>
                    <a:pt x="795" y="45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4" name="Google Shape;434;p24"/>
            <p:cNvSpPr/>
            <p:nvPr/>
          </p:nvSpPr>
          <p:spPr>
            <a:xfrm>
              <a:off x="3515280" y="2446463"/>
              <a:ext cx="149456" cy="131076"/>
            </a:xfrm>
            <a:custGeom>
              <a:avLst/>
              <a:gdLst/>
              <a:ahLst/>
              <a:cxnLst/>
              <a:rect l="l" t="t" r="r" b="b"/>
              <a:pathLst>
                <a:path w="1529" h="1341" extrusionOk="0">
                  <a:moveTo>
                    <a:pt x="320" y="0"/>
                  </a:moveTo>
                  <a:cubicBezTo>
                    <a:pt x="251" y="0"/>
                    <a:pt x="194" y="19"/>
                    <a:pt x="154" y="60"/>
                  </a:cubicBezTo>
                  <a:cubicBezTo>
                    <a:pt x="1" y="212"/>
                    <a:pt x="154" y="609"/>
                    <a:pt x="490" y="945"/>
                  </a:cubicBezTo>
                  <a:cubicBezTo>
                    <a:pt x="714" y="1193"/>
                    <a:pt x="989" y="1341"/>
                    <a:pt x="1179" y="1341"/>
                  </a:cubicBezTo>
                  <a:cubicBezTo>
                    <a:pt x="1247" y="1341"/>
                    <a:pt x="1305" y="1322"/>
                    <a:pt x="1345" y="1282"/>
                  </a:cubicBezTo>
                  <a:cubicBezTo>
                    <a:pt x="1528" y="1098"/>
                    <a:pt x="1376" y="701"/>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5" name="Google Shape;435;p24"/>
            <p:cNvSpPr/>
            <p:nvPr/>
          </p:nvSpPr>
          <p:spPr>
            <a:xfrm>
              <a:off x="3515280" y="2448907"/>
              <a:ext cx="137531" cy="110941"/>
            </a:xfrm>
            <a:custGeom>
              <a:avLst/>
              <a:gdLst/>
              <a:ahLst/>
              <a:cxnLst/>
              <a:rect l="l" t="t" r="r" b="b"/>
              <a:pathLst>
                <a:path w="1407" h="1135" extrusionOk="0">
                  <a:moveTo>
                    <a:pt x="338" y="0"/>
                  </a:moveTo>
                  <a:cubicBezTo>
                    <a:pt x="261" y="0"/>
                    <a:pt x="197" y="21"/>
                    <a:pt x="154" y="65"/>
                  </a:cubicBezTo>
                  <a:cubicBezTo>
                    <a:pt x="1" y="218"/>
                    <a:pt x="154" y="615"/>
                    <a:pt x="459" y="951"/>
                  </a:cubicBezTo>
                  <a:lnTo>
                    <a:pt x="490" y="951"/>
                  </a:lnTo>
                  <a:cubicBezTo>
                    <a:pt x="581" y="920"/>
                    <a:pt x="642" y="920"/>
                    <a:pt x="734" y="920"/>
                  </a:cubicBezTo>
                  <a:cubicBezTo>
                    <a:pt x="766" y="917"/>
                    <a:pt x="797" y="915"/>
                    <a:pt x="829" y="915"/>
                  </a:cubicBezTo>
                  <a:cubicBezTo>
                    <a:pt x="1041" y="915"/>
                    <a:pt x="1246" y="1001"/>
                    <a:pt x="1406" y="1134"/>
                  </a:cubicBezTo>
                  <a:cubicBezTo>
                    <a:pt x="1406" y="829"/>
                    <a:pt x="1253" y="554"/>
                    <a:pt x="1039" y="371"/>
                  </a:cubicBezTo>
                  <a:cubicBezTo>
                    <a:pt x="800"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6" name="Google Shape;436;p24"/>
            <p:cNvSpPr/>
            <p:nvPr/>
          </p:nvSpPr>
          <p:spPr>
            <a:xfrm>
              <a:off x="3536197" y="2398471"/>
              <a:ext cx="167344" cy="74775"/>
            </a:xfrm>
            <a:custGeom>
              <a:avLst/>
              <a:gdLst/>
              <a:ahLst/>
              <a:cxnLst/>
              <a:rect l="l" t="t" r="r" b="b"/>
              <a:pathLst>
                <a:path w="1712" h="765" extrusionOk="0">
                  <a:moveTo>
                    <a:pt x="856" y="1"/>
                  </a:moveTo>
                  <a:cubicBezTo>
                    <a:pt x="398" y="1"/>
                    <a:pt x="1" y="184"/>
                    <a:pt x="1" y="398"/>
                  </a:cubicBezTo>
                  <a:cubicBezTo>
                    <a:pt x="1" y="612"/>
                    <a:pt x="398" y="764"/>
                    <a:pt x="856" y="764"/>
                  </a:cubicBezTo>
                  <a:cubicBezTo>
                    <a:pt x="1345" y="764"/>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7" name="Google Shape;437;p24"/>
            <p:cNvSpPr/>
            <p:nvPr/>
          </p:nvSpPr>
          <p:spPr>
            <a:xfrm>
              <a:off x="3539227" y="2401501"/>
              <a:ext cx="146426" cy="71745"/>
            </a:xfrm>
            <a:custGeom>
              <a:avLst/>
              <a:gdLst/>
              <a:ahLst/>
              <a:cxnLst/>
              <a:rect l="l" t="t" r="r" b="b"/>
              <a:pathLst>
                <a:path w="1498" h="734" extrusionOk="0">
                  <a:moveTo>
                    <a:pt x="489" y="0"/>
                  </a:moveTo>
                  <a:cubicBezTo>
                    <a:pt x="184" y="61"/>
                    <a:pt x="0" y="184"/>
                    <a:pt x="0" y="336"/>
                  </a:cubicBezTo>
                  <a:cubicBezTo>
                    <a:pt x="0" y="581"/>
                    <a:pt x="367" y="733"/>
                    <a:pt x="825" y="733"/>
                  </a:cubicBezTo>
                  <a:cubicBezTo>
                    <a:pt x="1041" y="733"/>
                    <a:pt x="1233" y="686"/>
                    <a:pt x="1423" y="611"/>
                  </a:cubicBezTo>
                  <a:lnTo>
                    <a:pt x="1423" y="611"/>
                  </a:lnTo>
                  <a:cubicBezTo>
                    <a:pt x="1427" y="611"/>
                    <a:pt x="1432" y="611"/>
                    <a:pt x="1436" y="611"/>
                  </a:cubicBezTo>
                  <a:lnTo>
                    <a:pt x="1497" y="581"/>
                  </a:lnTo>
                  <a:lnTo>
                    <a:pt x="1497" y="581"/>
                  </a:lnTo>
                  <a:cubicBezTo>
                    <a:pt x="1472" y="591"/>
                    <a:pt x="1448" y="601"/>
                    <a:pt x="1423" y="611"/>
                  </a:cubicBezTo>
                  <a:lnTo>
                    <a:pt x="1423" y="611"/>
                  </a:lnTo>
                  <a:cubicBezTo>
                    <a:pt x="1001" y="606"/>
                    <a:pt x="640"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8" name="Google Shape;438;p24"/>
            <p:cNvSpPr/>
            <p:nvPr/>
          </p:nvSpPr>
          <p:spPr>
            <a:xfrm>
              <a:off x="3515280" y="2294177"/>
              <a:ext cx="146426" cy="130001"/>
            </a:xfrm>
            <a:custGeom>
              <a:avLst/>
              <a:gdLst/>
              <a:ahLst/>
              <a:cxnLst/>
              <a:rect l="l" t="t" r="r" b="b"/>
              <a:pathLst>
                <a:path w="1498" h="1330" extrusionOk="0">
                  <a:moveTo>
                    <a:pt x="1179" y="0"/>
                  </a:moveTo>
                  <a:cubicBezTo>
                    <a:pt x="989" y="0"/>
                    <a:pt x="714" y="148"/>
                    <a:pt x="490" y="396"/>
                  </a:cubicBezTo>
                  <a:cubicBezTo>
                    <a:pt x="154" y="701"/>
                    <a:pt x="1" y="1098"/>
                    <a:pt x="154" y="1251"/>
                  </a:cubicBezTo>
                  <a:cubicBezTo>
                    <a:pt x="198" y="1305"/>
                    <a:pt x="264" y="1329"/>
                    <a:pt x="342" y="1329"/>
                  </a:cubicBezTo>
                  <a:cubicBezTo>
                    <a:pt x="533" y="1329"/>
                    <a:pt x="802" y="1183"/>
                    <a:pt x="1039" y="946"/>
                  </a:cubicBezTo>
                  <a:cubicBezTo>
                    <a:pt x="1376" y="609"/>
                    <a:pt x="1498" y="212"/>
                    <a:pt x="1345" y="60"/>
                  </a:cubicBezTo>
                  <a:cubicBezTo>
                    <a:pt x="1305"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9" name="Google Shape;439;p24"/>
            <p:cNvSpPr/>
            <p:nvPr/>
          </p:nvSpPr>
          <p:spPr>
            <a:xfrm>
              <a:off x="3521242" y="2353704"/>
              <a:ext cx="122575" cy="67346"/>
            </a:xfrm>
            <a:custGeom>
              <a:avLst/>
              <a:gdLst/>
              <a:ahLst/>
              <a:cxnLst/>
              <a:rect l="l" t="t" r="r" b="b"/>
              <a:pathLst>
                <a:path w="1254" h="689" extrusionOk="0">
                  <a:moveTo>
                    <a:pt x="1253" y="0"/>
                  </a:moveTo>
                  <a:lnTo>
                    <a:pt x="1253" y="0"/>
                  </a:lnTo>
                  <a:cubicBezTo>
                    <a:pt x="1101" y="184"/>
                    <a:pt x="856" y="306"/>
                    <a:pt x="642" y="306"/>
                  </a:cubicBezTo>
                  <a:cubicBezTo>
                    <a:pt x="459" y="306"/>
                    <a:pt x="276" y="245"/>
                    <a:pt x="154" y="123"/>
                  </a:cubicBezTo>
                  <a:cubicBezTo>
                    <a:pt x="31" y="337"/>
                    <a:pt x="1" y="550"/>
                    <a:pt x="93" y="642"/>
                  </a:cubicBezTo>
                  <a:cubicBezTo>
                    <a:pt x="124" y="674"/>
                    <a:pt x="176" y="689"/>
                    <a:pt x="242" y="689"/>
                  </a:cubicBezTo>
                  <a:cubicBezTo>
                    <a:pt x="430" y="689"/>
                    <a:pt x="729" y="563"/>
                    <a:pt x="978" y="337"/>
                  </a:cubicBezTo>
                  <a:cubicBezTo>
                    <a:pt x="1070" y="245"/>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0" name="Google Shape;440;p24"/>
            <p:cNvSpPr/>
            <p:nvPr/>
          </p:nvSpPr>
          <p:spPr>
            <a:xfrm>
              <a:off x="3464549" y="2398471"/>
              <a:ext cx="86702" cy="73797"/>
            </a:xfrm>
            <a:custGeom>
              <a:avLst/>
              <a:gdLst/>
              <a:ahLst/>
              <a:cxnLst/>
              <a:rect l="l" t="t" r="r" b="b"/>
              <a:pathLst>
                <a:path w="887" h="755" extrusionOk="0">
                  <a:moveTo>
                    <a:pt x="520" y="1"/>
                  </a:moveTo>
                  <a:cubicBezTo>
                    <a:pt x="153" y="1"/>
                    <a:pt x="1" y="398"/>
                    <a:pt x="245" y="642"/>
                  </a:cubicBezTo>
                  <a:cubicBezTo>
                    <a:pt x="323" y="720"/>
                    <a:pt x="416" y="754"/>
                    <a:pt x="507" y="754"/>
                  </a:cubicBezTo>
                  <a:cubicBezTo>
                    <a:pt x="702" y="754"/>
                    <a:pt x="886" y="596"/>
                    <a:pt x="886" y="367"/>
                  </a:cubicBezTo>
                  <a:cubicBezTo>
                    <a:pt x="886" y="153"/>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1" name="Google Shape;441;p24"/>
            <p:cNvSpPr/>
            <p:nvPr/>
          </p:nvSpPr>
          <p:spPr>
            <a:xfrm>
              <a:off x="2885306" y="2723961"/>
              <a:ext cx="74679" cy="164309"/>
            </a:xfrm>
            <a:custGeom>
              <a:avLst/>
              <a:gdLst/>
              <a:ahLst/>
              <a:cxnLst/>
              <a:rect l="l" t="t" r="r" b="b"/>
              <a:pathLst>
                <a:path w="764" h="1681" extrusionOk="0">
                  <a:moveTo>
                    <a:pt x="367" y="0"/>
                  </a:moveTo>
                  <a:cubicBezTo>
                    <a:pt x="183" y="0"/>
                    <a:pt x="0" y="367"/>
                    <a:pt x="0" y="856"/>
                  </a:cubicBezTo>
                  <a:cubicBezTo>
                    <a:pt x="0" y="1314"/>
                    <a:pt x="153" y="1681"/>
                    <a:pt x="367" y="1681"/>
                  </a:cubicBezTo>
                  <a:cubicBezTo>
                    <a:pt x="581" y="1681"/>
                    <a:pt x="764" y="1314"/>
                    <a:pt x="764" y="856"/>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2" name="Google Shape;442;p24"/>
            <p:cNvSpPr/>
            <p:nvPr/>
          </p:nvSpPr>
          <p:spPr>
            <a:xfrm>
              <a:off x="2882276" y="2828451"/>
              <a:ext cx="74777" cy="59820"/>
            </a:xfrm>
            <a:custGeom>
              <a:avLst/>
              <a:gdLst/>
              <a:ahLst/>
              <a:cxnLst/>
              <a:rect l="l" t="t" r="r" b="b"/>
              <a:pathLst>
                <a:path w="765" h="612" extrusionOk="0">
                  <a:moveTo>
                    <a:pt x="764" y="1"/>
                  </a:moveTo>
                  <a:cubicBezTo>
                    <a:pt x="642" y="62"/>
                    <a:pt x="489" y="92"/>
                    <a:pt x="337" y="92"/>
                  </a:cubicBezTo>
                  <a:cubicBezTo>
                    <a:pt x="214" y="92"/>
                    <a:pt x="123" y="62"/>
                    <a:pt x="1" y="31"/>
                  </a:cubicBezTo>
                  <a:lnTo>
                    <a:pt x="1" y="31"/>
                  </a:lnTo>
                  <a:cubicBezTo>
                    <a:pt x="62" y="367"/>
                    <a:pt x="214" y="612"/>
                    <a:pt x="398" y="612"/>
                  </a:cubicBezTo>
                  <a:cubicBezTo>
                    <a:pt x="581" y="612"/>
                    <a:pt x="734"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3" name="Google Shape;443;p24"/>
            <p:cNvSpPr/>
            <p:nvPr/>
          </p:nvSpPr>
          <p:spPr>
            <a:xfrm>
              <a:off x="2768793" y="2773029"/>
              <a:ext cx="149456" cy="130001"/>
            </a:xfrm>
            <a:custGeom>
              <a:avLst/>
              <a:gdLst/>
              <a:ahLst/>
              <a:cxnLst/>
              <a:rect l="l" t="t" r="r" b="b"/>
              <a:pathLst>
                <a:path w="1529" h="1330" extrusionOk="0">
                  <a:moveTo>
                    <a:pt x="356" y="0"/>
                  </a:moveTo>
                  <a:cubicBezTo>
                    <a:pt x="276" y="0"/>
                    <a:pt x="207" y="25"/>
                    <a:pt x="153" y="79"/>
                  </a:cubicBezTo>
                  <a:cubicBezTo>
                    <a:pt x="1" y="232"/>
                    <a:pt x="153" y="629"/>
                    <a:pt x="490" y="934"/>
                  </a:cubicBezTo>
                  <a:cubicBezTo>
                    <a:pt x="737" y="1182"/>
                    <a:pt x="1017" y="1330"/>
                    <a:pt x="1209" y="1330"/>
                  </a:cubicBezTo>
                  <a:cubicBezTo>
                    <a:pt x="1278" y="1330"/>
                    <a:pt x="1335" y="1311"/>
                    <a:pt x="1375" y="1270"/>
                  </a:cubicBezTo>
                  <a:cubicBezTo>
                    <a:pt x="1528" y="1118"/>
                    <a:pt x="1375" y="720"/>
                    <a:pt x="1039" y="384"/>
                  </a:cubicBezTo>
                  <a:cubicBezTo>
                    <a:pt x="802" y="147"/>
                    <a:pt x="548" y="0"/>
                    <a:pt x="3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4" name="Google Shape;444;p24"/>
            <p:cNvSpPr/>
            <p:nvPr/>
          </p:nvSpPr>
          <p:spPr>
            <a:xfrm>
              <a:off x="2819621" y="2852398"/>
              <a:ext cx="98627" cy="52391"/>
            </a:xfrm>
            <a:custGeom>
              <a:avLst/>
              <a:gdLst/>
              <a:ahLst/>
              <a:cxnLst/>
              <a:rect l="l" t="t" r="r" b="b"/>
              <a:pathLst>
                <a:path w="1009" h="536" extrusionOk="0">
                  <a:moveTo>
                    <a:pt x="855" y="0"/>
                  </a:moveTo>
                  <a:cubicBezTo>
                    <a:pt x="642" y="122"/>
                    <a:pt x="428" y="183"/>
                    <a:pt x="183" y="183"/>
                  </a:cubicBezTo>
                  <a:lnTo>
                    <a:pt x="0" y="183"/>
                  </a:lnTo>
                  <a:cubicBezTo>
                    <a:pt x="249" y="410"/>
                    <a:pt x="515" y="536"/>
                    <a:pt x="698" y="536"/>
                  </a:cubicBezTo>
                  <a:cubicBezTo>
                    <a:pt x="762" y="536"/>
                    <a:pt x="816" y="520"/>
                    <a:pt x="855" y="489"/>
                  </a:cubicBezTo>
                  <a:cubicBezTo>
                    <a:pt x="1008" y="336"/>
                    <a:pt x="917" y="214"/>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5" name="Google Shape;445;p24"/>
            <p:cNvSpPr/>
            <p:nvPr/>
          </p:nvSpPr>
          <p:spPr>
            <a:xfrm>
              <a:off x="2729988" y="2876248"/>
              <a:ext cx="164314" cy="74775"/>
            </a:xfrm>
            <a:custGeom>
              <a:avLst/>
              <a:gdLst/>
              <a:ahLst/>
              <a:cxnLst/>
              <a:rect l="l" t="t" r="r" b="b"/>
              <a:pathLst>
                <a:path w="1681" h="765" extrusionOk="0">
                  <a:moveTo>
                    <a:pt x="856" y="0"/>
                  </a:moveTo>
                  <a:cubicBezTo>
                    <a:pt x="367" y="0"/>
                    <a:pt x="1" y="184"/>
                    <a:pt x="1" y="367"/>
                  </a:cubicBezTo>
                  <a:cubicBezTo>
                    <a:pt x="1" y="581"/>
                    <a:pt x="367" y="764"/>
                    <a:pt x="856" y="764"/>
                  </a:cubicBezTo>
                  <a:cubicBezTo>
                    <a:pt x="1314" y="764"/>
                    <a:pt x="1681" y="581"/>
                    <a:pt x="1681" y="367"/>
                  </a:cubicBezTo>
                  <a:cubicBezTo>
                    <a:pt x="1681" y="184"/>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6" name="Google Shape;446;p24"/>
            <p:cNvSpPr/>
            <p:nvPr/>
          </p:nvSpPr>
          <p:spPr>
            <a:xfrm>
              <a:off x="2729988" y="2891203"/>
              <a:ext cx="164314" cy="62752"/>
            </a:xfrm>
            <a:custGeom>
              <a:avLst/>
              <a:gdLst/>
              <a:ahLst/>
              <a:cxnLst/>
              <a:rect l="l" t="t" r="r" b="b"/>
              <a:pathLst>
                <a:path w="1681" h="642" extrusionOk="0">
                  <a:moveTo>
                    <a:pt x="1497" y="0"/>
                  </a:moveTo>
                  <a:cubicBezTo>
                    <a:pt x="1314" y="275"/>
                    <a:pt x="978" y="458"/>
                    <a:pt x="612" y="458"/>
                  </a:cubicBezTo>
                  <a:cubicBezTo>
                    <a:pt x="398" y="458"/>
                    <a:pt x="184" y="397"/>
                    <a:pt x="1" y="245"/>
                  </a:cubicBezTo>
                  <a:lnTo>
                    <a:pt x="1" y="245"/>
                  </a:lnTo>
                  <a:cubicBezTo>
                    <a:pt x="31" y="458"/>
                    <a:pt x="367" y="642"/>
                    <a:pt x="856" y="642"/>
                  </a:cubicBezTo>
                  <a:cubicBezTo>
                    <a:pt x="1314" y="642"/>
                    <a:pt x="1681" y="458"/>
                    <a:pt x="1681" y="245"/>
                  </a:cubicBezTo>
                  <a:cubicBezTo>
                    <a:pt x="1681" y="153"/>
                    <a:pt x="1620"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7" name="Google Shape;447;p24"/>
            <p:cNvSpPr/>
            <p:nvPr/>
          </p:nvSpPr>
          <p:spPr>
            <a:xfrm>
              <a:off x="2768793" y="2925316"/>
              <a:ext cx="149456" cy="130001"/>
            </a:xfrm>
            <a:custGeom>
              <a:avLst/>
              <a:gdLst/>
              <a:ahLst/>
              <a:cxnLst/>
              <a:rect l="l" t="t" r="r" b="b"/>
              <a:pathLst>
                <a:path w="1529" h="1330" extrusionOk="0">
                  <a:moveTo>
                    <a:pt x="1187" y="0"/>
                  </a:moveTo>
                  <a:cubicBezTo>
                    <a:pt x="996" y="0"/>
                    <a:pt x="727" y="146"/>
                    <a:pt x="490" y="384"/>
                  </a:cubicBezTo>
                  <a:cubicBezTo>
                    <a:pt x="153" y="720"/>
                    <a:pt x="1" y="1118"/>
                    <a:pt x="153" y="1270"/>
                  </a:cubicBezTo>
                  <a:cubicBezTo>
                    <a:pt x="202" y="1311"/>
                    <a:pt x="265" y="1330"/>
                    <a:pt x="338" y="1330"/>
                  </a:cubicBezTo>
                  <a:cubicBezTo>
                    <a:pt x="540" y="1330"/>
                    <a:pt x="815" y="1182"/>
                    <a:pt x="1039" y="934"/>
                  </a:cubicBezTo>
                  <a:cubicBezTo>
                    <a:pt x="1375" y="629"/>
                    <a:pt x="1528" y="232"/>
                    <a:pt x="1375" y="79"/>
                  </a:cubicBezTo>
                  <a:cubicBezTo>
                    <a:pt x="1331" y="25"/>
                    <a:pt x="1265" y="0"/>
                    <a:pt x="118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8" name="Google Shape;448;p24"/>
            <p:cNvSpPr/>
            <p:nvPr/>
          </p:nvSpPr>
          <p:spPr>
            <a:xfrm>
              <a:off x="2783748" y="2925805"/>
              <a:ext cx="134501" cy="129610"/>
            </a:xfrm>
            <a:custGeom>
              <a:avLst/>
              <a:gdLst/>
              <a:ahLst/>
              <a:cxnLst/>
              <a:rect l="l" t="t" r="r" b="b"/>
              <a:pathLst>
                <a:path w="1376" h="1326" extrusionOk="0">
                  <a:moveTo>
                    <a:pt x="1036" y="1"/>
                  </a:moveTo>
                  <a:cubicBezTo>
                    <a:pt x="981" y="1"/>
                    <a:pt x="928" y="16"/>
                    <a:pt x="886" y="43"/>
                  </a:cubicBezTo>
                  <a:cubicBezTo>
                    <a:pt x="978" y="593"/>
                    <a:pt x="581" y="1143"/>
                    <a:pt x="0" y="1235"/>
                  </a:cubicBezTo>
                  <a:lnTo>
                    <a:pt x="0" y="1265"/>
                  </a:lnTo>
                  <a:cubicBezTo>
                    <a:pt x="41" y="1306"/>
                    <a:pt x="100" y="1325"/>
                    <a:pt x="170" y="1325"/>
                  </a:cubicBezTo>
                  <a:cubicBezTo>
                    <a:pt x="362" y="1325"/>
                    <a:pt x="640" y="1183"/>
                    <a:pt x="886" y="960"/>
                  </a:cubicBezTo>
                  <a:cubicBezTo>
                    <a:pt x="1222" y="624"/>
                    <a:pt x="1375" y="227"/>
                    <a:pt x="1222" y="74"/>
                  </a:cubicBezTo>
                  <a:cubicBezTo>
                    <a:pt x="1172" y="23"/>
                    <a:pt x="1103"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9" name="Google Shape;449;p24"/>
            <p:cNvSpPr/>
            <p:nvPr/>
          </p:nvSpPr>
          <p:spPr>
            <a:xfrm>
              <a:off x="2882276" y="2938902"/>
              <a:ext cx="74777" cy="167339"/>
            </a:xfrm>
            <a:custGeom>
              <a:avLst/>
              <a:gdLst/>
              <a:ahLst/>
              <a:cxnLst/>
              <a:rect l="l" t="t" r="r" b="b"/>
              <a:pathLst>
                <a:path w="765" h="1712" extrusionOk="0">
                  <a:moveTo>
                    <a:pt x="367" y="1"/>
                  </a:moveTo>
                  <a:cubicBezTo>
                    <a:pt x="184" y="1"/>
                    <a:pt x="1" y="398"/>
                    <a:pt x="1" y="856"/>
                  </a:cubicBezTo>
                  <a:cubicBezTo>
                    <a:pt x="1" y="1315"/>
                    <a:pt x="153" y="1712"/>
                    <a:pt x="367" y="1712"/>
                  </a:cubicBezTo>
                  <a:cubicBezTo>
                    <a:pt x="581" y="1712"/>
                    <a:pt x="764" y="1315"/>
                    <a:pt x="764" y="856"/>
                  </a:cubicBezTo>
                  <a:cubicBezTo>
                    <a:pt x="764" y="398"/>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0" name="Google Shape;450;p24"/>
            <p:cNvSpPr/>
            <p:nvPr/>
          </p:nvSpPr>
          <p:spPr>
            <a:xfrm>
              <a:off x="2885306" y="2950925"/>
              <a:ext cx="74679" cy="155317"/>
            </a:xfrm>
            <a:custGeom>
              <a:avLst/>
              <a:gdLst/>
              <a:ahLst/>
              <a:cxnLst/>
              <a:rect l="l" t="t" r="r" b="b"/>
              <a:pathLst>
                <a:path w="764" h="1589" extrusionOk="0">
                  <a:moveTo>
                    <a:pt x="581" y="0"/>
                  </a:moveTo>
                  <a:lnTo>
                    <a:pt x="581" y="0"/>
                  </a:lnTo>
                  <a:cubicBezTo>
                    <a:pt x="611" y="458"/>
                    <a:pt x="367" y="856"/>
                    <a:pt x="0" y="1069"/>
                  </a:cubicBezTo>
                  <a:cubicBezTo>
                    <a:pt x="61" y="1375"/>
                    <a:pt x="183" y="1589"/>
                    <a:pt x="367" y="1589"/>
                  </a:cubicBezTo>
                  <a:cubicBezTo>
                    <a:pt x="581" y="1589"/>
                    <a:pt x="764" y="1192"/>
                    <a:pt x="764" y="733"/>
                  </a:cubicBezTo>
                  <a:cubicBezTo>
                    <a:pt x="764" y="489"/>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1" name="Google Shape;451;p24"/>
            <p:cNvSpPr/>
            <p:nvPr/>
          </p:nvSpPr>
          <p:spPr>
            <a:xfrm>
              <a:off x="2921081" y="2927075"/>
              <a:ext cx="149456" cy="128339"/>
            </a:xfrm>
            <a:custGeom>
              <a:avLst/>
              <a:gdLst/>
              <a:ahLst/>
              <a:cxnLst/>
              <a:rect l="l" t="t" r="r" b="b"/>
              <a:pathLst>
                <a:path w="1529" h="1313" extrusionOk="0">
                  <a:moveTo>
                    <a:pt x="341" y="1"/>
                  </a:moveTo>
                  <a:cubicBezTo>
                    <a:pt x="267" y="1"/>
                    <a:pt x="203" y="20"/>
                    <a:pt x="153" y="61"/>
                  </a:cubicBezTo>
                  <a:cubicBezTo>
                    <a:pt x="1" y="214"/>
                    <a:pt x="153" y="611"/>
                    <a:pt x="489" y="947"/>
                  </a:cubicBezTo>
                  <a:cubicBezTo>
                    <a:pt x="735" y="1170"/>
                    <a:pt x="1014" y="1312"/>
                    <a:pt x="1206" y="1312"/>
                  </a:cubicBezTo>
                  <a:cubicBezTo>
                    <a:pt x="1276" y="1312"/>
                    <a:pt x="1334" y="1293"/>
                    <a:pt x="1375" y="1252"/>
                  </a:cubicBezTo>
                  <a:cubicBezTo>
                    <a:pt x="1528" y="1100"/>
                    <a:pt x="1375" y="702"/>
                    <a:pt x="1039" y="366"/>
                  </a:cubicBezTo>
                  <a:cubicBezTo>
                    <a:pt x="816" y="143"/>
                    <a:pt x="543" y="1"/>
                    <a:pt x="34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2" name="Google Shape;452;p24"/>
            <p:cNvSpPr/>
            <p:nvPr/>
          </p:nvSpPr>
          <p:spPr>
            <a:xfrm>
              <a:off x="2921081" y="2927173"/>
              <a:ext cx="140463" cy="113384"/>
            </a:xfrm>
            <a:custGeom>
              <a:avLst/>
              <a:gdLst/>
              <a:ahLst/>
              <a:cxnLst/>
              <a:rect l="l" t="t" r="r" b="b"/>
              <a:pathLst>
                <a:path w="1437" h="1160" extrusionOk="0">
                  <a:moveTo>
                    <a:pt x="320" y="1"/>
                  </a:moveTo>
                  <a:cubicBezTo>
                    <a:pt x="251" y="1"/>
                    <a:pt x="194" y="20"/>
                    <a:pt x="153" y="60"/>
                  </a:cubicBezTo>
                  <a:cubicBezTo>
                    <a:pt x="1" y="213"/>
                    <a:pt x="153" y="610"/>
                    <a:pt x="489" y="946"/>
                  </a:cubicBezTo>
                  <a:lnTo>
                    <a:pt x="520" y="946"/>
                  </a:lnTo>
                  <a:cubicBezTo>
                    <a:pt x="581" y="915"/>
                    <a:pt x="673" y="915"/>
                    <a:pt x="764" y="915"/>
                  </a:cubicBezTo>
                  <a:cubicBezTo>
                    <a:pt x="978" y="915"/>
                    <a:pt x="1223" y="1007"/>
                    <a:pt x="1436" y="1160"/>
                  </a:cubicBezTo>
                  <a:cubicBezTo>
                    <a:pt x="1406" y="854"/>
                    <a:pt x="1284" y="579"/>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3" name="Google Shape;453;p24"/>
            <p:cNvSpPr/>
            <p:nvPr/>
          </p:nvSpPr>
          <p:spPr>
            <a:xfrm>
              <a:off x="2945029" y="2879180"/>
              <a:ext cx="167246" cy="74775"/>
            </a:xfrm>
            <a:custGeom>
              <a:avLst/>
              <a:gdLst/>
              <a:ahLst/>
              <a:cxnLst/>
              <a:rect l="l" t="t" r="r" b="b"/>
              <a:pathLst>
                <a:path w="1711" h="765" extrusionOk="0">
                  <a:moveTo>
                    <a:pt x="855" y="1"/>
                  </a:moveTo>
                  <a:cubicBezTo>
                    <a:pt x="367" y="1"/>
                    <a:pt x="0" y="184"/>
                    <a:pt x="0" y="368"/>
                  </a:cubicBezTo>
                  <a:cubicBezTo>
                    <a:pt x="0" y="581"/>
                    <a:pt x="367" y="765"/>
                    <a:pt x="855" y="765"/>
                  </a:cubicBezTo>
                  <a:cubicBezTo>
                    <a:pt x="1314" y="765"/>
                    <a:pt x="1711" y="581"/>
                    <a:pt x="1711" y="368"/>
                  </a:cubicBezTo>
                  <a:cubicBezTo>
                    <a:pt x="1711" y="184"/>
                    <a:pt x="131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4" name="Google Shape;454;p24"/>
            <p:cNvSpPr/>
            <p:nvPr/>
          </p:nvSpPr>
          <p:spPr>
            <a:xfrm>
              <a:off x="2945029" y="2879180"/>
              <a:ext cx="146328" cy="74775"/>
            </a:xfrm>
            <a:custGeom>
              <a:avLst/>
              <a:gdLst/>
              <a:ahLst/>
              <a:cxnLst/>
              <a:rect l="l" t="t" r="r" b="b"/>
              <a:pathLst>
                <a:path w="1497" h="765" extrusionOk="0">
                  <a:moveTo>
                    <a:pt x="489" y="1"/>
                  </a:moveTo>
                  <a:cubicBezTo>
                    <a:pt x="214" y="62"/>
                    <a:pt x="0" y="215"/>
                    <a:pt x="0" y="368"/>
                  </a:cubicBezTo>
                  <a:cubicBezTo>
                    <a:pt x="0" y="551"/>
                    <a:pt x="397" y="765"/>
                    <a:pt x="855" y="765"/>
                  </a:cubicBezTo>
                  <a:cubicBezTo>
                    <a:pt x="1069" y="765"/>
                    <a:pt x="1314" y="704"/>
                    <a:pt x="1497" y="612"/>
                  </a:cubicBezTo>
                  <a:lnTo>
                    <a:pt x="1436" y="612"/>
                  </a:lnTo>
                  <a:cubicBezTo>
                    <a:pt x="1414" y="614"/>
                    <a:pt x="1391" y="615"/>
                    <a:pt x="1369" y="615"/>
                  </a:cubicBezTo>
                  <a:cubicBezTo>
                    <a:pt x="995" y="615"/>
                    <a:pt x="633" y="37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5" name="Google Shape;455;p24"/>
            <p:cNvSpPr/>
            <p:nvPr/>
          </p:nvSpPr>
          <p:spPr>
            <a:xfrm>
              <a:off x="2921081" y="2773029"/>
              <a:ext cx="149456" cy="130001"/>
            </a:xfrm>
            <a:custGeom>
              <a:avLst/>
              <a:gdLst/>
              <a:ahLst/>
              <a:cxnLst/>
              <a:rect l="l" t="t" r="r" b="b"/>
              <a:pathLst>
                <a:path w="1529" h="1330" extrusionOk="0">
                  <a:moveTo>
                    <a:pt x="1168" y="0"/>
                  </a:moveTo>
                  <a:cubicBezTo>
                    <a:pt x="968" y="0"/>
                    <a:pt x="706" y="147"/>
                    <a:pt x="489" y="384"/>
                  </a:cubicBezTo>
                  <a:cubicBezTo>
                    <a:pt x="153" y="720"/>
                    <a:pt x="1" y="1118"/>
                    <a:pt x="153" y="1270"/>
                  </a:cubicBezTo>
                  <a:cubicBezTo>
                    <a:pt x="194" y="1311"/>
                    <a:pt x="251" y="1330"/>
                    <a:pt x="320" y="1330"/>
                  </a:cubicBezTo>
                  <a:cubicBezTo>
                    <a:pt x="512" y="1330"/>
                    <a:pt x="792" y="1182"/>
                    <a:pt x="1039" y="934"/>
                  </a:cubicBezTo>
                  <a:cubicBezTo>
                    <a:pt x="1375" y="629"/>
                    <a:pt x="1528" y="232"/>
                    <a:pt x="1375" y="79"/>
                  </a:cubicBezTo>
                  <a:cubicBezTo>
                    <a:pt x="1322" y="25"/>
                    <a:pt x="1250" y="0"/>
                    <a:pt x="116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6" name="Google Shape;456;p24"/>
            <p:cNvSpPr/>
            <p:nvPr/>
          </p:nvSpPr>
          <p:spPr>
            <a:xfrm>
              <a:off x="2927044" y="2834413"/>
              <a:ext cx="122575" cy="66076"/>
            </a:xfrm>
            <a:custGeom>
              <a:avLst/>
              <a:gdLst/>
              <a:ahLst/>
              <a:cxnLst/>
              <a:rect l="l" t="t" r="r" b="b"/>
              <a:pathLst>
                <a:path w="1254" h="676" extrusionOk="0">
                  <a:moveTo>
                    <a:pt x="1253" y="1"/>
                  </a:moveTo>
                  <a:cubicBezTo>
                    <a:pt x="1101" y="184"/>
                    <a:pt x="887" y="276"/>
                    <a:pt x="642" y="276"/>
                  </a:cubicBezTo>
                  <a:cubicBezTo>
                    <a:pt x="459" y="276"/>
                    <a:pt x="276" y="215"/>
                    <a:pt x="154" y="123"/>
                  </a:cubicBezTo>
                  <a:cubicBezTo>
                    <a:pt x="31" y="337"/>
                    <a:pt x="1" y="551"/>
                    <a:pt x="123" y="642"/>
                  </a:cubicBezTo>
                  <a:cubicBezTo>
                    <a:pt x="145" y="664"/>
                    <a:pt x="188" y="676"/>
                    <a:pt x="245" y="676"/>
                  </a:cubicBezTo>
                  <a:cubicBezTo>
                    <a:pt x="426" y="676"/>
                    <a:pt x="746" y="562"/>
                    <a:pt x="978" y="306"/>
                  </a:cubicBezTo>
                  <a:cubicBezTo>
                    <a:pt x="1101" y="215"/>
                    <a:pt x="1192" y="123"/>
                    <a:pt x="125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7" name="Google Shape;457;p24"/>
            <p:cNvSpPr/>
            <p:nvPr/>
          </p:nvSpPr>
          <p:spPr>
            <a:xfrm>
              <a:off x="2870351" y="2876248"/>
              <a:ext cx="89634" cy="75459"/>
            </a:xfrm>
            <a:custGeom>
              <a:avLst/>
              <a:gdLst/>
              <a:ahLst/>
              <a:cxnLst/>
              <a:rect l="l" t="t" r="r" b="b"/>
              <a:pathLst>
                <a:path w="917" h="772" extrusionOk="0">
                  <a:moveTo>
                    <a:pt x="520" y="0"/>
                  </a:moveTo>
                  <a:cubicBezTo>
                    <a:pt x="184" y="0"/>
                    <a:pt x="0" y="428"/>
                    <a:pt x="245" y="673"/>
                  </a:cubicBezTo>
                  <a:cubicBezTo>
                    <a:pt x="322" y="740"/>
                    <a:pt x="418" y="771"/>
                    <a:pt x="513" y="771"/>
                  </a:cubicBezTo>
                  <a:cubicBezTo>
                    <a:pt x="717" y="771"/>
                    <a:pt x="917" y="627"/>
                    <a:pt x="917" y="398"/>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8" name="Google Shape;458;p24"/>
            <p:cNvSpPr/>
            <p:nvPr/>
          </p:nvSpPr>
          <p:spPr>
            <a:xfrm>
              <a:off x="3819856" y="1681903"/>
              <a:ext cx="74777" cy="167242"/>
            </a:xfrm>
            <a:custGeom>
              <a:avLst/>
              <a:gdLst/>
              <a:ahLst/>
              <a:cxnLst/>
              <a:rect l="l" t="t" r="r" b="b"/>
              <a:pathLst>
                <a:path w="765" h="1711" extrusionOk="0">
                  <a:moveTo>
                    <a:pt x="367" y="0"/>
                  </a:moveTo>
                  <a:cubicBezTo>
                    <a:pt x="154" y="0"/>
                    <a:pt x="1" y="397"/>
                    <a:pt x="1" y="855"/>
                  </a:cubicBezTo>
                  <a:cubicBezTo>
                    <a:pt x="1" y="1314"/>
                    <a:pt x="154" y="1711"/>
                    <a:pt x="367" y="1711"/>
                  </a:cubicBezTo>
                  <a:cubicBezTo>
                    <a:pt x="581" y="1711"/>
                    <a:pt x="764" y="1314"/>
                    <a:pt x="764" y="85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9" name="Google Shape;459;p24"/>
            <p:cNvSpPr/>
            <p:nvPr/>
          </p:nvSpPr>
          <p:spPr>
            <a:xfrm>
              <a:off x="3816924" y="1786392"/>
              <a:ext cx="74679" cy="62752"/>
            </a:xfrm>
            <a:custGeom>
              <a:avLst/>
              <a:gdLst/>
              <a:ahLst/>
              <a:cxnLst/>
              <a:rect l="l" t="t" r="r" b="b"/>
              <a:pathLst>
                <a:path w="764" h="642" extrusionOk="0">
                  <a:moveTo>
                    <a:pt x="764" y="0"/>
                  </a:moveTo>
                  <a:lnTo>
                    <a:pt x="764" y="0"/>
                  </a:lnTo>
                  <a:cubicBezTo>
                    <a:pt x="642" y="61"/>
                    <a:pt x="489" y="92"/>
                    <a:pt x="336" y="92"/>
                  </a:cubicBezTo>
                  <a:cubicBezTo>
                    <a:pt x="214" y="92"/>
                    <a:pt x="122" y="61"/>
                    <a:pt x="0" y="31"/>
                  </a:cubicBezTo>
                  <a:lnTo>
                    <a:pt x="0" y="31"/>
                  </a:lnTo>
                  <a:cubicBezTo>
                    <a:pt x="61" y="367"/>
                    <a:pt x="214" y="642"/>
                    <a:pt x="397" y="642"/>
                  </a:cubicBezTo>
                  <a:cubicBezTo>
                    <a:pt x="581" y="642"/>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0" name="Google Shape;460;p24"/>
            <p:cNvSpPr/>
            <p:nvPr/>
          </p:nvSpPr>
          <p:spPr>
            <a:xfrm>
              <a:off x="3706373" y="1732241"/>
              <a:ext cx="146426" cy="128730"/>
            </a:xfrm>
            <a:custGeom>
              <a:avLst/>
              <a:gdLst/>
              <a:ahLst/>
              <a:cxnLst/>
              <a:rect l="l" t="t" r="r" b="b"/>
              <a:pathLst>
                <a:path w="1498" h="1317" extrusionOk="0">
                  <a:moveTo>
                    <a:pt x="333" y="1"/>
                  </a:moveTo>
                  <a:cubicBezTo>
                    <a:pt x="259" y="1"/>
                    <a:pt x="198" y="22"/>
                    <a:pt x="154" y="66"/>
                  </a:cubicBezTo>
                  <a:cubicBezTo>
                    <a:pt x="1" y="218"/>
                    <a:pt x="123" y="615"/>
                    <a:pt x="459" y="951"/>
                  </a:cubicBezTo>
                  <a:cubicBezTo>
                    <a:pt x="705" y="1175"/>
                    <a:pt x="984" y="1317"/>
                    <a:pt x="1176" y="1317"/>
                  </a:cubicBezTo>
                  <a:cubicBezTo>
                    <a:pt x="1246" y="1317"/>
                    <a:pt x="1304" y="1298"/>
                    <a:pt x="1345" y="1257"/>
                  </a:cubicBezTo>
                  <a:cubicBezTo>
                    <a:pt x="1498" y="1104"/>
                    <a:pt x="1345" y="707"/>
                    <a:pt x="1040" y="371"/>
                  </a:cubicBezTo>
                  <a:cubicBezTo>
                    <a:pt x="778" y="131"/>
                    <a:pt x="517" y="1"/>
                    <a:pt x="33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1" name="Google Shape;461;p24"/>
            <p:cNvSpPr/>
            <p:nvPr/>
          </p:nvSpPr>
          <p:spPr>
            <a:xfrm>
              <a:off x="3754171" y="1810242"/>
              <a:ext cx="92665" cy="53760"/>
            </a:xfrm>
            <a:custGeom>
              <a:avLst/>
              <a:gdLst/>
              <a:ahLst/>
              <a:cxnLst/>
              <a:rect l="l" t="t" r="r" b="b"/>
              <a:pathLst>
                <a:path w="948" h="550" extrusionOk="0">
                  <a:moveTo>
                    <a:pt x="826" y="1"/>
                  </a:moveTo>
                  <a:cubicBezTo>
                    <a:pt x="642" y="123"/>
                    <a:pt x="428" y="184"/>
                    <a:pt x="184" y="184"/>
                  </a:cubicBezTo>
                  <a:lnTo>
                    <a:pt x="1" y="184"/>
                  </a:lnTo>
                  <a:cubicBezTo>
                    <a:pt x="224" y="408"/>
                    <a:pt x="497" y="549"/>
                    <a:pt x="687" y="549"/>
                  </a:cubicBezTo>
                  <a:cubicBezTo>
                    <a:pt x="757" y="549"/>
                    <a:pt x="815" y="530"/>
                    <a:pt x="856" y="489"/>
                  </a:cubicBezTo>
                  <a:cubicBezTo>
                    <a:pt x="948" y="398"/>
                    <a:pt x="917" y="215"/>
                    <a:pt x="82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2" name="Google Shape;462;p24"/>
            <p:cNvSpPr/>
            <p:nvPr/>
          </p:nvSpPr>
          <p:spPr>
            <a:xfrm>
              <a:off x="3664636" y="1834189"/>
              <a:ext cx="164314" cy="74677"/>
            </a:xfrm>
            <a:custGeom>
              <a:avLst/>
              <a:gdLst/>
              <a:ahLst/>
              <a:cxnLst/>
              <a:rect l="l" t="t" r="r" b="b"/>
              <a:pathLst>
                <a:path w="1681" h="764" extrusionOk="0">
                  <a:moveTo>
                    <a:pt x="825" y="0"/>
                  </a:moveTo>
                  <a:cubicBezTo>
                    <a:pt x="367" y="0"/>
                    <a:pt x="0" y="183"/>
                    <a:pt x="0" y="367"/>
                  </a:cubicBezTo>
                  <a:cubicBezTo>
                    <a:pt x="0" y="580"/>
                    <a:pt x="367" y="764"/>
                    <a:pt x="825" y="764"/>
                  </a:cubicBezTo>
                  <a:cubicBezTo>
                    <a:pt x="1314" y="764"/>
                    <a:pt x="1680" y="580"/>
                    <a:pt x="1680" y="367"/>
                  </a:cubicBezTo>
                  <a:cubicBezTo>
                    <a:pt x="1680" y="18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3" name="Google Shape;463;p24"/>
            <p:cNvSpPr/>
            <p:nvPr/>
          </p:nvSpPr>
          <p:spPr>
            <a:xfrm>
              <a:off x="3664636" y="1849046"/>
              <a:ext cx="164314" cy="62850"/>
            </a:xfrm>
            <a:custGeom>
              <a:avLst/>
              <a:gdLst/>
              <a:ahLst/>
              <a:cxnLst/>
              <a:rect l="l" t="t" r="r" b="b"/>
              <a:pathLst>
                <a:path w="1681" h="643" extrusionOk="0">
                  <a:moveTo>
                    <a:pt x="1497" y="1"/>
                  </a:moveTo>
                  <a:cubicBezTo>
                    <a:pt x="1314" y="276"/>
                    <a:pt x="978" y="459"/>
                    <a:pt x="611" y="459"/>
                  </a:cubicBezTo>
                  <a:cubicBezTo>
                    <a:pt x="397" y="459"/>
                    <a:pt x="184" y="398"/>
                    <a:pt x="0" y="245"/>
                  </a:cubicBezTo>
                  <a:lnTo>
                    <a:pt x="0" y="245"/>
                  </a:lnTo>
                  <a:cubicBezTo>
                    <a:pt x="0" y="459"/>
                    <a:pt x="367" y="642"/>
                    <a:pt x="825" y="642"/>
                  </a:cubicBezTo>
                  <a:cubicBezTo>
                    <a:pt x="1283" y="642"/>
                    <a:pt x="1680" y="459"/>
                    <a:pt x="1680" y="245"/>
                  </a:cubicBezTo>
                  <a:cubicBezTo>
                    <a:pt x="1680" y="154"/>
                    <a:pt x="1619"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4" name="Google Shape;464;p24"/>
            <p:cNvSpPr/>
            <p:nvPr/>
          </p:nvSpPr>
          <p:spPr>
            <a:xfrm>
              <a:off x="3703441" y="1885114"/>
              <a:ext cx="149358" cy="128632"/>
            </a:xfrm>
            <a:custGeom>
              <a:avLst/>
              <a:gdLst/>
              <a:ahLst/>
              <a:cxnLst/>
              <a:rect l="l" t="t" r="r" b="b"/>
              <a:pathLst>
                <a:path w="1528" h="1316" extrusionOk="0">
                  <a:moveTo>
                    <a:pt x="1209" y="0"/>
                  </a:moveTo>
                  <a:cubicBezTo>
                    <a:pt x="1017" y="0"/>
                    <a:pt x="737" y="148"/>
                    <a:pt x="489" y="396"/>
                  </a:cubicBezTo>
                  <a:cubicBezTo>
                    <a:pt x="153" y="701"/>
                    <a:pt x="0" y="1098"/>
                    <a:pt x="153" y="1251"/>
                  </a:cubicBezTo>
                  <a:cubicBezTo>
                    <a:pt x="197" y="1295"/>
                    <a:pt x="263" y="1316"/>
                    <a:pt x="343" y="1316"/>
                  </a:cubicBezTo>
                  <a:cubicBezTo>
                    <a:pt x="541" y="1316"/>
                    <a:pt x="821" y="1185"/>
                    <a:pt x="1039" y="945"/>
                  </a:cubicBezTo>
                  <a:cubicBezTo>
                    <a:pt x="1375" y="609"/>
                    <a:pt x="1528" y="212"/>
                    <a:pt x="1375" y="59"/>
                  </a:cubicBezTo>
                  <a:cubicBezTo>
                    <a:pt x="1335" y="19"/>
                    <a:pt x="1277" y="0"/>
                    <a:pt x="120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5" name="Google Shape;465;p24"/>
            <p:cNvSpPr/>
            <p:nvPr/>
          </p:nvSpPr>
          <p:spPr>
            <a:xfrm>
              <a:off x="3718396" y="1883746"/>
              <a:ext cx="134403" cy="129512"/>
            </a:xfrm>
            <a:custGeom>
              <a:avLst/>
              <a:gdLst/>
              <a:ahLst/>
              <a:cxnLst/>
              <a:rect l="l" t="t" r="r" b="b"/>
              <a:pathLst>
                <a:path w="1375" h="1325" extrusionOk="0">
                  <a:moveTo>
                    <a:pt x="1020" y="0"/>
                  </a:moveTo>
                  <a:cubicBezTo>
                    <a:pt x="965" y="0"/>
                    <a:pt x="910" y="15"/>
                    <a:pt x="855" y="43"/>
                  </a:cubicBezTo>
                  <a:cubicBezTo>
                    <a:pt x="978" y="623"/>
                    <a:pt x="581" y="1173"/>
                    <a:pt x="0" y="1234"/>
                  </a:cubicBezTo>
                  <a:cubicBezTo>
                    <a:pt x="0" y="1265"/>
                    <a:pt x="0" y="1265"/>
                    <a:pt x="0" y="1265"/>
                  </a:cubicBezTo>
                  <a:cubicBezTo>
                    <a:pt x="41" y="1306"/>
                    <a:pt x="100" y="1325"/>
                    <a:pt x="170" y="1325"/>
                  </a:cubicBezTo>
                  <a:cubicBezTo>
                    <a:pt x="361" y="1325"/>
                    <a:pt x="640" y="1183"/>
                    <a:pt x="886" y="959"/>
                  </a:cubicBezTo>
                  <a:cubicBezTo>
                    <a:pt x="1192" y="623"/>
                    <a:pt x="1375" y="226"/>
                    <a:pt x="1222" y="73"/>
                  </a:cubicBezTo>
                  <a:cubicBezTo>
                    <a:pt x="1155" y="23"/>
                    <a:pt x="1088" y="0"/>
                    <a:pt x="10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6" name="Google Shape;466;p24"/>
            <p:cNvSpPr/>
            <p:nvPr/>
          </p:nvSpPr>
          <p:spPr>
            <a:xfrm>
              <a:off x="3813894" y="1896844"/>
              <a:ext cx="74777" cy="167339"/>
            </a:xfrm>
            <a:custGeom>
              <a:avLst/>
              <a:gdLst/>
              <a:ahLst/>
              <a:cxnLst/>
              <a:rect l="l" t="t" r="r" b="b"/>
              <a:pathLst>
                <a:path w="765" h="1712" extrusionOk="0">
                  <a:moveTo>
                    <a:pt x="398" y="1"/>
                  </a:moveTo>
                  <a:cubicBezTo>
                    <a:pt x="184" y="1"/>
                    <a:pt x="1" y="398"/>
                    <a:pt x="1" y="856"/>
                  </a:cubicBezTo>
                  <a:cubicBezTo>
                    <a:pt x="1" y="1314"/>
                    <a:pt x="184" y="1711"/>
                    <a:pt x="398" y="1711"/>
                  </a:cubicBezTo>
                  <a:cubicBezTo>
                    <a:pt x="612" y="1711"/>
                    <a:pt x="764" y="1314"/>
                    <a:pt x="764" y="856"/>
                  </a:cubicBezTo>
                  <a:cubicBezTo>
                    <a:pt x="764" y="398"/>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7" name="Google Shape;467;p24"/>
            <p:cNvSpPr/>
            <p:nvPr/>
          </p:nvSpPr>
          <p:spPr>
            <a:xfrm>
              <a:off x="3819856" y="1911799"/>
              <a:ext cx="74777" cy="152384"/>
            </a:xfrm>
            <a:custGeom>
              <a:avLst/>
              <a:gdLst/>
              <a:ahLst/>
              <a:cxnLst/>
              <a:rect l="l" t="t" r="r" b="b"/>
              <a:pathLst>
                <a:path w="765" h="1559" extrusionOk="0">
                  <a:moveTo>
                    <a:pt x="551" y="0"/>
                  </a:moveTo>
                  <a:lnTo>
                    <a:pt x="551" y="0"/>
                  </a:lnTo>
                  <a:cubicBezTo>
                    <a:pt x="612" y="428"/>
                    <a:pt x="367" y="825"/>
                    <a:pt x="1" y="1039"/>
                  </a:cubicBezTo>
                  <a:cubicBezTo>
                    <a:pt x="62" y="1344"/>
                    <a:pt x="184" y="1558"/>
                    <a:pt x="367" y="1558"/>
                  </a:cubicBezTo>
                  <a:cubicBezTo>
                    <a:pt x="551" y="1558"/>
                    <a:pt x="764" y="1161"/>
                    <a:pt x="764" y="703"/>
                  </a:cubicBezTo>
                  <a:cubicBezTo>
                    <a:pt x="764" y="459"/>
                    <a:pt x="703" y="214"/>
                    <a:pt x="55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8" name="Google Shape;468;p24"/>
            <p:cNvSpPr/>
            <p:nvPr/>
          </p:nvSpPr>
          <p:spPr>
            <a:xfrm>
              <a:off x="3855729" y="1885017"/>
              <a:ext cx="149358" cy="128730"/>
            </a:xfrm>
            <a:custGeom>
              <a:avLst/>
              <a:gdLst/>
              <a:ahLst/>
              <a:cxnLst/>
              <a:rect l="l" t="t" r="r" b="b"/>
              <a:pathLst>
                <a:path w="1528" h="1317" extrusionOk="0">
                  <a:moveTo>
                    <a:pt x="336" y="1"/>
                  </a:moveTo>
                  <a:cubicBezTo>
                    <a:pt x="264" y="1"/>
                    <a:pt x="202" y="20"/>
                    <a:pt x="153" y="60"/>
                  </a:cubicBezTo>
                  <a:cubicBezTo>
                    <a:pt x="0" y="213"/>
                    <a:pt x="153" y="610"/>
                    <a:pt x="489" y="946"/>
                  </a:cubicBezTo>
                  <a:cubicBezTo>
                    <a:pt x="729" y="1186"/>
                    <a:pt x="999" y="1317"/>
                    <a:pt x="1190" y="1317"/>
                  </a:cubicBezTo>
                  <a:cubicBezTo>
                    <a:pt x="1267" y="1317"/>
                    <a:pt x="1331" y="1296"/>
                    <a:pt x="1375" y="1252"/>
                  </a:cubicBezTo>
                  <a:cubicBezTo>
                    <a:pt x="1528" y="1099"/>
                    <a:pt x="1375" y="702"/>
                    <a:pt x="1039" y="366"/>
                  </a:cubicBezTo>
                  <a:cubicBezTo>
                    <a:pt x="793" y="142"/>
                    <a:pt x="531" y="1"/>
                    <a:pt x="3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9" name="Google Shape;469;p24"/>
            <p:cNvSpPr/>
            <p:nvPr/>
          </p:nvSpPr>
          <p:spPr>
            <a:xfrm>
              <a:off x="3855729" y="1885114"/>
              <a:ext cx="137433" cy="113384"/>
            </a:xfrm>
            <a:custGeom>
              <a:avLst/>
              <a:gdLst/>
              <a:ahLst/>
              <a:cxnLst/>
              <a:rect l="l" t="t" r="r" b="b"/>
              <a:pathLst>
                <a:path w="1406" h="1160" extrusionOk="0">
                  <a:moveTo>
                    <a:pt x="320" y="0"/>
                  </a:moveTo>
                  <a:cubicBezTo>
                    <a:pt x="251" y="0"/>
                    <a:pt x="193" y="19"/>
                    <a:pt x="153" y="59"/>
                  </a:cubicBezTo>
                  <a:cubicBezTo>
                    <a:pt x="0" y="212"/>
                    <a:pt x="153" y="609"/>
                    <a:pt x="459" y="945"/>
                  </a:cubicBezTo>
                  <a:lnTo>
                    <a:pt x="489" y="945"/>
                  </a:lnTo>
                  <a:cubicBezTo>
                    <a:pt x="581" y="945"/>
                    <a:pt x="672" y="915"/>
                    <a:pt x="734" y="915"/>
                  </a:cubicBezTo>
                  <a:cubicBezTo>
                    <a:pt x="978" y="915"/>
                    <a:pt x="1222" y="1006"/>
                    <a:pt x="1406" y="1159"/>
                  </a:cubicBezTo>
                  <a:cubicBezTo>
                    <a:pt x="1406" y="854"/>
                    <a:pt x="1283" y="579"/>
                    <a:pt x="1039" y="396"/>
                  </a:cubicBezTo>
                  <a:cubicBezTo>
                    <a:pt x="792" y="148"/>
                    <a:pt x="511"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0" name="Google Shape;470;p24"/>
            <p:cNvSpPr/>
            <p:nvPr/>
          </p:nvSpPr>
          <p:spPr>
            <a:xfrm>
              <a:off x="3879579" y="1837122"/>
              <a:ext cx="167344" cy="74775"/>
            </a:xfrm>
            <a:custGeom>
              <a:avLst/>
              <a:gdLst/>
              <a:ahLst/>
              <a:cxnLst/>
              <a:rect l="l" t="t" r="r" b="b"/>
              <a:pathLst>
                <a:path w="1712" h="765" extrusionOk="0">
                  <a:moveTo>
                    <a:pt x="856" y="1"/>
                  </a:moveTo>
                  <a:cubicBezTo>
                    <a:pt x="367" y="1"/>
                    <a:pt x="1" y="184"/>
                    <a:pt x="1" y="367"/>
                  </a:cubicBezTo>
                  <a:cubicBezTo>
                    <a:pt x="1"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1" name="Google Shape;471;p24"/>
            <p:cNvSpPr/>
            <p:nvPr/>
          </p:nvSpPr>
          <p:spPr>
            <a:xfrm>
              <a:off x="3879579" y="1837122"/>
              <a:ext cx="146426" cy="74775"/>
            </a:xfrm>
            <a:custGeom>
              <a:avLst/>
              <a:gdLst/>
              <a:ahLst/>
              <a:cxnLst/>
              <a:rect l="l" t="t" r="r" b="b"/>
              <a:pathLst>
                <a:path w="1498" h="765" extrusionOk="0">
                  <a:moveTo>
                    <a:pt x="490" y="1"/>
                  </a:moveTo>
                  <a:cubicBezTo>
                    <a:pt x="184" y="62"/>
                    <a:pt x="1" y="214"/>
                    <a:pt x="1" y="398"/>
                  </a:cubicBezTo>
                  <a:cubicBezTo>
                    <a:pt x="1" y="612"/>
                    <a:pt x="367" y="764"/>
                    <a:pt x="856" y="764"/>
                  </a:cubicBezTo>
                  <a:cubicBezTo>
                    <a:pt x="1070" y="764"/>
                    <a:pt x="1314" y="703"/>
                    <a:pt x="1498" y="612"/>
                  </a:cubicBezTo>
                  <a:lnTo>
                    <a:pt x="1437" y="612"/>
                  </a:lnTo>
                  <a:cubicBezTo>
                    <a:pt x="1414" y="613"/>
                    <a:pt x="1392" y="614"/>
                    <a:pt x="1370" y="614"/>
                  </a:cubicBezTo>
                  <a:cubicBezTo>
                    <a:pt x="995" y="614"/>
                    <a:pt x="634" y="375"/>
                    <a:pt x="49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2" name="Google Shape;472;p24"/>
            <p:cNvSpPr/>
            <p:nvPr/>
          </p:nvSpPr>
          <p:spPr>
            <a:xfrm>
              <a:off x="3855729" y="1732241"/>
              <a:ext cx="149358" cy="128730"/>
            </a:xfrm>
            <a:custGeom>
              <a:avLst/>
              <a:gdLst/>
              <a:ahLst/>
              <a:cxnLst/>
              <a:rect l="l" t="t" r="r" b="b"/>
              <a:pathLst>
                <a:path w="1528" h="1317" extrusionOk="0">
                  <a:moveTo>
                    <a:pt x="1185" y="1"/>
                  </a:moveTo>
                  <a:cubicBezTo>
                    <a:pt x="987" y="1"/>
                    <a:pt x="707" y="131"/>
                    <a:pt x="489" y="371"/>
                  </a:cubicBezTo>
                  <a:cubicBezTo>
                    <a:pt x="153" y="707"/>
                    <a:pt x="0" y="1104"/>
                    <a:pt x="153" y="1257"/>
                  </a:cubicBezTo>
                  <a:cubicBezTo>
                    <a:pt x="194" y="1298"/>
                    <a:pt x="253" y="1317"/>
                    <a:pt x="323" y="1317"/>
                  </a:cubicBezTo>
                  <a:cubicBezTo>
                    <a:pt x="514" y="1317"/>
                    <a:pt x="793" y="1175"/>
                    <a:pt x="1039" y="951"/>
                  </a:cubicBezTo>
                  <a:cubicBezTo>
                    <a:pt x="1375" y="615"/>
                    <a:pt x="1528" y="218"/>
                    <a:pt x="1375" y="66"/>
                  </a:cubicBezTo>
                  <a:cubicBezTo>
                    <a:pt x="1331" y="22"/>
                    <a:pt x="1265" y="1"/>
                    <a:pt x="118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3" name="Google Shape;473;p24"/>
            <p:cNvSpPr/>
            <p:nvPr/>
          </p:nvSpPr>
          <p:spPr>
            <a:xfrm>
              <a:off x="3861692" y="1792354"/>
              <a:ext cx="122478" cy="66076"/>
            </a:xfrm>
            <a:custGeom>
              <a:avLst/>
              <a:gdLst/>
              <a:ahLst/>
              <a:cxnLst/>
              <a:rect l="l" t="t" r="r" b="b"/>
              <a:pathLst>
                <a:path w="1253" h="676" extrusionOk="0">
                  <a:moveTo>
                    <a:pt x="1253" y="0"/>
                  </a:moveTo>
                  <a:lnTo>
                    <a:pt x="1253" y="0"/>
                  </a:lnTo>
                  <a:cubicBezTo>
                    <a:pt x="1100" y="184"/>
                    <a:pt x="856" y="275"/>
                    <a:pt x="642" y="275"/>
                  </a:cubicBezTo>
                  <a:cubicBezTo>
                    <a:pt x="459" y="275"/>
                    <a:pt x="275" y="214"/>
                    <a:pt x="153" y="123"/>
                  </a:cubicBezTo>
                  <a:cubicBezTo>
                    <a:pt x="31" y="336"/>
                    <a:pt x="0" y="550"/>
                    <a:pt x="92" y="642"/>
                  </a:cubicBezTo>
                  <a:cubicBezTo>
                    <a:pt x="121" y="664"/>
                    <a:pt x="169" y="675"/>
                    <a:pt x="228" y="675"/>
                  </a:cubicBezTo>
                  <a:cubicBezTo>
                    <a:pt x="415" y="675"/>
                    <a:pt x="723" y="561"/>
                    <a:pt x="978" y="306"/>
                  </a:cubicBezTo>
                  <a:cubicBezTo>
                    <a:pt x="107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4" name="Google Shape;474;p24"/>
            <p:cNvSpPr/>
            <p:nvPr/>
          </p:nvSpPr>
          <p:spPr>
            <a:xfrm>
              <a:off x="3804999" y="1834189"/>
              <a:ext cx="89634" cy="76730"/>
            </a:xfrm>
            <a:custGeom>
              <a:avLst/>
              <a:gdLst/>
              <a:ahLst/>
              <a:cxnLst/>
              <a:rect l="l" t="t" r="r" b="b"/>
              <a:pathLst>
                <a:path w="917" h="785" extrusionOk="0">
                  <a:moveTo>
                    <a:pt x="519" y="0"/>
                  </a:moveTo>
                  <a:cubicBezTo>
                    <a:pt x="183" y="0"/>
                    <a:pt x="0" y="428"/>
                    <a:pt x="244" y="672"/>
                  </a:cubicBezTo>
                  <a:cubicBezTo>
                    <a:pt x="322" y="750"/>
                    <a:pt x="419" y="784"/>
                    <a:pt x="514" y="784"/>
                  </a:cubicBezTo>
                  <a:cubicBezTo>
                    <a:pt x="718" y="784"/>
                    <a:pt x="916" y="626"/>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5" name="Google Shape;475;p24"/>
            <p:cNvSpPr/>
            <p:nvPr/>
          </p:nvSpPr>
          <p:spPr>
            <a:xfrm>
              <a:off x="4587261" y="1872994"/>
              <a:ext cx="77709" cy="167242"/>
            </a:xfrm>
            <a:custGeom>
              <a:avLst/>
              <a:gdLst/>
              <a:ahLst/>
              <a:cxnLst/>
              <a:rect l="l" t="t" r="r" b="b"/>
              <a:pathLst>
                <a:path w="795" h="1711" extrusionOk="0">
                  <a:moveTo>
                    <a:pt x="398" y="0"/>
                  </a:moveTo>
                  <a:cubicBezTo>
                    <a:pt x="184" y="0"/>
                    <a:pt x="1" y="397"/>
                    <a:pt x="1" y="856"/>
                  </a:cubicBezTo>
                  <a:cubicBezTo>
                    <a:pt x="1" y="1314"/>
                    <a:pt x="184" y="1711"/>
                    <a:pt x="398" y="1711"/>
                  </a:cubicBezTo>
                  <a:cubicBezTo>
                    <a:pt x="612" y="1711"/>
                    <a:pt x="795" y="1314"/>
                    <a:pt x="795" y="856"/>
                  </a:cubicBezTo>
                  <a:cubicBezTo>
                    <a:pt x="795" y="367"/>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6" name="Google Shape;476;p24"/>
            <p:cNvSpPr/>
            <p:nvPr/>
          </p:nvSpPr>
          <p:spPr>
            <a:xfrm>
              <a:off x="4587261" y="1977483"/>
              <a:ext cx="74777" cy="59820"/>
            </a:xfrm>
            <a:custGeom>
              <a:avLst/>
              <a:gdLst/>
              <a:ahLst/>
              <a:cxnLst/>
              <a:rect l="l" t="t" r="r" b="b"/>
              <a:pathLst>
                <a:path w="765" h="612" extrusionOk="0">
                  <a:moveTo>
                    <a:pt x="764" y="0"/>
                  </a:moveTo>
                  <a:cubicBezTo>
                    <a:pt x="642" y="61"/>
                    <a:pt x="490" y="92"/>
                    <a:pt x="337" y="92"/>
                  </a:cubicBezTo>
                  <a:cubicBezTo>
                    <a:pt x="215" y="92"/>
                    <a:pt x="123" y="61"/>
                    <a:pt x="1" y="31"/>
                  </a:cubicBezTo>
                  <a:lnTo>
                    <a:pt x="1" y="31"/>
                  </a:lnTo>
                  <a:cubicBezTo>
                    <a:pt x="62" y="367"/>
                    <a:pt x="215" y="611"/>
                    <a:pt x="398" y="611"/>
                  </a:cubicBezTo>
                  <a:cubicBezTo>
                    <a:pt x="581" y="611"/>
                    <a:pt x="734"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7" name="Google Shape;477;p24"/>
            <p:cNvSpPr/>
            <p:nvPr/>
          </p:nvSpPr>
          <p:spPr>
            <a:xfrm>
              <a:off x="4473778" y="1923333"/>
              <a:ext cx="149456" cy="128730"/>
            </a:xfrm>
            <a:custGeom>
              <a:avLst/>
              <a:gdLst/>
              <a:ahLst/>
              <a:cxnLst/>
              <a:rect l="l" t="t" r="r" b="b"/>
              <a:pathLst>
                <a:path w="1529" h="1317" extrusionOk="0">
                  <a:moveTo>
                    <a:pt x="338" y="1"/>
                  </a:moveTo>
                  <a:cubicBezTo>
                    <a:pt x="261" y="1"/>
                    <a:pt x="197" y="22"/>
                    <a:pt x="154" y="66"/>
                  </a:cubicBezTo>
                  <a:cubicBezTo>
                    <a:pt x="1" y="218"/>
                    <a:pt x="154" y="615"/>
                    <a:pt x="490" y="921"/>
                  </a:cubicBezTo>
                  <a:cubicBezTo>
                    <a:pt x="737" y="1168"/>
                    <a:pt x="1017" y="1316"/>
                    <a:pt x="1209" y="1316"/>
                  </a:cubicBezTo>
                  <a:cubicBezTo>
                    <a:pt x="1278" y="1316"/>
                    <a:pt x="1335" y="1297"/>
                    <a:pt x="1376" y="1257"/>
                  </a:cubicBezTo>
                  <a:cubicBezTo>
                    <a:pt x="1528" y="1104"/>
                    <a:pt x="1376" y="707"/>
                    <a:pt x="1040" y="371"/>
                  </a:cubicBezTo>
                  <a:cubicBezTo>
                    <a:pt x="800" y="131"/>
                    <a:pt x="529" y="1"/>
                    <a:pt x="33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8" name="Google Shape;478;p24"/>
            <p:cNvSpPr/>
            <p:nvPr/>
          </p:nvSpPr>
          <p:spPr>
            <a:xfrm>
              <a:off x="4524606" y="2001333"/>
              <a:ext cx="92665" cy="53760"/>
            </a:xfrm>
            <a:custGeom>
              <a:avLst/>
              <a:gdLst/>
              <a:ahLst/>
              <a:cxnLst/>
              <a:rect l="l" t="t" r="r" b="b"/>
              <a:pathLst>
                <a:path w="948" h="550" extrusionOk="0">
                  <a:moveTo>
                    <a:pt x="825" y="1"/>
                  </a:moveTo>
                  <a:cubicBezTo>
                    <a:pt x="642" y="123"/>
                    <a:pt x="428" y="184"/>
                    <a:pt x="184" y="184"/>
                  </a:cubicBezTo>
                  <a:lnTo>
                    <a:pt x="0" y="184"/>
                  </a:lnTo>
                  <a:cubicBezTo>
                    <a:pt x="224" y="408"/>
                    <a:pt x="497" y="549"/>
                    <a:pt x="687" y="549"/>
                  </a:cubicBezTo>
                  <a:cubicBezTo>
                    <a:pt x="756" y="549"/>
                    <a:pt x="815" y="530"/>
                    <a:pt x="856" y="490"/>
                  </a:cubicBezTo>
                  <a:cubicBezTo>
                    <a:pt x="947" y="398"/>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9" name="Google Shape;479;p24"/>
            <p:cNvSpPr/>
            <p:nvPr/>
          </p:nvSpPr>
          <p:spPr>
            <a:xfrm>
              <a:off x="4432040" y="2025281"/>
              <a:ext cx="167246" cy="74677"/>
            </a:xfrm>
            <a:custGeom>
              <a:avLst/>
              <a:gdLst/>
              <a:ahLst/>
              <a:cxnLst/>
              <a:rect l="l" t="t" r="r" b="b"/>
              <a:pathLst>
                <a:path w="1711" h="764" extrusionOk="0">
                  <a:moveTo>
                    <a:pt x="856" y="0"/>
                  </a:moveTo>
                  <a:cubicBezTo>
                    <a:pt x="397" y="0"/>
                    <a:pt x="0" y="183"/>
                    <a:pt x="0" y="367"/>
                  </a:cubicBezTo>
                  <a:cubicBezTo>
                    <a:pt x="0" y="581"/>
                    <a:pt x="397" y="764"/>
                    <a:pt x="856" y="764"/>
                  </a:cubicBezTo>
                  <a:cubicBezTo>
                    <a:pt x="1314" y="764"/>
                    <a:pt x="1711" y="581"/>
                    <a:pt x="1711" y="367"/>
                  </a:cubicBezTo>
                  <a:cubicBezTo>
                    <a:pt x="1711" y="18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0" name="Google Shape;480;p24"/>
            <p:cNvSpPr/>
            <p:nvPr/>
          </p:nvSpPr>
          <p:spPr>
            <a:xfrm>
              <a:off x="4434972" y="2040138"/>
              <a:ext cx="164314" cy="62850"/>
            </a:xfrm>
            <a:custGeom>
              <a:avLst/>
              <a:gdLst/>
              <a:ahLst/>
              <a:cxnLst/>
              <a:rect l="l" t="t" r="r" b="b"/>
              <a:pathLst>
                <a:path w="1681" h="643" extrusionOk="0">
                  <a:moveTo>
                    <a:pt x="1498" y="1"/>
                  </a:moveTo>
                  <a:cubicBezTo>
                    <a:pt x="1314" y="306"/>
                    <a:pt x="978" y="459"/>
                    <a:pt x="612" y="459"/>
                  </a:cubicBezTo>
                  <a:cubicBezTo>
                    <a:pt x="398" y="459"/>
                    <a:pt x="184" y="398"/>
                    <a:pt x="1" y="276"/>
                  </a:cubicBezTo>
                  <a:lnTo>
                    <a:pt x="1" y="276"/>
                  </a:lnTo>
                  <a:cubicBezTo>
                    <a:pt x="1" y="459"/>
                    <a:pt x="367" y="642"/>
                    <a:pt x="826" y="642"/>
                  </a:cubicBezTo>
                  <a:cubicBezTo>
                    <a:pt x="1284" y="642"/>
                    <a:pt x="1681" y="459"/>
                    <a:pt x="1681" y="276"/>
                  </a:cubicBezTo>
                  <a:cubicBezTo>
                    <a:pt x="1681" y="154"/>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1" name="Google Shape;481;p24"/>
            <p:cNvSpPr/>
            <p:nvPr/>
          </p:nvSpPr>
          <p:spPr>
            <a:xfrm>
              <a:off x="4473778" y="2075619"/>
              <a:ext cx="149456" cy="129219"/>
            </a:xfrm>
            <a:custGeom>
              <a:avLst/>
              <a:gdLst/>
              <a:ahLst/>
              <a:cxnLst/>
              <a:rect l="l" t="t" r="r" b="b"/>
              <a:pathLst>
                <a:path w="1529" h="1322" extrusionOk="0">
                  <a:moveTo>
                    <a:pt x="1191" y="1"/>
                  </a:moveTo>
                  <a:cubicBezTo>
                    <a:pt x="1000" y="1"/>
                    <a:pt x="729" y="131"/>
                    <a:pt x="490" y="371"/>
                  </a:cubicBezTo>
                  <a:cubicBezTo>
                    <a:pt x="154" y="738"/>
                    <a:pt x="1" y="1104"/>
                    <a:pt x="154" y="1257"/>
                  </a:cubicBezTo>
                  <a:cubicBezTo>
                    <a:pt x="197" y="1301"/>
                    <a:pt x="264" y="1322"/>
                    <a:pt x="344" y="1322"/>
                  </a:cubicBezTo>
                  <a:cubicBezTo>
                    <a:pt x="542" y="1322"/>
                    <a:pt x="822" y="1191"/>
                    <a:pt x="1040" y="951"/>
                  </a:cubicBezTo>
                  <a:cubicBezTo>
                    <a:pt x="1376" y="615"/>
                    <a:pt x="1528" y="218"/>
                    <a:pt x="1376" y="66"/>
                  </a:cubicBezTo>
                  <a:cubicBezTo>
                    <a:pt x="1332" y="22"/>
                    <a:pt x="1268"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2" name="Google Shape;482;p24"/>
            <p:cNvSpPr/>
            <p:nvPr/>
          </p:nvSpPr>
          <p:spPr>
            <a:xfrm>
              <a:off x="4488733" y="2074837"/>
              <a:ext cx="134501" cy="129512"/>
            </a:xfrm>
            <a:custGeom>
              <a:avLst/>
              <a:gdLst/>
              <a:ahLst/>
              <a:cxnLst/>
              <a:rect l="l" t="t" r="r" b="b"/>
              <a:pathLst>
                <a:path w="1376" h="1325" extrusionOk="0">
                  <a:moveTo>
                    <a:pt x="1026" y="0"/>
                  </a:moveTo>
                  <a:cubicBezTo>
                    <a:pt x="975" y="0"/>
                    <a:pt x="928" y="16"/>
                    <a:pt x="887" y="43"/>
                  </a:cubicBezTo>
                  <a:cubicBezTo>
                    <a:pt x="978" y="623"/>
                    <a:pt x="581" y="1173"/>
                    <a:pt x="1" y="1234"/>
                  </a:cubicBezTo>
                  <a:lnTo>
                    <a:pt x="1" y="1265"/>
                  </a:lnTo>
                  <a:cubicBezTo>
                    <a:pt x="42" y="1306"/>
                    <a:pt x="100" y="1325"/>
                    <a:pt x="170" y="1325"/>
                  </a:cubicBezTo>
                  <a:cubicBezTo>
                    <a:pt x="362" y="1325"/>
                    <a:pt x="641" y="1183"/>
                    <a:pt x="887" y="959"/>
                  </a:cubicBezTo>
                  <a:cubicBezTo>
                    <a:pt x="1223" y="623"/>
                    <a:pt x="1375" y="226"/>
                    <a:pt x="1223" y="74"/>
                  </a:cubicBezTo>
                  <a:cubicBezTo>
                    <a:pt x="1155" y="23"/>
                    <a:pt x="1088" y="0"/>
                    <a:pt x="102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3" name="Google Shape;483;p24"/>
            <p:cNvSpPr/>
            <p:nvPr/>
          </p:nvSpPr>
          <p:spPr>
            <a:xfrm>
              <a:off x="4584328" y="2087935"/>
              <a:ext cx="74679" cy="167339"/>
            </a:xfrm>
            <a:custGeom>
              <a:avLst/>
              <a:gdLst/>
              <a:ahLst/>
              <a:cxnLst/>
              <a:rect l="l" t="t" r="r" b="b"/>
              <a:pathLst>
                <a:path w="764" h="1712" extrusionOk="0">
                  <a:moveTo>
                    <a:pt x="397" y="1"/>
                  </a:moveTo>
                  <a:cubicBezTo>
                    <a:pt x="183" y="1"/>
                    <a:pt x="0" y="398"/>
                    <a:pt x="0" y="856"/>
                  </a:cubicBezTo>
                  <a:cubicBezTo>
                    <a:pt x="0" y="1314"/>
                    <a:pt x="153" y="1711"/>
                    <a:pt x="367" y="1711"/>
                  </a:cubicBezTo>
                  <a:cubicBezTo>
                    <a:pt x="611" y="1711"/>
                    <a:pt x="764" y="1314"/>
                    <a:pt x="764" y="856"/>
                  </a:cubicBezTo>
                  <a:cubicBezTo>
                    <a:pt x="76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4" name="Google Shape;484;p24"/>
            <p:cNvSpPr/>
            <p:nvPr/>
          </p:nvSpPr>
          <p:spPr>
            <a:xfrm>
              <a:off x="4590291" y="2102890"/>
              <a:ext cx="74679" cy="152384"/>
            </a:xfrm>
            <a:custGeom>
              <a:avLst/>
              <a:gdLst/>
              <a:ahLst/>
              <a:cxnLst/>
              <a:rect l="l" t="t" r="r" b="b"/>
              <a:pathLst>
                <a:path w="764" h="1559" extrusionOk="0">
                  <a:moveTo>
                    <a:pt x="550" y="0"/>
                  </a:moveTo>
                  <a:lnTo>
                    <a:pt x="550" y="0"/>
                  </a:lnTo>
                  <a:cubicBezTo>
                    <a:pt x="611" y="428"/>
                    <a:pt x="367" y="825"/>
                    <a:pt x="0" y="1039"/>
                  </a:cubicBezTo>
                  <a:cubicBezTo>
                    <a:pt x="61" y="1345"/>
                    <a:pt x="184" y="1558"/>
                    <a:pt x="336" y="1558"/>
                  </a:cubicBezTo>
                  <a:cubicBezTo>
                    <a:pt x="581" y="1558"/>
                    <a:pt x="764" y="1161"/>
                    <a:pt x="764" y="703"/>
                  </a:cubicBezTo>
                  <a:cubicBezTo>
                    <a:pt x="764" y="459"/>
                    <a:pt x="703" y="214"/>
                    <a:pt x="5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5" name="Google Shape;485;p24"/>
            <p:cNvSpPr/>
            <p:nvPr/>
          </p:nvSpPr>
          <p:spPr>
            <a:xfrm>
              <a:off x="4626066" y="2076108"/>
              <a:ext cx="149456" cy="128730"/>
            </a:xfrm>
            <a:custGeom>
              <a:avLst/>
              <a:gdLst/>
              <a:ahLst/>
              <a:cxnLst/>
              <a:rect l="l" t="t" r="r" b="b"/>
              <a:pathLst>
                <a:path w="1529" h="1317" extrusionOk="0">
                  <a:moveTo>
                    <a:pt x="323" y="1"/>
                  </a:moveTo>
                  <a:cubicBezTo>
                    <a:pt x="253" y="1"/>
                    <a:pt x="195" y="20"/>
                    <a:pt x="154" y="61"/>
                  </a:cubicBezTo>
                  <a:cubicBezTo>
                    <a:pt x="1" y="213"/>
                    <a:pt x="154" y="610"/>
                    <a:pt x="490" y="946"/>
                  </a:cubicBezTo>
                  <a:cubicBezTo>
                    <a:pt x="729" y="1186"/>
                    <a:pt x="1000" y="1317"/>
                    <a:pt x="1191" y="1317"/>
                  </a:cubicBezTo>
                  <a:cubicBezTo>
                    <a:pt x="1268" y="1317"/>
                    <a:pt x="1332" y="1296"/>
                    <a:pt x="1376" y="1252"/>
                  </a:cubicBezTo>
                  <a:cubicBezTo>
                    <a:pt x="1528" y="1099"/>
                    <a:pt x="1376" y="702"/>
                    <a:pt x="1040" y="366"/>
                  </a:cubicBezTo>
                  <a:cubicBezTo>
                    <a:pt x="794" y="142"/>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6" name="Google Shape;486;p24"/>
            <p:cNvSpPr/>
            <p:nvPr/>
          </p:nvSpPr>
          <p:spPr>
            <a:xfrm>
              <a:off x="4626066" y="2076206"/>
              <a:ext cx="137531" cy="113384"/>
            </a:xfrm>
            <a:custGeom>
              <a:avLst/>
              <a:gdLst/>
              <a:ahLst/>
              <a:cxnLst/>
              <a:rect l="l" t="t" r="r" b="b"/>
              <a:pathLst>
                <a:path w="1407" h="1160" extrusionOk="0">
                  <a:moveTo>
                    <a:pt x="320" y="0"/>
                  </a:moveTo>
                  <a:cubicBezTo>
                    <a:pt x="251" y="0"/>
                    <a:pt x="194" y="19"/>
                    <a:pt x="154" y="60"/>
                  </a:cubicBezTo>
                  <a:cubicBezTo>
                    <a:pt x="1" y="212"/>
                    <a:pt x="154" y="609"/>
                    <a:pt x="459" y="945"/>
                  </a:cubicBezTo>
                  <a:lnTo>
                    <a:pt x="490" y="945"/>
                  </a:lnTo>
                  <a:cubicBezTo>
                    <a:pt x="581" y="945"/>
                    <a:pt x="673" y="915"/>
                    <a:pt x="734" y="915"/>
                  </a:cubicBezTo>
                  <a:cubicBezTo>
                    <a:pt x="978" y="915"/>
                    <a:pt x="1223" y="1007"/>
                    <a:pt x="1406" y="1159"/>
                  </a:cubicBezTo>
                  <a:cubicBezTo>
                    <a:pt x="1406" y="854"/>
                    <a:pt x="1284" y="579"/>
                    <a:pt x="1040"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7" name="Google Shape;487;p24"/>
            <p:cNvSpPr/>
            <p:nvPr/>
          </p:nvSpPr>
          <p:spPr>
            <a:xfrm>
              <a:off x="4650014" y="2028213"/>
              <a:ext cx="167246" cy="74775"/>
            </a:xfrm>
            <a:custGeom>
              <a:avLst/>
              <a:gdLst/>
              <a:ahLst/>
              <a:cxnLst/>
              <a:rect l="l" t="t" r="r" b="b"/>
              <a:pathLst>
                <a:path w="1711" h="765" extrusionOk="0">
                  <a:moveTo>
                    <a:pt x="856" y="1"/>
                  </a:moveTo>
                  <a:cubicBezTo>
                    <a:pt x="367" y="1"/>
                    <a:pt x="0" y="184"/>
                    <a:pt x="0" y="367"/>
                  </a:cubicBezTo>
                  <a:cubicBezTo>
                    <a:pt x="0" y="581"/>
                    <a:pt x="367" y="764"/>
                    <a:pt x="856" y="764"/>
                  </a:cubicBezTo>
                  <a:cubicBezTo>
                    <a:pt x="1314" y="764"/>
                    <a:pt x="1711" y="581"/>
                    <a:pt x="1711" y="367"/>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8" name="Google Shape;488;p24"/>
            <p:cNvSpPr/>
            <p:nvPr/>
          </p:nvSpPr>
          <p:spPr>
            <a:xfrm>
              <a:off x="4650014" y="2028213"/>
              <a:ext cx="146426" cy="72527"/>
            </a:xfrm>
            <a:custGeom>
              <a:avLst/>
              <a:gdLst/>
              <a:ahLst/>
              <a:cxnLst/>
              <a:rect l="l" t="t" r="r" b="b"/>
              <a:pathLst>
                <a:path w="1498" h="742" extrusionOk="0">
                  <a:moveTo>
                    <a:pt x="489" y="1"/>
                  </a:moveTo>
                  <a:cubicBezTo>
                    <a:pt x="184" y="62"/>
                    <a:pt x="0" y="215"/>
                    <a:pt x="0" y="367"/>
                  </a:cubicBezTo>
                  <a:cubicBezTo>
                    <a:pt x="0" y="581"/>
                    <a:pt x="367" y="734"/>
                    <a:pt x="856" y="734"/>
                  </a:cubicBezTo>
                  <a:cubicBezTo>
                    <a:pt x="893" y="739"/>
                    <a:pt x="932" y="742"/>
                    <a:pt x="972" y="742"/>
                  </a:cubicBezTo>
                  <a:cubicBezTo>
                    <a:pt x="1154" y="742"/>
                    <a:pt x="1346" y="687"/>
                    <a:pt x="1497" y="612"/>
                  </a:cubicBezTo>
                  <a:lnTo>
                    <a:pt x="1436" y="612"/>
                  </a:lnTo>
                  <a:cubicBezTo>
                    <a:pt x="1414" y="613"/>
                    <a:pt x="1391" y="614"/>
                    <a:pt x="1369" y="614"/>
                  </a:cubicBezTo>
                  <a:cubicBezTo>
                    <a:pt x="995" y="614"/>
                    <a:pt x="633" y="375"/>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9" name="Google Shape;489;p24"/>
            <p:cNvSpPr/>
            <p:nvPr/>
          </p:nvSpPr>
          <p:spPr>
            <a:xfrm>
              <a:off x="4626066" y="1923333"/>
              <a:ext cx="149456" cy="128730"/>
            </a:xfrm>
            <a:custGeom>
              <a:avLst/>
              <a:gdLst/>
              <a:ahLst/>
              <a:cxnLst/>
              <a:rect l="l" t="t" r="r" b="b"/>
              <a:pathLst>
                <a:path w="1529" h="1317" extrusionOk="0">
                  <a:moveTo>
                    <a:pt x="1186" y="1"/>
                  </a:moveTo>
                  <a:cubicBezTo>
                    <a:pt x="987" y="1"/>
                    <a:pt x="707" y="131"/>
                    <a:pt x="490" y="371"/>
                  </a:cubicBezTo>
                  <a:cubicBezTo>
                    <a:pt x="154" y="707"/>
                    <a:pt x="1" y="1104"/>
                    <a:pt x="154" y="1257"/>
                  </a:cubicBezTo>
                  <a:cubicBezTo>
                    <a:pt x="194" y="1297"/>
                    <a:pt x="251" y="1316"/>
                    <a:pt x="320" y="1316"/>
                  </a:cubicBezTo>
                  <a:cubicBezTo>
                    <a:pt x="512" y="1316"/>
                    <a:pt x="792" y="1168"/>
                    <a:pt x="1040" y="921"/>
                  </a:cubicBezTo>
                  <a:cubicBezTo>
                    <a:pt x="1376" y="615"/>
                    <a:pt x="1528" y="218"/>
                    <a:pt x="1376" y="66"/>
                  </a:cubicBezTo>
                  <a:cubicBezTo>
                    <a:pt x="1332" y="22"/>
                    <a:pt x="1265" y="1"/>
                    <a:pt x="118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0" name="Google Shape;490;p24"/>
            <p:cNvSpPr/>
            <p:nvPr/>
          </p:nvSpPr>
          <p:spPr>
            <a:xfrm>
              <a:off x="4632029" y="1983446"/>
              <a:ext cx="122575" cy="66076"/>
            </a:xfrm>
            <a:custGeom>
              <a:avLst/>
              <a:gdLst/>
              <a:ahLst/>
              <a:cxnLst/>
              <a:rect l="l" t="t" r="r" b="b"/>
              <a:pathLst>
                <a:path w="1254" h="676" extrusionOk="0">
                  <a:moveTo>
                    <a:pt x="1253" y="0"/>
                  </a:moveTo>
                  <a:lnTo>
                    <a:pt x="1253" y="0"/>
                  </a:lnTo>
                  <a:cubicBezTo>
                    <a:pt x="1101" y="184"/>
                    <a:pt x="856" y="275"/>
                    <a:pt x="642" y="275"/>
                  </a:cubicBezTo>
                  <a:cubicBezTo>
                    <a:pt x="459" y="275"/>
                    <a:pt x="276" y="214"/>
                    <a:pt x="154" y="123"/>
                  </a:cubicBezTo>
                  <a:cubicBezTo>
                    <a:pt x="32" y="337"/>
                    <a:pt x="1" y="550"/>
                    <a:pt x="93" y="642"/>
                  </a:cubicBezTo>
                  <a:cubicBezTo>
                    <a:pt x="123" y="664"/>
                    <a:pt x="171" y="676"/>
                    <a:pt x="232" y="676"/>
                  </a:cubicBezTo>
                  <a:cubicBezTo>
                    <a:pt x="419" y="676"/>
                    <a:pt x="725" y="567"/>
                    <a:pt x="979" y="337"/>
                  </a:cubicBezTo>
                  <a:cubicBezTo>
                    <a:pt x="1070" y="214"/>
                    <a:pt x="1162"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1" name="Google Shape;491;p24"/>
            <p:cNvSpPr/>
            <p:nvPr/>
          </p:nvSpPr>
          <p:spPr>
            <a:xfrm>
              <a:off x="4578366" y="2025281"/>
              <a:ext cx="86604" cy="75361"/>
            </a:xfrm>
            <a:custGeom>
              <a:avLst/>
              <a:gdLst/>
              <a:ahLst/>
              <a:cxnLst/>
              <a:rect l="l" t="t" r="r" b="b"/>
              <a:pathLst>
                <a:path w="886" h="771" extrusionOk="0">
                  <a:moveTo>
                    <a:pt x="489" y="0"/>
                  </a:moveTo>
                  <a:cubicBezTo>
                    <a:pt x="153" y="31"/>
                    <a:pt x="0" y="428"/>
                    <a:pt x="244" y="672"/>
                  </a:cubicBezTo>
                  <a:cubicBezTo>
                    <a:pt x="322" y="740"/>
                    <a:pt x="415" y="771"/>
                    <a:pt x="505" y="771"/>
                  </a:cubicBezTo>
                  <a:cubicBezTo>
                    <a:pt x="701" y="771"/>
                    <a:pt x="886" y="627"/>
                    <a:pt x="886" y="397"/>
                  </a:cubicBezTo>
                  <a:cubicBezTo>
                    <a:pt x="886" y="183"/>
                    <a:pt x="703" y="0"/>
                    <a:pt x="48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2" name="Google Shape;492;p24"/>
            <p:cNvSpPr/>
            <p:nvPr/>
          </p:nvSpPr>
          <p:spPr>
            <a:xfrm>
              <a:off x="4181224" y="2282056"/>
              <a:ext cx="74679" cy="167339"/>
            </a:xfrm>
            <a:custGeom>
              <a:avLst/>
              <a:gdLst/>
              <a:ahLst/>
              <a:cxnLst/>
              <a:rect l="l" t="t" r="r" b="b"/>
              <a:pathLst>
                <a:path w="764" h="1712" extrusionOk="0">
                  <a:moveTo>
                    <a:pt x="397" y="0"/>
                  </a:moveTo>
                  <a:cubicBezTo>
                    <a:pt x="183" y="0"/>
                    <a:pt x="0" y="397"/>
                    <a:pt x="0" y="856"/>
                  </a:cubicBezTo>
                  <a:cubicBezTo>
                    <a:pt x="0" y="1314"/>
                    <a:pt x="183" y="1711"/>
                    <a:pt x="397" y="1711"/>
                  </a:cubicBezTo>
                  <a:cubicBezTo>
                    <a:pt x="581" y="1711"/>
                    <a:pt x="764" y="1314"/>
                    <a:pt x="764" y="856"/>
                  </a:cubicBezTo>
                  <a:cubicBezTo>
                    <a:pt x="764" y="397"/>
                    <a:pt x="581" y="0"/>
                    <a:pt x="3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3" name="Google Shape;493;p24"/>
            <p:cNvSpPr/>
            <p:nvPr/>
          </p:nvSpPr>
          <p:spPr>
            <a:xfrm>
              <a:off x="4181224" y="2386546"/>
              <a:ext cx="74679" cy="62850"/>
            </a:xfrm>
            <a:custGeom>
              <a:avLst/>
              <a:gdLst/>
              <a:ahLst/>
              <a:cxnLst/>
              <a:rect l="l" t="t" r="r" b="b"/>
              <a:pathLst>
                <a:path w="764" h="643" extrusionOk="0">
                  <a:moveTo>
                    <a:pt x="764" y="1"/>
                  </a:moveTo>
                  <a:lnTo>
                    <a:pt x="764" y="1"/>
                  </a:lnTo>
                  <a:cubicBezTo>
                    <a:pt x="611" y="62"/>
                    <a:pt x="458" y="92"/>
                    <a:pt x="336" y="92"/>
                  </a:cubicBezTo>
                  <a:cubicBezTo>
                    <a:pt x="214" y="92"/>
                    <a:pt x="92" y="92"/>
                    <a:pt x="0" y="62"/>
                  </a:cubicBezTo>
                  <a:lnTo>
                    <a:pt x="0" y="62"/>
                  </a:lnTo>
                  <a:cubicBezTo>
                    <a:pt x="61" y="398"/>
                    <a:pt x="183" y="642"/>
                    <a:pt x="367" y="642"/>
                  </a:cubicBezTo>
                  <a:cubicBezTo>
                    <a:pt x="550" y="64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4" name="Google Shape;494;p24"/>
            <p:cNvSpPr/>
            <p:nvPr/>
          </p:nvSpPr>
          <p:spPr>
            <a:xfrm>
              <a:off x="4067740" y="2332982"/>
              <a:ext cx="149358" cy="129512"/>
            </a:xfrm>
            <a:custGeom>
              <a:avLst/>
              <a:gdLst/>
              <a:ahLst/>
              <a:cxnLst/>
              <a:rect l="l" t="t" r="r" b="b"/>
              <a:pathLst>
                <a:path w="1528" h="1325" extrusionOk="0">
                  <a:moveTo>
                    <a:pt x="319" y="0"/>
                  </a:moveTo>
                  <a:cubicBezTo>
                    <a:pt x="251" y="0"/>
                    <a:pt x="193" y="19"/>
                    <a:pt x="153" y="60"/>
                  </a:cubicBezTo>
                  <a:cubicBezTo>
                    <a:pt x="0" y="212"/>
                    <a:pt x="153" y="610"/>
                    <a:pt x="489" y="946"/>
                  </a:cubicBezTo>
                  <a:cubicBezTo>
                    <a:pt x="710" y="1167"/>
                    <a:pt x="980" y="1324"/>
                    <a:pt x="1170" y="1324"/>
                  </a:cubicBezTo>
                  <a:cubicBezTo>
                    <a:pt x="1242" y="1324"/>
                    <a:pt x="1302" y="1302"/>
                    <a:pt x="1344" y="1251"/>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5" name="Google Shape;495;p24"/>
            <p:cNvSpPr/>
            <p:nvPr/>
          </p:nvSpPr>
          <p:spPr>
            <a:xfrm>
              <a:off x="4118471" y="2410396"/>
              <a:ext cx="89732" cy="51316"/>
            </a:xfrm>
            <a:custGeom>
              <a:avLst/>
              <a:gdLst/>
              <a:ahLst/>
              <a:cxnLst/>
              <a:rect l="l" t="t" r="r" b="b"/>
              <a:pathLst>
                <a:path w="918" h="525" extrusionOk="0">
                  <a:moveTo>
                    <a:pt x="825" y="1"/>
                  </a:moveTo>
                  <a:cubicBezTo>
                    <a:pt x="666" y="107"/>
                    <a:pt x="484" y="190"/>
                    <a:pt x="279" y="190"/>
                  </a:cubicBezTo>
                  <a:cubicBezTo>
                    <a:pt x="248" y="190"/>
                    <a:pt x="216" y="188"/>
                    <a:pt x="184" y="184"/>
                  </a:cubicBezTo>
                  <a:lnTo>
                    <a:pt x="1" y="184"/>
                  </a:lnTo>
                  <a:cubicBezTo>
                    <a:pt x="217" y="400"/>
                    <a:pt x="464" y="525"/>
                    <a:pt x="644" y="525"/>
                  </a:cubicBezTo>
                  <a:cubicBezTo>
                    <a:pt x="718" y="525"/>
                    <a:pt x="781" y="504"/>
                    <a:pt x="825" y="459"/>
                  </a:cubicBezTo>
                  <a:cubicBezTo>
                    <a:pt x="917" y="36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6" name="Google Shape;496;p24"/>
            <p:cNvSpPr/>
            <p:nvPr/>
          </p:nvSpPr>
          <p:spPr>
            <a:xfrm>
              <a:off x="4025905" y="2434343"/>
              <a:ext cx="167344" cy="74677"/>
            </a:xfrm>
            <a:custGeom>
              <a:avLst/>
              <a:gdLst/>
              <a:ahLst/>
              <a:cxnLst/>
              <a:rect l="l" t="t" r="r" b="b"/>
              <a:pathLst>
                <a:path w="1712" h="764" extrusionOk="0">
                  <a:moveTo>
                    <a:pt x="856" y="0"/>
                  </a:moveTo>
                  <a:cubicBezTo>
                    <a:pt x="398" y="0"/>
                    <a:pt x="1" y="184"/>
                    <a:pt x="1" y="397"/>
                  </a:cubicBezTo>
                  <a:cubicBezTo>
                    <a:pt x="1" y="611"/>
                    <a:pt x="398" y="764"/>
                    <a:pt x="856" y="764"/>
                  </a:cubicBezTo>
                  <a:cubicBezTo>
                    <a:pt x="1345" y="764"/>
                    <a:pt x="1711" y="581"/>
                    <a:pt x="1711" y="397"/>
                  </a:cubicBezTo>
                  <a:cubicBezTo>
                    <a:pt x="1711" y="184"/>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7" name="Google Shape;497;p24"/>
            <p:cNvSpPr/>
            <p:nvPr/>
          </p:nvSpPr>
          <p:spPr>
            <a:xfrm>
              <a:off x="4025905" y="2449298"/>
              <a:ext cx="167344" cy="65782"/>
            </a:xfrm>
            <a:custGeom>
              <a:avLst/>
              <a:gdLst/>
              <a:ahLst/>
              <a:cxnLst/>
              <a:rect l="l" t="t" r="r" b="b"/>
              <a:pathLst>
                <a:path w="1712" h="673" extrusionOk="0">
                  <a:moveTo>
                    <a:pt x="1528" y="0"/>
                  </a:moveTo>
                  <a:cubicBezTo>
                    <a:pt x="1358" y="283"/>
                    <a:pt x="1057" y="462"/>
                    <a:pt x="721" y="462"/>
                  </a:cubicBezTo>
                  <a:cubicBezTo>
                    <a:pt x="695" y="462"/>
                    <a:pt x="669" y="460"/>
                    <a:pt x="642" y="458"/>
                  </a:cubicBezTo>
                  <a:cubicBezTo>
                    <a:pt x="428" y="458"/>
                    <a:pt x="184" y="397"/>
                    <a:pt x="1" y="275"/>
                  </a:cubicBezTo>
                  <a:lnTo>
                    <a:pt x="1" y="275"/>
                  </a:lnTo>
                  <a:cubicBezTo>
                    <a:pt x="31" y="489"/>
                    <a:pt x="398" y="672"/>
                    <a:pt x="856" y="672"/>
                  </a:cubicBezTo>
                  <a:cubicBezTo>
                    <a:pt x="1314" y="672"/>
                    <a:pt x="1711" y="489"/>
                    <a:pt x="1711" y="275"/>
                  </a:cubicBezTo>
                  <a:cubicBezTo>
                    <a:pt x="1711" y="153"/>
                    <a:pt x="1650" y="6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8" name="Google Shape;498;p24"/>
            <p:cNvSpPr/>
            <p:nvPr/>
          </p:nvSpPr>
          <p:spPr>
            <a:xfrm>
              <a:off x="4067740" y="2485268"/>
              <a:ext cx="146426" cy="131076"/>
            </a:xfrm>
            <a:custGeom>
              <a:avLst/>
              <a:gdLst/>
              <a:ahLst/>
              <a:cxnLst/>
              <a:rect l="l" t="t" r="r" b="b"/>
              <a:pathLst>
                <a:path w="1498" h="1341" extrusionOk="0">
                  <a:moveTo>
                    <a:pt x="1179" y="0"/>
                  </a:moveTo>
                  <a:cubicBezTo>
                    <a:pt x="988" y="0"/>
                    <a:pt x="714" y="148"/>
                    <a:pt x="489" y="396"/>
                  </a:cubicBezTo>
                  <a:cubicBezTo>
                    <a:pt x="153" y="732"/>
                    <a:pt x="0" y="1098"/>
                    <a:pt x="153" y="1282"/>
                  </a:cubicBezTo>
                  <a:cubicBezTo>
                    <a:pt x="193" y="1322"/>
                    <a:pt x="251" y="1341"/>
                    <a:pt x="319" y="1341"/>
                  </a:cubicBezTo>
                  <a:cubicBezTo>
                    <a:pt x="511" y="1341"/>
                    <a:pt x="792" y="1193"/>
                    <a:pt x="1039" y="946"/>
                  </a:cubicBezTo>
                  <a:cubicBezTo>
                    <a:pt x="1344" y="610"/>
                    <a:pt x="1497" y="212"/>
                    <a:pt x="1344" y="60"/>
                  </a:cubicBezTo>
                  <a:cubicBezTo>
                    <a:pt x="1304" y="19"/>
                    <a:pt x="1247" y="0"/>
                    <a:pt x="117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9" name="Google Shape;499;p24"/>
            <p:cNvSpPr/>
            <p:nvPr/>
          </p:nvSpPr>
          <p:spPr>
            <a:xfrm>
              <a:off x="4082696" y="2484779"/>
              <a:ext cx="134403" cy="131565"/>
            </a:xfrm>
            <a:custGeom>
              <a:avLst/>
              <a:gdLst/>
              <a:ahLst/>
              <a:cxnLst/>
              <a:rect l="l" t="t" r="r" b="b"/>
              <a:pathLst>
                <a:path w="1375" h="1346" extrusionOk="0">
                  <a:moveTo>
                    <a:pt x="994" y="1"/>
                  </a:moveTo>
                  <a:cubicBezTo>
                    <a:pt x="949" y="1"/>
                    <a:pt x="902" y="11"/>
                    <a:pt x="855" y="34"/>
                  </a:cubicBezTo>
                  <a:cubicBezTo>
                    <a:pt x="978" y="615"/>
                    <a:pt x="580" y="1164"/>
                    <a:pt x="0" y="1256"/>
                  </a:cubicBezTo>
                  <a:lnTo>
                    <a:pt x="0" y="1287"/>
                  </a:lnTo>
                  <a:cubicBezTo>
                    <a:pt x="40" y="1327"/>
                    <a:pt x="98" y="1346"/>
                    <a:pt x="166" y="1346"/>
                  </a:cubicBezTo>
                  <a:cubicBezTo>
                    <a:pt x="356" y="1346"/>
                    <a:pt x="631" y="1198"/>
                    <a:pt x="855" y="951"/>
                  </a:cubicBezTo>
                  <a:cubicBezTo>
                    <a:pt x="1191" y="645"/>
                    <a:pt x="1375" y="217"/>
                    <a:pt x="1191" y="65"/>
                  </a:cubicBezTo>
                  <a:cubicBezTo>
                    <a:pt x="1135" y="27"/>
                    <a:pt x="1066" y="1"/>
                    <a:pt x="99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0" name="Google Shape;500;p24"/>
            <p:cNvSpPr/>
            <p:nvPr/>
          </p:nvSpPr>
          <p:spPr>
            <a:xfrm>
              <a:off x="4181224" y="2500028"/>
              <a:ext cx="74679" cy="164309"/>
            </a:xfrm>
            <a:custGeom>
              <a:avLst/>
              <a:gdLst/>
              <a:ahLst/>
              <a:cxnLst/>
              <a:rect l="l" t="t" r="r" b="b"/>
              <a:pathLst>
                <a:path w="764" h="1681" extrusionOk="0">
                  <a:moveTo>
                    <a:pt x="367" y="0"/>
                  </a:moveTo>
                  <a:cubicBezTo>
                    <a:pt x="153" y="0"/>
                    <a:pt x="0" y="367"/>
                    <a:pt x="0" y="825"/>
                  </a:cubicBezTo>
                  <a:cubicBezTo>
                    <a:pt x="0" y="1314"/>
                    <a:pt x="153" y="1681"/>
                    <a:pt x="367" y="1681"/>
                  </a:cubicBezTo>
                  <a:cubicBezTo>
                    <a:pt x="581" y="1681"/>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1" name="Google Shape;501;p24"/>
            <p:cNvSpPr/>
            <p:nvPr/>
          </p:nvSpPr>
          <p:spPr>
            <a:xfrm>
              <a:off x="4181224" y="2511953"/>
              <a:ext cx="77709" cy="152384"/>
            </a:xfrm>
            <a:custGeom>
              <a:avLst/>
              <a:gdLst/>
              <a:ahLst/>
              <a:cxnLst/>
              <a:rect l="l" t="t" r="r" b="b"/>
              <a:pathLst>
                <a:path w="795" h="1559" extrusionOk="0">
                  <a:moveTo>
                    <a:pt x="581" y="1"/>
                  </a:moveTo>
                  <a:cubicBezTo>
                    <a:pt x="611" y="428"/>
                    <a:pt x="397" y="856"/>
                    <a:pt x="0" y="1039"/>
                  </a:cubicBezTo>
                  <a:cubicBezTo>
                    <a:pt x="61" y="1345"/>
                    <a:pt x="214" y="1559"/>
                    <a:pt x="397" y="1559"/>
                  </a:cubicBezTo>
                  <a:cubicBezTo>
                    <a:pt x="611" y="1559"/>
                    <a:pt x="764" y="1192"/>
                    <a:pt x="764" y="703"/>
                  </a:cubicBezTo>
                  <a:cubicBezTo>
                    <a:pt x="794" y="459"/>
                    <a:pt x="733" y="214"/>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2" name="Google Shape;502;p24"/>
            <p:cNvSpPr/>
            <p:nvPr/>
          </p:nvSpPr>
          <p:spPr>
            <a:xfrm>
              <a:off x="4220029" y="2485268"/>
              <a:ext cx="149358" cy="131076"/>
            </a:xfrm>
            <a:custGeom>
              <a:avLst/>
              <a:gdLst/>
              <a:ahLst/>
              <a:cxnLst/>
              <a:rect l="l" t="t" r="r" b="b"/>
              <a:pathLst>
                <a:path w="1528" h="1341" extrusionOk="0">
                  <a:moveTo>
                    <a:pt x="319" y="0"/>
                  </a:moveTo>
                  <a:cubicBezTo>
                    <a:pt x="251" y="0"/>
                    <a:pt x="193" y="19"/>
                    <a:pt x="153" y="60"/>
                  </a:cubicBezTo>
                  <a:cubicBezTo>
                    <a:pt x="0" y="212"/>
                    <a:pt x="153" y="610"/>
                    <a:pt x="489" y="946"/>
                  </a:cubicBezTo>
                  <a:cubicBezTo>
                    <a:pt x="736" y="1193"/>
                    <a:pt x="1000" y="1341"/>
                    <a:pt x="1195" y="1341"/>
                  </a:cubicBezTo>
                  <a:cubicBezTo>
                    <a:pt x="1265" y="1341"/>
                    <a:pt x="1327" y="1322"/>
                    <a:pt x="1375" y="1282"/>
                  </a:cubicBezTo>
                  <a:cubicBezTo>
                    <a:pt x="1528" y="1098"/>
                    <a:pt x="1375" y="701"/>
                    <a:pt x="1039" y="396"/>
                  </a:cubicBezTo>
                  <a:cubicBezTo>
                    <a:pt x="792"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3" name="Google Shape;503;p24"/>
            <p:cNvSpPr/>
            <p:nvPr/>
          </p:nvSpPr>
          <p:spPr>
            <a:xfrm>
              <a:off x="4220029" y="2487712"/>
              <a:ext cx="137433" cy="110941"/>
            </a:xfrm>
            <a:custGeom>
              <a:avLst/>
              <a:gdLst/>
              <a:ahLst/>
              <a:cxnLst/>
              <a:rect l="l" t="t" r="r" b="b"/>
              <a:pathLst>
                <a:path w="1406" h="1135" extrusionOk="0">
                  <a:moveTo>
                    <a:pt x="338" y="0"/>
                  </a:moveTo>
                  <a:cubicBezTo>
                    <a:pt x="261" y="0"/>
                    <a:pt x="197" y="21"/>
                    <a:pt x="153" y="65"/>
                  </a:cubicBezTo>
                  <a:cubicBezTo>
                    <a:pt x="0" y="218"/>
                    <a:pt x="153" y="615"/>
                    <a:pt x="458" y="951"/>
                  </a:cubicBezTo>
                  <a:lnTo>
                    <a:pt x="489" y="951"/>
                  </a:lnTo>
                  <a:cubicBezTo>
                    <a:pt x="581" y="921"/>
                    <a:pt x="642" y="921"/>
                    <a:pt x="733" y="921"/>
                  </a:cubicBezTo>
                  <a:cubicBezTo>
                    <a:pt x="978" y="921"/>
                    <a:pt x="1222" y="982"/>
                    <a:pt x="1406" y="1134"/>
                  </a:cubicBezTo>
                  <a:cubicBezTo>
                    <a:pt x="1406" y="829"/>
                    <a:pt x="1253" y="554"/>
                    <a:pt x="1039" y="371"/>
                  </a:cubicBezTo>
                  <a:cubicBezTo>
                    <a:pt x="799" y="131"/>
                    <a:pt x="529" y="0"/>
                    <a:pt x="33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4" name="Google Shape;504;p24"/>
            <p:cNvSpPr/>
            <p:nvPr/>
          </p:nvSpPr>
          <p:spPr>
            <a:xfrm>
              <a:off x="4240946" y="2437275"/>
              <a:ext cx="167246" cy="74775"/>
            </a:xfrm>
            <a:custGeom>
              <a:avLst/>
              <a:gdLst/>
              <a:ahLst/>
              <a:cxnLst/>
              <a:rect l="l" t="t" r="r" b="b"/>
              <a:pathLst>
                <a:path w="1711" h="765" extrusionOk="0">
                  <a:moveTo>
                    <a:pt x="855" y="1"/>
                  </a:moveTo>
                  <a:cubicBezTo>
                    <a:pt x="397" y="1"/>
                    <a:pt x="0" y="184"/>
                    <a:pt x="0" y="398"/>
                  </a:cubicBezTo>
                  <a:cubicBezTo>
                    <a:pt x="0" y="581"/>
                    <a:pt x="397" y="765"/>
                    <a:pt x="855" y="765"/>
                  </a:cubicBezTo>
                  <a:cubicBezTo>
                    <a:pt x="1344" y="765"/>
                    <a:pt x="1711" y="581"/>
                    <a:pt x="1711" y="398"/>
                  </a:cubicBezTo>
                  <a:cubicBezTo>
                    <a:pt x="1711" y="184"/>
                    <a:pt x="1344" y="1"/>
                    <a:pt x="8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5" name="Google Shape;505;p24"/>
            <p:cNvSpPr/>
            <p:nvPr/>
          </p:nvSpPr>
          <p:spPr>
            <a:xfrm>
              <a:off x="4243879" y="2440306"/>
              <a:ext cx="146426" cy="71745"/>
            </a:xfrm>
            <a:custGeom>
              <a:avLst/>
              <a:gdLst/>
              <a:ahLst/>
              <a:cxnLst/>
              <a:rect l="l" t="t" r="r" b="b"/>
              <a:pathLst>
                <a:path w="1498" h="734" extrusionOk="0">
                  <a:moveTo>
                    <a:pt x="489" y="0"/>
                  </a:moveTo>
                  <a:cubicBezTo>
                    <a:pt x="184" y="61"/>
                    <a:pt x="1" y="184"/>
                    <a:pt x="1" y="336"/>
                  </a:cubicBezTo>
                  <a:cubicBezTo>
                    <a:pt x="1" y="581"/>
                    <a:pt x="367" y="734"/>
                    <a:pt x="825" y="734"/>
                  </a:cubicBezTo>
                  <a:cubicBezTo>
                    <a:pt x="1042" y="734"/>
                    <a:pt x="1234" y="686"/>
                    <a:pt x="1423" y="611"/>
                  </a:cubicBezTo>
                  <a:lnTo>
                    <a:pt x="1423" y="611"/>
                  </a:lnTo>
                  <a:cubicBezTo>
                    <a:pt x="1428" y="611"/>
                    <a:pt x="1432" y="611"/>
                    <a:pt x="1436" y="611"/>
                  </a:cubicBezTo>
                  <a:lnTo>
                    <a:pt x="1498" y="581"/>
                  </a:lnTo>
                  <a:lnTo>
                    <a:pt x="1498" y="581"/>
                  </a:lnTo>
                  <a:cubicBezTo>
                    <a:pt x="1473" y="591"/>
                    <a:pt x="1448" y="602"/>
                    <a:pt x="1423" y="611"/>
                  </a:cubicBezTo>
                  <a:lnTo>
                    <a:pt x="1423" y="611"/>
                  </a:lnTo>
                  <a:cubicBezTo>
                    <a:pt x="1001" y="606"/>
                    <a:pt x="641" y="363"/>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6" name="Google Shape;506;p24"/>
            <p:cNvSpPr/>
            <p:nvPr/>
          </p:nvSpPr>
          <p:spPr>
            <a:xfrm>
              <a:off x="4220029" y="2332982"/>
              <a:ext cx="149358" cy="130001"/>
            </a:xfrm>
            <a:custGeom>
              <a:avLst/>
              <a:gdLst/>
              <a:ahLst/>
              <a:cxnLst/>
              <a:rect l="l" t="t" r="r" b="b"/>
              <a:pathLst>
                <a:path w="1528" h="1330" extrusionOk="0">
                  <a:moveTo>
                    <a:pt x="1191" y="0"/>
                  </a:moveTo>
                  <a:cubicBezTo>
                    <a:pt x="988" y="0"/>
                    <a:pt x="714" y="148"/>
                    <a:pt x="489" y="396"/>
                  </a:cubicBezTo>
                  <a:cubicBezTo>
                    <a:pt x="153" y="701"/>
                    <a:pt x="0" y="1098"/>
                    <a:pt x="153" y="1251"/>
                  </a:cubicBezTo>
                  <a:cubicBezTo>
                    <a:pt x="198" y="1305"/>
                    <a:pt x="263" y="1330"/>
                    <a:pt x="342" y="1330"/>
                  </a:cubicBezTo>
                  <a:cubicBezTo>
                    <a:pt x="533" y="1330"/>
                    <a:pt x="801" y="1184"/>
                    <a:pt x="1039" y="946"/>
                  </a:cubicBezTo>
                  <a:cubicBezTo>
                    <a:pt x="1375" y="610"/>
                    <a:pt x="1528" y="212"/>
                    <a:pt x="1375" y="60"/>
                  </a:cubicBezTo>
                  <a:cubicBezTo>
                    <a:pt x="1327" y="19"/>
                    <a:pt x="1263" y="0"/>
                    <a:pt x="119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7" name="Google Shape;507;p24"/>
            <p:cNvSpPr/>
            <p:nvPr/>
          </p:nvSpPr>
          <p:spPr>
            <a:xfrm>
              <a:off x="4225991" y="2392508"/>
              <a:ext cx="119545" cy="69985"/>
            </a:xfrm>
            <a:custGeom>
              <a:avLst/>
              <a:gdLst/>
              <a:ahLst/>
              <a:cxnLst/>
              <a:rect l="l" t="t" r="r" b="b"/>
              <a:pathLst>
                <a:path w="1223" h="716" extrusionOk="0">
                  <a:moveTo>
                    <a:pt x="1222" y="1"/>
                  </a:moveTo>
                  <a:cubicBezTo>
                    <a:pt x="1100" y="184"/>
                    <a:pt x="856" y="306"/>
                    <a:pt x="611" y="306"/>
                  </a:cubicBezTo>
                  <a:cubicBezTo>
                    <a:pt x="459" y="306"/>
                    <a:pt x="275" y="245"/>
                    <a:pt x="153" y="153"/>
                  </a:cubicBezTo>
                  <a:cubicBezTo>
                    <a:pt x="31" y="367"/>
                    <a:pt x="0" y="550"/>
                    <a:pt x="92" y="642"/>
                  </a:cubicBezTo>
                  <a:cubicBezTo>
                    <a:pt x="134" y="693"/>
                    <a:pt x="195" y="715"/>
                    <a:pt x="267" y="715"/>
                  </a:cubicBezTo>
                  <a:cubicBezTo>
                    <a:pt x="459" y="715"/>
                    <a:pt x="734" y="558"/>
                    <a:pt x="978" y="337"/>
                  </a:cubicBezTo>
                  <a:cubicBezTo>
                    <a:pt x="1070" y="245"/>
                    <a:pt x="1161" y="123"/>
                    <a:pt x="122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8" name="Google Shape;508;p24"/>
            <p:cNvSpPr/>
            <p:nvPr/>
          </p:nvSpPr>
          <p:spPr>
            <a:xfrm>
              <a:off x="4169201" y="2437275"/>
              <a:ext cx="86702" cy="73797"/>
            </a:xfrm>
            <a:custGeom>
              <a:avLst/>
              <a:gdLst/>
              <a:ahLst/>
              <a:cxnLst/>
              <a:rect l="l" t="t" r="r" b="b"/>
              <a:pathLst>
                <a:path w="887" h="755" extrusionOk="0">
                  <a:moveTo>
                    <a:pt x="520" y="1"/>
                  </a:moveTo>
                  <a:cubicBezTo>
                    <a:pt x="184" y="1"/>
                    <a:pt x="1" y="398"/>
                    <a:pt x="245" y="642"/>
                  </a:cubicBezTo>
                  <a:cubicBezTo>
                    <a:pt x="323" y="720"/>
                    <a:pt x="416" y="755"/>
                    <a:pt x="507" y="755"/>
                  </a:cubicBezTo>
                  <a:cubicBezTo>
                    <a:pt x="702" y="755"/>
                    <a:pt x="887" y="597"/>
                    <a:pt x="887" y="367"/>
                  </a:cubicBezTo>
                  <a:cubicBezTo>
                    <a:pt x="887" y="154"/>
                    <a:pt x="734"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9" name="Google Shape;509;p24"/>
            <p:cNvSpPr/>
            <p:nvPr/>
          </p:nvSpPr>
          <p:spPr>
            <a:xfrm>
              <a:off x="4587261" y="3028534"/>
              <a:ext cx="77709" cy="164309"/>
            </a:xfrm>
            <a:custGeom>
              <a:avLst/>
              <a:gdLst/>
              <a:ahLst/>
              <a:cxnLst/>
              <a:rect l="l" t="t" r="r" b="b"/>
              <a:pathLst>
                <a:path w="795" h="1681" extrusionOk="0">
                  <a:moveTo>
                    <a:pt x="428" y="0"/>
                  </a:moveTo>
                  <a:cubicBezTo>
                    <a:pt x="184" y="0"/>
                    <a:pt x="1" y="367"/>
                    <a:pt x="1" y="825"/>
                  </a:cubicBezTo>
                  <a:cubicBezTo>
                    <a:pt x="1" y="1314"/>
                    <a:pt x="215" y="1681"/>
                    <a:pt x="428" y="1681"/>
                  </a:cubicBezTo>
                  <a:cubicBezTo>
                    <a:pt x="612" y="1681"/>
                    <a:pt x="795" y="1314"/>
                    <a:pt x="795" y="825"/>
                  </a:cubicBezTo>
                  <a:cubicBezTo>
                    <a:pt x="795" y="367"/>
                    <a:pt x="642" y="0"/>
                    <a:pt x="4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0" name="Google Shape;510;p24"/>
            <p:cNvSpPr/>
            <p:nvPr/>
          </p:nvSpPr>
          <p:spPr>
            <a:xfrm>
              <a:off x="4590291" y="3133024"/>
              <a:ext cx="74679" cy="59820"/>
            </a:xfrm>
            <a:custGeom>
              <a:avLst/>
              <a:gdLst/>
              <a:ahLst/>
              <a:cxnLst/>
              <a:rect l="l" t="t" r="r" b="b"/>
              <a:pathLst>
                <a:path w="764" h="612" extrusionOk="0">
                  <a:moveTo>
                    <a:pt x="764" y="1"/>
                  </a:moveTo>
                  <a:lnTo>
                    <a:pt x="764" y="1"/>
                  </a:lnTo>
                  <a:cubicBezTo>
                    <a:pt x="611" y="62"/>
                    <a:pt x="459" y="62"/>
                    <a:pt x="306" y="62"/>
                  </a:cubicBezTo>
                  <a:cubicBezTo>
                    <a:pt x="214" y="62"/>
                    <a:pt x="92" y="62"/>
                    <a:pt x="0" y="31"/>
                  </a:cubicBezTo>
                  <a:lnTo>
                    <a:pt x="0" y="31"/>
                  </a:lnTo>
                  <a:cubicBezTo>
                    <a:pt x="31"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1" name="Google Shape;511;p24"/>
            <p:cNvSpPr/>
            <p:nvPr/>
          </p:nvSpPr>
          <p:spPr>
            <a:xfrm>
              <a:off x="4476808" y="3076430"/>
              <a:ext cx="146426" cy="131174"/>
            </a:xfrm>
            <a:custGeom>
              <a:avLst/>
              <a:gdLst/>
              <a:ahLst/>
              <a:cxnLst/>
              <a:rect l="l" t="t" r="r" b="b"/>
              <a:pathLst>
                <a:path w="1498" h="1342" extrusionOk="0">
                  <a:moveTo>
                    <a:pt x="320" y="1"/>
                  </a:moveTo>
                  <a:cubicBezTo>
                    <a:pt x="251" y="1"/>
                    <a:pt x="193" y="20"/>
                    <a:pt x="153" y="60"/>
                  </a:cubicBezTo>
                  <a:cubicBezTo>
                    <a:pt x="0" y="213"/>
                    <a:pt x="123" y="641"/>
                    <a:pt x="459" y="946"/>
                  </a:cubicBezTo>
                  <a:cubicBezTo>
                    <a:pt x="706" y="1194"/>
                    <a:pt x="986" y="1342"/>
                    <a:pt x="1178" y="1342"/>
                  </a:cubicBezTo>
                  <a:cubicBezTo>
                    <a:pt x="1247" y="1342"/>
                    <a:pt x="1304" y="1323"/>
                    <a:pt x="1345" y="1282"/>
                  </a:cubicBezTo>
                  <a:cubicBezTo>
                    <a:pt x="1497"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2" name="Google Shape;512;p24"/>
            <p:cNvSpPr/>
            <p:nvPr/>
          </p:nvSpPr>
          <p:spPr>
            <a:xfrm>
              <a:off x="4524606" y="3156874"/>
              <a:ext cx="92665" cy="51316"/>
            </a:xfrm>
            <a:custGeom>
              <a:avLst/>
              <a:gdLst/>
              <a:ahLst/>
              <a:cxnLst/>
              <a:rect l="l" t="t" r="r" b="b"/>
              <a:pathLst>
                <a:path w="948" h="525" extrusionOk="0">
                  <a:moveTo>
                    <a:pt x="825" y="1"/>
                  </a:moveTo>
                  <a:cubicBezTo>
                    <a:pt x="642" y="123"/>
                    <a:pt x="428" y="184"/>
                    <a:pt x="214" y="184"/>
                  </a:cubicBezTo>
                  <a:lnTo>
                    <a:pt x="0" y="184"/>
                  </a:lnTo>
                  <a:cubicBezTo>
                    <a:pt x="238" y="401"/>
                    <a:pt x="491" y="525"/>
                    <a:pt x="673" y="525"/>
                  </a:cubicBezTo>
                  <a:cubicBezTo>
                    <a:pt x="748" y="525"/>
                    <a:pt x="811" y="504"/>
                    <a:pt x="856" y="459"/>
                  </a:cubicBezTo>
                  <a:cubicBezTo>
                    <a:pt x="947" y="368"/>
                    <a:pt x="94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3" name="Google Shape;513;p24"/>
            <p:cNvSpPr/>
            <p:nvPr/>
          </p:nvSpPr>
          <p:spPr>
            <a:xfrm>
              <a:off x="4434972" y="3180821"/>
              <a:ext cx="167344" cy="74775"/>
            </a:xfrm>
            <a:custGeom>
              <a:avLst/>
              <a:gdLst/>
              <a:ahLst/>
              <a:cxnLst/>
              <a:rect l="l" t="t" r="r" b="b"/>
              <a:pathLst>
                <a:path w="1712" h="765" extrusionOk="0">
                  <a:moveTo>
                    <a:pt x="856" y="0"/>
                  </a:moveTo>
                  <a:cubicBezTo>
                    <a:pt x="367" y="0"/>
                    <a:pt x="1" y="153"/>
                    <a:pt x="1" y="367"/>
                  </a:cubicBezTo>
                  <a:cubicBezTo>
                    <a:pt x="1" y="581"/>
                    <a:pt x="367" y="764"/>
                    <a:pt x="856" y="764"/>
                  </a:cubicBezTo>
                  <a:cubicBezTo>
                    <a:pt x="1314" y="764"/>
                    <a:pt x="1711" y="581"/>
                    <a:pt x="1711" y="367"/>
                  </a:cubicBezTo>
                  <a:cubicBezTo>
                    <a:pt x="1711" y="153"/>
                    <a:pt x="131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4" name="Google Shape;514;p24"/>
            <p:cNvSpPr/>
            <p:nvPr/>
          </p:nvSpPr>
          <p:spPr>
            <a:xfrm>
              <a:off x="4434972" y="3192746"/>
              <a:ext cx="167344" cy="65782"/>
            </a:xfrm>
            <a:custGeom>
              <a:avLst/>
              <a:gdLst/>
              <a:ahLst/>
              <a:cxnLst/>
              <a:rect l="l" t="t" r="r" b="b"/>
              <a:pathLst>
                <a:path w="1712" h="673" extrusionOk="0">
                  <a:moveTo>
                    <a:pt x="1498" y="1"/>
                  </a:moveTo>
                  <a:cubicBezTo>
                    <a:pt x="1314" y="306"/>
                    <a:pt x="978" y="489"/>
                    <a:pt x="642" y="489"/>
                  </a:cubicBezTo>
                  <a:cubicBezTo>
                    <a:pt x="398" y="489"/>
                    <a:pt x="184" y="428"/>
                    <a:pt x="1" y="276"/>
                  </a:cubicBezTo>
                  <a:lnTo>
                    <a:pt x="1" y="276"/>
                  </a:lnTo>
                  <a:cubicBezTo>
                    <a:pt x="31" y="489"/>
                    <a:pt x="398" y="673"/>
                    <a:pt x="856" y="673"/>
                  </a:cubicBezTo>
                  <a:cubicBezTo>
                    <a:pt x="1314" y="673"/>
                    <a:pt x="1711" y="489"/>
                    <a:pt x="1711" y="276"/>
                  </a:cubicBezTo>
                  <a:cubicBezTo>
                    <a:pt x="1681" y="153"/>
                    <a:pt x="1620" y="62"/>
                    <a:pt x="14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5" name="Google Shape;515;p24"/>
            <p:cNvSpPr/>
            <p:nvPr/>
          </p:nvSpPr>
          <p:spPr>
            <a:xfrm>
              <a:off x="4476808" y="3228716"/>
              <a:ext cx="146426" cy="130099"/>
            </a:xfrm>
            <a:custGeom>
              <a:avLst/>
              <a:gdLst/>
              <a:ahLst/>
              <a:cxnLst/>
              <a:rect l="l" t="t" r="r" b="b"/>
              <a:pathLst>
                <a:path w="1498" h="1331" extrusionOk="0">
                  <a:moveTo>
                    <a:pt x="1178" y="1"/>
                  </a:moveTo>
                  <a:cubicBezTo>
                    <a:pt x="986" y="1"/>
                    <a:pt x="706" y="149"/>
                    <a:pt x="459" y="396"/>
                  </a:cubicBezTo>
                  <a:cubicBezTo>
                    <a:pt x="123" y="732"/>
                    <a:pt x="0" y="1099"/>
                    <a:pt x="153" y="1252"/>
                  </a:cubicBezTo>
                  <a:cubicBezTo>
                    <a:pt x="198" y="1305"/>
                    <a:pt x="263" y="1330"/>
                    <a:pt x="342" y="1330"/>
                  </a:cubicBezTo>
                  <a:cubicBezTo>
                    <a:pt x="533" y="1330"/>
                    <a:pt x="801" y="1184"/>
                    <a:pt x="1039" y="946"/>
                  </a:cubicBezTo>
                  <a:cubicBezTo>
                    <a:pt x="134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6" name="Google Shape;516;p24"/>
            <p:cNvSpPr/>
            <p:nvPr/>
          </p:nvSpPr>
          <p:spPr>
            <a:xfrm>
              <a:off x="4488733" y="3229596"/>
              <a:ext cx="134501" cy="130294"/>
            </a:xfrm>
            <a:custGeom>
              <a:avLst/>
              <a:gdLst/>
              <a:ahLst/>
              <a:cxnLst/>
              <a:rect l="l" t="t" r="r" b="b"/>
              <a:pathLst>
                <a:path w="1376" h="1333" extrusionOk="0">
                  <a:moveTo>
                    <a:pt x="1036" y="1"/>
                  </a:moveTo>
                  <a:cubicBezTo>
                    <a:pt x="988" y="1"/>
                    <a:pt x="937" y="8"/>
                    <a:pt x="887" y="21"/>
                  </a:cubicBezTo>
                  <a:cubicBezTo>
                    <a:pt x="978" y="601"/>
                    <a:pt x="581" y="1151"/>
                    <a:pt x="1" y="1243"/>
                  </a:cubicBezTo>
                  <a:cubicBezTo>
                    <a:pt x="1" y="1243"/>
                    <a:pt x="1" y="1273"/>
                    <a:pt x="1" y="1273"/>
                  </a:cubicBezTo>
                  <a:cubicBezTo>
                    <a:pt x="41" y="1314"/>
                    <a:pt x="98" y="1333"/>
                    <a:pt x="167" y="1333"/>
                  </a:cubicBezTo>
                  <a:cubicBezTo>
                    <a:pt x="359" y="1333"/>
                    <a:pt x="639" y="1185"/>
                    <a:pt x="887" y="937"/>
                  </a:cubicBezTo>
                  <a:cubicBezTo>
                    <a:pt x="1223" y="632"/>
                    <a:pt x="1375" y="235"/>
                    <a:pt x="1223" y="51"/>
                  </a:cubicBezTo>
                  <a:cubicBezTo>
                    <a:pt x="1169" y="15"/>
                    <a:pt x="1105" y="1"/>
                    <a:pt x="103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7" name="Google Shape;517;p24"/>
            <p:cNvSpPr/>
            <p:nvPr/>
          </p:nvSpPr>
          <p:spPr>
            <a:xfrm>
              <a:off x="4587261" y="3243476"/>
              <a:ext cx="74777" cy="167339"/>
            </a:xfrm>
            <a:custGeom>
              <a:avLst/>
              <a:gdLst/>
              <a:ahLst/>
              <a:cxnLst/>
              <a:rect l="l" t="t" r="r" b="b"/>
              <a:pathLst>
                <a:path w="765" h="1712" extrusionOk="0">
                  <a:moveTo>
                    <a:pt x="398" y="1"/>
                  </a:moveTo>
                  <a:cubicBezTo>
                    <a:pt x="184" y="1"/>
                    <a:pt x="1" y="367"/>
                    <a:pt x="1" y="856"/>
                  </a:cubicBezTo>
                  <a:cubicBezTo>
                    <a:pt x="1" y="1314"/>
                    <a:pt x="184" y="1712"/>
                    <a:pt x="398" y="1712"/>
                  </a:cubicBezTo>
                  <a:cubicBezTo>
                    <a:pt x="612" y="1712"/>
                    <a:pt x="764" y="1314"/>
                    <a:pt x="764" y="856"/>
                  </a:cubicBezTo>
                  <a:cubicBezTo>
                    <a:pt x="764" y="367"/>
                    <a:pt x="612"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8" name="Google Shape;518;p24"/>
            <p:cNvSpPr/>
            <p:nvPr/>
          </p:nvSpPr>
          <p:spPr>
            <a:xfrm>
              <a:off x="4590291" y="3255498"/>
              <a:ext cx="74679" cy="155317"/>
            </a:xfrm>
            <a:custGeom>
              <a:avLst/>
              <a:gdLst/>
              <a:ahLst/>
              <a:cxnLst/>
              <a:rect l="l" t="t" r="r" b="b"/>
              <a:pathLst>
                <a:path w="764" h="1589" extrusionOk="0">
                  <a:moveTo>
                    <a:pt x="581" y="0"/>
                  </a:moveTo>
                  <a:lnTo>
                    <a:pt x="581" y="0"/>
                  </a:lnTo>
                  <a:cubicBezTo>
                    <a:pt x="611" y="428"/>
                    <a:pt x="397" y="855"/>
                    <a:pt x="0" y="1069"/>
                  </a:cubicBezTo>
                  <a:cubicBezTo>
                    <a:pt x="61" y="1375"/>
                    <a:pt x="214" y="1589"/>
                    <a:pt x="397" y="1589"/>
                  </a:cubicBezTo>
                  <a:cubicBezTo>
                    <a:pt x="550" y="1589"/>
                    <a:pt x="764" y="1191"/>
                    <a:pt x="764" y="733"/>
                  </a:cubicBezTo>
                  <a:cubicBezTo>
                    <a:pt x="764" y="458"/>
                    <a:pt x="703"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9" name="Google Shape;519;p24"/>
            <p:cNvSpPr/>
            <p:nvPr/>
          </p:nvSpPr>
          <p:spPr>
            <a:xfrm>
              <a:off x="4629096" y="3228716"/>
              <a:ext cx="146426" cy="131174"/>
            </a:xfrm>
            <a:custGeom>
              <a:avLst/>
              <a:gdLst/>
              <a:ahLst/>
              <a:cxnLst/>
              <a:rect l="l" t="t" r="r" b="b"/>
              <a:pathLst>
                <a:path w="1498" h="1342" extrusionOk="0">
                  <a:moveTo>
                    <a:pt x="320" y="1"/>
                  </a:moveTo>
                  <a:cubicBezTo>
                    <a:pt x="251" y="1"/>
                    <a:pt x="193" y="20"/>
                    <a:pt x="153" y="60"/>
                  </a:cubicBezTo>
                  <a:cubicBezTo>
                    <a:pt x="0" y="244"/>
                    <a:pt x="123" y="641"/>
                    <a:pt x="459" y="946"/>
                  </a:cubicBezTo>
                  <a:cubicBezTo>
                    <a:pt x="706" y="1194"/>
                    <a:pt x="986" y="1342"/>
                    <a:pt x="1178" y="1342"/>
                  </a:cubicBezTo>
                  <a:cubicBezTo>
                    <a:pt x="1247" y="1342"/>
                    <a:pt x="1304" y="1323"/>
                    <a:pt x="1345" y="1282"/>
                  </a:cubicBezTo>
                  <a:cubicBezTo>
                    <a:pt x="1497" y="1129"/>
                    <a:pt x="1375" y="70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0" name="Google Shape;520;p24"/>
            <p:cNvSpPr/>
            <p:nvPr/>
          </p:nvSpPr>
          <p:spPr>
            <a:xfrm>
              <a:off x="4629096" y="3228716"/>
              <a:ext cx="137433" cy="116414"/>
            </a:xfrm>
            <a:custGeom>
              <a:avLst/>
              <a:gdLst/>
              <a:ahLst/>
              <a:cxnLst/>
              <a:rect l="l" t="t" r="r" b="b"/>
              <a:pathLst>
                <a:path w="1406" h="1191" extrusionOk="0">
                  <a:moveTo>
                    <a:pt x="301" y="1"/>
                  </a:moveTo>
                  <a:cubicBezTo>
                    <a:pt x="237" y="1"/>
                    <a:pt x="185" y="20"/>
                    <a:pt x="153" y="60"/>
                  </a:cubicBezTo>
                  <a:cubicBezTo>
                    <a:pt x="0" y="213"/>
                    <a:pt x="153" y="610"/>
                    <a:pt x="459" y="946"/>
                  </a:cubicBezTo>
                  <a:lnTo>
                    <a:pt x="489" y="977"/>
                  </a:lnTo>
                  <a:cubicBezTo>
                    <a:pt x="550" y="946"/>
                    <a:pt x="642" y="946"/>
                    <a:pt x="734" y="946"/>
                  </a:cubicBezTo>
                  <a:cubicBezTo>
                    <a:pt x="978" y="946"/>
                    <a:pt x="1222" y="1007"/>
                    <a:pt x="1406" y="1191"/>
                  </a:cubicBezTo>
                  <a:cubicBezTo>
                    <a:pt x="1406" y="855"/>
                    <a:pt x="1253" y="580"/>
                    <a:pt x="1009" y="396"/>
                  </a:cubicBezTo>
                  <a:cubicBezTo>
                    <a:pt x="761" y="149"/>
                    <a:pt x="481" y="1"/>
                    <a:pt x="30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1" name="Google Shape;521;p24"/>
            <p:cNvSpPr/>
            <p:nvPr/>
          </p:nvSpPr>
          <p:spPr>
            <a:xfrm>
              <a:off x="4650014" y="3180821"/>
              <a:ext cx="167246" cy="77707"/>
            </a:xfrm>
            <a:custGeom>
              <a:avLst/>
              <a:gdLst/>
              <a:ahLst/>
              <a:cxnLst/>
              <a:rect l="l" t="t" r="r" b="b"/>
              <a:pathLst>
                <a:path w="1711" h="795" extrusionOk="0">
                  <a:moveTo>
                    <a:pt x="856" y="0"/>
                  </a:moveTo>
                  <a:cubicBezTo>
                    <a:pt x="397" y="0"/>
                    <a:pt x="0" y="153"/>
                    <a:pt x="0" y="398"/>
                  </a:cubicBezTo>
                  <a:cubicBezTo>
                    <a:pt x="0" y="611"/>
                    <a:pt x="397" y="795"/>
                    <a:pt x="856" y="795"/>
                  </a:cubicBezTo>
                  <a:cubicBezTo>
                    <a:pt x="1344" y="795"/>
                    <a:pt x="1711" y="581"/>
                    <a:pt x="1711" y="398"/>
                  </a:cubicBezTo>
                  <a:cubicBezTo>
                    <a:pt x="1711" y="184"/>
                    <a:pt x="1344"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2" name="Google Shape;522;p24"/>
            <p:cNvSpPr/>
            <p:nvPr/>
          </p:nvSpPr>
          <p:spPr>
            <a:xfrm>
              <a:off x="4650014" y="3183753"/>
              <a:ext cx="149358" cy="74775"/>
            </a:xfrm>
            <a:custGeom>
              <a:avLst/>
              <a:gdLst/>
              <a:ahLst/>
              <a:cxnLst/>
              <a:rect l="l" t="t" r="r" b="b"/>
              <a:pathLst>
                <a:path w="1528" h="765" extrusionOk="0">
                  <a:moveTo>
                    <a:pt x="489" y="1"/>
                  </a:moveTo>
                  <a:cubicBezTo>
                    <a:pt x="214" y="62"/>
                    <a:pt x="0" y="184"/>
                    <a:pt x="0" y="368"/>
                  </a:cubicBezTo>
                  <a:cubicBezTo>
                    <a:pt x="0" y="581"/>
                    <a:pt x="397" y="765"/>
                    <a:pt x="856" y="765"/>
                  </a:cubicBezTo>
                  <a:cubicBezTo>
                    <a:pt x="1100" y="765"/>
                    <a:pt x="1314" y="704"/>
                    <a:pt x="1528" y="612"/>
                  </a:cubicBezTo>
                  <a:lnTo>
                    <a:pt x="1467" y="612"/>
                  </a:lnTo>
                  <a:cubicBezTo>
                    <a:pt x="1039" y="612"/>
                    <a:pt x="672" y="368"/>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3" name="Google Shape;523;p24"/>
            <p:cNvSpPr/>
            <p:nvPr/>
          </p:nvSpPr>
          <p:spPr>
            <a:xfrm>
              <a:off x="4629096" y="3076430"/>
              <a:ext cx="146426" cy="131174"/>
            </a:xfrm>
            <a:custGeom>
              <a:avLst/>
              <a:gdLst/>
              <a:ahLst/>
              <a:cxnLst/>
              <a:rect l="l" t="t" r="r" b="b"/>
              <a:pathLst>
                <a:path w="1498" h="1342" extrusionOk="0">
                  <a:moveTo>
                    <a:pt x="1178" y="1"/>
                  </a:moveTo>
                  <a:cubicBezTo>
                    <a:pt x="986" y="1"/>
                    <a:pt x="706" y="149"/>
                    <a:pt x="459" y="396"/>
                  </a:cubicBezTo>
                  <a:cubicBezTo>
                    <a:pt x="153" y="732"/>
                    <a:pt x="0" y="1129"/>
                    <a:pt x="153" y="1282"/>
                  </a:cubicBezTo>
                  <a:cubicBezTo>
                    <a:pt x="193" y="1323"/>
                    <a:pt x="251" y="1342"/>
                    <a:pt x="320" y="1342"/>
                  </a:cubicBezTo>
                  <a:cubicBezTo>
                    <a:pt x="511" y="1342"/>
                    <a:pt x="792" y="1194"/>
                    <a:pt x="1039" y="946"/>
                  </a:cubicBezTo>
                  <a:cubicBezTo>
                    <a:pt x="1375" y="610"/>
                    <a:pt x="1497" y="213"/>
                    <a:pt x="1345" y="60"/>
                  </a:cubicBezTo>
                  <a:cubicBezTo>
                    <a:pt x="1304" y="20"/>
                    <a:pt x="1247" y="1"/>
                    <a:pt x="117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4" name="Google Shape;524;p24"/>
            <p:cNvSpPr/>
            <p:nvPr/>
          </p:nvSpPr>
          <p:spPr>
            <a:xfrm>
              <a:off x="4635059" y="3136054"/>
              <a:ext cx="119545" cy="71549"/>
            </a:xfrm>
            <a:custGeom>
              <a:avLst/>
              <a:gdLst/>
              <a:ahLst/>
              <a:cxnLst/>
              <a:rect l="l" t="t" r="r" b="b"/>
              <a:pathLst>
                <a:path w="1223" h="732" extrusionOk="0">
                  <a:moveTo>
                    <a:pt x="1222" y="0"/>
                  </a:moveTo>
                  <a:cubicBezTo>
                    <a:pt x="1070" y="183"/>
                    <a:pt x="856" y="306"/>
                    <a:pt x="611" y="306"/>
                  </a:cubicBezTo>
                  <a:cubicBezTo>
                    <a:pt x="428" y="306"/>
                    <a:pt x="275" y="245"/>
                    <a:pt x="123" y="153"/>
                  </a:cubicBezTo>
                  <a:cubicBezTo>
                    <a:pt x="1" y="367"/>
                    <a:pt x="1" y="550"/>
                    <a:pt x="92" y="672"/>
                  </a:cubicBezTo>
                  <a:cubicBezTo>
                    <a:pt x="132" y="713"/>
                    <a:pt x="190" y="732"/>
                    <a:pt x="259" y="732"/>
                  </a:cubicBezTo>
                  <a:cubicBezTo>
                    <a:pt x="450" y="732"/>
                    <a:pt x="731" y="584"/>
                    <a:pt x="978" y="336"/>
                  </a:cubicBezTo>
                  <a:cubicBezTo>
                    <a:pt x="1070" y="245"/>
                    <a:pt x="1161" y="12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5" name="Google Shape;525;p24"/>
            <p:cNvSpPr/>
            <p:nvPr/>
          </p:nvSpPr>
          <p:spPr>
            <a:xfrm>
              <a:off x="4578366" y="3180821"/>
              <a:ext cx="86604" cy="74482"/>
            </a:xfrm>
            <a:custGeom>
              <a:avLst/>
              <a:gdLst/>
              <a:ahLst/>
              <a:cxnLst/>
              <a:rect l="l" t="t" r="r" b="b"/>
              <a:pathLst>
                <a:path w="886" h="762" extrusionOk="0">
                  <a:moveTo>
                    <a:pt x="519" y="0"/>
                  </a:moveTo>
                  <a:cubicBezTo>
                    <a:pt x="153" y="0"/>
                    <a:pt x="0" y="398"/>
                    <a:pt x="244" y="642"/>
                  </a:cubicBezTo>
                  <a:cubicBezTo>
                    <a:pt x="327" y="725"/>
                    <a:pt x="427" y="762"/>
                    <a:pt x="524" y="762"/>
                  </a:cubicBezTo>
                  <a:cubicBezTo>
                    <a:pt x="712" y="762"/>
                    <a:pt x="886" y="620"/>
                    <a:pt x="886" y="398"/>
                  </a:cubicBezTo>
                  <a:cubicBezTo>
                    <a:pt x="886" y="184"/>
                    <a:pt x="70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6" name="Google Shape;526;p24"/>
            <p:cNvSpPr/>
            <p:nvPr/>
          </p:nvSpPr>
          <p:spPr>
            <a:xfrm>
              <a:off x="4066330" y="2763722"/>
              <a:ext cx="74679" cy="164309"/>
            </a:xfrm>
            <a:custGeom>
              <a:avLst/>
              <a:gdLst/>
              <a:ahLst/>
              <a:cxnLst/>
              <a:rect l="l" t="t" r="r" b="b"/>
              <a:pathLst>
                <a:path w="764" h="1681" extrusionOk="0">
                  <a:moveTo>
                    <a:pt x="397" y="1"/>
                  </a:moveTo>
                  <a:cubicBezTo>
                    <a:pt x="183" y="1"/>
                    <a:pt x="0" y="367"/>
                    <a:pt x="0" y="856"/>
                  </a:cubicBezTo>
                  <a:cubicBezTo>
                    <a:pt x="0" y="1314"/>
                    <a:pt x="183" y="1681"/>
                    <a:pt x="397" y="1681"/>
                  </a:cubicBezTo>
                  <a:cubicBezTo>
                    <a:pt x="611" y="1681"/>
                    <a:pt x="764" y="1314"/>
                    <a:pt x="764" y="856"/>
                  </a:cubicBezTo>
                  <a:cubicBezTo>
                    <a:pt x="764" y="367"/>
                    <a:pt x="580"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7" name="Google Shape;527;p24"/>
            <p:cNvSpPr/>
            <p:nvPr/>
          </p:nvSpPr>
          <p:spPr>
            <a:xfrm>
              <a:off x="4066330" y="2868211"/>
              <a:ext cx="74679" cy="59820"/>
            </a:xfrm>
            <a:custGeom>
              <a:avLst/>
              <a:gdLst/>
              <a:ahLst/>
              <a:cxnLst/>
              <a:rect l="l" t="t" r="r" b="b"/>
              <a:pathLst>
                <a:path w="764" h="612" extrusionOk="0">
                  <a:moveTo>
                    <a:pt x="764" y="1"/>
                  </a:moveTo>
                  <a:lnTo>
                    <a:pt x="764" y="1"/>
                  </a:lnTo>
                  <a:cubicBezTo>
                    <a:pt x="611" y="62"/>
                    <a:pt x="458" y="93"/>
                    <a:pt x="336" y="93"/>
                  </a:cubicBezTo>
                  <a:cubicBezTo>
                    <a:pt x="214" y="93"/>
                    <a:pt x="92" y="62"/>
                    <a:pt x="0" y="31"/>
                  </a:cubicBezTo>
                  <a:lnTo>
                    <a:pt x="0" y="31"/>
                  </a:lnTo>
                  <a:cubicBezTo>
                    <a:pt x="61" y="368"/>
                    <a:pt x="183" y="612"/>
                    <a:pt x="367" y="612"/>
                  </a:cubicBezTo>
                  <a:cubicBezTo>
                    <a:pt x="550" y="612"/>
                    <a:pt x="703" y="368"/>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8" name="Google Shape;528;p24"/>
            <p:cNvSpPr/>
            <p:nvPr/>
          </p:nvSpPr>
          <p:spPr>
            <a:xfrm>
              <a:off x="3952847" y="2812790"/>
              <a:ext cx="149358" cy="130001"/>
            </a:xfrm>
            <a:custGeom>
              <a:avLst/>
              <a:gdLst/>
              <a:ahLst/>
              <a:cxnLst/>
              <a:rect l="l" t="t" r="r" b="b"/>
              <a:pathLst>
                <a:path w="1528" h="1330" extrusionOk="0">
                  <a:moveTo>
                    <a:pt x="342" y="1"/>
                  </a:moveTo>
                  <a:cubicBezTo>
                    <a:pt x="263" y="1"/>
                    <a:pt x="198" y="26"/>
                    <a:pt x="153" y="79"/>
                  </a:cubicBezTo>
                  <a:cubicBezTo>
                    <a:pt x="0" y="232"/>
                    <a:pt x="153" y="629"/>
                    <a:pt x="489" y="935"/>
                  </a:cubicBezTo>
                  <a:cubicBezTo>
                    <a:pt x="714" y="1182"/>
                    <a:pt x="988" y="1330"/>
                    <a:pt x="1179" y="1330"/>
                  </a:cubicBezTo>
                  <a:cubicBezTo>
                    <a:pt x="1247" y="1330"/>
                    <a:pt x="1304" y="1311"/>
                    <a:pt x="1344" y="1271"/>
                  </a:cubicBezTo>
                  <a:cubicBezTo>
                    <a:pt x="1528" y="1118"/>
                    <a:pt x="1375" y="721"/>
                    <a:pt x="1039" y="385"/>
                  </a:cubicBezTo>
                  <a:cubicBezTo>
                    <a:pt x="801" y="147"/>
                    <a:pt x="532" y="1"/>
                    <a:pt x="34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9" name="Google Shape;529;p24"/>
            <p:cNvSpPr/>
            <p:nvPr/>
          </p:nvSpPr>
          <p:spPr>
            <a:xfrm>
              <a:off x="4003577" y="2889129"/>
              <a:ext cx="95695" cy="54248"/>
            </a:xfrm>
            <a:custGeom>
              <a:avLst/>
              <a:gdLst/>
              <a:ahLst/>
              <a:cxnLst/>
              <a:rect l="l" t="t" r="r" b="b"/>
              <a:pathLst>
                <a:path w="979" h="555" extrusionOk="0">
                  <a:moveTo>
                    <a:pt x="825" y="1"/>
                  </a:moveTo>
                  <a:cubicBezTo>
                    <a:pt x="642" y="154"/>
                    <a:pt x="428" y="215"/>
                    <a:pt x="184" y="215"/>
                  </a:cubicBezTo>
                  <a:cubicBezTo>
                    <a:pt x="123" y="215"/>
                    <a:pt x="62" y="215"/>
                    <a:pt x="1" y="184"/>
                  </a:cubicBezTo>
                  <a:lnTo>
                    <a:pt x="1" y="184"/>
                  </a:lnTo>
                  <a:cubicBezTo>
                    <a:pt x="218" y="424"/>
                    <a:pt x="483" y="555"/>
                    <a:pt x="661" y="555"/>
                  </a:cubicBezTo>
                  <a:cubicBezTo>
                    <a:pt x="733" y="555"/>
                    <a:pt x="790" y="533"/>
                    <a:pt x="825" y="490"/>
                  </a:cubicBezTo>
                  <a:cubicBezTo>
                    <a:pt x="978" y="337"/>
                    <a:pt x="917" y="215"/>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0" name="Google Shape;530;p24"/>
            <p:cNvSpPr/>
            <p:nvPr/>
          </p:nvSpPr>
          <p:spPr>
            <a:xfrm>
              <a:off x="3911012" y="2916009"/>
              <a:ext cx="167344" cy="77707"/>
            </a:xfrm>
            <a:custGeom>
              <a:avLst/>
              <a:gdLst/>
              <a:ahLst/>
              <a:cxnLst/>
              <a:rect l="l" t="t" r="r" b="b"/>
              <a:pathLst>
                <a:path w="1712" h="795" extrusionOk="0">
                  <a:moveTo>
                    <a:pt x="856" y="1"/>
                  </a:moveTo>
                  <a:cubicBezTo>
                    <a:pt x="398" y="1"/>
                    <a:pt x="1" y="215"/>
                    <a:pt x="1" y="398"/>
                  </a:cubicBezTo>
                  <a:cubicBezTo>
                    <a:pt x="1" y="612"/>
                    <a:pt x="398" y="795"/>
                    <a:pt x="856" y="795"/>
                  </a:cubicBezTo>
                  <a:cubicBezTo>
                    <a:pt x="1314" y="795"/>
                    <a:pt x="1711" y="612"/>
                    <a:pt x="1711" y="398"/>
                  </a:cubicBezTo>
                  <a:cubicBezTo>
                    <a:pt x="1711" y="184"/>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1" name="Google Shape;531;p24"/>
            <p:cNvSpPr/>
            <p:nvPr/>
          </p:nvSpPr>
          <p:spPr>
            <a:xfrm>
              <a:off x="3911012" y="2930963"/>
              <a:ext cx="167344" cy="62752"/>
            </a:xfrm>
            <a:custGeom>
              <a:avLst/>
              <a:gdLst/>
              <a:ahLst/>
              <a:cxnLst/>
              <a:rect l="l" t="t" r="r" b="b"/>
              <a:pathLst>
                <a:path w="1712" h="642" extrusionOk="0">
                  <a:moveTo>
                    <a:pt x="1528" y="0"/>
                  </a:moveTo>
                  <a:cubicBezTo>
                    <a:pt x="1345" y="275"/>
                    <a:pt x="1009" y="459"/>
                    <a:pt x="642" y="459"/>
                  </a:cubicBezTo>
                  <a:cubicBezTo>
                    <a:pt x="428" y="459"/>
                    <a:pt x="184" y="398"/>
                    <a:pt x="1" y="245"/>
                  </a:cubicBezTo>
                  <a:lnTo>
                    <a:pt x="1" y="245"/>
                  </a:lnTo>
                  <a:cubicBezTo>
                    <a:pt x="31" y="459"/>
                    <a:pt x="398" y="642"/>
                    <a:pt x="856" y="642"/>
                  </a:cubicBezTo>
                  <a:cubicBezTo>
                    <a:pt x="1314" y="642"/>
                    <a:pt x="1711" y="459"/>
                    <a:pt x="1711" y="245"/>
                  </a:cubicBezTo>
                  <a:cubicBezTo>
                    <a:pt x="1711" y="153"/>
                    <a:pt x="1620" y="62"/>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2" name="Google Shape;532;p24"/>
            <p:cNvSpPr/>
            <p:nvPr/>
          </p:nvSpPr>
          <p:spPr>
            <a:xfrm>
              <a:off x="3952847" y="2966445"/>
              <a:ext cx="146426" cy="128730"/>
            </a:xfrm>
            <a:custGeom>
              <a:avLst/>
              <a:gdLst/>
              <a:ahLst/>
              <a:cxnLst/>
              <a:rect l="l" t="t" r="r" b="b"/>
              <a:pathLst>
                <a:path w="1498" h="1317" extrusionOk="0">
                  <a:moveTo>
                    <a:pt x="1160" y="0"/>
                  </a:moveTo>
                  <a:cubicBezTo>
                    <a:pt x="971" y="0"/>
                    <a:pt x="707" y="131"/>
                    <a:pt x="489" y="371"/>
                  </a:cubicBezTo>
                  <a:cubicBezTo>
                    <a:pt x="153" y="707"/>
                    <a:pt x="0" y="1104"/>
                    <a:pt x="153" y="1257"/>
                  </a:cubicBezTo>
                  <a:cubicBezTo>
                    <a:pt x="194" y="1297"/>
                    <a:pt x="252" y="1316"/>
                    <a:pt x="322" y="1316"/>
                  </a:cubicBezTo>
                  <a:cubicBezTo>
                    <a:pt x="514" y="1316"/>
                    <a:pt x="793" y="1175"/>
                    <a:pt x="1039" y="951"/>
                  </a:cubicBezTo>
                  <a:cubicBezTo>
                    <a:pt x="1344" y="615"/>
                    <a:pt x="1497" y="218"/>
                    <a:pt x="1344" y="65"/>
                  </a:cubicBezTo>
                  <a:cubicBezTo>
                    <a:pt x="1301" y="21"/>
                    <a:pt x="1237" y="0"/>
                    <a:pt x="116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3" name="Google Shape;533;p24"/>
            <p:cNvSpPr/>
            <p:nvPr/>
          </p:nvSpPr>
          <p:spPr>
            <a:xfrm>
              <a:off x="3967704" y="2965565"/>
              <a:ext cx="134501" cy="129610"/>
            </a:xfrm>
            <a:custGeom>
              <a:avLst/>
              <a:gdLst/>
              <a:ahLst/>
              <a:cxnLst/>
              <a:rect l="l" t="t" r="r" b="b"/>
              <a:pathLst>
                <a:path w="1376" h="1326" extrusionOk="0">
                  <a:moveTo>
                    <a:pt x="1018" y="1"/>
                  </a:moveTo>
                  <a:cubicBezTo>
                    <a:pt x="966" y="1"/>
                    <a:pt x="911" y="16"/>
                    <a:pt x="856" y="44"/>
                  </a:cubicBezTo>
                  <a:cubicBezTo>
                    <a:pt x="978" y="593"/>
                    <a:pt x="581" y="1143"/>
                    <a:pt x="1" y="1235"/>
                  </a:cubicBezTo>
                  <a:lnTo>
                    <a:pt x="1" y="1266"/>
                  </a:lnTo>
                  <a:cubicBezTo>
                    <a:pt x="42" y="1306"/>
                    <a:pt x="100" y="1325"/>
                    <a:pt x="170" y="1325"/>
                  </a:cubicBezTo>
                  <a:cubicBezTo>
                    <a:pt x="360" y="1325"/>
                    <a:pt x="633" y="1184"/>
                    <a:pt x="856" y="960"/>
                  </a:cubicBezTo>
                  <a:cubicBezTo>
                    <a:pt x="1192" y="624"/>
                    <a:pt x="1376" y="227"/>
                    <a:pt x="1192" y="74"/>
                  </a:cubicBezTo>
                  <a:cubicBezTo>
                    <a:pt x="1142" y="24"/>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4" name="Google Shape;534;p24"/>
            <p:cNvSpPr/>
            <p:nvPr/>
          </p:nvSpPr>
          <p:spPr>
            <a:xfrm>
              <a:off x="4063300" y="2978761"/>
              <a:ext cx="74777" cy="167242"/>
            </a:xfrm>
            <a:custGeom>
              <a:avLst/>
              <a:gdLst/>
              <a:ahLst/>
              <a:cxnLst/>
              <a:rect l="l" t="t" r="r" b="b"/>
              <a:pathLst>
                <a:path w="765" h="1711" extrusionOk="0">
                  <a:moveTo>
                    <a:pt x="398" y="0"/>
                  </a:moveTo>
                  <a:cubicBezTo>
                    <a:pt x="184" y="0"/>
                    <a:pt x="0" y="397"/>
                    <a:pt x="0" y="856"/>
                  </a:cubicBezTo>
                  <a:cubicBezTo>
                    <a:pt x="0" y="1314"/>
                    <a:pt x="184" y="1711"/>
                    <a:pt x="398" y="1711"/>
                  </a:cubicBezTo>
                  <a:cubicBezTo>
                    <a:pt x="611" y="1711"/>
                    <a:pt x="764" y="1314"/>
                    <a:pt x="764" y="856"/>
                  </a:cubicBezTo>
                  <a:cubicBezTo>
                    <a:pt x="764" y="39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5" name="Google Shape;535;p24"/>
            <p:cNvSpPr/>
            <p:nvPr/>
          </p:nvSpPr>
          <p:spPr>
            <a:xfrm>
              <a:off x="4066330" y="2990686"/>
              <a:ext cx="77709" cy="152384"/>
            </a:xfrm>
            <a:custGeom>
              <a:avLst/>
              <a:gdLst/>
              <a:ahLst/>
              <a:cxnLst/>
              <a:rect l="l" t="t" r="r" b="b"/>
              <a:pathLst>
                <a:path w="795" h="1559" extrusionOk="0">
                  <a:moveTo>
                    <a:pt x="580" y="0"/>
                  </a:moveTo>
                  <a:lnTo>
                    <a:pt x="580" y="0"/>
                  </a:lnTo>
                  <a:cubicBezTo>
                    <a:pt x="642" y="428"/>
                    <a:pt x="397" y="856"/>
                    <a:pt x="0" y="1039"/>
                  </a:cubicBezTo>
                  <a:cubicBezTo>
                    <a:pt x="61" y="1345"/>
                    <a:pt x="214" y="1558"/>
                    <a:pt x="397" y="1558"/>
                  </a:cubicBezTo>
                  <a:cubicBezTo>
                    <a:pt x="611" y="1558"/>
                    <a:pt x="764" y="1192"/>
                    <a:pt x="764" y="734"/>
                  </a:cubicBezTo>
                  <a:cubicBezTo>
                    <a:pt x="794" y="459"/>
                    <a:pt x="733" y="214"/>
                    <a:pt x="58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6" name="Google Shape;536;p24"/>
            <p:cNvSpPr/>
            <p:nvPr/>
          </p:nvSpPr>
          <p:spPr>
            <a:xfrm>
              <a:off x="4105135" y="2966934"/>
              <a:ext cx="149358" cy="128241"/>
            </a:xfrm>
            <a:custGeom>
              <a:avLst/>
              <a:gdLst/>
              <a:ahLst/>
              <a:cxnLst/>
              <a:rect l="l" t="t" r="r" b="b"/>
              <a:pathLst>
                <a:path w="1528" h="1312" extrusionOk="0">
                  <a:moveTo>
                    <a:pt x="322" y="0"/>
                  </a:moveTo>
                  <a:cubicBezTo>
                    <a:pt x="252" y="0"/>
                    <a:pt x="194" y="19"/>
                    <a:pt x="153" y="60"/>
                  </a:cubicBezTo>
                  <a:cubicBezTo>
                    <a:pt x="0" y="213"/>
                    <a:pt x="153" y="610"/>
                    <a:pt x="489" y="946"/>
                  </a:cubicBezTo>
                  <a:cubicBezTo>
                    <a:pt x="735" y="1170"/>
                    <a:pt x="997" y="1311"/>
                    <a:pt x="1192" y="1311"/>
                  </a:cubicBezTo>
                  <a:cubicBezTo>
                    <a:pt x="1263" y="1311"/>
                    <a:pt x="1326" y="1292"/>
                    <a:pt x="1375" y="1252"/>
                  </a:cubicBezTo>
                  <a:cubicBezTo>
                    <a:pt x="1528" y="1099"/>
                    <a:pt x="1375" y="702"/>
                    <a:pt x="1039" y="366"/>
                  </a:cubicBezTo>
                  <a:cubicBezTo>
                    <a:pt x="793" y="142"/>
                    <a:pt x="514"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7" name="Google Shape;537;p24"/>
            <p:cNvSpPr/>
            <p:nvPr/>
          </p:nvSpPr>
          <p:spPr>
            <a:xfrm>
              <a:off x="4105135" y="2966934"/>
              <a:ext cx="137433" cy="113384"/>
            </a:xfrm>
            <a:custGeom>
              <a:avLst/>
              <a:gdLst/>
              <a:ahLst/>
              <a:cxnLst/>
              <a:rect l="l" t="t" r="r" b="b"/>
              <a:pathLst>
                <a:path w="1406" h="1160" extrusionOk="0">
                  <a:moveTo>
                    <a:pt x="319" y="1"/>
                  </a:moveTo>
                  <a:cubicBezTo>
                    <a:pt x="251" y="1"/>
                    <a:pt x="193" y="20"/>
                    <a:pt x="153" y="60"/>
                  </a:cubicBezTo>
                  <a:cubicBezTo>
                    <a:pt x="0" y="213"/>
                    <a:pt x="153" y="610"/>
                    <a:pt x="458" y="946"/>
                  </a:cubicBezTo>
                  <a:lnTo>
                    <a:pt x="489" y="946"/>
                  </a:lnTo>
                  <a:cubicBezTo>
                    <a:pt x="581" y="915"/>
                    <a:pt x="642" y="915"/>
                    <a:pt x="733" y="915"/>
                  </a:cubicBezTo>
                  <a:cubicBezTo>
                    <a:pt x="978" y="915"/>
                    <a:pt x="1222" y="1007"/>
                    <a:pt x="1405" y="1160"/>
                  </a:cubicBezTo>
                  <a:cubicBezTo>
                    <a:pt x="1405" y="854"/>
                    <a:pt x="1253" y="579"/>
                    <a:pt x="1039" y="396"/>
                  </a:cubicBezTo>
                  <a:cubicBezTo>
                    <a:pt x="791" y="149"/>
                    <a:pt x="511" y="1"/>
                    <a:pt x="31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8" name="Google Shape;538;p24"/>
            <p:cNvSpPr/>
            <p:nvPr/>
          </p:nvSpPr>
          <p:spPr>
            <a:xfrm>
              <a:off x="4128985" y="2919039"/>
              <a:ext cx="164314" cy="74677"/>
            </a:xfrm>
            <a:custGeom>
              <a:avLst/>
              <a:gdLst/>
              <a:ahLst/>
              <a:cxnLst/>
              <a:rect l="l" t="t" r="r" b="b"/>
              <a:pathLst>
                <a:path w="1681" h="764" extrusionOk="0">
                  <a:moveTo>
                    <a:pt x="825" y="0"/>
                  </a:moveTo>
                  <a:cubicBezTo>
                    <a:pt x="367" y="0"/>
                    <a:pt x="1" y="184"/>
                    <a:pt x="1" y="367"/>
                  </a:cubicBezTo>
                  <a:cubicBezTo>
                    <a:pt x="1" y="581"/>
                    <a:pt x="367" y="764"/>
                    <a:pt x="825" y="764"/>
                  </a:cubicBezTo>
                  <a:cubicBezTo>
                    <a:pt x="1314" y="764"/>
                    <a:pt x="1681" y="581"/>
                    <a:pt x="1681" y="367"/>
                  </a:cubicBezTo>
                  <a:cubicBezTo>
                    <a:pt x="1681"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9" name="Google Shape;539;p24"/>
            <p:cNvSpPr/>
            <p:nvPr/>
          </p:nvSpPr>
          <p:spPr>
            <a:xfrm>
              <a:off x="4128985" y="2919039"/>
              <a:ext cx="146426" cy="74677"/>
            </a:xfrm>
            <a:custGeom>
              <a:avLst/>
              <a:gdLst/>
              <a:ahLst/>
              <a:cxnLst/>
              <a:rect l="l" t="t" r="r" b="b"/>
              <a:pathLst>
                <a:path w="1498" h="764" extrusionOk="0">
                  <a:moveTo>
                    <a:pt x="489" y="0"/>
                  </a:moveTo>
                  <a:cubicBezTo>
                    <a:pt x="184" y="61"/>
                    <a:pt x="1" y="214"/>
                    <a:pt x="1" y="367"/>
                  </a:cubicBezTo>
                  <a:cubicBezTo>
                    <a:pt x="1" y="550"/>
                    <a:pt x="367" y="764"/>
                    <a:pt x="825" y="764"/>
                  </a:cubicBezTo>
                  <a:cubicBezTo>
                    <a:pt x="1070" y="764"/>
                    <a:pt x="1284" y="703"/>
                    <a:pt x="1497" y="611"/>
                  </a:cubicBezTo>
                  <a:lnTo>
                    <a:pt x="1436" y="611"/>
                  </a:lnTo>
                  <a:cubicBezTo>
                    <a:pt x="1412" y="613"/>
                    <a:pt x="1388" y="614"/>
                    <a:pt x="1365" y="614"/>
                  </a:cubicBezTo>
                  <a:cubicBezTo>
                    <a:pt x="968" y="614"/>
                    <a:pt x="633" y="375"/>
                    <a:pt x="48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0" name="Google Shape;540;p24"/>
            <p:cNvSpPr/>
            <p:nvPr/>
          </p:nvSpPr>
          <p:spPr>
            <a:xfrm>
              <a:off x="4105135" y="2812790"/>
              <a:ext cx="149358" cy="130001"/>
            </a:xfrm>
            <a:custGeom>
              <a:avLst/>
              <a:gdLst/>
              <a:ahLst/>
              <a:cxnLst/>
              <a:rect l="l" t="t" r="r" b="b"/>
              <a:pathLst>
                <a:path w="1528" h="1330" extrusionOk="0">
                  <a:moveTo>
                    <a:pt x="1167" y="1"/>
                  </a:moveTo>
                  <a:cubicBezTo>
                    <a:pt x="967" y="1"/>
                    <a:pt x="705" y="147"/>
                    <a:pt x="489" y="385"/>
                  </a:cubicBezTo>
                  <a:cubicBezTo>
                    <a:pt x="153" y="721"/>
                    <a:pt x="0" y="1118"/>
                    <a:pt x="153" y="1271"/>
                  </a:cubicBezTo>
                  <a:cubicBezTo>
                    <a:pt x="193" y="1311"/>
                    <a:pt x="251" y="1330"/>
                    <a:pt x="319" y="1330"/>
                  </a:cubicBezTo>
                  <a:cubicBezTo>
                    <a:pt x="511" y="1330"/>
                    <a:pt x="791" y="1182"/>
                    <a:pt x="1039" y="935"/>
                  </a:cubicBezTo>
                  <a:cubicBezTo>
                    <a:pt x="1375" y="629"/>
                    <a:pt x="1528" y="232"/>
                    <a:pt x="1375" y="79"/>
                  </a:cubicBezTo>
                  <a:cubicBezTo>
                    <a:pt x="1321" y="26"/>
                    <a:pt x="1250" y="1"/>
                    <a:pt x="11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1" name="Google Shape;541;p24"/>
            <p:cNvSpPr/>
            <p:nvPr/>
          </p:nvSpPr>
          <p:spPr>
            <a:xfrm>
              <a:off x="4111098" y="2874271"/>
              <a:ext cx="119545" cy="66076"/>
            </a:xfrm>
            <a:custGeom>
              <a:avLst/>
              <a:gdLst/>
              <a:ahLst/>
              <a:cxnLst/>
              <a:rect l="l" t="t" r="r" b="b"/>
              <a:pathLst>
                <a:path w="1223" h="676" extrusionOk="0">
                  <a:moveTo>
                    <a:pt x="1222" y="0"/>
                  </a:moveTo>
                  <a:cubicBezTo>
                    <a:pt x="1100" y="183"/>
                    <a:pt x="856" y="275"/>
                    <a:pt x="611" y="275"/>
                  </a:cubicBezTo>
                  <a:cubicBezTo>
                    <a:pt x="458" y="275"/>
                    <a:pt x="275" y="214"/>
                    <a:pt x="153" y="122"/>
                  </a:cubicBezTo>
                  <a:cubicBezTo>
                    <a:pt x="31" y="336"/>
                    <a:pt x="0" y="550"/>
                    <a:pt x="92" y="642"/>
                  </a:cubicBezTo>
                  <a:cubicBezTo>
                    <a:pt x="114" y="664"/>
                    <a:pt x="157" y="675"/>
                    <a:pt x="215" y="675"/>
                  </a:cubicBezTo>
                  <a:cubicBezTo>
                    <a:pt x="397" y="675"/>
                    <a:pt x="723" y="561"/>
                    <a:pt x="978" y="306"/>
                  </a:cubicBezTo>
                  <a:cubicBezTo>
                    <a:pt x="1069" y="214"/>
                    <a:pt x="1161" y="92"/>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2" name="Google Shape;542;p24"/>
            <p:cNvSpPr/>
            <p:nvPr/>
          </p:nvSpPr>
          <p:spPr>
            <a:xfrm>
              <a:off x="4054307" y="2913076"/>
              <a:ext cx="89732" cy="74579"/>
            </a:xfrm>
            <a:custGeom>
              <a:avLst/>
              <a:gdLst/>
              <a:ahLst/>
              <a:cxnLst/>
              <a:rect l="l" t="t" r="r" b="b"/>
              <a:pathLst>
                <a:path w="918" h="763" extrusionOk="0">
                  <a:moveTo>
                    <a:pt x="520" y="0"/>
                  </a:moveTo>
                  <a:cubicBezTo>
                    <a:pt x="184" y="0"/>
                    <a:pt x="1" y="428"/>
                    <a:pt x="245" y="642"/>
                  </a:cubicBezTo>
                  <a:cubicBezTo>
                    <a:pt x="319" y="726"/>
                    <a:pt x="418" y="763"/>
                    <a:pt x="516" y="763"/>
                  </a:cubicBezTo>
                  <a:cubicBezTo>
                    <a:pt x="703" y="763"/>
                    <a:pt x="887" y="628"/>
                    <a:pt x="887" y="428"/>
                  </a:cubicBezTo>
                  <a:cubicBezTo>
                    <a:pt x="917" y="183"/>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3" name="Google Shape;543;p24"/>
            <p:cNvSpPr/>
            <p:nvPr/>
          </p:nvSpPr>
          <p:spPr>
            <a:xfrm>
              <a:off x="4817160" y="2425351"/>
              <a:ext cx="74777" cy="164309"/>
            </a:xfrm>
            <a:custGeom>
              <a:avLst/>
              <a:gdLst/>
              <a:ahLst/>
              <a:cxnLst/>
              <a:rect l="l" t="t" r="r" b="b"/>
              <a:pathLst>
                <a:path w="765" h="1681" extrusionOk="0">
                  <a:moveTo>
                    <a:pt x="398" y="1"/>
                  </a:moveTo>
                  <a:cubicBezTo>
                    <a:pt x="184" y="1"/>
                    <a:pt x="1" y="367"/>
                    <a:pt x="1" y="825"/>
                  </a:cubicBezTo>
                  <a:cubicBezTo>
                    <a:pt x="1" y="1314"/>
                    <a:pt x="184" y="1681"/>
                    <a:pt x="398" y="1681"/>
                  </a:cubicBezTo>
                  <a:cubicBezTo>
                    <a:pt x="581" y="1681"/>
                    <a:pt x="765" y="1314"/>
                    <a:pt x="765" y="825"/>
                  </a:cubicBezTo>
                  <a:cubicBezTo>
                    <a:pt x="765" y="367"/>
                    <a:pt x="581" y="1"/>
                    <a:pt x="39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4" name="Google Shape;544;p24"/>
            <p:cNvSpPr/>
            <p:nvPr/>
          </p:nvSpPr>
          <p:spPr>
            <a:xfrm>
              <a:off x="4817160" y="2529840"/>
              <a:ext cx="74777" cy="59820"/>
            </a:xfrm>
            <a:custGeom>
              <a:avLst/>
              <a:gdLst/>
              <a:ahLst/>
              <a:cxnLst/>
              <a:rect l="l" t="t" r="r" b="b"/>
              <a:pathLst>
                <a:path w="765" h="612" extrusionOk="0">
                  <a:moveTo>
                    <a:pt x="765" y="1"/>
                  </a:moveTo>
                  <a:lnTo>
                    <a:pt x="765" y="1"/>
                  </a:lnTo>
                  <a:cubicBezTo>
                    <a:pt x="612" y="62"/>
                    <a:pt x="459" y="62"/>
                    <a:pt x="306" y="62"/>
                  </a:cubicBezTo>
                  <a:cubicBezTo>
                    <a:pt x="215" y="62"/>
                    <a:pt x="93" y="62"/>
                    <a:pt x="1" y="31"/>
                  </a:cubicBezTo>
                  <a:lnTo>
                    <a:pt x="1" y="31"/>
                  </a:lnTo>
                  <a:cubicBezTo>
                    <a:pt x="32" y="367"/>
                    <a:pt x="184" y="612"/>
                    <a:pt x="368" y="612"/>
                  </a:cubicBezTo>
                  <a:cubicBezTo>
                    <a:pt x="551" y="612"/>
                    <a:pt x="704" y="337"/>
                    <a:pt x="76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5" name="Google Shape;545;p24"/>
            <p:cNvSpPr/>
            <p:nvPr/>
          </p:nvSpPr>
          <p:spPr>
            <a:xfrm>
              <a:off x="4703774" y="2473343"/>
              <a:ext cx="146328" cy="131076"/>
            </a:xfrm>
            <a:custGeom>
              <a:avLst/>
              <a:gdLst/>
              <a:ahLst/>
              <a:cxnLst/>
              <a:rect l="l" t="t" r="r" b="b"/>
              <a:pathLst>
                <a:path w="1497" h="1341" extrusionOk="0">
                  <a:moveTo>
                    <a:pt x="319" y="0"/>
                  </a:moveTo>
                  <a:cubicBezTo>
                    <a:pt x="251" y="0"/>
                    <a:pt x="193" y="19"/>
                    <a:pt x="153" y="60"/>
                  </a:cubicBezTo>
                  <a:cubicBezTo>
                    <a:pt x="0" y="212"/>
                    <a:pt x="122" y="640"/>
                    <a:pt x="458" y="945"/>
                  </a:cubicBezTo>
                  <a:cubicBezTo>
                    <a:pt x="706" y="1193"/>
                    <a:pt x="986" y="1341"/>
                    <a:pt x="1178" y="1341"/>
                  </a:cubicBezTo>
                  <a:cubicBezTo>
                    <a:pt x="1247" y="1341"/>
                    <a:pt x="1304" y="1322"/>
                    <a:pt x="1344" y="1281"/>
                  </a:cubicBezTo>
                  <a:cubicBezTo>
                    <a:pt x="1497" y="1129"/>
                    <a:pt x="1375" y="732"/>
                    <a:pt x="1039" y="396"/>
                  </a:cubicBezTo>
                  <a:cubicBezTo>
                    <a:pt x="791" y="148"/>
                    <a:pt x="511" y="0"/>
                    <a:pt x="3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6" name="Google Shape;546;p24"/>
            <p:cNvSpPr/>
            <p:nvPr/>
          </p:nvSpPr>
          <p:spPr>
            <a:xfrm>
              <a:off x="4751474" y="2553787"/>
              <a:ext cx="92665" cy="51316"/>
            </a:xfrm>
            <a:custGeom>
              <a:avLst/>
              <a:gdLst/>
              <a:ahLst/>
              <a:cxnLst/>
              <a:rect l="l" t="t" r="r" b="b"/>
              <a:pathLst>
                <a:path w="948" h="525" extrusionOk="0">
                  <a:moveTo>
                    <a:pt x="856" y="0"/>
                  </a:moveTo>
                  <a:cubicBezTo>
                    <a:pt x="642" y="122"/>
                    <a:pt x="429" y="184"/>
                    <a:pt x="215" y="184"/>
                  </a:cubicBezTo>
                  <a:lnTo>
                    <a:pt x="1" y="184"/>
                  </a:lnTo>
                  <a:cubicBezTo>
                    <a:pt x="239" y="400"/>
                    <a:pt x="492" y="524"/>
                    <a:pt x="674" y="524"/>
                  </a:cubicBezTo>
                  <a:cubicBezTo>
                    <a:pt x="749" y="524"/>
                    <a:pt x="812" y="503"/>
                    <a:pt x="856" y="458"/>
                  </a:cubicBezTo>
                  <a:cubicBezTo>
                    <a:pt x="948" y="367"/>
                    <a:pt x="948" y="184"/>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7" name="Google Shape;547;p24"/>
            <p:cNvSpPr/>
            <p:nvPr/>
          </p:nvSpPr>
          <p:spPr>
            <a:xfrm>
              <a:off x="4661939" y="2577637"/>
              <a:ext cx="167344" cy="74775"/>
            </a:xfrm>
            <a:custGeom>
              <a:avLst/>
              <a:gdLst/>
              <a:ahLst/>
              <a:cxnLst/>
              <a:rect l="l" t="t" r="r" b="b"/>
              <a:pathLst>
                <a:path w="1712" h="765" extrusionOk="0">
                  <a:moveTo>
                    <a:pt x="856" y="1"/>
                  </a:moveTo>
                  <a:cubicBezTo>
                    <a:pt x="367" y="1"/>
                    <a:pt x="0" y="153"/>
                    <a:pt x="0" y="367"/>
                  </a:cubicBezTo>
                  <a:cubicBezTo>
                    <a:pt x="0" y="581"/>
                    <a:pt x="398"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8" name="Google Shape;548;p24"/>
            <p:cNvSpPr/>
            <p:nvPr/>
          </p:nvSpPr>
          <p:spPr>
            <a:xfrm>
              <a:off x="4661939" y="2589562"/>
              <a:ext cx="167344" cy="65782"/>
            </a:xfrm>
            <a:custGeom>
              <a:avLst/>
              <a:gdLst/>
              <a:ahLst/>
              <a:cxnLst/>
              <a:rect l="l" t="t" r="r" b="b"/>
              <a:pathLst>
                <a:path w="1712" h="673" extrusionOk="0">
                  <a:moveTo>
                    <a:pt x="1497" y="1"/>
                  </a:moveTo>
                  <a:cubicBezTo>
                    <a:pt x="1314" y="306"/>
                    <a:pt x="978" y="490"/>
                    <a:pt x="642" y="490"/>
                  </a:cubicBezTo>
                  <a:cubicBezTo>
                    <a:pt x="398" y="490"/>
                    <a:pt x="184" y="428"/>
                    <a:pt x="0" y="276"/>
                  </a:cubicBezTo>
                  <a:lnTo>
                    <a:pt x="0" y="276"/>
                  </a:lnTo>
                  <a:cubicBezTo>
                    <a:pt x="31" y="490"/>
                    <a:pt x="398" y="673"/>
                    <a:pt x="856" y="673"/>
                  </a:cubicBezTo>
                  <a:cubicBezTo>
                    <a:pt x="1314" y="673"/>
                    <a:pt x="1711" y="490"/>
                    <a:pt x="1711" y="276"/>
                  </a:cubicBezTo>
                  <a:cubicBezTo>
                    <a:pt x="1681" y="154"/>
                    <a:pt x="1620" y="62"/>
                    <a:pt x="14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9" name="Google Shape;549;p24"/>
            <p:cNvSpPr/>
            <p:nvPr/>
          </p:nvSpPr>
          <p:spPr>
            <a:xfrm>
              <a:off x="4703774" y="2626705"/>
              <a:ext cx="146328" cy="130001"/>
            </a:xfrm>
            <a:custGeom>
              <a:avLst/>
              <a:gdLst/>
              <a:ahLst/>
              <a:cxnLst/>
              <a:rect l="l" t="t" r="r" b="b"/>
              <a:pathLst>
                <a:path w="1497" h="1330" extrusionOk="0">
                  <a:moveTo>
                    <a:pt x="1155" y="1"/>
                  </a:moveTo>
                  <a:cubicBezTo>
                    <a:pt x="965" y="1"/>
                    <a:pt x="696" y="147"/>
                    <a:pt x="458" y="385"/>
                  </a:cubicBezTo>
                  <a:cubicBezTo>
                    <a:pt x="122" y="721"/>
                    <a:pt x="0" y="1118"/>
                    <a:pt x="153" y="1270"/>
                  </a:cubicBezTo>
                  <a:cubicBezTo>
                    <a:pt x="193" y="1311"/>
                    <a:pt x="251" y="1330"/>
                    <a:pt x="319" y="1330"/>
                  </a:cubicBezTo>
                  <a:cubicBezTo>
                    <a:pt x="511" y="1330"/>
                    <a:pt x="791" y="1182"/>
                    <a:pt x="1039" y="934"/>
                  </a:cubicBezTo>
                  <a:cubicBezTo>
                    <a:pt x="1344" y="598"/>
                    <a:pt x="1497" y="232"/>
                    <a:pt x="1344" y="79"/>
                  </a:cubicBezTo>
                  <a:cubicBezTo>
                    <a:pt x="1300" y="25"/>
                    <a:pt x="1234" y="1"/>
                    <a:pt x="115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0" name="Google Shape;550;p24"/>
            <p:cNvSpPr/>
            <p:nvPr/>
          </p:nvSpPr>
          <p:spPr>
            <a:xfrm>
              <a:off x="4715699" y="2625141"/>
              <a:ext cx="137433" cy="128632"/>
            </a:xfrm>
            <a:custGeom>
              <a:avLst/>
              <a:gdLst/>
              <a:ahLst/>
              <a:cxnLst/>
              <a:rect l="l" t="t" r="r" b="b"/>
              <a:pathLst>
                <a:path w="1406" h="1316" extrusionOk="0">
                  <a:moveTo>
                    <a:pt x="1025" y="1"/>
                  </a:moveTo>
                  <a:cubicBezTo>
                    <a:pt x="980" y="1"/>
                    <a:pt x="933" y="11"/>
                    <a:pt x="886" y="34"/>
                  </a:cubicBezTo>
                  <a:cubicBezTo>
                    <a:pt x="978" y="614"/>
                    <a:pt x="581" y="1164"/>
                    <a:pt x="0" y="1256"/>
                  </a:cubicBezTo>
                  <a:cubicBezTo>
                    <a:pt x="41" y="1297"/>
                    <a:pt x="100" y="1316"/>
                    <a:pt x="170" y="1316"/>
                  </a:cubicBezTo>
                  <a:cubicBezTo>
                    <a:pt x="361" y="1316"/>
                    <a:pt x="640" y="1174"/>
                    <a:pt x="886" y="950"/>
                  </a:cubicBezTo>
                  <a:cubicBezTo>
                    <a:pt x="1222" y="614"/>
                    <a:pt x="1406" y="248"/>
                    <a:pt x="1222" y="64"/>
                  </a:cubicBezTo>
                  <a:cubicBezTo>
                    <a:pt x="1166" y="27"/>
                    <a:pt x="1097" y="1"/>
                    <a:pt x="10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1" name="Google Shape;551;p24"/>
            <p:cNvSpPr/>
            <p:nvPr/>
          </p:nvSpPr>
          <p:spPr>
            <a:xfrm>
              <a:off x="4814227" y="2640389"/>
              <a:ext cx="74777" cy="167242"/>
            </a:xfrm>
            <a:custGeom>
              <a:avLst/>
              <a:gdLst/>
              <a:ahLst/>
              <a:cxnLst/>
              <a:rect l="l" t="t" r="r" b="b"/>
              <a:pathLst>
                <a:path w="765" h="1711" extrusionOk="0">
                  <a:moveTo>
                    <a:pt x="398" y="0"/>
                  </a:moveTo>
                  <a:cubicBezTo>
                    <a:pt x="184" y="0"/>
                    <a:pt x="0" y="367"/>
                    <a:pt x="0" y="855"/>
                  </a:cubicBezTo>
                  <a:cubicBezTo>
                    <a:pt x="0" y="1314"/>
                    <a:pt x="184" y="1711"/>
                    <a:pt x="398" y="1711"/>
                  </a:cubicBezTo>
                  <a:cubicBezTo>
                    <a:pt x="581" y="1711"/>
                    <a:pt x="764" y="1314"/>
                    <a:pt x="764" y="855"/>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2" name="Google Shape;552;p24"/>
            <p:cNvSpPr/>
            <p:nvPr/>
          </p:nvSpPr>
          <p:spPr>
            <a:xfrm>
              <a:off x="4817160" y="2652314"/>
              <a:ext cx="74777" cy="155317"/>
            </a:xfrm>
            <a:custGeom>
              <a:avLst/>
              <a:gdLst/>
              <a:ahLst/>
              <a:cxnLst/>
              <a:rect l="l" t="t" r="r" b="b"/>
              <a:pathLst>
                <a:path w="765" h="1589" extrusionOk="0">
                  <a:moveTo>
                    <a:pt x="581" y="0"/>
                  </a:moveTo>
                  <a:lnTo>
                    <a:pt x="581" y="0"/>
                  </a:lnTo>
                  <a:cubicBezTo>
                    <a:pt x="612" y="428"/>
                    <a:pt x="398" y="856"/>
                    <a:pt x="1" y="1070"/>
                  </a:cubicBezTo>
                  <a:cubicBezTo>
                    <a:pt x="62" y="1375"/>
                    <a:pt x="215" y="1589"/>
                    <a:pt x="398" y="1589"/>
                  </a:cubicBezTo>
                  <a:cubicBezTo>
                    <a:pt x="551" y="1589"/>
                    <a:pt x="765" y="1192"/>
                    <a:pt x="765" y="733"/>
                  </a:cubicBezTo>
                  <a:cubicBezTo>
                    <a:pt x="765" y="459"/>
                    <a:pt x="70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3" name="Google Shape;553;p24"/>
            <p:cNvSpPr/>
            <p:nvPr/>
          </p:nvSpPr>
          <p:spPr>
            <a:xfrm>
              <a:off x="4856063" y="2627194"/>
              <a:ext cx="146328" cy="129512"/>
            </a:xfrm>
            <a:custGeom>
              <a:avLst/>
              <a:gdLst/>
              <a:ahLst/>
              <a:cxnLst/>
              <a:rect l="l" t="t" r="r" b="b"/>
              <a:pathLst>
                <a:path w="1497" h="1325" extrusionOk="0">
                  <a:moveTo>
                    <a:pt x="328" y="1"/>
                  </a:moveTo>
                  <a:cubicBezTo>
                    <a:pt x="255" y="1"/>
                    <a:pt x="195" y="24"/>
                    <a:pt x="153" y="74"/>
                  </a:cubicBezTo>
                  <a:cubicBezTo>
                    <a:pt x="0" y="227"/>
                    <a:pt x="122" y="593"/>
                    <a:pt x="458" y="929"/>
                  </a:cubicBezTo>
                  <a:cubicBezTo>
                    <a:pt x="706" y="1177"/>
                    <a:pt x="986" y="1325"/>
                    <a:pt x="1178" y="1325"/>
                  </a:cubicBezTo>
                  <a:cubicBezTo>
                    <a:pt x="1247" y="1325"/>
                    <a:pt x="1304" y="1306"/>
                    <a:pt x="1344" y="1265"/>
                  </a:cubicBezTo>
                  <a:cubicBezTo>
                    <a:pt x="1497" y="1113"/>
                    <a:pt x="1375" y="685"/>
                    <a:pt x="1039" y="380"/>
                  </a:cubicBezTo>
                  <a:cubicBezTo>
                    <a:pt x="795" y="158"/>
                    <a:pt x="520" y="1"/>
                    <a:pt x="32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4" name="Google Shape;554;p24"/>
            <p:cNvSpPr/>
            <p:nvPr/>
          </p:nvSpPr>
          <p:spPr>
            <a:xfrm>
              <a:off x="4856063" y="2628562"/>
              <a:ext cx="137433" cy="110452"/>
            </a:xfrm>
            <a:custGeom>
              <a:avLst/>
              <a:gdLst/>
              <a:ahLst/>
              <a:cxnLst/>
              <a:rect l="l" t="t" r="r" b="b"/>
              <a:pathLst>
                <a:path w="1406" h="1130" extrusionOk="0">
                  <a:moveTo>
                    <a:pt x="322" y="0"/>
                  </a:moveTo>
                  <a:cubicBezTo>
                    <a:pt x="252" y="0"/>
                    <a:pt x="194" y="19"/>
                    <a:pt x="153" y="60"/>
                  </a:cubicBezTo>
                  <a:cubicBezTo>
                    <a:pt x="0" y="213"/>
                    <a:pt x="153" y="610"/>
                    <a:pt x="458" y="946"/>
                  </a:cubicBezTo>
                  <a:lnTo>
                    <a:pt x="489" y="946"/>
                  </a:lnTo>
                  <a:cubicBezTo>
                    <a:pt x="550" y="915"/>
                    <a:pt x="642" y="915"/>
                    <a:pt x="733" y="915"/>
                  </a:cubicBezTo>
                  <a:cubicBezTo>
                    <a:pt x="978" y="915"/>
                    <a:pt x="1222" y="976"/>
                    <a:pt x="1405" y="1129"/>
                  </a:cubicBezTo>
                  <a:cubicBezTo>
                    <a:pt x="1405" y="854"/>
                    <a:pt x="1253" y="579"/>
                    <a:pt x="1008" y="366"/>
                  </a:cubicBezTo>
                  <a:cubicBezTo>
                    <a:pt x="785" y="142"/>
                    <a:pt x="512" y="0"/>
                    <a:pt x="3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5" name="Google Shape;555;p24"/>
            <p:cNvSpPr/>
            <p:nvPr/>
          </p:nvSpPr>
          <p:spPr>
            <a:xfrm>
              <a:off x="4876882" y="2580667"/>
              <a:ext cx="167344" cy="74677"/>
            </a:xfrm>
            <a:custGeom>
              <a:avLst/>
              <a:gdLst/>
              <a:ahLst/>
              <a:cxnLst/>
              <a:rect l="l" t="t" r="r" b="b"/>
              <a:pathLst>
                <a:path w="1712" h="764" extrusionOk="0">
                  <a:moveTo>
                    <a:pt x="856" y="0"/>
                  </a:moveTo>
                  <a:cubicBezTo>
                    <a:pt x="398" y="0"/>
                    <a:pt x="1" y="183"/>
                    <a:pt x="1" y="367"/>
                  </a:cubicBezTo>
                  <a:cubicBezTo>
                    <a:pt x="1" y="581"/>
                    <a:pt x="398" y="764"/>
                    <a:pt x="856" y="764"/>
                  </a:cubicBezTo>
                  <a:cubicBezTo>
                    <a:pt x="1345" y="764"/>
                    <a:pt x="1712" y="581"/>
                    <a:pt x="1712" y="367"/>
                  </a:cubicBezTo>
                  <a:cubicBezTo>
                    <a:pt x="1712" y="183"/>
                    <a:pt x="1345" y="0"/>
                    <a:pt x="856"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6" name="Google Shape;556;p24"/>
            <p:cNvSpPr/>
            <p:nvPr/>
          </p:nvSpPr>
          <p:spPr>
            <a:xfrm>
              <a:off x="4876882" y="2580667"/>
              <a:ext cx="149456" cy="71745"/>
            </a:xfrm>
            <a:custGeom>
              <a:avLst/>
              <a:gdLst/>
              <a:ahLst/>
              <a:cxnLst/>
              <a:rect l="l" t="t" r="r" b="b"/>
              <a:pathLst>
                <a:path w="1529" h="734" extrusionOk="0">
                  <a:moveTo>
                    <a:pt x="520" y="0"/>
                  </a:moveTo>
                  <a:cubicBezTo>
                    <a:pt x="215" y="61"/>
                    <a:pt x="1" y="183"/>
                    <a:pt x="1" y="367"/>
                  </a:cubicBezTo>
                  <a:cubicBezTo>
                    <a:pt x="1" y="581"/>
                    <a:pt x="398" y="733"/>
                    <a:pt x="856" y="733"/>
                  </a:cubicBezTo>
                  <a:cubicBezTo>
                    <a:pt x="1101" y="733"/>
                    <a:pt x="1315" y="703"/>
                    <a:pt x="1528" y="581"/>
                  </a:cubicBezTo>
                  <a:lnTo>
                    <a:pt x="1528" y="581"/>
                  </a:lnTo>
                  <a:lnTo>
                    <a:pt x="1467" y="611"/>
                  </a:lnTo>
                  <a:cubicBezTo>
                    <a:pt x="1040" y="611"/>
                    <a:pt x="673" y="367"/>
                    <a:pt x="5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7" name="Google Shape;557;p24"/>
            <p:cNvSpPr/>
            <p:nvPr/>
          </p:nvSpPr>
          <p:spPr>
            <a:xfrm>
              <a:off x="4856063" y="2473343"/>
              <a:ext cx="146328" cy="131076"/>
            </a:xfrm>
            <a:custGeom>
              <a:avLst/>
              <a:gdLst/>
              <a:ahLst/>
              <a:cxnLst/>
              <a:rect l="l" t="t" r="r" b="b"/>
              <a:pathLst>
                <a:path w="1497" h="1341" extrusionOk="0">
                  <a:moveTo>
                    <a:pt x="1178" y="0"/>
                  </a:moveTo>
                  <a:cubicBezTo>
                    <a:pt x="986" y="0"/>
                    <a:pt x="706" y="148"/>
                    <a:pt x="458" y="396"/>
                  </a:cubicBezTo>
                  <a:cubicBezTo>
                    <a:pt x="153" y="732"/>
                    <a:pt x="0" y="1129"/>
                    <a:pt x="153" y="1281"/>
                  </a:cubicBezTo>
                  <a:cubicBezTo>
                    <a:pt x="193" y="1322"/>
                    <a:pt x="250" y="1341"/>
                    <a:pt x="319" y="1341"/>
                  </a:cubicBezTo>
                  <a:cubicBezTo>
                    <a:pt x="511" y="1341"/>
                    <a:pt x="791" y="1193"/>
                    <a:pt x="1039" y="945"/>
                  </a:cubicBezTo>
                  <a:cubicBezTo>
                    <a:pt x="1375" y="609"/>
                    <a:pt x="1497" y="212"/>
                    <a:pt x="1344" y="60"/>
                  </a:cubicBezTo>
                  <a:cubicBezTo>
                    <a:pt x="1304" y="19"/>
                    <a:pt x="1247" y="0"/>
                    <a:pt x="117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8" name="Google Shape;558;p24"/>
            <p:cNvSpPr/>
            <p:nvPr/>
          </p:nvSpPr>
          <p:spPr>
            <a:xfrm>
              <a:off x="4862025" y="2532870"/>
              <a:ext cx="119545" cy="69008"/>
            </a:xfrm>
            <a:custGeom>
              <a:avLst/>
              <a:gdLst/>
              <a:ahLst/>
              <a:cxnLst/>
              <a:rect l="l" t="t" r="r" b="b"/>
              <a:pathLst>
                <a:path w="1223" h="706" extrusionOk="0">
                  <a:moveTo>
                    <a:pt x="1222" y="0"/>
                  </a:moveTo>
                  <a:cubicBezTo>
                    <a:pt x="1069" y="214"/>
                    <a:pt x="856" y="306"/>
                    <a:pt x="611" y="306"/>
                  </a:cubicBezTo>
                  <a:cubicBezTo>
                    <a:pt x="428" y="306"/>
                    <a:pt x="275" y="245"/>
                    <a:pt x="122" y="153"/>
                  </a:cubicBezTo>
                  <a:cubicBezTo>
                    <a:pt x="0" y="367"/>
                    <a:pt x="0" y="550"/>
                    <a:pt x="92" y="672"/>
                  </a:cubicBezTo>
                  <a:cubicBezTo>
                    <a:pt x="114" y="694"/>
                    <a:pt x="157" y="706"/>
                    <a:pt x="215" y="706"/>
                  </a:cubicBezTo>
                  <a:cubicBezTo>
                    <a:pt x="397" y="706"/>
                    <a:pt x="722" y="592"/>
                    <a:pt x="978" y="336"/>
                  </a:cubicBezTo>
                  <a:cubicBezTo>
                    <a:pt x="1069" y="245"/>
                    <a:pt x="1161" y="123"/>
                    <a:pt x="12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59" name="Google Shape;559;p24"/>
            <p:cNvSpPr/>
            <p:nvPr/>
          </p:nvSpPr>
          <p:spPr>
            <a:xfrm>
              <a:off x="4805235" y="2577637"/>
              <a:ext cx="86702" cy="74579"/>
            </a:xfrm>
            <a:custGeom>
              <a:avLst/>
              <a:gdLst/>
              <a:ahLst/>
              <a:cxnLst/>
              <a:rect l="l" t="t" r="r" b="b"/>
              <a:pathLst>
                <a:path w="887" h="763" extrusionOk="0">
                  <a:moveTo>
                    <a:pt x="520" y="1"/>
                  </a:moveTo>
                  <a:cubicBezTo>
                    <a:pt x="154" y="1"/>
                    <a:pt x="1" y="428"/>
                    <a:pt x="245" y="642"/>
                  </a:cubicBezTo>
                  <a:cubicBezTo>
                    <a:pt x="328" y="725"/>
                    <a:pt x="428" y="762"/>
                    <a:pt x="525" y="762"/>
                  </a:cubicBezTo>
                  <a:cubicBezTo>
                    <a:pt x="713" y="762"/>
                    <a:pt x="887" y="620"/>
                    <a:pt x="887" y="398"/>
                  </a:cubicBezTo>
                  <a:cubicBezTo>
                    <a:pt x="887" y="184"/>
                    <a:pt x="703" y="1"/>
                    <a:pt x="52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0" name="Google Shape;560;p24"/>
            <p:cNvSpPr/>
            <p:nvPr/>
          </p:nvSpPr>
          <p:spPr>
            <a:xfrm>
              <a:off x="5321823" y="2810563"/>
              <a:ext cx="74777" cy="164309"/>
            </a:xfrm>
            <a:custGeom>
              <a:avLst/>
              <a:gdLst/>
              <a:ahLst/>
              <a:cxnLst/>
              <a:rect l="l" t="t" r="r" b="b"/>
              <a:pathLst>
                <a:path w="765" h="1681" extrusionOk="0">
                  <a:moveTo>
                    <a:pt x="398" y="0"/>
                  </a:moveTo>
                  <a:cubicBezTo>
                    <a:pt x="184" y="0"/>
                    <a:pt x="1" y="367"/>
                    <a:pt x="1" y="856"/>
                  </a:cubicBezTo>
                  <a:cubicBezTo>
                    <a:pt x="1" y="1314"/>
                    <a:pt x="184" y="1681"/>
                    <a:pt x="398" y="1681"/>
                  </a:cubicBezTo>
                  <a:cubicBezTo>
                    <a:pt x="612" y="1681"/>
                    <a:pt x="764" y="1314"/>
                    <a:pt x="764" y="856"/>
                  </a:cubicBezTo>
                  <a:cubicBezTo>
                    <a:pt x="764" y="367"/>
                    <a:pt x="581"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1" name="Google Shape;561;p24"/>
            <p:cNvSpPr/>
            <p:nvPr/>
          </p:nvSpPr>
          <p:spPr>
            <a:xfrm>
              <a:off x="5321823" y="2915053"/>
              <a:ext cx="74777" cy="59820"/>
            </a:xfrm>
            <a:custGeom>
              <a:avLst/>
              <a:gdLst/>
              <a:ahLst/>
              <a:cxnLst/>
              <a:rect l="l" t="t" r="r" b="b"/>
              <a:pathLst>
                <a:path w="765" h="612" extrusionOk="0">
                  <a:moveTo>
                    <a:pt x="764" y="1"/>
                  </a:moveTo>
                  <a:cubicBezTo>
                    <a:pt x="612" y="62"/>
                    <a:pt x="459" y="92"/>
                    <a:pt x="337" y="92"/>
                  </a:cubicBezTo>
                  <a:cubicBezTo>
                    <a:pt x="214" y="92"/>
                    <a:pt x="92" y="62"/>
                    <a:pt x="1" y="31"/>
                  </a:cubicBezTo>
                  <a:lnTo>
                    <a:pt x="1" y="31"/>
                  </a:lnTo>
                  <a:cubicBezTo>
                    <a:pt x="62" y="367"/>
                    <a:pt x="214" y="612"/>
                    <a:pt x="367" y="612"/>
                  </a:cubicBezTo>
                  <a:cubicBezTo>
                    <a:pt x="551"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2" name="Google Shape;562;p24"/>
            <p:cNvSpPr/>
            <p:nvPr/>
          </p:nvSpPr>
          <p:spPr>
            <a:xfrm>
              <a:off x="5208339" y="2858458"/>
              <a:ext cx="149456" cy="131174"/>
            </a:xfrm>
            <a:custGeom>
              <a:avLst/>
              <a:gdLst/>
              <a:ahLst/>
              <a:cxnLst/>
              <a:rect l="l" t="t" r="r" b="b"/>
              <a:pathLst>
                <a:path w="1529" h="1342" extrusionOk="0">
                  <a:moveTo>
                    <a:pt x="320" y="1"/>
                  </a:moveTo>
                  <a:cubicBezTo>
                    <a:pt x="251" y="1"/>
                    <a:pt x="194" y="20"/>
                    <a:pt x="154" y="60"/>
                  </a:cubicBezTo>
                  <a:cubicBezTo>
                    <a:pt x="1" y="244"/>
                    <a:pt x="154" y="641"/>
                    <a:pt x="490" y="946"/>
                  </a:cubicBezTo>
                  <a:cubicBezTo>
                    <a:pt x="714" y="1194"/>
                    <a:pt x="989" y="1342"/>
                    <a:pt x="1179" y="1342"/>
                  </a:cubicBezTo>
                  <a:cubicBezTo>
                    <a:pt x="1247" y="1342"/>
                    <a:pt x="1305" y="1323"/>
                    <a:pt x="1345" y="1282"/>
                  </a:cubicBezTo>
                  <a:cubicBezTo>
                    <a:pt x="152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3" name="Google Shape;563;p24"/>
            <p:cNvSpPr/>
            <p:nvPr/>
          </p:nvSpPr>
          <p:spPr>
            <a:xfrm>
              <a:off x="5259167" y="2938902"/>
              <a:ext cx="89634" cy="51316"/>
            </a:xfrm>
            <a:custGeom>
              <a:avLst/>
              <a:gdLst/>
              <a:ahLst/>
              <a:cxnLst/>
              <a:rect l="l" t="t" r="r" b="b"/>
              <a:pathLst>
                <a:path w="917" h="525" extrusionOk="0">
                  <a:moveTo>
                    <a:pt x="825" y="1"/>
                  </a:moveTo>
                  <a:cubicBezTo>
                    <a:pt x="642" y="123"/>
                    <a:pt x="397" y="184"/>
                    <a:pt x="183" y="184"/>
                  </a:cubicBezTo>
                  <a:lnTo>
                    <a:pt x="0" y="184"/>
                  </a:lnTo>
                  <a:cubicBezTo>
                    <a:pt x="216" y="401"/>
                    <a:pt x="479" y="525"/>
                    <a:pt x="657" y="525"/>
                  </a:cubicBezTo>
                  <a:cubicBezTo>
                    <a:pt x="730" y="525"/>
                    <a:pt x="789" y="504"/>
                    <a:pt x="825" y="459"/>
                  </a:cubicBezTo>
                  <a:cubicBezTo>
                    <a:pt x="917" y="368"/>
                    <a:pt x="917" y="184"/>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4" name="Google Shape;564;p24"/>
            <p:cNvSpPr/>
            <p:nvPr/>
          </p:nvSpPr>
          <p:spPr>
            <a:xfrm>
              <a:off x="5166602" y="2962850"/>
              <a:ext cx="167246" cy="74775"/>
            </a:xfrm>
            <a:custGeom>
              <a:avLst/>
              <a:gdLst/>
              <a:ahLst/>
              <a:cxnLst/>
              <a:rect l="l" t="t" r="r" b="b"/>
              <a:pathLst>
                <a:path w="1711" h="765" extrusionOk="0">
                  <a:moveTo>
                    <a:pt x="855" y="0"/>
                  </a:moveTo>
                  <a:cubicBezTo>
                    <a:pt x="397" y="0"/>
                    <a:pt x="0" y="153"/>
                    <a:pt x="0" y="367"/>
                  </a:cubicBezTo>
                  <a:cubicBezTo>
                    <a:pt x="0" y="581"/>
                    <a:pt x="397" y="764"/>
                    <a:pt x="855" y="764"/>
                  </a:cubicBezTo>
                  <a:cubicBezTo>
                    <a:pt x="1344" y="764"/>
                    <a:pt x="1711" y="581"/>
                    <a:pt x="1711" y="367"/>
                  </a:cubicBezTo>
                  <a:cubicBezTo>
                    <a:pt x="1711" y="184"/>
                    <a:pt x="134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5" name="Google Shape;565;p24"/>
            <p:cNvSpPr/>
            <p:nvPr/>
          </p:nvSpPr>
          <p:spPr>
            <a:xfrm>
              <a:off x="5166602" y="2977805"/>
              <a:ext cx="167246" cy="62752"/>
            </a:xfrm>
            <a:custGeom>
              <a:avLst/>
              <a:gdLst/>
              <a:ahLst/>
              <a:cxnLst/>
              <a:rect l="l" t="t" r="r" b="b"/>
              <a:pathLst>
                <a:path w="1711" h="642" extrusionOk="0">
                  <a:moveTo>
                    <a:pt x="1528" y="0"/>
                  </a:moveTo>
                  <a:cubicBezTo>
                    <a:pt x="134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680" y="122"/>
                    <a:pt x="1619" y="31"/>
                    <a:pt x="152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6" name="Google Shape;566;p24"/>
            <p:cNvSpPr/>
            <p:nvPr/>
          </p:nvSpPr>
          <p:spPr>
            <a:xfrm>
              <a:off x="5208339" y="3010745"/>
              <a:ext cx="146426" cy="131174"/>
            </a:xfrm>
            <a:custGeom>
              <a:avLst/>
              <a:gdLst/>
              <a:ahLst/>
              <a:cxnLst/>
              <a:rect l="l" t="t" r="r" b="b"/>
              <a:pathLst>
                <a:path w="1498" h="1342" extrusionOk="0">
                  <a:moveTo>
                    <a:pt x="1179" y="1"/>
                  </a:moveTo>
                  <a:cubicBezTo>
                    <a:pt x="989" y="1"/>
                    <a:pt x="714" y="149"/>
                    <a:pt x="490" y="396"/>
                  </a:cubicBezTo>
                  <a:cubicBezTo>
                    <a:pt x="154" y="732"/>
                    <a:pt x="1" y="1129"/>
                    <a:pt x="154" y="1282"/>
                  </a:cubicBezTo>
                  <a:cubicBezTo>
                    <a:pt x="194" y="1322"/>
                    <a:pt x="251" y="1342"/>
                    <a:pt x="320" y="1342"/>
                  </a:cubicBezTo>
                  <a:cubicBezTo>
                    <a:pt x="512" y="1342"/>
                    <a:pt x="792" y="1193"/>
                    <a:pt x="1039" y="946"/>
                  </a:cubicBezTo>
                  <a:cubicBezTo>
                    <a:pt x="1345" y="641"/>
                    <a:pt x="1498" y="244"/>
                    <a:pt x="1345" y="60"/>
                  </a:cubicBezTo>
                  <a:cubicBezTo>
                    <a:pt x="1305" y="20"/>
                    <a:pt x="1247" y="1"/>
                    <a:pt x="117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7" name="Google Shape;567;p24"/>
            <p:cNvSpPr/>
            <p:nvPr/>
          </p:nvSpPr>
          <p:spPr>
            <a:xfrm>
              <a:off x="5223295" y="3012407"/>
              <a:ext cx="134501" cy="126580"/>
            </a:xfrm>
            <a:custGeom>
              <a:avLst/>
              <a:gdLst/>
              <a:ahLst/>
              <a:cxnLst/>
              <a:rect l="l" t="t" r="r" b="b"/>
              <a:pathLst>
                <a:path w="1376" h="1295" extrusionOk="0">
                  <a:moveTo>
                    <a:pt x="1018" y="1"/>
                  </a:moveTo>
                  <a:cubicBezTo>
                    <a:pt x="966" y="1"/>
                    <a:pt x="911" y="16"/>
                    <a:pt x="856" y="43"/>
                  </a:cubicBezTo>
                  <a:cubicBezTo>
                    <a:pt x="978" y="593"/>
                    <a:pt x="581" y="1143"/>
                    <a:pt x="1" y="1235"/>
                  </a:cubicBezTo>
                  <a:cubicBezTo>
                    <a:pt x="41" y="1276"/>
                    <a:pt x="100" y="1295"/>
                    <a:pt x="170" y="1295"/>
                  </a:cubicBezTo>
                  <a:cubicBezTo>
                    <a:pt x="362" y="1295"/>
                    <a:pt x="640" y="1153"/>
                    <a:pt x="886" y="929"/>
                  </a:cubicBezTo>
                  <a:cubicBezTo>
                    <a:pt x="1192" y="593"/>
                    <a:pt x="1375" y="227"/>
                    <a:pt x="1192" y="74"/>
                  </a:cubicBezTo>
                  <a:cubicBezTo>
                    <a:pt x="1141" y="23"/>
                    <a:pt x="1082" y="1"/>
                    <a:pt x="1018"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8" name="Google Shape;568;p24"/>
            <p:cNvSpPr/>
            <p:nvPr/>
          </p:nvSpPr>
          <p:spPr>
            <a:xfrm>
              <a:off x="5318890" y="3025504"/>
              <a:ext cx="74679" cy="167339"/>
            </a:xfrm>
            <a:custGeom>
              <a:avLst/>
              <a:gdLst/>
              <a:ahLst/>
              <a:cxnLst/>
              <a:rect l="l" t="t" r="r" b="b"/>
              <a:pathLst>
                <a:path w="764" h="1712" extrusionOk="0">
                  <a:moveTo>
                    <a:pt x="397" y="1"/>
                  </a:moveTo>
                  <a:cubicBezTo>
                    <a:pt x="183" y="1"/>
                    <a:pt x="0" y="398"/>
                    <a:pt x="0" y="856"/>
                  </a:cubicBezTo>
                  <a:cubicBezTo>
                    <a:pt x="0" y="1314"/>
                    <a:pt x="183" y="1712"/>
                    <a:pt x="397" y="1712"/>
                  </a:cubicBezTo>
                  <a:cubicBezTo>
                    <a:pt x="611" y="1712"/>
                    <a:pt x="764" y="1314"/>
                    <a:pt x="764" y="856"/>
                  </a:cubicBezTo>
                  <a:cubicBezTo>
                    <a:pt x="764" y="398"/>
                    <a:pt x="58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9" name="Google Shape;569;p24"/>
            <p:cNvSpPr/>
            <p:nvPr/>
          </p:nvSpPr>
          <p:spPr>
            <a:xfrm>
              <a:off x="5321823" y="3037527"/>
              <a:ext cx="77709" cy="155317"/>
            </a:xfrm>
            <a:custGeom>
              <a:avLst/>
              <a:gdLst/>
              <a:ahLst/>
              <a:cxnLst/>
              <a:rect l="l" t="t" r="r" b="b"/>
              <a:pathLst>
                <a:path w="795" h="1589" extrusionOk="0">
                  <a:moveTo>
                    <a:pt x="581" y="0"/>
                  </a:moveTo>
                  <a:lnTo>
                    <a:pt x="581" y="0"/>
                  </a:lnTo>
                  <a:cubicBezTo>
                    <a:pt x="64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0" name="Google Shape;570;p24"/>
            <p:cNvSpPr/>
            <p:nvPr/>
          </p:nvSpPr>
          <p:spPr>
            <a:xfrm>
              <a:off x="5360628" y="3012407"/>
              <a:ext cx="149456" cy="129610"/>
            </a:xfrm>
            <a:custGeom>
              <a:avLst/>
              <a:gdLst/>
              <a:ahLst/>
              <a:cxnLst/>
              <a:rect l="l" t="t" r="r" b="b"/>
              <a:pathLst>
                <a:path w="1529" h="1326" extrusionOk="0">
                  <a:moveTo>
                    <a:pt x="329" y="1"/>
                  </a:moveTo>
                  <a:cubicBezTo>
                    <a:pt x="256" y="1"/>
                    <a:pt x="196" y="23"/>
                    <a:pt x="154" y="74"/>
                  </a:cubicBezTo>
                  <a:cubicBezTo>
                    <a:pt x="1" y="227"/>
                    <a:pt x="154" y="624"/>
                    <a:pt x="490" y="960"/>
                  </a:cubicBezTo>
                  <a:cubicBezTo>
                    <a:pt x="736" y="1183"/>
                    <a:pt x="998" y="1325"/>
                    <a:pt x="1193" y="1325"/>
                  </a:cubicBezTo>
                  <a:cubicBezTo>
                    <a:pt x="1264" y="1325"/>
                    <a:pt x="1326" y="1306"/>
                    <a:pt x="1375" y="1265"/>
                  </a:cubicBezTo>
                  <a:cubicBezTo>
                    <a:pt x="1528" y="1112"/>
                    <a:pt x="1375" y="715"/>
                    <a:pt x="1039" y="379"/>
                  </a:cubicBezTo>
                  <a:cubicBezTo>
                    <a:pt x="796" y="158"/>
                    <a:pt x="520" y="1"/>
                    <a:pt x="32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1" name="Google Shape;571;p24"/>
            <p:cNvSpPr/>
            <p:nvPr/>
          </p:nvSpPr>
          <p:spPr>
            <a:xfrm>
              <a:off x="5360628" y="3010745"/>
              <a:ext cx="137433" cy="116414"/>
            </a:xfrm>
            <a:custGeom>
              <a:avLst/>
              <a:gdLst/>
              <a:ahLst/>
              <a:cxnLst/>
              <a:rect l="l" t="t" r="r" b="b"/>
              <a:pathLst>
                <a:path w="1406" h="1191" extrusionOk="0">
                  <a:moveTo>
                    <a:pt x="320" y="1"/>
                  </a:moveTo>
                  <a:cubicBezTo>
                    <a:pt x="251" y="1"/>
                    <a:pt x="194" y="20"/>
                    <a:pt x="154" y="60"/>
                  </a:cubicBezTo>
                  <a:cubicBezTo>
                    <a:pt x="1" y="244"/>
                    <a:pt x="154" y="641"/>
                    <a:pt x="459" y="946"/>
                  </a:cubicBezTo>
                  <a:lnTo>
                    <a:pt x="490" y="977"/>
                  </a:lnTo>
                  <a:cubicBezTo>
                    <a:pt x="581" y="946"/>
                    <a:pt x="642" y="946"/>
                    <a:pt x="734" y="946"/>
                  </a:cubicBezTo>
                  <a:cubicBezTo>
                    <a:pt x="978" y="946"/>
                    <a:pt x="1223" y="1038"/>
                    <a:pt x="1406" y="1191"/>
                  </a:cubicBezTo>
                  <a:cubicBezTo>
                    <a:pt x="1406" y="885"/>
                    <a:pt x="1284" y="580"/>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2" name="Google Shape;572;p24"/>
            <p:cNvSpPr/>
            <p:nvPr/>
          </p:nvSpPr>
          <p:spPr>
            <a:xfrm>
              <a:off x="5384576" y="2962850"/>
              <a:ext cx="164314" cy="77707"/>
            </a:xfrm>
            <a:custGeom>
              <a:avLst/>
              <a:gdLst/>
              <a:ahLst/>
              <a:cxnLst/>
              <a:rect l="l" t="t" r="r" b="b"/>
              <a:pathLst>
                <a:path w="1681" h="795" extrusionOk="0">
                  <a:moveTo>
                    <a:pt x="825" y="0"/>
                  </a:moveTo>
                  <a:cubicBezTo>
                    <a:pt x="367" y="0"/>
                    <a:pt x="0" y="153"/>
                    <a:pt x="0" y="397"/>
                  </a:cubicBezTo>
                  <a:cubicBezTo>
                    <a:pt x="0" y="611"/>
                    <a:pt x="367" y="795"/>
                    <a:pt x="825" y="795"/>
                  </a:cubicBezTo>
                  <a:cubicBezTo>
                    <a:pt x="1314" y="795"/>
                    <a:pt x="1680" y="581"/>
                    <a:pt x="1680" y="397"/>
                  </a:cubicBezTo>
                  <a:cubicBezTo>
                    <a:pt x="1680" y="184"/>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3" name="Google Shape;573;p24"/>
            <p:cNvSpPr/>
            <p:nvPr/>
          </p:nvSpPr>
          <p:spPr>
            <a:xfrm>
              <a:off x="5381545" y="2965782"/>
              <a:ext cx="149456" cy="74775"/>
            </a:xfrm>
            <a:custGeom>
              <a:avLst/>
              <a:gdLst/>
              <a:ahLst/>
              <a:cxnLst/>
              <a:rect l="l" t="t" r="r" b="b"/>
              <a:pathLst>
                <a:path w="1529" h="765" extrusionOk="0">
                  <a:moveTo>
                    <a:pt x="489" y="1"/>
                  </a:moveTo>
                  <a:cubicBezTo>
                    <a:pt x="214" y="62"/>
                    <a:pt x="1" y="184"/>
                    <a:pt x="1" y="367"/>
                  </a:cubicBezTo>
                  <a:cubicBezTo>
                    <a:pt x="1" y="581"/>
                    <a:pt x="398" y="765"/>
                    <a:pt x="856" y="765"/>
                  </a:cubicBezTo>
                  <a:cubicBezTo>
                    <a:pt x="1070" y="765"/>
                    <a:pt x="1314" y="704"/>
                    <a:pt x="1528" y="612"/>
                  </a:cubicBezTo>
                  <a:lnTo>
                    <a:pt x="1467" y="612"/>
                  </a:lnTo>
                  <a:cubicBezTo>
                    <a:pt x="1039"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4" name="Google Shape;574;p24"/>
            <p:cNvSpPr/>
            <p:nvPr/>
          </p:nvSpPr>
          <p:spPr>
            <a:xfrm>
              <a:off x="5360628" y="2858458"/>
              <a:ext cx="149456" cy="131174"/>
            </a:xfrm>
            <a:custGeom>
              <a:avLst/>
              <a:gdLst/>
              <a:ahLst/>
              <a:cxnLst/>
              <a:rect l="l" t="t" r="r" b="b"/>
              <a:pathLst>
                <a:path w="1529" h="1342" extrusionOk="0">
                  <a:moveTo>
                    <a:pt x="1191" y="1"/>
                  </a:moveTo>
                  <a:cubicBezTo>
                    <a:pt x="989" y="1"/>
                    <a:pt x="714" y="149"/>
                    <a:pt x="490" y="396"/>
                  </a:cubicBezTo>
                  <a:cubicBezTo>
                    <a:pt x="154" y="732"/>
                    <a:pt x="1" y="1129"/>
                    <a:pt x="154" y="1282"/>
                  </a:cubicBezTo>
                  <a:cubicBezTo>
                    <a:pt x="194" y="1323"/>
                    <a:pt x="251" y="1342"/>
                    <a:pt x="320" y="1342"/>
                  </a:cubicBezTo>
                  <a:cubicBezTo>
                    <a:pt x="512" y="1342"/>
                    <a:pt x="792" y="1194"/>
                    <a:pt x="1039" y="946"/>
                  </a:cubicBezTo>
                  <a:cubicBezTo>
                    <a:pt x="1375" y="641"/>
                    <a:pt x="1528" y="213"/>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5" name="Google Shape;575;p24"/>
            <p:cNvSpPr/>
            <p:nvPr/>
          </p:nvSpPr>
          <p:spPr>
            <a:xfrm>
              <a:off x="5366590" y="2918083"/>
              <a:ext cx="119545" cy="71549"/>
            </a:xfrm>
            <a:custGeom>
              <a:avLst/>
              <a:gdLst/>
              <a:ahLst/>
              <a:cxnLst/>
              <a:rect l="l" t="t" r="r" b="b"/>
              <a:pathLst>
                <a:path w="1223" h="732" extrusionOk="0">
                  <a:moveTo>
                    <a:pt x="1223" y="0"/>
                  </a:moveTo>
                  <a:cubicBezTo>
                    <a:pt x="1101" y="214"/>
                    <a:pt x="856" y="306"/>
                    <a:pt x="612" y="306"/>
                  </a:cubicBezTo>
                  <a:cubicBezTo>
                    <a:pt x="459" y="306"/>
                    <a:pt x="276" y="245"/>
                    <a:pt x="154" y="153"/>
                  </a:cubicBezTo>
                  <a:cubicBezTo>
                    <a:pt x="31" y="367"/>
                    <a:pt x="1" y="581"/>
                    <a:pt x="93" y="672"/>
                  </a:cubicBezTo>
                  <a:cubicBezTo>
                    <a:pt x="133" y="713"/>
                    <a:pt x="190" y="732"/>
                    <a:pt x="259" y="732"/>
                  </a:cubicBezTo>
                  <a:cubicBezTo>
                    <a:pt x="451" y="732"/>
                    <a:pt x="731" y="584"/>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6" name="Google Shape;576;p24"/>
            <p:cNvSpPr/>
            <p:nvPr/>
          </p:nvSpPr>
          <p:spPr>
            <a:xfrm>
              <a:off x="5309898" y="2962850"/>
              <a:ext cx="86702" cy="74482"/>
            </a:xfrm>
            <a:custGeom>
              <a:avLst/>
              <a:gdLst/>
              <a:ahLst/>
              <a:cxnLst/>
              <a:rect l="l" t="t" r="r" b="b"/>
              <a:pathLst>
                <a:path w="887" h="762" extrusionOk="0">
                  <a:moveTo>
                    <a:pt x="520" y="0"/>
                  </a:moveTo>
                  <a:cubicBezTo>
                    <a:pt x="184" y="0"/>
                    <a:pt x="0" y="428"/>
                    <a:pt x="245" y="642"/>
                  </a:cubicBezTo>
                  <a:cubicBezTo>
                    <a:pt x="328" y="725"/>
                    <a:pt x="428" y="762"/>
                    <a:pt x="524" y="762"/>
                  </a:cubicBezTo>
                  <a:cubicBezTo>
                    <a:pt x="713" y="762"/>
                    <a:pt x="886" y="620"/>
                    <a:pt x="886" y="397"/>
                  </a:cubicBezTo>
                  <a:cubicBezTo>
                    <a:pt x="886"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7" name="Google Shape;577;p24"/>
            <p:cNvSpPr/>
            <p:nvPr/>
          </p:nvSpPr>
          <p:spPr>
            <a:xfrm>
              <a:off x="5698047" y="2270132"/>
              <a:ext cx="74777" cy="164309"/>
            </a:xfrm>
            <a:custGeom>
              <a:avLst/>
              <a:gdLst/>
              <a:ahLst/>
              <a:cxnLst/>
              <a:rect l="l" t="t" r="r" b="b"/>
              <a:pathLst>
                <a:path w="765" h="1681" extrusionOk="0">
                  <a:moveTo>
                    <a:pt x="367" y="0"/>
                  </a:moveTo>
                  <a:cubicBezTo>
                    <a:pt x="184" y="0"/>
                    <a:pt x="1" y="367"/>
                    <a:pt x="1" y="825"/>
                  </a:cubicBezTo>
                  <a:cubicBezTo>
                    <a:pt x="1" y="1314"/>
                    <a:pt x="184" y="1680"/>
                    <a:pt x="367" y="1680"/>
                  </a:cubicBezTo>
                  <a:cubicBezTo>
                    <a:pt x="581" y="1680"/>
                    <a:pt x="764" y="1314"/>
                    <a:pt x="764" y="825"/>
                  </a:cubicBezTo>
                  <a:cubicBezTo>
                    <a:pt x="764" y="367"/>
                    <a:pt x="581" y="0"/>
                    <a:pt x="36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8" name="Google Shape;578;p24"/>
            <p:cNvSpPr/>
            <p:nvPr/>
          </p:nvSpPr>
          <p:spPr>
            <a:xfrm>
              <a:off x="5695115" y="2374621"/>
              <a:ext cx="74679" cy="59820"/>
            </a:xfrm>
            <a:custGeom>
              <a:avLst/>
              <a:gdLst/>
              <a:ahLst/>
              <a:cxnLst/>
              <a:rect l="l" t="t" r="r" b="b"/>
              <a:pathLst>
                <a:path w="764" h="612" extrusionOk="0">
                  <a:moveTo>
                    <a:pt x="764" y="0"/>
                  </a:moveTo>
                  <a:cubicBezTo>
                    <a:pt x="642" y="61"/>
                    <a:pt x="489" y="61"/>
                    <a:pt x="336" y="61"/>
                  </a:cubicBezTo>
                  <a:cubicBezTo>
                    <a:pt x="214" y="61"/>
                    <a:pt x="122" y="61"/>
                    <a:pt x="0" y="31"/>
                  </a:cubicBezTo>
                  <a:lnTo>
                    <a:pt x="0" y="31"/>
                  </a:lnTo>
                  <a:cubicBezTo>
                    <a:pt x="61" y="367"/>
                    <a:pt x="214" y="611"/>
                    <a:pt x="397" y="611"/>
                  </a:cubicBezTo>
                  <a:cubicBezTo>
                    <a:pt x="581" y="611"/>
                    <a:pt x="733" y="367"/>
                    <a:pt x="76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9" name="Google Shape;579;p24"/>
            <p:cNvSpPr/>
            <p:nvPr/>
          </p:nvSpPr>
          <p:spPr>
            <a:xfrm>
              <a:off x="5581632" y="2318027"/>
              <a:ext cx="149358" cy="131174"/>
            </a:xfrm>
            <a:custGeom>
              <a:avLst/>
              <a:gdLst/>
              <a:ahLst/>
              <a:cxnLst/>
              <a:rect l="l" t="t" r="r" b="b"/>
              <a:pathLst>
                <a:path w="1528" h="1342" extrusionOk="0">
                  <a:moveTo>
                    <a:pt x="320" y="1"/>
                  </a:moveTo>
                  <a:cubicBezTo>
                    <a:pt x="251" y="1"/>
                    <a:pt x="193" y="20"/>
                    <a:pt x="153" y="60"/>
                  </a:cubicBezTo>
                  <a:cubicBezTo>
                    <a:pt x="0" y="213"/>
                    <a:pt x="153" y="640"/>
                    <a:pt x="489" y="946"/>
                  </a:cubicBezTo>
                  <a:cubicBezTo>
                    <a:pt x="736" y="1193"/>
                    <a:pt x="1017" y="1341"/>
                    <a:pt x="1209" y="1341"/>
                  </a:cubicBezTo>
                  <a:cubicBezTo>
                    <a:pt x="1277" y="1341"/>
                    <a:pt x="1335" y="1322"/>
                    <a:pt x="1375" y="1282"/>
                  </a:cubicBezTo>
                  <a:cubicBezTo>
                    <a:pt x="1528" y="1129"/>
                    <a:pt x="1375" y="732"/>
                    <a:pt x="1039" y="396"/>
                  </a:cubicBezTo>
                  <a:cubicBezTo>
                    <a:pt x="792" y="149"/>
                    <a:pt x="511"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0" name="Google Shape;580;p24"/>
            <p:cNvSpPr/>
            <p:nvPr/>
          </p:nvSpPr>
          <p:spPr>
            <a:xfrm>
              <a:off x="5632362" y="2398471"/>
              <a:ext cx="92665" cy="51316"/>
            </a:xfrm>
            <a:custGeom>
              <a:avLst/>
              <a:gdLst/>
              <a:ahLst/>
              <a:cxnLst/>
              <a:rect l="l" t="t" r="r" b="b"/>
              <a:pathLst>
                <a:path w="948" h="525" extrusionOk="0">
                  <a:moveTo>
                    <a:pt x="856" y="1"/>
                  </a:moveTo>
                  <a:cubicBezTo>
                    <a:pt x="642" y="123"/>
                    <a:pt x="428" y="184"/>
                    <a:pt x="184" y="184"/>
                  </a:cubicBezTo>
                  <a:lnTo>
                    <a:pt x="1" y="184"/>
                  </a:lnTo>
                  <a:cubicBezTo>
                    <a:pt x="217" y="400"/>
                    <a:pt x="479" y="525"/>
                    <a:pt x="668" y="525"/>
                  </a:cubicBezTo>
                  <a:cubicBezTo>
                    <a:pt x="746" y="525"/>
                    <a:pt x="811" y="504"/>
                    <a:pt x="856" y="459"/>
                  </a:cubicBezTo>
                  <a:cubicBezTo>
                    <a:pt x="948" y="367"/>
                    <a:pt x="917" y="184"/>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1" name="Google Shape;581;p24"/>
            <p:cNvSpPr/>
            <p:nvPr/>
          </p:nvSpPr>
          <p:spPr>
            <a:xfrm>
              <a:off x="5542826" y="2422418"/>
              <a:ext cx="164314" cy="74677"/>
            </a:xfrm>
            <a:custGeom>
              <a:avLst/>
              <a:gdLst/>
              <a:ahLst/>
              <a:cxnLst/>
              <a:rect l="l" t="t" r="r" b="b"/>
              <a:pathLst>
                <a:path w="1681" h="764" extrusionOk="0">
                  <a:moveTo>
                    <a:pt x="825" y="0"/>
                  </a:moveTo>
                  <a:cubicBezTo>
                    <a:pt x="367" y="0"/>
                    <a:pt x="0" y="153"/>
                    <a:pt x="0" y="367"/>
                  </a:cubicBezTo>
                  <a:cubicBezTo>
                    <a:pt x="0" y="581"/>
                    <a:pt x="367" y="764"/>
                    <a:pt x="825" y="764"/>
                  </a:cubicBezTo>
                  <a:cubicBezTo>
                    <a:pt x="1314" y="764"/>
                    <a:pt x="1680" y="581"/>
                    <a:pt x="1680" y="367"/>
                  </a:cubicBezTo>
                  <a:cubicBezTo>
                    <a:pt x="1680" y="153"/>
                    <a:pt x="1314" y="0"/>
                    <a:pt x="82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2" name="Google Shape;582;p24"/>
            <p:cNvSpPr/>
            <p:nvPr/>
          </p:nvSpPr>
          <p:spPr>
            <a:xfrm>
              <a:off x="5542826" y="2434343"/>
              <a:ext cx="164314" cy="65782"/>
            </a:xfrm>
            <a:custGeom>
              <a:avLst/>
              <a:gdLst/>
              <a:ahLst/>
              <a:cxnLst/>
              <a:rect l="l" t="t" r="r" b="b"/>
              <a:pathLst>
                <a:path w="1681" h="673" extrusionOk="0">
                  <a:moveTo>
                    <a:pt x="1497" y="0"/>
                  </a:moveTo>
                  <a:cubicBezTo>
                    <a:pt x="1314" y="306"/>
                    <a:pt x="978" y="489"/>
                    <a:pt x="611" y="489"/>
                  </a:cubicBezTo>
                  <a:cubicBezTo>
                    <a:pt x="397" y="489"/>
                    <a:pt x="184" y="428"/>
                    <a:pt x="0" y="275"/>
                  </a:cubicBezTo>
                  <a:lnTo>
                    <a:pt x="0" y="275"/>
                  </a:lnTo>
                  <a:cubicBezTo>
                    <a:pt x="31" y="489"/>
                    <a:pt x="367" y="672"/>
                    <a:pt x="825" y="672"/>
                  </a:cubicBezTo>
                  <a:cubicBezTo>
                    <a:pt x="1314" y="672"/>
                    <a:pt x="1680" y="489"/>
                    <a:pt x="1680" y="275"/>
                  </a:cubicBezTo>
                  <a:cubicBezTo>
                    <a:pt x="1680" y="153"/>
                    <a:pt x="1619" y="61"/>
                    <a:pt x="149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3" name="Google Shape;583;p24"/>
            <p:cNvSpPr/>
            <p:nvPr/>
          </p:nvSpPr>
          <p:spPr>
            <a:xfrm>
              <a:off x="5581632" y="2470313"/>
              <a:ext cx="149358" cy="131174"/>
            </a:xfrm>
            <a:custGeom>
              <a:avLst/>
              <a:gdLst/>
              <a:ahLst/>
              <a:cxnLst/>
              <a:rect l="l" t="t" r="r" b="b"/>
              <a:pathLst>
                <a:path w="1528" h="1342" extrusionOk="0">
                  <a:moveTo>
                    <a:pt x="1209" y="1"/>
                  </a:moveTo>
                  <a:cubicBezTo>
                    <a:pt x="1017" y="1"/>
                    <a:pt x="736" y="149"/>
                    <a:pt x="489" y="396"/>
                  </a:cubicBezTo>
                  <a:cubicBezTo>
                    <a:pt x="184" y="732"/>
                    <a:pt x="0" y="1129"/>
                    <a:pt x="153" y="1282"/>
                  </a:cubicBezTo>
                  <a:cubicBezTo>
                    <a:pt x="193" y="1322"/>
                    <a:pt x="253" y="1341"/>
                    <a:pt x="324" y="1341"/>
                  </a:cubicBezTo>
                  <a:cubicBezTo>
                    <a:pt x="523" y="1341"/>
                    <a:pt x="814" y="1193"/>
                    <a:pt x="1039" y="946"/>
                  </a:cubicBezTo>
                  <a:cubicBezTo>
                    <a:pt x="1375" y="640"/>
                    <a:pt x="1528" y="213"/>
                    <a:pt x="1375" y="60"/>
                  </a:cubicBezTo>
                  <a:cubicBezTo>
                    <a:pt x="1335" y="20"/>
                    <a:pt x="1277" y="1"/>
                    <a:pt x="120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4" name="Google Shape;584;p24"/>
            <p:cNvSpPr/>
            <p:nvPr/>
          </p:nvSpPr>
          <p:spPr>
            <a:xfrm>
              <a:off x="5599519" y="2471193"/>
              <a:ext cx="131470" cy="130294"/>
            </a:xfrm>
            <a:custGeom>
              <a:avLst/>
              <a:gdLst/>
              <a:ahLst/>
              <a:cxnLst/>
              <a:rect l="l" t="t" r="r" b="b"/>
              <a:pathLst>
                <a:path w="1345" h="1333" extrusionOk="0">
                  <a:moveTo>
                    <a:pt x="983" y="0"/>
                  </a:moveTo>
                  <a:cubicBezTo>
                    <a:pt x="937" y="0"/>
                    <a:pt x="894" y="8"/>
                    <a:pt x="856" y="20"/>
                  </a:cubicBezTo>
                  <a:cubicBezTo>
                    <a:pt x="948" y="601"/>
                    <a:pt x="551" y="1151"/>
                    <a:pt x="1" y="1273"/>
                  </a:cubicBezTo>
                  <a:cubicBezTo>
                    <a:pt x="42" y="1314"/>
                    <a:pt x="100" y="1333"/>
                    <a:pt x="170" y="1333"/>
                  </a:cubicBezTo>
                  <a:cubicBezTo>
                    <a:pt x="362" y="1333"/>
                    <a:pt x="641" y="1191"/>
                    <a:pt x="887" y="967"/>
                  </a:cubicBezTo>
                  <a:cubicBezTo>
                    <a:pt x="1192" y="631"/>
                    <a:pt x="1345" y="234"/>
                    <a:pt x="1192" y="51"/>
                  </a:cubicBezTo>
                  <a:cubicBezTo>
                    <a:pt x="1120" y="15"/>
                    <a:pt x="1049" y="0"/>
                    <a:pt x="98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5" name="Google Shape;585;p24"/>
            <p:cNvSpPr/>
            <p:nvPr/>
          </p:nvSpPr>
          <p:spPr>
            <a:xfrm>
              <a:off x="5695115" y="2485073"/>
              <a:ext cx="74679" cy="167339"/>
            </a:xfrm>
            <a:custGeom>
              <a:avLst/>
              <a:gdLst/>
              <a:ahLst/>
              <a:cxnLst/>
              <a:rect l="l" t="t" r="r" b="b"/>
              <a:pathLst>
                <a:path w="764" h="1712" extrusionOk="0">
                  <a:moveTo>
                    <a:pt x="367" y="1"/>
                  </a:moveTo>
                  <a:cubicBezTo>
                    <a:pt x="153" y="1"/>
                    <a:pt x="0" y="367"/>
                    <a:pt x="0" y="856"/>
                  </a:cubicBezTo>
                  <a:cubicBezTo>
                    <a:pt x="0" y="1314"/>
                    <a:pt x="153" y="1711"/>
                    <a:pt x="367" y="1711"/>
                  </a:cubicBezTo>
                  <a:cubicBezTo>
                    <a:pt x="581" y="1711"/>
                    <a:pt x="764" y="1314"/>
                    <a:pt x="764" y="856"/>
                  </a:cubicBezTo>
                  <a:cubicBezTo>
                    <a:pt x="764" y="367"/>
                    <a:pt x="581" y="1"/>
                    <a:pt x="36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6" name="Google Shape;586;p24"/>
            <p:cNvSpPr/>
            <p:nvPr/>
          </p:nvSpPr>
          <p:spPr>
            <a:xfrm>
              <a:off x="5698047" y="2496998"/>
              <a:ext cx="74777" cy="152384"/>
            </a:xfrm>
            <a:custGeom>
              <a:avLst/>
              <a:gdLst/>
              <a:ahLst/>
              <a:cxnLst/>
              <a:rect l="l" t="t" r="r" b="b"/>
              <a:pathLst>
                <a:path w="765" h="1559" extrusionOk="0">
                  <a:moveTo>
                    <a:pt x="581" y="1"/>
                  </a:moveTo>
                  <a:lnTo>
                    <a:pt x="581" y="1"/>
                  </a:lnTo>
                  <a:cubicBezTo>
                    <a:pt x="612" y="459"/>
                    <a:pt x="367" y="856"/>
                    <a:pt x="1" y="1070"/>
                  </a:cubicBezTo>
                  <a:cubicBezTo>
                    <a:pt x="62" y="1375"/>
                    <a:pt x="184" y="1559"/>
                    <a:pt x="367" y="1559"/>
                  </a:cubicBezTo>
                  <a:cubicBezTo>
                    <a:pt x="551" y="1559"/>
                    <a:pt x="764" y="1192"/>
                    <a:pt x="764" y="734"/>
                  </a:cubicBezTo>
                  <a:cubicBezTo>
                    <a:pt x="764" y="459"/>
                    <a:pt x="703" y="215"/>
                    <a:pt x="58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7" name="Google Shape;587;p24"/>
            <p:cNvSpPr/>
            <p:nvPr/>
          </p:nvSpPr>
          <p:spPr>
            <a:xfrm>
              <a:off x="5733920" y="2470313"/>
              <a:ext cx="149358" cy="131174"/>
            </a:xfrm>
            <a:custGeom>
              <a:avLst/>
              <a:gdLst/>
              <a:ahLst/>
              <a:cxnLst/>
              <a:rect l="l" t="t" r="r" b="b"/>
              <a:pathLst>
                <a:path w="1528" h="1342" extrusionOk="0">
                  <a:moveTo>
                    <a:pt x="324" y="1"/>
                  </a:moveTo>
                  <a:cubicBezTo>
                    <a:pt x="253" y="1"/>
                    <a:pt x="193" y="20"/>
                    <a:pt x="153" y="60"/>
                  </a:cubicBezTo>
                  <a:cubicBezTo>
                    <a:pt x="0" y="243"/>
                    <a:pt x="153" y="640"/>
                    <a:pt x="489" y="946"/>
                  </a:cubicBezTo>
                  <a:cubicBezTo>
                    <a:pt x="736" y="1193"/>
                    <a:pt x="1017" y="1341"/>
                    <a:pt x="1209" y="1341"/>
                  </a:cubicBezTo>
                  <a:cubicBezTo>
                    <a:pt x="1277" y="1341"/>
                    <a:pt x="1335" y="1322"/>
                    <a:pt x="1375" y="1282"/>
                  </a:cubicBezTo>
                  <a:cubicBezTo>
                    <a:pt x="1528" y="1129"/>
                    <a:pt x="1375" y="701"/>
                    <a:pt x="1039" y="396"/>
                  </a:cubicBezTo>
                  <a:cubicBezTo>
                    <a:pt x="814" y="149"/>
                    <a:pt x="523" y="1"/>
                    <a:pt x="32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8" name="Google Shape;588;p24"/>
            <p:cNvSpPr/>
            <p:nvPr/>
          </p:nvSpPr>
          <p:spPr>
            <a:xfrm>
              <a:off x="5733920" y="2473343"/>
              <a:ext cx="140463" cy="113384"/>
            </a:xfrm>
            <a:custGeom>
              <a:avLst/>
              <a:gdLst/>
              <a:ahLst/>
              <a:cxnLst/>
              <a:rect l="l" t="t" r="r" b="b"/>
              <a:pathLst>
                <a:path w="1437" h="1160" extrusionOk="0">
                  <a:moveTo>
                    <a:pt x="350" y="0"/>
                  </a:moveTo>
                  <a:cubicBezTo>
                    <a:pt x="281" y="0"/>
                    <a:pt x="224" y="19"/>
                    <a:pt x="184" y="60"/>
                  </a:cubicBezTo>
                  <a:cubicBezTo>
                    <a:pt x="0" y="212"/>
                    <a:pt x="184" y="609"/>
                    <a:pt x="489" y="945"/>
                  </a:cubicBezTo>
                  <a:lnTo>
                    <a:pt x="520" y="945"/>
                  </a:lnTo>
                  <a:cubicBezTo>
                    <a:pt x="611" y="915"/>
                    <a:pt x="672" y="915"/>
                    <a:pt x="764" y="915"/>
                  </a:cubicBezTo>
                  <a:cubicBezTo>
                    <a:pt x="1008" y="915"/>
                    <a:pt x="1253" y="976"/>
                    <a:pt x="1436" y="1159"/>
                  </a:cubicBezTo>
                  <a:cubicBezTo>
                    <a:pt x="1436" y="854"/>
                    <a:pt x="1283" y="579"/>
                    <a:pt x="1070" y="396"/>
                  </a:cubicBezTo>
                  <a:cubicBezTo>
                    <a:pt x="822" y="148"/>
                    <a:pt x="542" y="0"/>
                    <a:pt x="35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9" name="Google Shape;589;p24"/>
            <p:cNvSpPr/>
            <p:nvPr/>
          </p:nvSpPr>
          <p:spPr>
            <a:xfrm>
              <a:off x="5757770" y="2425351"/>
              <a:ext cx="167344" cy="74775"/>
            </a:xfrm>
            <a:custGeom>
              <a:avLst/>
              <a:gdLst/>
              <a:ahLst/>
              <a:cxnLst/>
              <a:rect l="l" t="t" r="r" b="b"/>
              <a:pathLst>
                <a:path w="1712" h="765" extrusionOk="0">
                  <a:moveTo>
                    <a:pt x="856" y="1"/>
                  </a:moveTo>
                  <a:cubicBezTo>
                    <a:pt x="367" y="1"/>
                    <a:pt x="1" y="153"/>
                    <a:pt x="1" y="367"/>
                  </a:cubicBezTo>
                  <a:cubicBezTo>
                    <a:pt x="1" y="581"/>
                    <a:pt x="367" y="764"/>
                    <a:pt x="856" y="764"/>
                  </a:cubicBezTo>
                  <a:cubicBezTo>
                    <a:pt x="1314" y="764"/>
                    <a:pt x="1711" y="581"/>
                    <a:pt x="1711" y="367"/>
                  </a:cubicBezTo>
                  <a:cubicBezTo>
                    <a:pt x="1711" y="153"/>
                    <a:pt x="1314" y="1"/>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0" name="Google Shape;590;p24"/>
            <p:cNvSpPr/>
            <p:nvPr/>
          </p:nvSpPr>
          <p:spPr>
            <a:xfrm>
              <a:off x="5757770" y="2425351"/>
              <a:ext cx="146426" cy="71745"/>
            </a:xfrm>
            <a:custGeom>
              <a:avLst/>
              <a:gdLst/>
              <a:ahLst/>
              <a:cxnLst/>
              <a:rect l="l" t="t" r="r" b="b"/>
              <a:pathLst>
                <a:path w="1498" h="734" extrusionOk="0">
                  <a:moveTo>
                    <a:pt x="1497" y="581"/>
                  </a:moveTo>
                  <a:cubicBezTo>
                    <a:pt x="1476" y="592"/>
                    <a:pt x="1454" y="602"/>
                    <a:pt x="1432" y="612"/>
                  </a:cubicBezTo>
                  <a:lnTo>
                    <a:pt x="1432" y="612"/>
                  </a:lnTo>
                  <a:cubicBezTo>
                    <a:pt x="1433" y="612"/>
                    <a:pt x="1435" y="612"/>
                    <a:pt x="1436" y="612"/>
                  </a:cubicBezTo>
                  <a:lnTo>
                    <a:pt x="1497" y="581"/>
                  </a:lnTo>
                  <a:close/>
                  <a:moveTo>
                    <a:pt x="489" y="1"/>
                  </a:moveTo>
                  <a:cubicBezTo>
                    <a:pt x="215" y="62"/>
                    <a:pt x="1" y="184"/>
                    <a:pt x="1" y="367"/>
                  </a:cubicBezTo>
                  <a:cubicBezTo>
                    <a:pt x="1" y="581"/>
                    <a:pt x="367" y="734"/>
                    <a:pt x="856" y="734"/>
                  </a:cubicBezTo>
                  <a:cubicBezTo>
                    <a:pt x="1045" y="734"/>
                    <a:pt x="1258" y="686"/>
                    <a:pt x="1432" y="612"/>
                  </a:cubicBezTo>
                  <a:lnTo>
                    <a:pt x="1432" y="612"/>
                  </a:lnTo>
                  <a:cubicBezTo>
                    <a:pt x="1036" y="610"/>
                    <a:pt x="642" y="366"/>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1" name="Google Shape;591;p24"/>
            <p:cNvSpPr/>
            <p:nvPr/>
          </p:nvSpPr>
          <p:spPr>
            <a:xfrm>
              <a:off x="5733920" y="2318027"/>
              <a:ext cx="149358" cy="131174"/>
            </a:xfrm>
            <a:custGeom>
              <a:avLst/>
              <a:gdLst/>
              <a:ahLst/>
              <a:cxnLst/>
              <a:rect l="l" t="t" r="r" b="b"/>
              <a:pathLst>
                <a:path w="1528" h="1342" extrusionOk="0">
                  <a:moveTo>
                    <a:pt x="1204" y="1"/>
                  </a:moveTo>
                  <a:cubicBezTo>
                    <a:pt x="1005" y="1"/>
                    <a:pt x="714" y="149"/>
                    <a:pt x="489" y="396"/>
                  </a:cubicBezTo>
                  <a:cubicBezTo>
                    <a:pt x="153" y="732"/>
                    <a:pt x="0" y="1129"/>
                    <a:pt x="153" y="1282"/>
                  </a:cubicBezTo>
                  <a:cubicBezTo>
                    <a:pt x="201" y="1322"/>
                    <a:pt x="265" y="1341"/>
                    <a:pt x="337" y="1341"/>
                  </a:cubicBezTo>
                  <a:cubicBezTo>
                    <a:pt x="540" y="1341"/>
                    <a:pt x="814" y="1193"/>
                    <a:pt x="1039" y="946"/>
                  </a:cubicBezTo>
                  <a:cubicBezTo>
                    <a:pt x="1375" y="610"/>
                    <a:pt x="1528" y="213"/>
                    <a:pt x="1375" y="60"/>
                  </a:cubicBezTo>
                  <a:cubicBezTo>
                    <a:pt x="1335" y="20"/>
                    <a:pt x="1275" y="1"/>
                    <a:pt x="120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2" name="Google Shape;592;p24"/>
            <p:cNvSpPr/>
            <p:nvPr/>
          </p:nvSpPr>
          <p:spPr>
            <a:xfrm>
              <a:off x="5739883" y="2380583"/>
              <a:ext cx="122478" cy="66076"/>
            </a:xfrm>
            <a:custGeom>
              <a:avLst/>
              <a:gdLst/>
              <a:ahLst/>
              <a:cxnLst/>
              <a:rect l="l" t="t" r="r" b="b"/>
              <a:pathLst>
                <a:path w="1253" h="676" extrusionOk="0">
                  <a:moveTo>
                    <a:pt x="1253" y="0"/>
                  </a:moveTo>
                  <a:cubicBezTo>
                    <a:pt x="1100" y="184"/>
                    <a:pt x="856" y="275"/>
                    <a:pt x="642" y="275"/>
                  </a:cubicBezTo>
                  <a:cubicBezTo>
                    <a:pt x="459" y="275"/>
                    <a:pt x="275" y="214"/>
                    <a:pt x="153" y="123"/>
                  </a:cubicBezTo>
                  <a:cubicBezTo>
                    <a:pt x="31" y="336"/>
                    <a:pt x="0" y="550"/>
                    <a:pt x="92" y="642"/>
                  </a:cubicBezTo>
                  <a:cubicBezTo>
                    <a:pt x="121" y="664"/>
                    <a:pt x="170" y="675"/>
                    <a:pt x="232" y="675"/>
                  </a:cubicBezTo>
                  <a:cubicBezTo>
                    <a:pt x="426" y="675"/>
                    <a:pt x="746" y="561"/>
                    <a:pt x="978" y="306"/>
                  </a:cubicBezTo>
                  <a:cubicBezTo>
                    <a:pt x="1100" y="214"/>
                    <a:pt x="1161" y="123"/>
                    <a:pt x="125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3" name="Google Shape;593;p24"/>
            <p:cNvSpPr/>
            <p:nvPr/>
          </p:nvSpPr>
          <p:spPr>
            <a:xfrm>
              <a:off x="5683190" y="2422418"/>
              <a:ext cx="89634" cy="74482"/>
            </a:xfrm>
            <a:custGeom>
              <a:avLst/>
              <a:gdLst/>
              <a:ahLst/>
              <a:cxnLst/>
              <a:rect l="l" t="t" r="r" b="b"/>
              <a:pathLst>
                <a:path w="917" h="762" extrusionOk="0">
                  <a:moveTo>
                    <a:pt x="519" y="0"/>
                  </a:moveTo>
                  <a:cubicBezTo>
                    <a:pt x="183" y="0"/>
                    <a:pt x="0" y="397"/>
                    <a:pt x="244" y="642"/>
                  </a:cubicBezTo>
                  <a:cubicBezTo>
                    <a:pt x="327" y="724"/>
                    <a:pt x="431" y="762"/>
                    <a:pt x="532" y="762"/>
                  </a:cubicBezTo>
                  <a:cubicBezTo>
                    <a:pt x="729" y="762"/>
                    <a:pt x="916" y="619"/>
                    <a:pt x="916" y="397"/>
                  </a:cubicBezTo>
                  <a:cubicBezTo>
                    <a:pt x="916" y="183"/>
                    <a:pt x="733" y="0"/>
                    <a:pt x="519"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4" name="Google Shape;594;p24"/>
            <p:cNvSpPr/>
            <p:nvPr/>
          </p:nvSpPr>
          <p:spPr>
            <a:xfrm>
              <a:off x="5223295" y="1884919"/>
              <a:ext cx="77709" cy="164309"/>
            </a:xfrm>
            <a:custGeom>
              <a:avLst/>
              <a:gdLst/>
              <a:ahLst/>
              <a:cxnLst/>
              <a:rect l="l" t="t" r="r" b="b"/>
              <a:pathLst>
                <a:path w="795" h="1681" extrusionOk="0">
                  <a:moveTo>
                    <a:pt x="398" y="0"/>
                  </a:moveTo>
                  <a:cubicBezTo>
                    <a:pt x="184" y="0"/>
                    <a:pt x="1" y="367"/>
                    <a:pt x="1" y="856"/>
                  </a:cubicBezTo>
                  <a:cubicBezTo>
                    <a:pt x="1" y="1314"/>
                    <a:pt x="184" y="1681"/>
                    <a:pt x="398" y="1681"/>
                  </a:cubicBezTo>
                  <a:cubicBezTo>
                    <a:pt x="612" y="1681"/>
                    <a:pt x="795" y="1314"/>
                    <a:pt x="795" y="856"/>
                  </a:cubicBezTo>
                  <a:cubicBezTo>
                    <a:pt x="795" y="398"/>
                    <a:pt x="612" y="0"/>
                    <a:pt x="398"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5" name="Google Shape;595;p24"/>
            <p:cNvSpPr/>
            <p:nvPr/>
          </p:nvSpPr>
          <p:spPr>
            <a:xfrm>
              <a:off x="5223295" y="1989408"/>
              <a:ext cx="74777" cy="59820"/>
            </a:xfrm>
            <a:custGeom>
              <a:avLst/>
              <a:gdLst/>
              <a:ahLst/>
              <a:cxnLst/>
              <a:rect l="l" t="t" r="r" b="b"/>
              <a:pathLst>
                <a:path w="765" h="612" extrusionOk="0">
                  <a:moveTo>
                    <a:pt x="764" y="1"/>
                  </a:moveTo>
                  <a:lnTo>
                    <a:pt x="764" y="1"/>
                  </a:lnTo>
                  <a:cubicBezTo>
                    <a:pt x="612" y="62"/>
                    <a:pt x="459" y="92"/>
                    <a:pt x="306" y="92"/>
                  </a:cubicBezTo>
                  <a:cubicBezTo>
                    <a:pt x="214" y="92"/>
                    <a:pt x="92" y="62"/>
                    <a:pt x="1" y="31"/>
                  </a:cubicBezTo>
                  <a:lnTo>
                    <a:pt x="1" y="31"/>
                  </a:lnTo>
                  <a:cubicBezTo>
                    <a:pt x="62" y="367"/>
                    <a:pt x="184" y="612"/>
                    <a:pt x="367" y="612"/>
                  </a:cubicBezTo>
                  <a:cubicBezTo>
                    <a:pt x="550" y="612"/>
                    <a:pt x="703" y="367"/>
                    <a:pt x="764"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6" name="Google Shape;596;p24"/>
            <p:cNvSpPr/>
            <p:nvPr/>
          </p:nvSpPr>
          <p:spPr>
            <a:xfrm>
              <a:off x="5109811" y="1932814"/>
              <a:ext cx="146426" cy="131174"/>
            </a:xfrm>
            <a:custGeom>
              <a:avLst/>
              <a:gdLst/>
              <a:ahLst/>
              <a:cxnLst/>
              <a:rect l="l" t="t" r="r" b="b"/>
              <a:pathLst>
                <a:path w="1498" h="1342" extrusionOk="0">
                  <a:moveTo>
                    <a:pt x="320" y="1"/>
                  </a:moveTo>
                  <a:cubicBezTo>
                    <a:pt x="251" y="1"/>
                    <a:pt x="194" y="20"/>
                    <a:pt x="153" y="60"/>
                  </a:cubicBezTo>
                  <a:cubicBezTo>
                    <a:pt x="1" y="244"/>
                    <a:pt x="153" y="641"/>
                    <a:pt x="459" y="946"/>
                  </a:cubicBezTo>
                  <a:cubicBezTo>
                    <a:pt x="706" y="1194"/>
                    <a:pt x="987" y="1342"/>
                    <a:pt x="1178" y="1342"/>
                  </a:cubicBezTo>
                  <a:cubicBezTo>
                    <a:pt x="1247" y="1342"/>
                    <a:pt x="1305" y="1323"/>
                    <a:pt x="1345" y="1282"/>
                  </a:cubicBezTo>
                  <a:cubicBezTo>
                    <a:pt x="1498" y="1129"/>
                    <a:pt x="1375" y="732"/>
                    <a:pt x="1039" y="396"/>
                  </a:cubicBezTo>
                  <a:cubicBezTo>
                    <a:pt x="792" y="149"/>
                    <a:pt x="512" y="1"/>
                    <a:pt x="32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7" name="Google Shape;597;p24"/>
            <p:cNvSpPr/>
            <p:nvPr/>
          </p:nvSpPr>
          <p:spPr>
            <a:xfrm>
              <a:off x="5157609" y="2013258"/>
              <a:ext cx="92665" cy="52489"/>
            </a:xfrm>
            <a:custGeom>
              <a:avLst/>
              <a:gdLst/>
              <a:ahLst/>
              <a:cxnLst/>
              <a:rect l="l" t="t" r="r" b="b"/>
              <a:pathLst>
                <a:path w="948" h="537" extrusionOk="0">
                  <a:moveTo>
                    <a:pt x="856" y="1"/>
                  </a:moveTo>
                  <a:cubicBezTo>
                    <a:pt x="673" y="123"/>
                    <a:pt x="428" y="184"/>
                    <a:pt x="214" y="184"/>
                  </a:cubicBezTo>
                  <a:lnTo>
                    <a:pt x="0" y="184"/>
                  </a:lnTo>
                  <a:cubicBezTo>
                    <a:pt x="250" y="411"/>
                    <a:pt x="516" y="537"/>
                    <a:pt x="699" y="537"/>
                  </a:cubicBezTo>
                  <a:cubicBezTo>
                    <a:pt x="763" y="537"/>
                    <a:pt x="816" y="521"/>
                    <a:pt x="856" y="490"/>
                  </a:cubicBezTo>
                  <a:cubicBezTo>
                    <a:pt x="947" y="368"/>
                    <a:pt x="947" y="215"/>
                    <a:pt x="856"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8" name="Google Shape;598;p24"/>
            <p:cNvSpPr/>
            <p:nvPr/>
          </p:nvSpPr>
          <p:spPr>
            <a:xfrm>
              <a:off x="5068074" y="2037205"/>
              <a:ext cx="164314" cy="74775"/>
            </a:xfrm>
            <a:custGeom>
              <a:avLst/>
              <a:gdLst/>
              <a:ahLst/>
              <a:cxnLst/>
              <a:rect l="l" t="t" r="r" b="b"/>
              <a:pathLst>
                <a:path w="1681" h="765" extrusionOk="0">
                  <a:moveTo>
                    <a:pt x="855" y="0"/>
                  </a:moveTo>
                  <a:cubicBezTo>
                    <a:pt x="397" y="0"/>
                    <a:pt x="0" y="184"/>
                    <a:pt x="0" y="367"/>
                  </a:cubicBezTo>
                  <a:cubicBezTo>
                    <a:pt x="0" y="581"/>
                    <a:pt x="367" y="764"/>
                    <a:pt x="855" y="764"/>
                  </a:cubicBezTo>
                  <a:cubicBezTo>
                    <a:pt x="1314" y="764"/>
                    <a:pt x="1680" y="581"/>
                    <a:pt x="1680" y="367"/>
                  </a:cubicBezTo>
                  <a:cubicBezTo>
                    <a:pt x="1680" y="184"/>
                    <a:pt x="1314" y="0"/>
                    <a:pt x="855"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9" name="Google Shape;599;p24"/>
            <p:cNvSpPr/>
            <p:nvPr/>
          </p:nvSpPr>
          <p:spPr>
            <a:xfrm>
              <a:off x="5068074" y="2052160"/>
              <a:ext cx="167246" cy="62752"/>
            </a:xfrm>
            <a:custGeom>
              <a:avLst/>
              <a:gdLst/>
              <a:ahLst/>
              <a:cxnLst/>
              <a:rect l="l" t="t" r="r" b="b"/>
              <a:pathLst>
                <a:path w="1711" h="642" extrusionOk="0">
                  <a:moveTo>
                    <a:pt x="1527" y="0"/>
                  </a:moveTo>
                  <a:cubicBezTo>
                    <a:pt x="1314" y="275"/>
                    <a:pt x="1008" y="458"/>
                    <a:pt x="642" y="458"/>
                  </a:cubicBezTo>
                  <a:cubicBezTo>
                    <a:pt x="428" y="458"/>
                    <a:pt x="183" y="397"/>
                    <a:pt x="0" y="244"/>
                  </a:cubicBezTo>
                  <a:lnTo>
                    <a:pt x="0" y="244"/>
                  </a:lnTo>
                  <a:cubicBezTo>
                    <a:pt x="31" y="458"/>
                    <a:pt x="397" y="642"/>
                    <a:pt x="855" y="642"/>
                  </a:cubicBezTo>
                  <a:cubicBezTo>
                    <a:pt x="1314" y="642"/>
                    <a:pt x="1711" y="458"/>
                    <a:pt x="1711" y="244"/>
                  </a:cubicBezTo>
                  <a:cubicBezTo>
                    <a:pt x="1711" y="153"/>
                    <a:pt x="1650" y="61"/>
                    <a:pt x="1527"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0" name="Google Shape;600;p24"/>
            <p:cNvSpPr/>
            <p:nvPr/>
          </p:nvSpPr>
          <p:spPr>
            <a:xfrm>
              <a:off x="5109811" y="2087544"/>
              <a:ext cx="149456" cy="128828"/>
            </a:xfrm>
            <a:custGeom>
              <a:avLst/>
              <a:gdLst/>
              <a:ahLst/>
              <a:cxnLst/>
              <a:rect l="l" t="t" r="r" b="b"/>
              <a:pathLst>
                <a:path w="1529" h="1318" extrusionOk="0">
                  <a:moveTo>
                    <a:pt x="1160" y="1"/>
                  </a:moveTo>
                  <a:cubicBezTo>
                    <a:pt x="969" y="1"/>
                    <a:pt x="699" y="132"/>
                    <a:pt x="459" y="371"/>
                  </a:cubicBezTo>
                  <a:cubicBezTo>
                    <a:pt x="153" y="707"/>
                    <a:pt x="1" y="1104"/>
                    <a:pt x="153" y="1257"/>
                  </a:cubicBezTo>
                  <a:cubicBezTo>
                    <a:pt x="194" y="1298"/>
                    <a:pt x="253" y="1317"/>
                    <a:pt x="323" y="1317"/>
                  </a:cubicBezTo>
                  <a:cubicBezTo>
                    <a:pt x="515" y="1317"/>
                    <a:pt x="793" y="1175"/>
                    <a:pt x="1039" y="952"/>
                  </a:cubicBezTo>
                  <a:cubicBezTo>
                    <a:pt x="1345" y="616"/>
                    <a:pt x="1528" y="219"/>
                    <a:pt x="1345" y="66"/>
                  </a:cubicBezTo>
                  <a:cubicBezTo>
                    <a:pt x="1301" y="22"/>
                    <a:pt x="1237" y="1"/>
                    <a:pt x="1160"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1" name="Google Shape;601;p24"/>
            <p:cNvSpPr/>
            <p:nvPr/>
          </p:nvSpPr>
          <p:spPr>
            <a:xfrm>
              <a:off x="5121736" y="2086176"/>
              <a:ext cx="134501" cy="130196"/>
            </a:xfrm>
            <a:custGeom>
              <a:avLst/>
              <a:gdLst/>
              <a:ahLst/>
              <a:cxnLst/>
              <a:rect l="l" t="t" r="r" b="b"/>
              <a:pathLst>
                <a:path w="1376" h="1332" extrusionOk="0">
                  <a:moveTo>
                    <a:pt x="1019" y="0"/>
                  </a:moveTo>
                  <a:cubicBezTo>
                    <a:pt x="976" y="0"/>
                    <a:pt x="932" y="7"/>
                    <a:pt x="887" y="19"/>
                  </a:cubicBezTo>
                  <a:cubicBezTo>
                    <a:pt x="1009" y="599"/>
                    <a:pt x="612" y="1180"/>
                    <a:pt x="31" y="1241"/>
                  </a:cubicBezTo>
                  <a:cubicBezTo>
                    <a:pt x="1" y="1241"/>
                    <a:pt x="1" y="1271"/>
                    <a:pt x="31" y="1271"/>
                  </a:cubicBezTo>
                  <a:cubicBezTo>
                    <a:pt x="72" y="1312"/>
                    <a:pt x="131" y="1331"/>
                    <a:pt x="200" y="1331"/>
                  </a:cubicBezTo>
                  <a:cubicBezTo>
                    <a:pt x="390" y="1331"/>
                    <a:pt x="663" y="1189"/>
                    <a:pt x="887" y="966"/>
                  </a:cubicBezTo>
                  <a:cubicBezTo>
                    <a:pt x="1223" y="630"/>
                    <a:pt x="1376" y="233"/>
                    <a:pt x="1223" y="80"/>
                  </a:cubicBezTo>
                  <a:cubicBezTo>
                    <a:pt x="1165" y="22"/>
                    <a:pt x="1094" y="0"/>
                    <a:pt x="101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2" name="Google Shape;602;p24"/>
            <p:cNvSpPr/>
            <p:nvPr/>
          </p:nvSpPr>
          <p:spPr>
            <a:xfrm>
              <a:off x="5220362" y="2099860"/>
              <a:ext cx="77709" cy="167339"/>
            </a:xfrm>
            <a:custGeom>
              <a:avLst/>
              <a:gdLst/>
              <a:ahLst/>
              <a:cxnLst/>
              <a:rect l="l" t="t" r="r" b="b"/>
              <a:pathLst>
                <a:path w="795" h="1712" extrusionOk="0">
                  <a:moveTo>
                    <a:pt x="397" y="1"/>
                  </a:moveTo>
                  <a:cubicBezTo>
                    <a:pt x="183" y="1"/>
                    <a:pt x="0" y="398"/>
                    <a:pt x="0" y="856"/>
                  </a:cubicBezTo>
                  <a:cubicBezTo>
                    <a:pt x="0" y="1314"/>
                    <a:pt x="214" y="1712"/>
                    <a:pt x="397" y="1712"/>
                  </a:cubicBezTo>
                  <a:cubicBezTo>
                    <a:pt x="611" y="1712"/>
                    <a:pt x="794" y="1314"/>
                    <a:pt x="794" y="856"/>
                  </a:cubicBezTo>
                  <a:cubicBezTo>
                    <a:pt x="794" y="398"/>
                    <a:pt x="611" y="1"/>
                    <a:pt x="397"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3" name="Google Shape;603;p24"/>
            <p:cNvSpPr/>
            <p:nvPr/>
          </p:nvSpPr>
          <p:spPr>
            <a:xfrm>
              <a:off x="5223295" y="2111883"/>
              <a:ext cx="77709" cy="155317"/>
            </a:xfrm>
            <a:custGeom>
              <a:avLst/>
              <a:gdLst/>
              <a:ahLst/>
              <a:cxnLst/>
              <a:rect l="l" t="t" r="r" b="b"/>
              <a:pathLst>
                <a:path w="795" h="1589" extrusionOk="0">
                  <a:moveTo>
                    <a:pt x="581" y="0"/>
                  </a:moveTo>
                  <a:lnTo>
                    <a:pt x="581" y="0"/>
                  </a:lnTo>
                  <a:cubicBezTo>
                    <a:pt x="612" y="458"/>
                    <a:pt x="398" y="855"/>
                    <a:pt x="1" y="1069"/>
                  </a:cubicBezTo>
                  <a:cubicBezTo>
                    <a:pt x="62" y="1375"/>
                    <a:pt x="214" y="1589"/>
                    <a:pt x="398" y="1589"/>
                  </a:cubicBezTo>
                  <a:cubicBezTo>
                    <a:pt x="581" y="1589"/>
                    <a:pt x="764" y="1191"/>
                    <a:pt x="764" y="733"/>
                  </a:cubicBezTo>
                  <a:cubicBezTo>
                    <a:pt x="795" y="489"/>
                    <a:pt x="734" y="214"/>
                    <a:pt x="5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4" name="Google Shape;604;p24"/>
            <p:cNvSpPr/>
            <p:nvPr/>
          </p:nvSpPr>
          <p:spPr>
            <a:xfrm>
              <a:off x="5262100" y="2088033"/>
              <a:ext cx="146426" cy="128339"/>
            </a:xfrm>
            <a:custGeom>
              <a:avLst/>
              <a:gdLst/>
              <a:ahLst/>
              <a:cxnLst/>
              <a:rect l="l" t="t" r="r" b="b"/>
              <a:pathLst>
                <a:path w="1498" h="1313" extrusionOk="0">
                  <a:moveTo>
                    <a:pt x="323" y="1"/>
                  </a:moveTo>
                  <a:cubicBezTo>
                    <a:pt x="253" y="1"/>
                    <a:pt x="194" y="20"/>
                    <a:pt x="153" y="61"/>
                  </a:cubicBezTo>
                  <a:cubicBezTo>
                    <a:pt x="1" y="214"/>
                    <a:pt x="153" y="611"/>
                    <a:pt x="489" y="947"/>
                  </a:cubicBezTo>
                  <a:cubicBezTo>
                    <a:pt x="713" y="1170"/>
                    <a:pt x="1002" y="1312"/>
                    <a:pt x="1201" y="1312"/>
                  </a:cubicBezTo>
                  <a:cubicBezTo>
                    <a:pt x="1274" y="1312"/>
                    <a:pt x="1334" y="1293"/>
                    <a:pt x="1375" y="1252"/>
                  </a:cubicBezTo>
                  <a:cubicBezTo>
                    <a:pt x="1498" y="1099"/>
                    <a:pt x="1375" y="672"/>
                    <a:pt x="1039" y="366"/>
                  </a:cubicBezTo>
                  <a:cubicBezTo>
                    <a:pt x="793" y="143"/>
                    <a:pt x="515" y="1"/>
                    <a:pt x="323"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5" name="Google Shape;605;p24"/>
            <p:cNvSpPr/>
            <p:nvPr/>
          </p:nvSpPr>
          <p:spPr>
            <a:xfrm>
              <a:off x="5262100" y="2088131"/>
              <a:ext cx="137433" cy="113384"/>
            </a:xfrm>
            <a:custGeom>
              <a:avLst/>
              <a:gdLst/>
              <a:ahLst/>
              <a:cxnLst/>
              <a:rect l="l" t="t" r="r" b="b"/>
              <a:pathLst>
                <a:path w="1406" h="1160" extrusionOk="0">
                  <a:moveTo>
                    <a:pt x="320" y="0"/>
                  </a:moveTo>
                  <a:cubicBezTo>
                    <a:pt x="251" y="0"/>
                    <a:pt x="194" y="19"/>
                    <a:pt x="153" y="60"/>
                  </a:cubicBezTo>
                  <a:cubicBezTo>
                    <a:pt x="1" y="213"/>
                    <a:pt x="153" y="610"/>
                    <a:pt x="459" y="946"/>
                  </a:cubicBezTo>
                  <a:lnTo>
                    <a:pt x="489" y="946"/>
                  </a:lnTo>
                  <a:cubicBezTo>
                    <a:pt x="581" y="915"/>
                    <a:pt x="642" y="915"/>
                    <a:pt x="734" y="915"/>
                  </a:cubicBezTo>
                  <a:cubicBezTo>
                    <a:pt x="978" y="915"/>
                    <a:pt x="1223" y="1007"/>
                    <a:pt x="1406" y="1160"/>
                  </a:cubicBezTo>
                  <a:cubicBezTo>
                    <a:pt x="1406" y="854"/>
                    <a:pt x="1253" y="579"/>
                    <a:pt x="1039" y="396"/>
                  </a:cubicBezTo>
                  <a:cubicBezTo>
                    <a:pt x="792" y="148"/>
                    <a:pt x="512" y="0"/>
                    <a:pt x="32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6" name="Google Shape;606;p24"/>
            <p:cNvSpPr/>
            <p:nvPr/>
          </p:nvSpPr>
          <p:spPr>
            <a:xfrm>
              <a:off x="5286048" y="2040138"/>
              <a:ext cx="164314" cy="74775"/>
            </a:xfrm>
            <a:custGeom>
              <a:avLst/>
              <a:gdLst/>
              <a:ahLst/>
              <a:cxnLst/>
              <a:rect l="l" t="t" r="r" b="b"/>
              <a:pathLst>
                <a:path w="1681" h="765" extrusionOk="0">
                  <a:moveTo>
                    <a:pt x="825" y="1"/>
                  </a:moveTo>
                  <a:cubicBezTo>
                    <a:pt x="367" y="1"/>
                    <a:pt x="0" y="184"/>
                    <a:pt x="0" y="367"/>
                  </a:cubicBezTo>
                  <a:cubicBezTo>
                    <a:pt x="0" y="581"/>
                    <a:pt x="367" y="765"/>
                    <a:pt x="825" y="765"/>
                  </a:cubicBezTo>
                  <a:cubicBezTo>
                    <a:pt x="1314" y="765"/>
                    <a:pt x="1680" y="581"/>
                    <a:pt x="1680" y="367"/>
                  </a:cubicBezTo>
                  <a:cubicBezTo>
                    <a:pt x="1680" y="184"/>
                    <a:pt x="1314" y="1"/>
                    <a:pt x="825"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7" name="Google Shape;607;p24"/>
            <p:cNvSpPr/>
            <p:nvPr/>
          </p:nvSpPr>
          <p:spPr>
            <a:xfrm>
              <a:off x="5286048" y="2040138"/>
              <a:ext cx="146328" cy="71843"/>
            </a:xfrm>
            <a:custGeom>
              <a:avLst/>
              <a:gdLst/>
              <a:ahLst/>
              <a:cxnLst/>
              <a:rect l="l" t="t" r="r" b="b"/>
              <a:pathLst>
                <a:path w="1497" h="735" extrusionOk="0">
                  <a:moveTo>
                    <a:pt x="489" y="1"/>
                  </a:moveTo>
                  <a:cubicBezTo>
                    <a:pt x="183" y="62"/>
                    <a:pt x="0" y="215"/>
                    <a:pt x="0" y="367"/>
                  </a:cubicBezTo>
                  <a:cubicBezTo>
                    <a:pt x="0" y="581"/>
                    <a:pt x="367" y="734"/>
                    <a:pt x="825" y="734"/>
                  </a:cubicBezTo>
                  <a:cubicBezTo>
                    <a:pt x="1069" y="734"/>
                    <a:pt x="1283" y="704"/>
                    <a:pt x="1497" y="581"/>
                  </a:cubicBezTo>
                  <a:lnTo>
                    <a:pt x="1497" y="581"/>
                  </a:lnTo>
                  <a:lnTo>
                    <a:pt x="1436" y="612"/>
                  </a:lnTo>
                  <a:cubicBezTo>
                    <a:pt x="1008" y="612"/>
                    <a:pt x="642" y="367"/>
                    <a:pt x="48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8" name="Google Shape;608;p24"/>
            <p:cNvSpPr/>
            <p:nvPr/>
          </p:nvSpPr>
          <p:spPr>
            <a:xfrm>
              <a:off x="5262100" y="1932814"/>
              <a:ext cx="149456" cy="131174"/>
            </a:xfrm>
            <a:custGeom>
              <a:avLst/>
              <a:gdLst/>
              <a:ahLst/>
              <a:cxnLst/>
              <a:rect l="l" t="t" r="r" b="b"/>
              <a:pathLst>
                <a:path w="1529" h="1342" extrusionOk="0">
                  <a:moveTo>
                    <a:pt x="1191" y="1"/>
                  </a:moveTo>
                  <a:cubicBezTo>
                    <a:pt x="989" y="1"/>
                    <a:pt x="714" y="149"/>
                    <a:pt x="489" y="396"/>
                  </a:cubicBezTo>
                  <a:cubicBezTo>
                    <a:pt x="153" y="732"/>
                    <a:pt x="1" y="1129"/>
                    <a:pt x="153" y="1282"/>
                  </a:cubicBezTo>
                  <a:cubicBezTo>
                    <a:pt x="194" y="1323"/>
                    <a:pt x="251" y="1342"/>
                    <a:pt x="320" y="1342"/>
                  </a:cubicBezTo>
                  <a:cubicBezTo>
                    <a:pt x="512" y="1342"/>
                    <a:pt x="792" y="1194"/>
                    <a:pt x="1039" y="946"/>
                  </a:cubicBezTo>
                  <a:cubicBezTo>
                    <a:pt x="1375" y="610"/>
                    <a:pt x="1528" y="244"/>
                    <a:pt x="1375" y="60"/>
                  </a:cubicBezTo>
                  <a:cubicBezTo>
                    <a:pt x="1327" y="20"/>
                    <a:pt x="1264" y="1"/>
                    <a:pt x="1191"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9" name="Google Shape;609;p24"/>
            <p:cNvSpPr/>
            <p:nvPr/>
          </p:nvSpPr>
          <p:spPr>
            <a:xfrm>
              <a:off x="5268062" y="1992438"/>
              <a:ext cx="119545" cy="69008"/>
            </a:xfrm>
            <a:custGeom>
              <a:avLst/>
              <a:gdLst/>
              <a:ahLst/>
              <a:cxnLst/>
              <a:rect l="l" t="t" r="r" b="b"/>
              <a:pathLst>
                <a:path w="1223" h="706" extrusionOk="0">
                  <a:moveTo>
                    <a:pt x="1223" y="0"/>
                  </a:moveTo>
                  <a:cubicBezTo>
                    <a:pt x="1101" y="214"/>
                    <a:pt x="856" y="306"/>
                    <a:pt x="612" y="306"/>
                  </a:cubicBezTo>
                  <a:cubicBezTo>
                    <a:pt x="459" y="306"/>
                    <a:pt x="276" y="245"/>
                    <a:pt x="154" y="153"/>
                  </a:cubicBezTo>
                  <a:cubicBezTo>
                    <a:pt x="31" y="367"/>
                    <a:pt x="1" y="581"/>
                    <a:pt x="92" y="672"/>
                  </a:cubicBezTo>
                  <a:cubicBezTo>
                    <a:pt x="122" y="694"/>
                    <a:pt x="169" y="706"/>
                    <a:pt x="228" y="706"/>
                  </a:cubicBezTo>
                  <a:cubicBezTo>
                    <a:pt x="415" y="706"/>
                    <a:pt x="723" y="591"/>
                    <a:pt x="978" y="336"/>
                  </a:cubicBezTo>
                  <a:cubicBezTo>
                    <a:pt x="1070" y="245"/>
                    <a:pt x="1162" y="122"/>
                    <a:pt x="122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0" name="Google Shape;610;p24"/>
            <p:cNvSpPr/>
            <p:nvPr/>
          </p:nvSpPr>
          <p:spPr>
            <a:xfrm>
              <a:off x="5211370" y="2037205"/>
              <a:ext cx="89634" cy="75459"/>
            </a:xfrm>
            <a:custGeom>
              <a:avLst/>
              <a:gdLst/>
              <a:ahLst/>
              <a:cxnLst/>
              <a:rect l="l" t="t" r="r" b="b"/>
              <a:pathLst>
                <a:path w="917" h="772" extrusionOk="0">
                  <a:moveTo>
                    <a:pt x="520" y="0"/>
                  </a:moveTo>
                  <a:cubicBezTo>
                    <a:pt x="184" y="0"/>
                    <a:pt x="0" y="428"/>
                    <a:pt x="245" y="672"/>
                  </a:cubicBezTo>
                  <a:cubicBezTo>
                    <a:pt x="322" y="740"/>
                    <a:pt x="418" y="771"/>
                    <a:pt x="513" y="771"/>
                  </a:cubicBezTo>
                  <a:cubicBezTo>
                    <a:pt x="717" y="771"/>
                    <a:pt x="917" y="627"/>
                    <a:pt x="917" y="397"/>
                  </a:cubicBezTo>
                  <a:cubicBezTo>
                    <a:pt x="917" y="184"/>
                    <a:pt x="734" y="0"/>
                    <a:pt x="520"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11" name="Google Shape;611;p24"/>
          <p:cNvGrpSpPr/>
          <p:nvPr/>
        </p:nvGrpSpPr>
        <p:grpSpPr>
          <a:xfrm>
            <a:off x="7430799" y="4792209"/>
            <a:ext cx="2037644" cy="1029515"/>
            <a:chOff x="1866724" y="1193292"/>
            <a:chExt cx="6154785" cy="3109690"/>
          </a:xfrm>
        </p:grpSpPr>
        <p:sp>
          <p:nvSpPr>
            <p:cNvPr id="612" name="Google Shape;612;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3" name="Google Shape;613;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14" name="Google Shape;614;p24"/>
          <p:cNvGrpSpPr/>
          <p:nvPr/>
        </p:nvGrpSpPr>
        <p:grpSpPr>
          <a:xfrm flipH="1">
            <a:off x="8881564" y="5112066"/>
            <a:ext cx="1664253" cy="840860"/>
            <a:chOff x="1866724" y="1193292"/>
            <a:chExt cx="6154785" cy="3109690"/>
          </a:xfrm>
        </p:grpSpPr>
        <p:sp>
          <p:nvSpPr>
            <p:cNvPr id="615" name="Google Shape;615;p24"/>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6" name="Google Shape;616;p24"/>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17" name="Google Shape;617;p24"/>
          <p:cNvSpPr/>
          <p:nvPr/>
        </p:nvSpPr>
        <p:spPr>
          <a:xfrm flipH="1">
            <a:off x="242088" y="2541663"/>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8" name="Google Shape;618;p24"/>
          <p:cNvSpPr/>
          <p:nvPr/>
        </p:nvSpPr>
        <p:spPr>
          <a:xfrm flipH="1">
            <a:off x="9329756" y="351879"/>
            <a:ext cx="2662981" cy="734904"/>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8516365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9"/>
        <p:cNvGrpSpPr/>
        <p:nvPr/>
      </p:nvGrpSpPr>
      <p:grpSpPr>
        <a:xfrm>
          <a:off x="0" y="0"/>
          <a:ext cx="0" cy="0"/>
          <a:chOff x="0" y="0"/>
          <a:chExt cx="0" cy="0"/>
        </a:xfrm>
      </p:grpSpPr>
      <p:sp>
        <p:nvSpPr>
          <p:cNvPr id="620" name="Google Shape;620;p25"/>
          <p:cNvSpPr txBox="1">
            <a:spLocks noGrp="1"/>
          </p:cNvSpPr>
          <p:nvPr>
            <p:ph type="title"/>
          </p:nvPr>
        </p:nvSpPr>
        <p:spPr>
          <a:xfrm>
            <a:off x="3045267" y="1325200"/>
            <a:ext cx="6101200" cy="7680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1" name="Google Shape;621;p25"/>
          <p:cNvSpPr txBox="1">
            <a:spLocks noGrp="1"/>
          </p:cNvSpPr>
          <p:nvPr>
            <p:ph type="subTitle" idx="1"/>
          </p:nvPr>
        </p:nvSpPr>
        <p:spPr>
          <a:xfrm>
            <a:off x="3045567" y="2093200"/>
            <a:ext cx="6100800" cy="16108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22" name="Google Shape;622;p25"/>
          <p:cNvGrpSpPr/>
          <p:nvPr/>
        </p:nvGrpSpPr>
        <p:grpSpPr>
          <a:xfrm>
            <a:off x="-184465" y="3531523"/>
            <a:ext cx="7748415" cy="2195639"/>
            <a:chOff x="664583" y="2178018"/>
            <a:chExt cx="7577664" cy="2147253"/>
          </a:xfrm>
        </p:grpSpPr>
        <p:sp>
          <p:nvSpPr>
            <p:cNvPr id="623" name="Google Shape;623;p25"/>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4" name="Google Shape;624;p25"/>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5" name="Google Shape;625;p25"/>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26" name="Google Shape;626;p25"/>
          <p:cNvGrpSpPr/>
          <p:nvPr/>
        </p:nvGrpSpPr>
        <p:grpSpPr>
          <a:xfrm>
            <a:off x="-331600" y="5576299"/>
            <a:ext cx="12854800" cy="1281716"/>
            <a:chOff x="-248700" y="4182223"/>
            <a:chExt cx="9641100" cy="961287"/>
          </a:xfrm>
        </p:grpSpPr>
        <p:grpSp>
          <p:nvGrpSpPr>
            <p:cNvPr id="627" name="Google Shape;627;p25"/>
            <p:cNvGrpSpPr/>
            <p:nvPr/>
          </p:nvGrpSpPr>
          <p:grpSpPr>
            <a:xfrm>
              <a:off x="-248629" y="4462202"/>
              <a:ext cx="9640980" cy="681308"/>
              <a:chOff x="131200" y="4480088"/>
              <a:chExt cx="8881603" cy="627644"/>
            </a:xfrm>
          </p:grpSpPr>
          <p:sp>
            <p:nvSpPr>
              <p:cNvPr id="628" name="Google Shape;628;p25"/>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9" name="Google Shape;629;p25"/>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30" name="Google Shape;630;p25"/>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31" name="Google Shape;631;p25"/>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32" name="Google Shape;632;p25"/>
          <p:cNvSpPr/>
          <p:nvPr/>
        </p:nvSpPr>
        <p:spPr>
          <a:xfrm>
            <a:off x="180002" y="2093202"/>
            <a:ext cx="1996345" cy="550932"/>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33" name="Google Shape;633;p25"/>
          <p:cNvSpPr/>
          <p:nvPr/>
        </p:nvSpPr>
        <p:spPr>
          <a:xfrm>
            <a:off x="8538268" y="-174166"/>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24116216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34"/>
        <p:cNvGrpSpPr/>
        <p:nvPr/>
      </p:nvGrpSpPr>
      <p:grpSpPr>
        <a:xfrm>
          <a:off x="0" y="0"/>
          <a:ext cx="0" cy="0"/>
          <a:chOff x="0" y="0"/>
          <a:chExt cx="0" cy="0"/>
        </a:xfrm>
      </p:grpSpPr>
      <p:sp>
        <p:nvSpPr>
          <p:cNvPr id="635" name="Google Shape;635;p26"/>
          <p:cNvSpPr txBox="1">
            <a:spLocks noGrp="1"/>
          </p:cNvSpPr>
          <p:nvPr>
            <p:ph type="title"/>
          </p:nvPr>
        </p:nvSpPr>
        <p:spPr>
          <a:xfrm>
            <a:off x="3220400" y="3396400"/>
            <a:ext cx="5751200" cy="7636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200"/>
              <a:buNone/>
              <a:defRPr sz="2900"/>
            </a:lvl1pPr>
            <a:lvl2pPr lvl="1" rtl="0">
              <a:spcBef>
                <a:spcPts val="0"/>
              </a:spcBef>
              <a:spcAft>
                <a:spcPts val="0"/>
              </a:spcAft>
              <a:buSzPts val="2200"/>
              <a:buNone/>
              <a:defRPr sz="2900"/>
            </a:lvl2pPr>
            <a:lvl3pPr lvl="2" rtl="0">
              <a:spcBef>
                <a:spcPts val="0"/>
              </a:spcBef>
              <a:spcAft>
                <a:spcPts val="0"/>
              </a:spcAft>
              <a:buSzPts val="2200"/>
              <a:buNone/>
              <a:defRPr sz="2900"/>
            </a:lvl3pPr>
            <a:lvl4pPr lvl="3" rtl="0">
              <a:spcBef>
                <a:spcPts val="0"/>
              </a:spcBef>
              <a:spcAft>
                <a:spcPts val="0"/>
              </a:spcAft>
              <a:buSzPts val="2200"/>
              <a:buNone/>
              <a:defRPr sz="2900"/>
            </a:lvl4pPr>
            <a:lvl5pPr lvl="4" rtl="0">
              <a:spcBef>
                <a:spcPts val="0"/>
              </a:spcBef>
              <a:spcAft>
                <a:spcPts val="0"/>
              </a:spcAft>
              <a:buSzPts val="2200"/>
              <a:buNone/>
              <a:defRPr sz="2900"/>
            </a:lvl5pPr>
            <a:lvl6pPr lvl="5" rtl="0">
              <a:spcBef>
                <a:spcPts val="0"/>
              </a:spcBef>
              <a:spcAft>
                <a:spcPts val="0"/>
              </a:spcAft>
              <a:buSzPts val="2200"/>
              <a:buNone/>
              <a:defRPr sz="2900"/>
            </a:lvl6pPr>
            <a:lvl7pPr lvl="6" rtl="0">
              <a:spcBef>
                <a:spcPts val="0"/>
              </a:spcBef>
              <a:spcAft>
                <a:spcPts val="0"/>
              </a:spcAft>
              <a:buSzPts val="2200"/>
              <a:buNone/>
              <a:defRPr sz="2900"/>
            </a:lvl7pPr>
            <a:lvl8pPr lvl="7" rtl="0">
              <a:spcBef>
                <a:spcPts val="0"/>
              </a:spcBef>
              <a:spcAft>
                <a:spcPts val="0"/>
              </a:spcAft>
              <a:buSzPts val="2200"/>
              <a:buNone/>
              <a:defRPr sz="2900"/>
            </a:lvl8pPr>
            <a:lvl9pPr lvl="8" rtl="0">
              <a:spcBef>
                <a:spcPts val="0"/>
              </a:spcBef>
              <a:spcAft>
                <a:spcPts val="0"/>
              </a:spcAft>
              <a:buSzPts val="2200"/>
              <a:buNone/>
              <a:defRPr sz="2900"/>
            </a:lvl9pPr>
          </a:lstStyle>
          <a:p>
            <a:endParaRPr/>
          </a:p>
        </p:txBody>
      </p:sp>
      <p:sp>
        <p:nvSpPr>
          <p:cNvPr id="636" name="Google Shape;636;p26"/>
          <p:cNvSpPr txBox="1">
            <a:spLocks noGrp="1"/>
          </p:cNvSpPr>
          <p:nvPr>
            <p:ph type="subTitle" idx="1"/>
          </p:nvPr>
        </p:nvSpPr>
        <p:spPr>
          <a:xfrm>
            <a:off x="3220400" y="1885200"/>
            <a:ext cx="5751200" cy="15112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000"/>
              <a:buNone/>
              <a:defRPr sz="2700"/>
            </a:lvl1pPr>
            <a:lvl2pPr lvl="1" rtl="0">
              <a:spcBef>
                <a:spcPts val="0"/>
              </a:spcBef>
              <a:spcAft>
                <a:spcPts val="0"/>
              </a:spcAft>
              <a:buSzPts val="2000"/>
              <a:buNone/>
              <a:defRPr sz="2700"/>
            </a:lvl2pPr>
            <a:lvl3pPr lvl="2" rtl="0">
              <a:spcBef>
                <a:spcPts val="0"/>
              </a:spcBef>
              <a:spcAft>
                <a:spcPts val="0"/>
              </a:spcAft>
              <a:buSzPts val="2000"/>
              <a:buNone/>
              <a:defRPr sz="2700"/>
            </a:lvl3pPr>
            <a:lvl4pPr lvl="3" rtl="0">
              <a:spcBef>
                <a:spcPts val="0"/>
              </a:spcBef>
              <a:spcAft>
                <a:spcPts val="0"/>
              </a:spcAft>
              <a:buSzPts val="2000"/>
              <a:buNone/>
              <a:defRPr sz="2700"/>
            </a:lvl4pPr>
            <a:lvl5pPr lvl="4" rtl="0">
              <a:spcBef>
                <a:spcPts val="0"/>
              </a:spcBef>
              <a:spcAft>
                <a:spcPts val="0"/>
              </a:spcAft>
              <a:buSzPts val="2000"/>
              <a:buNone/>
              <a:defRPr sz="2700"/>
            </a:lvl5pPr>
            <a:lvl6pPr lvl="5" rtl="0">
              <a:spcBef>
                <a:spcPts val="0"/>
              </a:spcBef>
              <a:spcAft>
                <a:spcPts val="0"/>
              </a:spcAft>
              <a:buSzPts val="2000"/>
              <a:buNone/>
              <a:defRPr sz="2700"/>
            </a:lvl6pPr>
            <a:lvl7pPr lvl="6" rtl="0">
              <a:spcBef>
                <a:spcPts val="0"/>
              </a:spcBef>
              <a:spcAft>
                <a:spcPts val="0"/>
              </a:spcAft>
              <a:buSzPts val="2000"/>
              <a:buNone/>
              <a:defRPr sz="2700"/>
            </a:lvl7pPr>
            <a:lvl8pPr lvl="7" rtl="0">
              <a:spcBef>
                <a:spcPts val="0"/>
              </a:spcBef>
              <a:spcAft>
                <a:spcPts val="0"/>
              </a:spcAft>
              <a:buSzPts val="2000"/>
              <a:buNone/>
              <a:defRPr sz="2700"/>
            </a:lvl8pPr>
            <a:lvl9pPr lvl="8" rtl="0">
              <a:spcBef>
                <a:spcPts val="0"/>
              </a:spcBef>
              <a:spcAft>
                <a:spcPts val="0"/>
              </a:spcAft>
              <a:buSzPts val="2000"/>
              <a:buNone/>
              <a:defRPr sz="2700"/>
            </a:lvl9pPr>
          </a:lstStyle>
          <a:p>
            <a:endParaRPr/>
          </a:p>
        </p:txBody>
      </p:sp>
      <p:sp>
        <p:nvSpPr>
          <p:cNvPr id="637" name="Google Shape;637;p26"/>
          <p:cNvSpPr/>
          <p:nvPr/>
        </p:nvSpPr>
        <p:spPr>
          <a:xfrm>
            <a:off x="244828" y="656535"/>
            <a:ext cx="3237667" cy="89350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38" name="Google Shape;638;p26"/>
          <p:cNvSpPr/>
          <p:nvPr/>
        </p:nvSpPr>
        <p:spPr>
          <a:xfrm>
            <a:off x="-250300" y="2833935"/>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39" name="Google Shape;639;p26"/>
          <p:cNvSpPr/>
          <p:nvPr/>
        </p:nvSpPr>
        <p:spPr>
          <a:xfrm>
            <a:off x="8725563" y="1209300"/>
            <a:ext cx="2308132" cy="63697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640" name="Google Shape;640;p26"/>
          <p:cNvSpPr/>
          <p:nvPr/>
        </p:nvSpPr>
        <p:spPr>
          <a:xfrm>
            <a:off x="11182574" y="3457834"/>
            <a:ext cx="1750607" cy="483116"/>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641" name="Google Shape;641;p26"/>
          <p:cNvGrpSpPr/>
          <p:nvPr/>
        </p:nvGrpSpPr>
        <p:grpSpPr>
          <a:xfrm>
            <a:off x="2575704" y="4480972"/>
            <a:ext cx="2882688" cy="1137045"/>
            <a:chOff x="4432311" y="2548350"/>
            <a:chExt cx="4488305" cy="1770363"/>
          </a:xfrm>
        </p:grpSpPr>
        <p:sp>
          <p:nvSpPr>
            <p:cNvPr id="642" name="Google Shape;642;p26"/>
            <p:cNvSpPr/>
            <p:nvPr/>
          </p:nvSpPr>
          <p:spPr>
            <a:xfrm>
              <a:off x="5423050" y="2548350"/>
              <a:ext cx="3497566" cy="177036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43" name="Google Shape;643;p26"/>
            <p:cNvSpPr/>
            <p:nvPr/>
          </p:nvSpPr>
          <p:spPr>
            <a:xfrm>
              <a:off x="4432311" y="3244811"/>
              <a:ext cx="2124006" cy="1073897"/>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44" name="Google Shape;644;p26"/>
          <p:cNvGrpSpPr/>
          <p:nvPr/>
        </p:nvGrpSpPr>
        <p:grpSpPr>
          <a:xfrm>
            <a:off x="-331600" y="5576299"/>
            <a:ext cx="12854800" cy="1281716"/>
            <a:chOff x="-248700" y="4182223"/>
            <a:chExt cx="9641100" cy="961287"/>
          </a:xfrm>
        </p:grpSpPr>
        <p:grpSp>
          <p:nvGrpSpPr>
            <p:cNvPr id="645" name="Google Shape;645;p26"/>
            <p:cNvGrpSpPr/>
            <p:nvPr/>
          </p:nvGrpSpPr>
          <p:grpSpPr>
            <a:xfrm>
              <a:off x="-248629" y="4462202"/>
              <a:ext cx="9640980" cy="681308"/>
              <a:chOff x="131200" y="4480088"/>
              <a:chExt cx="8881603" cy="627644"/>
            </a:xfrm>
          </p:grpSpPr>
          <p:sp>
            <p:nvSpPr>
              <p:cNvPr id="646" name="Google Shape;646;p26"/>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47" name="Google Shape;647;p26"/>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48" name="Google Shape;648;p26"/>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49" name="Google Shape;649;p26"/>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9950232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665"/>
        <p:cNvGrpSpPr/>
        <p:nvPr/>
      </p:nvGrpSpPr>
      <p:grpSpPr>
        <a:xfrm>
          <a:off x="0" y="0"/>
          <a:ext cx="0" cy="0"/>
          <a:chOff x="0" y="0"/>
          <a:chExt cx="0" cy="0"/>
        </a:xfrm>
      </p:grpSpPr>
      <p:sp>
        <p:nvSpPr>
          <p:cNvPr id="666" name="Google Shape;666;p28"/>
          <p:cNvSpPr txBox="1">
            <a:spLocks noGrp="1"/>
          </p:cNvSpPr>
          <p:nvPr>
            <p:ph type="title"/>
          </p:nvPr>
        </p:nvSpPr>
        <p:spPr>
          <a:xfrm flipH="1">
            <a:off x="951047" y="1448033"/>
            <a:ext cx="5658800" cy="1122400"/>
          </a:xfrm>
          <a:prstGeom prst="rect">
            <a:avLst/>
          </a:prstGeom>
        </p:spPr>
        <p:txBody>
          <a:bodyPr spcFirstLastPara="1" wrap="square" lIns="91423" tIns="91423" rIns="91423" bIns="91423" anchor="ctr" anchorCtr="0">
            <a:noAutofit/>
          </a:bodyPr>
          <a:lstStyle>
            <a:lvl1pPr lvl="0" algn="r" rtl="0">
              <a:spcBef>
                <a:spcPts val="0"/>
              </a:spcBef>
              <a:spcAft>
                <a:spcPts val="0"/>
              </a:spcAft>
              <a:buSzPts val="3600"/>
              <a:buNone/>
              <a:defRPr sz="80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667" name="Google Shape;667;p28"/>
          <p:cNvSpPr txBox="1">
            <a:spLocks noGrp="1"/>
          </p:cNvSpPr>
          <p:nvPr>
            <p:ph type="title" idx="2" hasCustomPrompt="1"/>
          </p:nvPr>
        </p:nvSpPr>
        <p:spPr>
          <a:xfrm flipH="1">
            <a:off x="6609847" y="1448033"/>
            <a:ext cx="2709200" cy="1723600"/>
          </a:xfrm>
          <a:prstGeom prst="rect">
            <a:avLst/>
          </a:prstGeom>
        </p:spPr>
        <p:txBody>
          <a:bodyPr spcFirstLastPara="1" wrap="square" lIns="91423" tIns="91423" rIns="91423" bIns="91423" anchor="ctr" anchorCtr="0">
            <a:noAutofit/>
          </a:bodyPr>
          <a:lstStyle>
            <a:lvl1pPr lvl="0" algn="ctr" rtl="0">
              <a:spcBef>
                <a:spcPts val="0"/>
              </a:spcBef>
              <a:spcAft>
                <a:spcPts val="0"/>
              </a:spcAft>
              <a:buSzPts val="12000"/>
              <a:buNone/>
              <a:defRPr sz="133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668" name="Google Shape;668;p28"/>
          <p:cNvSpPr txBox="1">
            <a:spLocks noGrp="1"/>
          </p:cNvSpPr>
          <p:nvPr>
            <p:ph type="subTitle" idx="1"/>
          </p:nvPr>
        </p:nvSpPr>
        <p:spPr>
          <a:xfrm flipH="1">
            <a:off x="950967" y="2570433"/>
            <a:ext cx="5658800" cy="601200"/>
          </a:xfrm>
          <a:prstGeom prst="rect">
            <a:avLst/>
          </a:prstGeom>
        </p:spPr>
        <p:txBody>
          <a:bodyPr spcFirstLastPara="1" wrap="square" lIns="91423" tIns="91423" rIns="91423" bIns="91423" anchor="b"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grpSp>
        <p:nvGrpSpPr>
          <p:cNvPr id="669" name="Google Shape;669;p28"/>
          <p:cNvGrpSpPr/>
          <p:nvPr/>
        </p:nvGrpSpPr>
        <p:grpSpPr>
          <a:xfrm>
            <a:off x="4563702" y="3691290"/>
            <a:ext cx="7748415" cy="2195639"/>
            <a:chOff x="664583" y="2178018"/>
            <a:chExt cx="7577664" cy="2147253"/>
          </a:xfrm>
        </p:grpSpPr>
        <p:sp>
          <p:nvSpPr>
            <p:cNvPr id="670" name="Google Shape;670;p28"/>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1" name="Google Shape;671;p28"/>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2" name="Google Shape;672;p28"/>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73" name="Google Shape;673;p28"/>
          <p:cNvGrpSpPr/>
          <p:nvPr/>
        </p:nvGrpSpPr>
        <p:grpSpPr>
          <a:xfrm>
            <a:off x="-331600" y="5576299"/>
            <a:ext cx="12854800" cy="1281716"/>
            <a:chOff x="-248700" y="4182223"/>
            <a:chExt cx="9641100" cy="961287"/>
          </a:xfrm>
        </p:grpSpPr>
        <p:grpSp>
          <p:nvGrpSpPr>
            <p:cNvPr id="674" name="Google Shape;674;p28"/>
            <p:cNvGrpSpPr/>
            <p:nvPr/>
          </p:nvGrpSpPr>
          <p:grpSpPr>
            <a:xfrm>
              <a:off x="-248629" y="4462202"/>
              <a:ext cx="9640980" cy="681308"/>
              <a:chOff x="131200" y="4480088"/>
              <a:chExt cx="8881603" cy="627644"/>
            </a:xfrm>
          </p:grpSpPr>
          <p:sp>
            <p:nvSpPr>
              <p:cNvPr id="675" name="Google Shape;675;p28"/>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6" name="Google Shape;676;p28"/>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7" name="Google Shape;677;p28"/>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78" name="Google Shape;678;p28"/>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79" name="Google Shape;679;p28"/>
          <p:cNvGrpSpPr/>
          <p:nvPr/>
        </p:nvGrpSpPr>
        <p:grpSpPr>
          <a:xfrm>
            <a:off x="7481873" y="4867204"/>
            <a:ext cx="1768475" cy="893517"/>
            <a:chOff x="1866724" y="1193292"/>
            <a:chExt cx="6154785" cy="3109690"/>
          </a:xfrm>
        </p:grpSpPr>
        <p:sp>
          <p:nvSpPr>
            <p:cNvPr id="680" name="Google Shape;680;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1" name="Google Shape;681;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682" name="Google Shape;682;p28"/>
          <p:cNvGrpSpPr/>
          <p:nvPr/>
        </p:nvGrpSpPr>
        <p:grpSpPr>
          <a:xfrm>
            <a:off x="1535768" y="4238633"/>
            <a:ext cx="2312947" cy="1464231"/>
            <a:chOff x="1267583" y="1668729"/>
            <a:chExt cx="5948938" cy="3766026"/>
          </a:xfrm>
        </p:grpSpPr>
        <p:sp>
          <p:nvSpPr>
            <p:cNvPr id="683" name="Google Shape;683;p28"/>
            <p:cNvSpPr/>
            <p:nvPr/>
          </p:nvSpPr>
          <p:spPr>
            <a:xfrm>
              <a:off x="1273066" y="2429246"/>
              <a:ext cx="5943455" cy="3005509"/>
            </a:xfrm>
            <a:custGeom>
              <a:avLst/>
              <a:gdLst/>
              <a:ahLst/>
              <a:cxnLst/>
              <a:rect l="l" t="t" r="r" b="b"/>
              <a:pathLst>
                <a:path w="33604" h="16993" extrusionOk="0">
                  <a:moveTo>
                    <a:pt x="15130" y="0"/>
                  </a:moveTo>
                  <a:cubicBezTo>
                    <a:pt x="15086" y="0"/>
                    <a:pt x="15043" y="3"/>
                    <a:pt x="14999" y="8"/>
                  </a:cubicBezTo>
                  <a:cubicBezTo>
                    <a:pt x="14450" y="38"/>
                    <a:pt x="13900" y="69"/>
                    <a:pt x="13350" y="160"/>
                  </a:cubicBezTo>
                  <a:cubicBezTo>
                    <a:pt x="13165" y="204"/>
                    <a:pt x="12968" y="213"/>
                    <a:pt x="12767" y="213"/>
                  </a:cubicBezTo>
                  <a:cubicBezTo>
                    <a:pt x="12634" y="213"/>
                    <a:pt x="12499" y="209"/>
                    <a:pt x="12364" y="209"/>
                  </a:cubicBezTo>
                  <a:cubicBezTo>
                    <a:pt x="12129" y="209"/>
                    <a:pt x="11894" y="220"/>
                    <a:pt x="11670" y="283"/>
                  </a:cubicBezTo>
                  <a:cubicBezTo>
                    <a:pt x="11120" y="435"/>
                    <a:pt x="10753" y="1016"/>
                    <a:pt x="10234" y="1230"/>
                  </a:cubicBezTo>
                  <a:cubicBezTo>
                    <a:pt x="9715" y="1382"/>
                    <a:pt x="9195" y="1566"/>
                    <a:pt x="8707" y="1780"/>
                  </a:cubicBezTo>
                  <a:cubicBezTo>
                    <a:pt x="8218" y="2024"/>
                    <a:pt x="7576" y="2085"/>
                    <a:pt x="7118" y="2390"/>
                  </a:cubicBezTo>
                  <a:cubicBezTo>
                    <a:pt x="6660" y="2696"/>
                    <a:pt x="6629" y="3582"/>
                    <a:pt x="6232" y="3948"/>
                  </a:cubicBezTo>
                  <a:cubicBezTo>
                    <a:pt x="5804" y="4284"/>
                    <a:pt x="5255" y="4529"/>
                    <a:pt x="4888" y="4895"/>
                  </a:cubicBezTo>
                  <a:cubicBezTo>
                    <a:pt x="4491" y="5293"/>
                    <a:pt x="3849" y="5445"/>
                    <a:pt x="3483" y="5873"/>
                  </a:cubicBezTo>
                  <a:cubicBezTo>
                    <a:pt x="3147" y="6301"/>
                    <a:pt x="3147" y="7003"/>
                    <a:pt x="2872" y="7462"/>
                  </a:cubicBezTo>
                  <a:cubicBezTo>
                    <a:pt x="2566" y="7889"/>
                    <a:pt x="1925" y="8164"/>
                    <a:pt x="1680" y="8653"/>
                  </a:cubicBezTo>
                  <a:cubicBezTo>
                    <a:pt x="1405" y="9142"/>
                    <a:pt x="1100" y="9630"/>
                    <a:pt x="917" y="10119"/>
                  </a:cubicBezTo>
                  <a:cubicBezTo>
                    <a:pt x="703" y="10639"/>
                    <a:pt x="489" y="11188"/>
                    <a:pt x="336" y="11708"/>
                  </a:cubicBezTo>
                  <a:cubicBezTo>
                    <a:pt x="183" y="12227"/>
                    <a:pt x="214" y="12807"/>
                    <a:pt x="122" y="13357"/>
                  </a:cubicBezTo>
                  <a:cubicBezTo>
                    <a:pt x="0" y="13907"/>
                    <a:pt x="489" y="14488"/>
                    <a:pt x="428" y="15038"/>
                  </a:cubicBezTo>
                  <a:cubicBezTo>
                    <a:pt x="367" y="15587"/>
                    <a:pt x="61" y="15801"/>
                    <a:pt x="61" y="16351"/>
                  </a:cubicBezTo>
                  <a:cubicBezTo>
                    <a:pt x="825" y="16626"/>
                    <a:pt x="733" y="16993"/>
                    <a:pt x="1528" y="16993"/>
                  </a:cubicBezTo>
                  <a:cubicBezTo>
                    <a:pt x="2322" y="16993"/>
                    <a:pt x="2322" y="16473"/>
                    <a:pt x="3116" y="16473"/>
                  </a:cubicBezTo>
                  <a:cubicBezTo>
                    <a:pt x="3941" y="16473"/>
                    <a:pt x="3910" y="16290"/>
                    <a:pt x="4705" y="16290"/>
                  </a:cubicBezTo>
                  <a:cubicBezTo>
                    <a:pt x="5499" y="16290"/>
                    <a:pt x="5499" y="16382"/>
                    <a:pt x="6293" y="16382"/>
                  </a:cubicBezTo>
                  <a:cubicBezTo>
                    <a:pt x="7087" y="16382"/>
                    <a:pt x="7118" y="16870"/>
                    <a:pt x="7912" y="16870"/>
                  </a:cubicBezTo>
                  <a:cubicBezTo>
                    <a:pt x="8707" y="16870"/>
                    <a:pt x="8676" y="16565"/>
                    <a:pt x="9470" y="16565"/>
                  </a:cubicBezTo>
                  <a:cubicBezTo>
                    <a:pt x="10264" y="16565"/>
                    <a:pt x="10264" y="16870"/>
                    <a:pt x="11089" y="16870"/>
                  </a:cubicBezTo>
                  <a:cubicBezTo>
                    <a:pt x="11884" y="16870"/>
                    <a:pt x="11884" y="16962"/>
                    <a:pt x="12678" y="16962"/>
                  </a:cubicBezTo>
                  <a:cubicBezTo>
                    <a:pt x="13472" y="16962"/>
                    <a:pt x="13472" y="16473"/>
                    <a:pt x="14266" y="16473"/>
                  </a:cubicBezTo>
                  <a:cubicBezTo>
                    <a:pt x="15061" y="16473"/>
                    <a:pt x="15061" y="16932"/>
                    <a:pt x="15855" y="16932"/>
                  </a:cubicBezTo>
                  <a:cubicBezTo>
                    <a:pt x="16649" y="16932"/>
                    <a:pt x="16649" y="16870"/>
                    <a:pt x="17443" y="16870"/>
                  </a:cubicBezTo>
                  <a:cubicBezTo>
                    <a:pt x="18238" y="16870"/>
                    <a:pt x="18238" y="16840"/>
                    <a:pt x="19032" y="16840"/>
                  </a:cubicBezTo>
                  <a:cubicBezTo>
                    <a:pt x="19826" y="16840"/>
                    <a:pt x="19826" y="16626"/>
                    <a:pt x="20620" y="16626"/>
                  </a:cubicBezTo>
                  <a:cubicBezTo>
                    <a:pt x="21415" y="16626"/>
                    <a:pt x="21415" y="16932"/>
                    <a:pt x="22209" y="16932"/>
                  </a:cubicBezTo>
                  <a:cubicBezTo>
                    <a:pt x="23003" y="16932"/>
                    <a:pt x="22973" y="16351"/>
                    <a:pt x="23767" y="16351"/>
                  </a:cubicBezTo>
                  <a:cubicBezTo>
                    <a:pt x="24561" y="16351"/>
                    <a:pt x="24561" y="16687"/>
                    <a:pt x="25355" y="16687"/>
                  </a:cubicBezTo>
                  <a:cubicBezTo>
                    <a:pt x="26150" y="16687"/>
                    <a:pt x="26150" y="16809"/>
                    <a:pt x="26944" y="16809"/>
                  </a:cubicBezTo>
                  <a:cubicBezTo>
                    <a:pt x="27738" y="16809"/>
                    <a:pt x="27738" y="16534"/>
                    <a:pt x="28532" y="16534"/>
                  </a:cubicBezTo>
                  <a:cubicBezTo>
                    <a:pt x="29327" y="16534"/>
                    <a:pt x="29327" y="16718"/>
                    <a:pt x="30121" y="16718"/>
                  </a:cubicBezTo>
                  <a:cubicBezTo>
                    <a:pt x="30732" y="16718"/>
                    <a:pt x="30891" y="16627"/>
                    <a:pt x="31293" y="16627"/>
                  </a:cubicBezTo>
                  <a:cubicBezTo>
                    <a:pt x="31414" y="16627"/>
                    <a:pt x="31557" y="16635"/>
                    <a:pt x="31740" y="16657"/>
                  </a:cubicBezTo>
                  <a:cubicBezTo>
                    <a:pt x="32226" y="16715"/>
                    <a:pt x="32440" y="16823"/>
                    <a:pt x="32727" y="16823"/>
                  </a:cubicBezTo>
                  <a:cubicBezTo>
                    <a:pt x="32892" y="16823"/>
                    <a:pt x="33081" y="16787"/>
                    <a:pt x="33359" y="16687"/>
                  </a:cubicBezTo>
                  <a:cubicBezTo>
                    <a:pt x="33359" y="16137"/>
                    <a:pt x="33603" y="15496"/>
                    <a:pt x="33542" y="14976"/>
                  </a:cubicBezTo>
                  <a:cubicBezTo>
                    <a:pt x="33481" y="14427"/>
                    <a:pt x="33298" y="13877"/>
                    <a:pt x="33176" y="13327"/>
                  </a:cubicBezTo>
                  <a:cubicBezTo>
                    <a:pt x="33084" y="12807"/>
                    <a:pt x="32534" y="12380"/>
                    <a:pt x="32382" y="11860"/>
                  </a:cubicBezTo>
                  <a:cubicBezTo>
                    <a:pt x="32229" y="11341"/>
                    <a:pt x="32046" y="10822"/>
                    <a:pt x="31832" y="10333"/>
                  </a:cubicBezTo>
                  <a:cubicBezTo>
                    <a:pt x="31648" y="9814"/>
                    <a:pt x="31893" y="9081"/>
                    <a:pt x="31618" y="8622"/>
                  </a:cubicBezTo>
                  <a:cubicBezTo>
                    <a:pt x="31373" y="8134"/>
                    <a:pt x="31129" y="7584"/>
                    <a:pt x="30824" y="7156"/>
                  </a:cubicBezTo>
                  <a:cubicBezTo>
                    <a:pt x="30518" y="6698"/>
                    <a:pt x="29968" y="6392"/>
                    <a:pt x="29632" y="5965"/>
                  </a:cubicBezTo>
                  <a:cubicBezTo>
                    <a:pt x="29266" y="5568"/>
                    <a:pt x="28563" y="5445"/>
                    <a:pt x="28196" y="5079"/>
                  </a:cubicBezTo>
                  <a:cubicBezTo>
                    <a:pt x="27799" y="4682"/>
                    <a:pt x="27891" y="3765"/>
                    <a:pt x="27463" y="3429"/>
                  </a:cubicBezTo>
                  <a:cubicBezTo>
                    <a:pt x="27036" y="3093"/>
                    <a:pt x="26211" y="3246"/>
                    <a:pt x="25783" y="2940"/>
                  </a:cubicBezTo>
                  <a:cubicBezTo>
                    <a:pt x="25325" y="2635"/>
                    <a:pt x="25142" y="1841"/>
                    <a:pt x="24683" y="1566"/>
                  </a:cubicBezTo>
                  <a:cubicBezTo>
                    <a:pt x="24525" y="1486"/>
                    <a:pt x="24337" y="1465"/>
                    <a:pt x="24139" y="1465"/>
                  </a:cubicBezTo>
                  <a:cubicBezTo>
                    <a:pt x="23908" y="1465"/>
                    <a:pt x="23663" y="1494"/>
                    <a:pt x="23434" y="1494"/>
                  </a:cubicBezTo>
                  <a:cubicBezTo>
                    <a:pt x="23256" y="1494"/>
                    <a:pt x="23087" y="1476"/>
                    <a:pt x="22942" y="1413"/>
                  </a:cubicBezTo>
                  <a:cubicBezTo>
                    <a:pt x="22423" y="1199"/>
                    <a:pt x="21903" y="1016"/>
                    <a:pt x="21415" y="833"/>
                  </a:cubicBezTo>
                  <a:cubicBezTo>
                    <a:pt x="20895" y="680"/>
                    <a:pt x="20345" y="710"/>
                    <a:pt x="19796" y="619"/>
                  </a:cubicBezTo>
                  <a:cubicBezTo>
                    <a:pt x="19276" y="466"/>
                    <a:pt x="18757" y="374"/>
                    <a:pt x="18238" y="313"/>
                  </a:cubicBezTo>
                  <a:cubicBezTo>
                    <a:pt x="17849" y="292"/>
                    <a:pt x="17475" y="270"/>
                    <a:pt x="17095" y="270"/>
                  </a:cubicBezTo>
                  <a:cubicBezTo>
                    <a:pt x="16938" y="270"/>
                    <a:pt x="16780" y="274"/>
                    <a:pt x="16619" y="283"/>
                  </a:cubicBezTo>
                  <a:cubicBezTo>
                    <a:pt x="16114" y="283"/>
                    <a:pt x="15610" y="0"/>
                    <a:pt x="15130"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4" name="Google Shape;684;p28"/>
            <p:cNvSpPr/>
            <p:nvPr/>
          </p:nvSpPr>
          <p:spPr>
            <a:xfrm>
              <a:off x="1267583" y="3748831"/>
              <a:ext cx="5948938" cy="1680595"/>
            </a:xfrm>
            <a:custGeom>
              <a:avLst/>
              <a:gdLst/>
              <a:ahLst/>
              <a:cxnLst/>
              <a:rect l="l" t="t" r="r" b="b"/>
              <a:pathLst>
                <a:path w="33635" h="9502" extrusionOk="0">
                  <a:moveTo>
                    <a:pt x="31038" y="1"/>
                  </a:moveTo>
                  <a:cubicBezTo>
                    <a:pt x="30916" y="153"/>
                    <a:pt x="30793" y="337"/>
                    <a:pt x="30641" y="489"/>
                  </a:cubicBezTo>
                  <a:cubicBezTo>
                    <a:pt x="30610" y="520"/>
                    <a:pt x="30519" y="550"/>
                    <a:pt x="30457" y="550"/>
                  </a:cubicBezTo>
                  <a:cubicBezTo>
                    <a:pt x="30366" y="948"/>
                    <a:pt x="30244" y="1345"/>
                    <a:pt x="30060" y="1742"/>
                  </a:cubicBezTo>
                  <a:cubicBezTo>
                    <a:pt x="30034" y="1821"/>
                    <a:pt x="29939" y="1901"/>
                    <a:pt x="29834" y="1901"/>
                  </a:cubicBezTo>
                  <a:cubicBezTo>
                    <a:pt x="29818" y="1901"/>
                    <a:pt x="29802" y="1899"/>
                    <a:pt x="29785" y="1895"/>
                  </a:cubicBezTo>
                  <a:cubicBezTo>
                    <a:pt x="29694" y="1864"/>
                    <a:pt x="29602" y="1803"/>
                    <a:pt x="29510" y="1772"/>
                  </a:cubicBezTo>
                  <a:cubicBezTo>
                    <a:pt x="28991" y="2475"/>
                    <a:pt x="28288" y="2994"/>
                    <a:pt x="27739" y="3666"/>
                  </a:cubicBezTo>
                  <a:cubicBezTo>
                    <a:pt x="27705" y="3717"/>
                    <a:pt x="27653" y="3739"/>
                    <a:pt x="27597" y="3739"/>
                  </a:cubicBezTo>
                  <a:cubicBezTo>
                    <a:pt x="27552" y="3739"/>
                    <a:pt x="27505" y="3724"/>
                    <a:pt x="27464" y="3697"/>
                  </a:cubicBezTo>
                  <a:cubicBezTo>
                    <a:pt x="27341" y="3636"/>
                    <a:pt x="27250" y="3605"/>
                    <a:pt x="27189" y="3544"/>
                  </a:cubicBezTo>
                  <a:cubicBezTo>
                    <a:pt x="27189" y="4399"/>
                    <a:pt x="26975" y="5408"/>
                    <a:pt x="26486" y="6019"/>
                  </a:cubicBezTo>
                  <a:cubicBezTo>
                    <a:pt x="26291" y="6254"/>
                    <a:pt x="26104" y="6349"/>
                    <a:pt x="25927" y="6349"/>
                  </a:cubicBezTo>
                  <a:cubicBezTo>
                    <a:pt x="25578" y="6349"/>
                    <a:pt x="25274" y="5977"/>
                    <a:pt x="25050" y="5591"/>
                  </a:cubicBezTo>
                  <a:cubicBezTo>
                    <a:pt x="24898" y="5805"/>
                    <a:pt x="24714" y="5988"/>
                    <a:pt x="24531" y="6171"/>
                  </a:cubicBezTo>
                  <a:cubicBezTo>
                    <a:pt x="24485" y="6217"/>
                    <a:pt x="24424" y="6240"/>
                    <a:pt x="24367" y="6240"/>
                  </a:cubicBezTo>
                  <a:cubicBezTo>
                    <a:pt x="24310" y="6240"/>
                    <a:pt x="24256" y="6217"/>
                    <a:pt x="24226" y="6171"/>
                  </a:cubicBezTo>
                  <a:cubicBezTo>
                    <a:pt x="24012" y="5927"/>
                    <a:pt x="23737" y="5744"/>
                    <a:pt x="23523" y="5499"/>
                  </a:cubicBezTo>
                  <a:cubicBezTo>
                    <a:pt x="23248" y="5774"/>
                    <a:pt x="22881" y="5927"/>
                    <a:pt x="22515" y="5957"/>
                  </a:cubicBezTo>
                  <a:cubicBezTo>
                    <a:pt x="21843" y="5957"/>
                    <a:pt x="21201" y="6141"/>
                    <a:pt x="20651" y="6538"/>
                  </a:cubicBezTo>
                  <a:cubicBezTo>
                    <a:pt x="20474" y="6644"/>
                    <a:pt x="20304" y="6689"/>
                    <a:pt x="20141" y="6689"/>
                  </a:cubicBezTo>
                  <a:cubicBezTo>
                    <a:pt x="19741" y="6689"/>
                    <a:pt x="19379" y="6423"/>
                    <a:pt x="19032" y="6141"/>
                  </a:cubicBezTo>
                  <a:cubicBezTo>
                    <a:pt x="18941" y="6385"/>
                    <a:pt x="18727" y="6568"/>
                    <a:pt x="18482" y="6660"/>
                  </a:cubicBezTo>
                  <a:cubicBezTo>
                    <a:pt x="18409" y="6685"/>
                    <a:pt x="18324" y="6692"/>
                    <a:pt x="18235" y="6692"/>
                  </a:cubicBezTo>
                  <a:cubicBezTo>
                    <a:pt x="18119" y="6692"/>
                    <a:pt x="17996" y="6680"/>
                    <a:pt x="17882" y="6680"/>
                  </a:cubicBezTo>
                  <a:cubicBezTo>
                    <a:pt x="17759" y="6680"/>
                    <a:pt x="17647" y="6694"/>
                    <a:pt x="17566" y="6752"/>
                  </a:cubicBezTo>
                  <a:cubicBezTo>
                    <a:pt x="17362" y="6935"/>
                    <a:pt x="17180" y="7000"/>
                    <a:pt x="17001" y="7000"/>
                  </a:cubicBezTo>
                  <a:cubicBezTo>
                    <a:pt x="16672" y="7000"/>
                    <a:pt x="16352" y="6779"/>
                    <a:pt x="15916" y="6660"/>
                  </a:cubicBezTo>
                  <a:cubicBezTo>
                    <a:pt x="15733" y="6568"/>
                    <a:pt x="15550" y="6446"/>
                    <a:pt x="15397" y="6324"/>
                  </a:cubicBezTo>
                  <a:cubicBezTo>
                    <a:pt x="15243" y="6243"/>
                    <a:pt x="15117" y="6209"/>
                    <a:pt x="15009" y="6209"/>
                  </a:cubicBezTo>
                  <a:cubicBezTo>
                    <a:pt x="14713" y="6209"/>
                    <a:pt x="14560" y="6466"/>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9" y="6777"/>
                    <a:pt x="12648" y="6996"/>
                  </a:cubicBezTo>
                  <a:cubicBezTo>
                    <a:pt x="12526" y="7088"/>
                    <a:pt x="12403" y="7179"/>
                    <a:pt x="12251" y="7179"/>
                  </a:cubicBezTo>
                  <a:cubicBezTo>
                    <a:pt x="11823" y="7149"/>
                    <a:pt x="11426" y="6996"/>
                    <a:pt x="11090" y="6752"/>
                  </a:cubicBezTo>
                  <a:cubicBezTo>
                    <a:pt x="10818" y="6561"/>
                    <a:pt x="10448" y="6055"/>
                    <a:pt x="10198" y="6055"/>
                  </a:cubicBezTo>
                  <a:cubicBezTo>
                    <a:pt x="10168" y="6055"/>
                    <a:pt x="10139" y="6063"/>
                    <a:pt x="10112" y="6080"/>
                  </a:cubicBezTo>
                  <a:cubicBezTo>
                    <a:pt x="9798" y="6315"/>
                    <a:pt x="9445" y="6551"/>
                    <a:pt x="9088" y="6551"/>
                  </a:cubicBezTo>
                  <a:cubicBezTo>
                    <a:pt x="8889" y="6551"/>
                    <a:pt x="8689" y="6479"/>
                    <a:pt x="8493" y="6293"/>
                  </a:cubicBezTo>
                  <a:cubicBezTo>
                    <a:pt x="8260" y="6082"/>
                    <a:pt x="8067" y="6001"/>
                    <a:pt x="7895" y="6001"/>
                  </a:cubicBezTo>
                  <a:cubicBezTo>
                    <a:pt x="7324" y="6001"/>
                    <a:pt x="6999" y="6904"/>
                    <a:pt x="6294" y="6904"/>
                  </a:cubicBezTo>
                  <a:cubicBezTo>
                    <a:pt x="5988" y="6904"/>
                    <a:pt x="5744" y="6752"/>
                    <a:pt x="5560" y="6538"/>
                  </a:cubicBezTo>
                  <a:cubicBezTo>
                    <a:pt x="5555" y="6528"/>
                    <a:pt x="5545" y="6523"/>
                    <a:pt x="5533" y="6523"/>
                  </a:cubicBezTo>
                  <a:cubicBezTo>
                    <a:pt x="5354" y="6523"/>
                    <a:pt x="4544" y="7493"/>
                    <a:pt x="4430" y="7607"/>
                  </a:cubicBezTo>
                  <a:cubicBezTo>
                    <a:pt x="4381" y="7656"/>
                    <a:pt x="4318" y="7680"/>
                    <a:pt x="4255" y="7680"/>
                  </a:cubicBezTo>
                  <a:cubicBezTo>
                    <a:pt x="4161" y="7680"/>
                    <a:pt x="4070" y="7625"/>
                    <a:pt x="4033" y="7515"/>
                  </a:cubicBezTo>
                  <a:cubicBezTo>
                    <a:pt x="4002" y="7363"/>
                    <a:pt x="3941" y="7179"/>
                    <a:pt x="3911" y="7027"/>
                  </a:cubicBezTo>
                  <a:cubicBezTo>
                    <a:pt x="3794" y="7053"/>
                    <a:pt x="3679" y="7066"/>
                    <a:pt x="3567" y="7066"/>
                  </a:cubicBezTo>
                  <a:cubicBezTo>
                    <a:pt x="3031" y="7066"/>
                    <a:pt x="2548" y="6778"/>
                    <a:pt x="2170" y="6324"/>
                  </a:cubicBezTo>
                  <a:cubicBezTo>
                    <a:pt x="1992" y="6117"/>
                    <a:pt x="1443" y="5252"/>
                    <a:pt x="1131" y="5252"/>
                  </a:cubicBezTo>
                  <a:cubicBezTo>
                    <a:pt x="1120" y="5252"/>
                    <a:pt x="1110" y="5253"/>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4"/>
                    <a:pt x="734" y="9501"/>
                    <a:pt x="1528" y="9501"/>
                  </a:cubicBezTo>
                  <a:cubicBezTo>
                    <a:pt x="2322" y="9501"/>
                    <a:pt x="2322" y="8982"/>
                    <a:pt x="3117" y="8982"/>
                  </a:cubicBezTo>
                  <a:cubicBezTo>
                    <a:pt x="3941" y="8982"/>
                    <a:pt x="3911" y="8829"/>
                    <a:pt x="4705" y="8829"/>
                  </a:cubicBezTo>
                  <a:cubicBezTo>
                    <a:pt x="5499" y="8829"/>
                    <a:pt x="5499" y="8921"/>
                    <a:pt x="6294" y="8921"/>
                  </a:cubicBezTo>
                  <a:cubicBezTo>
                    <a:pt x="7088" y="8921"/>
                    <a:pt x="7118" y="9409"/>
                    <a:pt x="7913" y="9409"/>
                  </a:cubicBezTo>
                  <a:cubicBezTo>
                    <a:pt x="8707" y="9409"/>
                    <a:pt x="8676" y="9104"/>
                    <a:pt x="9471" y="9104"/>
                  </a:cubicBezTo>
                  <a:cubicBezTo>
                    <a:pt x="10265" y="9104"/>
                    <a:pt x="10295" y="9409"/>
                    <a:pt x="11090" y="9409"/>
                  </a:cubicBezTo>
                  <a:cubicBezTo>
                    <a:pt x="11884" y="9409"/>
                    <a:pt x="11884" y="9501"/>
                    <a:pt x="12678" y="9501"/>
                  </a:cubicBezTo>
                  <a:cubicBezTo>
                    <a:pt x="13473" y="9501"/>
                    <a:pt x="13473" y="9012"/>
                    <a:pt x="14267" y="9012"/>
                  </a:cubicBezTo>
                  <a:cubicBezTo>
                    <a:pt x="15061" y="9012"/>
                    <a:pt x="15061" y="9471"/>
                    <a:pt x="15855" y="9471"/>
                  </a:cubicBezTo>
                  <a:cubicBezTo>
                    <a:pt x="16650" y="9471"/>
                    <a:pt x="16650" y="9409"/>
                    <a:pt x="17444" y="9409"/>
                  </a:cubicBezTo>
                  <a:cubicBezTo>
                    <a:pt x="18238" y="9409"/>
                    <a:pt x="18238" y="9379"/>
                    <a:pt x="19032" y="9379"/>
                  </a:cubicBezTo>
                  <a:cubicBezTo>
                    <a:pt x="19827" y="9379"/>
                    <a:pt x="19827"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48"/>
                    <a:pt x="26975" y="9348"/>
                  </a:cubicBezTo>
                  <a:cubicBezTo>
                    <a:pt x="27769" y="9348"/>
                    <a:pt x="27769" y="9073"/>
                    <a:pt x="28563" y="9073"/>
                  </a:cubicBezTo>
                  <a:cubicBezTo>
                    <a:pt x="29358" y="9073"/>
                    <a:pt x="29358" y="9257"/>
                    <a:pt x="30152" y="9257"/>
                  </a:cubicBezTo>
                  <a:cubicBezTo>
                    <a:pt x="30763" y="9257"/>
                    <a:pt x="30922" y="9166"/>
                    <a:pt x="31324" y="9166"/>
                  </a:cubicBezTo>
                  <a:cubicBezTo>
                    <a:pt x="31445" y="9166"/>
                    <a:pt x="31588" y="9174"/>
                    <a:pt x="31771" y="9196"/>
                  </a:cubicBezTo>
                  <a:cubicBezTo>
                    <a:pt x="32257" y="9254"/>
                    <a:pt x="32471" y="9362"/>
                    <a:pt x="32750" y="9362"/>
                  </a:cubicBezTo>
                  <a:cubicBezTo>
                    <a:pt x="32911" y="9362"/>
                    <a:pt x="33093" y="9326"/>
                    <a:pt x="33360" y="9226"/>
                  </a:cubicBezTo>
                  <a:cubicBezTo>
                    <a:pt x="33390" y="8676"/>
                    <a:pt x="33634" y="8035"/>
                    <a:pt x="33573" y="7515"/>
                  </a:cubicBezTo>
                  <a:cubicBezTo>
                    <a:pt x="33512" y="6966"/>
                    <a:pt x="33329" y="6416"/>
                    <a:pt x="33207" y="5866"/>
                  </a:cubicBezTo>
                  <a:cubicBezTo>
                    <a:pt x="33115" y="5346"/>
                    <a:pt x="32565" y="4919"/>
                    <a:pt x="32413" y="4399"/>
                  </a:cubicBezTo>
                  <a:cubicBezTo>
                    <a:pt x="32260" y="3880"/>
                    <a:pt x="32077" y="3361"/>
                    <a:pt x="31863" y="2872"/>
                  </a:cubicBezTo>
                  <a:cubicBezTo>
                    <a:pt x="31649" y="2353"/>
                    <a:pt x="31924" y="1620"/>
                    <a:pt x="31649" y="1161"/>
                  </a:cubicBezTo>
                  <a:cubicBezTo>
                    <a:pt x="31466" y="764"/>
                    <a:pt x="3128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5" name="Google Shape;685;p28"/>
            <p:cNvSpPr/>
            <p:nvPr/>
          </p:nvSpPr>
          <p:spPr>
            <a:xfrm>
              <a:off x="1694355" y="3551274"/>
              <a:ext cx="313586" cy="311817"/>
            </a:xfrm>
            <a:custGeom>
              <a:avLst/>
              <a:gdLst/>
              <a:ahLst/>
              <a:cxnLst/>
              <a:rect l="l" t="t" r="r" b="b"/>
              <a:pathLst>
                <a:path w="1773" h="1763" extrusionOk="0">
                  <a:moveTo>
                    <a:pt x="765" y="1"/>
                  </a:moveTo>
                  <a:cubicBezTo>
                    <a:pt x="622" y="1"/>
                    <a:pt x="480" y="28"/>
                    <a:pt x="337" y="109"/>
                  </a:cubicBezTo>
                  <a:cubicBezTo>
                    <a:pt x="154" y="262"/>
                    <a:pt x="32" y="445"/>
                    <a:pt x="1" y="690"/>
                  </a:cubicBezTo>
                  <a:cubicBezTo>
                    <a:pt x="1" y="904"/>
                    <a:pt x="93" y="1118"/>
                    <a:pt x="245" y="1270"/>
                  </a:cubicBezTo>
                  <a:cubicBezTo>
                    <a:pt x="368" y="1454"/>
                    <a:pt x="490" y="1698"/>
                    <a:pt x="704" y="1759"/>
                  </a:cubicBezTo>
                  <a:cubicBezTo>
                    <a:pt x="720" y="1761"/>
                    <a:pt x="736" y="1762"/>
                    <a:pt x="752" y="1762"/>
                  </a:cubicBezTo>
                  <a:cubicBezTo>
                    <a:pt x="949" y="1762"/>
                    <a:pt x="1145" y="1597"/>
                    <a:pt x="1315" y="1484"/>
                  </a:cubicBezTo>
                  <a:cubicBezTo>
                    <a:pt x="1498" y="1331"/>
                    <a:pt x="1742" y="1179"/>
                    <a:pt x="1773" y="965"/>
                  </a:cubicBezTo>
                  <a:cubicBezTo>
                    <a:pt x="1773" y="751"/>
                    <a:pt x="1681" y="507"/>
                    <a:pt x="1528" y="354"/>
                  </a:cubicBezTo>
                  <a:cubicBezTo>
                    <a:pt x="1406" y="171"/>
                    <a:pt x="1192" y="48"/>
                    <a:pt x="979" y="18"/>
                  </a:cubicBezTo>
                  <a:cubicBezTo>
                    <a:pt x="907" y="8"/>
                    <a:pt x="836" y="1"/>
                    <a:pt x="765"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6" name="Google Shape;686;p28"/>
            <p:cNvSpPr/>
            <p:nvPr/>
          </p:nvSpPr>
          <p:spPr>
            <a:xfrm>
              <a:off x="1634929" y="3145016"/>
              <a:ext cx="133889" cy="101876"/>
            </a:xfrm>
            <a:custGeom>
              <a:avLst/>
              <a:gdLst/>
              <a:ahLst/>
              <a:cxnLst/>
              <a:rect l="l" t="t" r="r" b="b"/>
              <a:pathLst>
                <a:path w="757" h="576" extrusionOk="0">
                  <a:moveTo>
                    <a:pt x="379" y="1"/>
                  </a:moveTo>
                  <a:cubicBezTo>
                    <a:pt x="321" y="1"/>
                    <a:pt x="263" y="18"/>
                    <a:pt x="215" y="54"/>
                  </a:cubicBezTo>
                  <a:cubicBezTo>
                    <a:pt x="1" y="207"/>
                    <a:pt x="93" y="512"/>
                    <a:pt x="337" y="574"/>
                  </a:cubicBezTo>
                  <a:cubicBezTo>
                    <a:pt x="351" y="575"/>
                    <a:pt x="365" y="576"/>
                    <a:pt x="379" y="576"/>
                  </a:cubicBezTo>
                  <a:cubicBezTo>
                    <a:pt x="627" y="576"/>
                    <a:pt x="757" y="318"/>
                    <a:pt x="612" y="115"/>
                  </a:cubicBezTo>
                  <a:cubicBezTo>
                    <a:pt x="556" y="41"/>
                    <a:pt x="467" y="1"/>
                    <a:pt x="379"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7" name="Google Shape;687;p28"/>
            <p:cNvSpPr/>
            <p:nvPr/>
          </p:nvSpPr>
          <p:spPr>
            <a:xfrm>
              <a:off x="1316220" y="3436843"/>
              <a:ext cx="131766" cy="106828"/>
            </a:xfrm>
            <a:custGeom>
              <a:avLst/>
              <a:gdLst/>
              <a:ahLst/>
              <a:cxnLst/>
              <a:rect l="l" t="t" r="r" b="b"/>
              <a:pathLst>
                <a:path w="745" h="604" extrusionOk="0">
                  <a:moveTo>
                    <a:pt x="317" y="1"/>
                  </a:moveTo>
                  <a:cubicBezTo>
                    <a:pt x="259" y="1"/>
                    <a:pt x="202" y="18"/>
                    <a:pt x="153" y="54"/>
                  </a:cubicBezTo>
                  <a:cubicBezTo>
                    <a:pt x="31" y="145"/>
                    <a:pt x="1" y="329"/>
                    <a:pt x="92" y="451"/>
                  </a:cubicBezTo>
                  <a:cubicBezTo>
                    <a:pt x="155" y="559"/>
                    <a:pt x="245" y="604"/>
                    <a:pt x="333" y="604"/>
                  </a:cubicBezTo>
                  <a:cubicBezTo>
                    <a:pt x="544" y="604"/>
                    <a:pt x="744" y="352"/>
                    <a:pt x="550" y="115"/>
                  </a:cubicBezTo>
                  <a:cubicBezTo>
                    <a:pt x="495" y="41"/>
                    <a:pt x="406" y="1"/>
                    <a:pt x="31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8" name="Google Shape;688;p28"/>
            <p:cNvSpPr/>
            <p:nvPr/>
          </p:nvSpPr>
          <p:spPr>
            <a:xfrm>
              <a:off x="1375647" y="3467794"/>
              <a:ext cx="464808" cy="264948"/>
            </a:xfrm>
            <a:custGeom>
              <a:avLst/>
              <a:gdLst/>
              <a:ahLst/>
              <a:cxnLst/>
              <a:rect l="l" t="t" r="r" b="b"/>
              <a:pathLst>
                <a:path w="2628" h="1498" extrusionOk="0">
                  <a:moveTo>
                    <a:pt x="1" y="1"/>
                  </a:moveTo>
                  <a:lnTo>
                    <a:pt x="1" y="215"/>
                  </a:lnTo>
                  <a:cubicBezTo>
                    <a:pt x="948" y="276"/>
                    <a:pt x="1864" y="734"/>
                    <a:pt x="2444" y="1498"/>
                  </a:cubicBezTo>
                  <a:lnTo>
                    <a:pt x="2628" y="1376"/>
                  </a:lnTo>
                  <a:cubicBezTo>
                    <a:pt x="1986" y="520"/>
                    <a:pt x="1039" y="32"/>
                    <a:pt x="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9" name="Google Shape;689;p28"/>
            <p:cNvSpPr/>
            <p:nvPr/>
          </p:nvSpPr>
          <p:spPr>
            <a:xfrm>
              <a:off x="1597257" y="3186933"/>
              <a:ext cx="308103" cy="497175"/>
            </a:xfrm>
            <a:custGeom>
              <a:avLst/>
              <a:gdLst/>
              <a:ahLst/>
              <a:cxnLst/>
              <a:rect l="l" t="t" r="r" b="b"/>
              <a:pathLst>
                <a:path w="1742" h="2811" extrusionOk="0">
                  <a:moveTo>
                    <a:pt x="489" y="0"/>
                  </a:moveTo>
                  <a:cubicBezTo>
                    <a:pt x="489" y="62"/>
                    <a:pt x="0" y="1192"/>
                    <a:pt x="1589" y="2811"/>
                  </a:cubicBezTo>
                  <a:lnTo>
                    <a:pt x="1741" y="2658"/>
                  </a:lnTo>
                  <a:cubicBezTo>
                    <a:pt x="275" y="1161"/>
                    <a:pt x="703" y="92"/>
                    <a:pt x="703" y="92"/>
                  </a:cubicBezTo>
                  <a:lnTo>
                    <a:pt x="489"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0" name="Google Shape;690;p28"/>
            <p:cNvSpPr/>
            <p:nvPr/>
          </p:nvSpPr>
          <p:spPr>
            <a:xfrm>
              <a:off x="1564714" y="3469916"/>
              <a:ext cx="805278" cy="877617"/>
            </a:xfrm>
            <a:custGeom>
              <a:avLst/>
              <a:gdLst/>
              <a:ahLst/>
              <a:cxnLst/>
              <a:rect l="l" t="t" r="r" b="b"/>
              <a:pathLst>
                <a:path w="4553" h="4962" extrusionOk="0">
                  <a:moveTo>
                    <a:pt x="2540" y="0"/>
                  </a:moveTo>
                  <a:cubicBezTo>
                    <a:pt x="2204" y="0"/>
                    <a:pt x="2439" y="413"/>
                    <a:pt x="2139" y="631"/>
                  </a:cubicBezTo>
                  <a:cubicBezTo>
                    <a:pt x="1803" y="875"/>
                    <a:pt x="1834" y="936"/>
                    <a:pt x="1528" y="1180"/>
                  </a:cubicBezTo>
                  <a:cubicBezTo>
                    <a:pt x="1429" y="1253"/>
                    <a:pt x="1338" y="1274"/>
                    <a:pt x="1250" y="1274"/>
                  </a:cubicBezTo>
                  <a:cubicBezTo>
                    <a:pt x="1120" y="1274"/>
                    <a:pt x="997" y="1227"/>
                    <a:pt x="866" y="1227"/>
                  </a:cubicBezTo>
                  <a:cubicBezTo>
                    <a:pt x="786" y="1227"/>
                    <a:pt x="702" y="1245"/>
                    <a:pt x="612" y="1303"/>
                  </a:cubicBezTo>
                  <a:cubicBezTo>
                    <a:pt x="276" y="1547"/>
                    <a:pt x="62" y="1303"/>
                    <a:pt x="1" y="1883"/>
                  </a:cubicBezTo>
                  <a:cubicBezTo>
                    <a:pt x="490" y="2616"/>
                    <a:pt x="1039" y="3288"/>
                    <a:pt x="1620" y="3899"/>
                  </a:cubicBezTo>
                  <a:cubicBezTo>
                    <a:pt x="2078" y="4327"/>
                    <a:pt x="2597" y="4632"/>
                    <a:pt x="3147" y="4877"/>
                  </a:cubicBezTo>
                  <a:cubicBezTo>
                    <a:pt x="3263" y="4934"/>
                    <a:pt x="3387" y="4962"/>
                    <a:pt x="3511" y="4962"/>
                  </a:cubicBezTo>
                  <a:cubicBezTo>
                    <a:pt x="3716" y="4962"/>
                    <a:pt x="3923" y="4888"/>
                    <a:pt x="4094" y="4755"/>
                  </a:cubicBezTo>
                  <a:cubicBezTo>
                    <a:pt x="4400" y="4602"/>
                    <a:pt x="4553" y="4266"/>
                    <a:pt x="4522" y="3930"/>
                  </a:cubicBezTo>
                  <a:cubicBezTo>
                    <a:pt x="4461" y="3288"/>
                    <a:pt x="4278" y="2677"/>
                    <a:pt x="4033" y="2127"/>
                  </a:cubicBezTo>
                  <a:cubicBezTo>
                    <a:pt x="3636" y="1394"/>
                    <a:pt x="3208" y="692"/>
                    <a:pt x="2689" y="20"/>
                  </a:cubicBezTo>
                  <a:cubicBezTo>
                    <a:pt x="2630" y="6"/>
                    <a:pt x="2580" y="0"/>
                    <a:pt x="2540"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1" name="Google Shape;691;p28"/>
            <p:cNvSpPr/>
            <p:nvPr/>
          </p:nvSpPr>
          <p:spPr>
            <a:xfrm>
              <a:off x="3164094" y="2046865"/>
              <a:ext cx="297314" cy="297845"/>
            </a:xfrm>
            <a:custGeom>
              <a:avLst/>
              <a:gdLst/>
              <a:ahLst/>
              <a:cxnLst/>
              <a:rect l="l" t="t" r="r" b="b"/>
              <a:pathLst>
                <a:path w="1681" h="1684" extrusionOk="0">
                  <a:moveTo>
                    <a:pt x="886" y="1"/>
                  </a:moveTo>
                  <a:cubicBezTo>
                    <a:pt x="672" y="1"/>
                    <a:pt x="428" y="62"/>
                    <a:pt x="275" y="215"/>
                  </a:cubicBezTo>
                  <a:cubicBezTo>
                    <a:pt x="122" y="398"/>
                    <a:pt x="61" y="612"/>
                    <a:pt x="92" y="826"/>
                  </a:cubicBezTo>
                  <a:cubicBezTo>
                    <a:pt x="61" y="1070"/>
                    <a:pt x="0" y="1314"/>
                    <a:pt x="153" y="1498"/>
                  </a:cubicBezTo>
                  <a:cubicBezTo>
                    <a:pt x="306" y="1681"/>
                    <a:pt x="581" y="1650"/>
                    <a:pt x="794" y="1681"/>
                  </a:cubicBezTo>
                  <a:cubicBezTo>
                    <a:pt x="864" y="1681"/>
                    <a:pt x="937" y="1683"/>
                    <a:pt x="1008" y="1683"/>
                  </a:cubicBezTo>
                  <a:cubicBezTo>
                    <a:pt x="1186" y="1683"/>
                    <a:pt x="1357" y="1668"/>
                    <a:pt x="1466" y="1559"/>
                  </a:cubicBezTo>
                  <a:cubicBezTo>
                    <a:pt x="1619" y="1375"/>
                    <a:pt x="1680" y="1162"/>
                    <a:pt x="1680" y="917"/>
                  </a:cubicBezTo>
                  <a:cubicBezTo>
                    <a:pt x="1680" y="703"/>
                    <a:pt x="1589" y="490"/>
                    <a:pt x="1436" y="337"/>
                  </a:cubicBezTo>
                  <a:cubicBezTo>
                    <a:pt x="1314" y="154"/>
                    <a:pt x="1130" y="31"/>
                    <a:pt x="886"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2" name="Google Shape;692;p28"/>
            <p:cNvSpPr/>
            <p:nvPr/>
          </p:nvSpPr>
          <p:spPr>
            <a:xfrm>
              <a:off x="3450436" y="1668729"/>
              <a:ext cx="124338" cy="103467"/>
            </a:xfrm>
            <a:custGeom>
              <a:avLst/>
              <a:gdLst/>
              <a:ahLst/>
              <a:cxnLst/>
              <a:rect l="l" t="t" r="r" b="b"/>
              <a:pathLst>
                <a:path w="703" h="585" extrusionOk="0">
                  <a:moveTo>
                    <a:pt x="428" y="0"/>
                  </a:moveTo>
                  <a:cubicBezTo>
                    <a:pt x="153" y="0"/>
                    <a:pt x="0" y="306"/>
                    <a:pt x="184" y="489"/>
                  </a:cubicBezTo>
                  <a:cubicBezTo>
                    <a:pt x="248" y="554"/>
                    <a:pt x="329" y="585"/>
                    <a:pt x="407" y="585"/>
                  </a:cubicBezTo>
                  <a:cubicBezTo>
                    <a:pt x="549" y="585"/>
                    <a:pt x="683" y="483"/>
                    <a:pt x="703" y="306"/>
                  </a:cubicBezTo>
                  <a:cubicBezTo>
                    <a:pt x="703" y="153"/>
                    <a:pt x="581" y="31"/>
                    <a:pt x="42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3" name="Google Shape;693;p28"/>
            <p:cNvSpPr/>
            <p:nvPr/>
          </p:nvSpPr>
          <p:spPr>
            <a:xfrm>
              <a:off x="3026140" y="1688184"/>
              <a:ext cx="105590" cy="101699"/>
            </a:xfrm>
            <a:custGeom>
              <a:avLst/>
              <a:gdLst/>
              <a:ahLst/>
              <a:cxnLst/>
              <a:rect l="l" t="t" r="r" b="b"/>
              <a:pathLst>
                <a:path w="597" h="575" extrusionOk="0">
                  <a:moveTo>
                    <a:pt x="281" y="0"/>
                  </a:moveTo>
                  <a:cubicBezTo>
                    <a:pt x="145" y="0"/>
                    <a:pt x="16" y="85"/>
                    <a:pt x="16" y="257"/>
                  </a:cubicBezTo>
                  <a:cubicBezTo>
                    <a:pt x="0" y="467"/>
                    <a:pt x="156" y="575"/>
                    <a:pt x="310" y="575"/>
                  </a:cubicBezTo>
                  <a:cubicBezTo>
                    <a:pt x="447" y="575"/>
                    <a:pt x="583" y="490"/>
                    <a:pt x="597" y="318"/>
                  </a:cubicBezTo>
                  <a:cubicBezTo>
                    <a:pt x="597" y="108"/>
                    <a:pt x="434" y="0"/>
                    <a:pt x="2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4" name="Google Shape;694;p28"/>
            <p:cNvSpPr/>
            <p:nvPr/>
          </p:nvSpPr>
          <p:spPr>
            <a:xfrm>
              <a:off x="3066819" y="1722673"/>
              <a:ext cx="243193" cy="481080"/>
            </a:xfrm>
            <a:custGeom>
              <a:avLst/>
              <a:gdLst/>
              <a:ahLst/>
              <a:cxnLst/>
              <a:rect l="l" t="t" r="r" b="b"/>
              <a:pathLst>
                <a:path w="1375" h="2720" extrusionOk="0">
                  <a:moveTo>
                    <a:pt x="122" y="1"/>
                  </a:moveTo>
                  <a:lnTo>
                    <a:pt x="0" y="184"/>
                  </a:lnTo>
                  <a:cubicBezTo>
                    <a:pt x="733" y="826"/>
                    <a:pt x="1131" y="1773"/>
                    <a:pt x="1100" y="2720"/>
                  </a:cubicBezTo>
                  <a:lnTo>
                    <a:pt x="1314" y="2720"/>
                  </a:lnTo>
                  <a:cubicBezTo>
                    <a:pt x="1375" y="1681"/>
                    <a:pt x="917" y="673"/>
                    <a:pt x="12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5" name="Google Shape;695;p28"/>
            <p:cNvSpPr/>
            <p:nvPr/>
          </p:nvSpPr>
          <p:spPr>
            <a:xfrm>
              <a:off x="3309830" y="1706578"/>
              <a:ext cx="221792" cy="507963"/>
            </a:xfrm>
            <a:custGeom>
              <a:avLst/>
              <a:gdLst/>
              <a:ahLst/>
              <a:cxnLst/>
              <a:rect l="l" t="t" r="r" b="b"/>
              <a:pathLst>
                <a:path w="1254" h="2872" extrusionOk="0">
                  <a:moveTo>
                    <a:pt x="1131" y="0"/>
                  </a:moveTo>
                  <a:cubicBezTo>
                    <a:pt x="1101" y="31"/>
                    <a:pt x="1" y="611"/>
                    <a:pt x="215" y="2872"/>
                  </a:cubicBezTo>
                  <a:lnTo>
                    <a:pt x="429" y="2872"/>
                  </a:lnTo>
                  <a:cubicBezTo>
                    <a:pt x="245" y="764"/>
                    <a:pt x="1253" y="184"/>
                    <a:pt x="1253" y="184"/>
                  </a:cubicBezTo>
                  <a:lnTo>
                    <a:pt x="1131"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6" name="Google Shape;696;p28"/>
            <p:cNvSpPr/>
            <p:nvPr/>
          </p:nvSpPr>
          <p:spPr>
            <a:xfrm>
              <a:off x="3018181" y="2076048"/>
              <a:ext cx="594452" cy="886460"/>
            </a:xfrm>
            <a:custGeom>
              <a:avLst/>
              <a:gdLst/>
              <a:ahLst/>
              <a:cxnLst/>
              <a:rect l="l" t="t" r="r" b="b"/>
              <a:pathLst>
                <a:path w="3361" h="5012" extrusionOk="0">
                  <a:moveTo>
                    <a:pt x="413" y="0"/>
                  </a:moveTo>
                  <a:cubicBezTo>
                    <a:pt x="328" y="0"/>
                    <a:pt x="227" y="49"/>
                    <a:pt x="61" y="202"/>
                  </a:cubicBezTo>
                  <a:cubicBezTo>
                    <a:pt x="0" y="1058"/>
                    <a:pt x="0" y="1913"/>
                    <a:pt x="61" y="2768"/>
                  </a:cubicBezTo>
                  <a:cubicBezTo>
                    <a:pt x="153" y="3379"/>
                    <a:pt x="336" y="3960"/>
                    <a:pt x="642" y="4510"/>
                  </a:cubicBezTo>
                  <a:cubicBezTo>
                    <a:pt x="764" y="4815"/>
                    <a:pt x="1100" y="4998"/>
                    <a:pt x="1406" y="4998"/>
                  </a:cubicBezTo>
                  <a:cubicBezTo>
                    <a:pt x="1455" y="5007"/>
                    <a:pt x="1505" y="5012"/>
                    <a:pt x="1556" y="5012"/>
                  </a:cubicBezTo>
                  <a:cubicBezTo>
                    <a:pt x="1846" y="5012"/>
                    <a:pt x="2135" y="4866"/>
                    <a:pt x="2291" y="4632"/>
                  </a:cubicBezTo>
                  <a:cubicBezTo>
                    <a:pt x="2628" y="4113"/>
                    <a:pt x="2872" y="3532"/>
                    <a:pt x="3055" y="2921"/>
                  </a:cubicBezTo>
                  <a:cubicBezTo>
                    <a:pt x="3208" y="2096"/>
                    <a:pt x="3330" y="1272"/>
                    <a:pt x="3361" y="447"/>
                  </a:cubicBezTo>
                  <a:cubicBezTo>
                    <a:pt x="3253" y="331"/>
                    <a:pt x="3172" y="289"/>
                    <a:pt x="3103" y="289"/>
                  </a:cubicBezTo>
                  <a:cubicBezTo>
                    <a:pt x="2924" y="289"/>
                    <a:pt x="2824" y="570"/>
                    <a:pt x="2538" y="570"/>
                  </a:cubicBezTo>
                  <a:cubicBezTo>
                    <a:pt x="2527" y="570"/>
                    <a:pt x="2516" y="570"/>
                    <a:pt x="2505" y="569"/>
                  </a:cubicBezTo>
                  <a:cubicBezTo>
                    <a:pt x="2447" y="564"/>
                    <a:pt x="2398" y="563"/>
                    <a:pt x="2354" y="563"/>
                  </a:cubicBezTo>
                  <a:cubicBezTo>
                    <a:pt x="2143" y="563"/>
                    <a:pt x="2070" y="606"/>
                    <a:pt x="1843" y="606"/>
                  </a:cubicBezTo>
                  <a:cubicBezTo>
                    <a:pt x="1797" y="606"/>
                    <a:pt x="1743" y="604"/>
                    <a:pt x="1681" y="599"/>
                  </a:cubicBezTo>
                  <a:cubicBezTo>
                    <a:pt x="1283" y="569"/>
                    <a:pt x="1314" y="172"/>
                    <a:pt x="886" y="141"/>
                  </a:cubicBezTo>
                  <a:cubicBezTo>
                    <a:pt x="643" y="123"/>
                    <a:pt x="548" y="0"/>
                    <a:pt x="413"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7" name="Google Shape;697;p28"/>
            <p:cNvSpPr/>
            <p:nvPr/>
          </p:nvSpPr>
          <p:spPr>
            <a:xfrm>
              <a:off x="5741177" y="2640245"/>
              <a:ext cx="319069" cy="319953"/>
            </a:xfrm>
            <a:custGeom>
              <a:avLst/>
              <a:gdLst/>
              <a:ahLst/>
              <a:cxnLst/>
              <a:rect l="l" t="t" r="r" b="b"/>
              <a:pathLst>
                <a:path w="1804" h="1809" extrusionOk="0">
                  <a:moveTo>
                    <a:pt x="942" y="0"/>
                  </a:moveTo>
                  <a:cubicBezTo>
                    <a:pt x="913" y="0"/>
                    <a:pt x="884" y="2"/>
                    <a:pt x="856" y="6"/>
                  </a:cubicBezTo>
                  <a:cubicBezTo>
                    <a:pt x="642" y="6"/>
                    <a:pt x="490" y="220"/>
                    <a:pt x="337" y="403"/>
                  </a:cubicBezTo>
                  <a:cubicBezTo>
                    <a:pt x="215" y="587"/>
                    <a:pt x="1" y="770"/>
                    <a:pt x="31" y="984"/>
                  </a:cubicBezTo>
                  <a:cubicBezTo>
                    <a:pt x="62" y="1197"/>
                    <a:pt x="276" y="1350"/>
                    <a:pt x="459" y="1503"/>
                  </a:cubicBezTo>
                  <a:cubicBezTo>
                    <a:pt x="642" y="1625"/>
                    <a:pt x="856" y="1808"/>
                    <a:pt x="1070" y="1808"/>
                  </a:cubicBezTo>
                  <a:cubicBezTo>
                    <a:pt x="1284" y="1747"/>
                    <a:pt x="1467" y="1595"/>
                    <a:pt x="1620" y="1411"/>
                  </a:cubicBezTo>
                  <a:cubicBezTo>
                    <a:pt x="1742" y="1228"/>
                    <a:pt x="1803" y="1014"/>
                    <a:pt x="1742" y="800"/>
                  </a:cubicBezTo>
                  <a:cubicBezTo>
                    <a:pt x="1742" y="556"/>
                    <a:pt x="1650" y="342"/>
                    <a:pt x="1498" y="189"/>
                  </a:cubicBezTo>
                  <a:cubicBezTo>
                    <a:pt x="1338" y="83"/>
                    <a:pt x="1133" y="0"/>
                    <a:pt x="94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8" name="Google Shape;698;p28"/>
            <p:cNvSpPr/>
            <p:nvPr/>
          </p:nvSpPr>
          <p:spPr>
            <a:xfrm>
              <a:off x="6292285" y="2466388"/>
              <a:ext cx="132474" cy="105590"/>
            </a:xfrm>
            <a:custGeom>
              <a:avLst/>
              <a:gdLst/>
              <a:ahLst/>
              <a:cxnLst/>
              <a:rect l="l" t="t" r="r" b="b"/>
              <a:pathLst>
                <a:path w="749" h="597" extrusionOk="0">
                  <a:moveTo>
                    <a:pt x="333" y="1"/>
                  </a:moveTo>
                  <a:cubicBezTo>
                    <a:pt x="248" y="1"/>
                    <a:pt x="161" y="40"/>
                    <a:pt x="92" y="134"/>
                  </a:cubicBezTo>
                  <a:cubicBezTo>
                    <a:pt x="1" y="256"/>
                    <a:pt x="1" y="439"/>
                    <a:pt x="153" y="531"/>
                  </a:cubicBezTo>
                  <a:cubicBezTo>
                    <a:pt x="210" y="573"/>
                    <a:pt x="280" y="596"/>
                    <a:pt x="348" y="596"/>
                  </a:cubicBezTo>
                  <a:cubicBezTo>
                    <a:pt x="426" y="596"/>
                    <a:pt x="501" y="566"/>
                    <a:pt x="551" y="500"/>
                  </a:cubicBezTo>
                  <a:cubicBezTo>
                    <a:pt x="749" y="258"/>
                    <a:pt x="551" y="1"/>
                    <a:pt x="33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9" name="Google Shape;699;p28"/>
            <p:cNvSpPr/>
            <p:nvPr/>
          </p:nvSpPr>
          <p:spPr>
            <a:xfrm>
              <a:off x="5919456" y="2232042"/>
              <a:ext cx="113726" cy="101699"/>
            </a:xfrm>
            <a:custGeom>
              <a:avLst/>
              <a:gdLst/>
              <a:ahLst/>
              <a:cxnLst/>
              <a:rect l="l" t="t" r="r" b="b"/>
              <a:pathLst>
                <a:path w="643" h="575" extrusionOk="0">
                  <a:moveTo>
                    <a:pt x="326" y="0"/>
                  </a:moveTo>
                  <a:cubicBezTo>
                    <a:pt x="237" y="0"/>
                    <a:pt x="148" y="41"/>
                    <a:pt x="92" y="115"/>
                  </a:cubicBezTo>
                  <a:cubicBezTo>
                    <a:pt x="1" y="237"/>
                    <a:pt x="1" y="420"/>
                    <a:pt x="154" y="512"/>
                  </a:cubicBezTo>
                  <a:cubicBezTo>
                    <a:pt x="207" y="552"/>
                    <a:pt x="272" y="574"/>
                    <a:pt x="336" y="574"/>
                  </a:cubicBezTo>
                  <a:cubicBezTo>
                    <a:pt x="418" y="574"/>
                    <a:pt x="499" y="537"/>
                    <a:pt x="551" y="451"/>
                  </a:cubicBezTo>
                  <a:cubicBezTo>
                    <a:pt x="642" y="328"/>
                    <a:pt x="612" y="145"/>
                    <a:pt x="490" y="54"/>
                  </a:cubicBezTo>
                  <a:cubicBezTo>
                    <a:pt x="441" y="17"/>
                    <a:pt x="384" y="0"/>
                    <a:pt x="326"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0" name="Google Shape;700;p28"/>
            <p:cNvSpPr/>
            <p:nvPr/>
          </p:nvSpPr>
          <p:spPr>
            <a:xfrm>
              <a:off x="5865512" y="2279265"/>
              <a:ext cx="178459" cy="513446"/>
            </a:xfrm>
            <a:custGeom>
              <a:avLst/>
              <a:gdLst/>
              <a:ahLst/>
              <a:cxnLst/>
              <a:rect l="l" t="t" r="r" b="b"/>
              <a:pathLst>
                <a:path w="1009" h="2903" extrusionOk="0">
                  <a:moveTo>
                    <a:pt x="734" y="0"/>
                  </a:moveTo>
                  <a:lnTo>
                    <a:pt x="520" y="61"/>
                  </a:lnTo>
                  <a:cubicBezTo>
                    <a:pt x="764" y="1008"/>
                    <a:pt x="550" y="1986"/>
                    <a:pt x="0" y="2780"/>
                  </a:cubicBezTo>
                  <a:lnTo>
                    <a:pt x="153" y="2902"/>
                  </a:lnTo>
                  <a:cubicBezTo>
                    <a:pt x="795" y="2078"/>
                    <a:pt x="1008" y="978"/>
                    <a:pt x="73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1" name="Google Shape;701;p28"/>
            <p:cNvSpPr/>
            <p:nvPr/>
          </p:nvSpPr>
          <p:spPr>
            <a:xfrm>
              <a:off x="5930244" y="2495040"/>
              <a:ext cx="421652" cy="346307"/>
            </a:xfrm>
            <a:custGeom>
              <a:avLst/>
              <a:gdLst/>
              <a:ahLst/>
              <a:cxnLst/>
              <a:rect l="l" t="t" r="r" b="b"/>
              <a:pathLst>
                <a:path w="2384" h="1958" extrusionOk="0">
                  <a:moveTo>
                    <a:pt x="2332" y="1"/>
                  </a:moveTo>
                  <a:cubicBezTo>
                    <a:pt x="2086" y="1"/>
                    <a:pt x="1007" y="98"/>
                    <a:pt x="1" y="1866"/>
                  </a:cubicBezTo>
                  <a:lnTo>
                    <a:pt x="184" y="1957"/>
                  </a:lnTo>
                  <a:cubicBezTo>
                    <a:pt x="1101" y="340"/>
                    <a:pt x="2112" y="245"/>
                    <a:pt x="2338" y="245"/>
                  </a:cubicBezTo>
                  <a:cubicBezTo>
                    <a:pt x="2368" y="245"/>
                    <a:pt x="2384" y="247"/>
                    <a:pt x="2384" y="247"/>
                  </a:cubicBezTo>
                  <a:lnTo>
                    <a:pt x="2384" y="2"/>
                  </a:lnTo>
                  <a:cubicBezTo>
                    <a:pt x="2380" y="2"/>
                    <a:pt x="2363" y="1"/>
                    <a:pt x="2332"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2" name="Google Shape;702;p28"/>
            <p:cNvSpPr/>
            <p:nvPr/>
          </p:nvSpPr>
          <p:spPr>
            <a:xfrm>
              <a:off x="5363042" y="2551636"/>
              <a:ext cx="816067" cy="886460"/>
            </a:xfrm>
            <a:custGeom>
              <a:avLst/>
              <a:gdLst/>
              <a:ahLst/>
              <a:cxnLst/>
              <a:rect l="l" t="t" r="r" b="b"/>
              <a:pathLst>
                <a:path w="4614" h="5012" extrusionOk="0">
                  <a:moveTo>
                    <a:pt x="2234" y="0"/>
                  </a:moveTo>
                  <a:cubicBezTo>
                    <a:pt x="2183" y="0"/>
                    <a:pt x="2121" y="6"/>
                    <a:pt x="2047" y="18"/>
                  </a:cubicBezTo>
                  <a:cubicBezTo>
                    <a:pt x="1497" y="690"/>
                    <a:pt x="1008" y="1393"/>
                    <a:pt x="581" y="2157"/>
                  </a:cubicBezTo>
                  <a:cubicBezTo>
                    <a:pt x="306" y="2707"/>
                    <a:pt x="153" y="3287"/>
                    <a:pt x="92" y="3898"/>
                  </a:cubicBezTo>
                  <a:cubicBezTo>
                    <a:pt x="0" y="4234"/>
                    <a:pt x="153" y="4570"/>
                    <a:pt x="459" y="4753"/>
                  </a:cubicBezTo>
                  <a:cubicBezTo>
                    <a:pt x="622" y="4916"/>
                    <a:pt x="839" y="5011"/>
                    <a:pt x="1056" y="5011"/>
                  </a:cubicBezTo>
                  <a:cubicBezTo>
                    <a:pt x="1165" y="5011"/>
                    <a:pt x="1273" y="4988"/>
                    <a:pt x="1375" y="4937"/>
                  </a:cubicBezTo>
                  <a:cubicBezTo>
                    <a:pt x="1955" y="4692"/>
                    <a:pt x="2475" y="4387"/>
                    <a:pt x="2964" y="3959"/>
                  </a:cubicBezTo>
                  <a:cubicBezTo>
                    <a:pt x="3544" y="3379"/>
                    <a:pt x="4124" y="2768"/>
                    <a:pt x="4613" y="2096"/>
                  </a:cubicBezTo>
                  <a:cubicBezTo>
                    <a:pt x="4585" y="1843"/>
                    <a:pt x="4493" y="1797"/>
                    <a:pt x="4368" y="1797"/>
                  </a:cubicBezTo>
                  <a:cubicBezTo>
                    <a:pt x="4296" y="1797"/>
                    <a:pt x="4213" y="1812"/>
                    <a:pt x="4126" y="1812"/>
                  </a:cubicBezTo>
                  <a:cubicBezTo>
                    <a:pt x="4036" y="1812"/>
                    <a:pt x="3941" y="1796"/>
                    <a:pt x="3849" y="1729"/>
                  </a:cubicBezTo>
                  <a:cubicBezTo>
                    <a:pt x="3513" y="1485"/>
                    <a:pt x="3452" y="1546"/>
                    <a:pt x="3147" y="1271"/>
                  </a:cubicBezTo>
                  <a:cubicBezTo>
                    <a:pt x="2841" y="1026"/>
                    <a:pt x="3086" y="690"/>
                    <a:pt x="2780" y="446"/>
                  </a:cubicBezTo>
                  <a:cubicBezTo>
                    <a:pt x="2490" y="235"/>
                    <a:pt x="2565" y="0"/>
                    <a:pt x="2234"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3" name="Google Shape;703;p28"/>
            <p:cNvSpPr/>
            <p:nvPr/>
          </p:nvSpPr>
          <p:spPr>
            <a:xfrm>
              <a:off x="4266309" y="2985131"/>
              <a:ext cx="313409" cy="305981"/>
            </a:xfrm>
            <a:custGeom>
              <a:avLst/>
              <a:gdLst/>
              <a:ahLst/>
              <a:cxnLst/>
              <a:rect l="l" t="t" r="r" b="b"/>
              <a:pathLst>
                <a:path w="1772" h="1730" extrusionOk="0">
                  <a:moveTo>
                    <a:pt x="914" y="0"/>
                  </a:moveTo>
                  <a:cubicBezTo>
                    <a:pt x="743" y="0"/>
                    <a:pt x="568" y="40"/>
                    <a:pt x="428" y="133"/>
                  </a:cubicBezTo>
                  <a:cubicBezTo>
                    <a:pt x="244" y="317"/>
                    <a:pt x="153" y="500"/>
                    <a:pt x="153" y="744"/>
                  </a:cubicBezTo>
                  <a:cubicBezTo>
                    <a:pt x="92" y="958"/>
                    <a:pt x="0" y="1233"/>
                    <a:pt x="122" y="1386"/>
                  </a:cubicBezTo>
                  <a:cubicBezTo>
                    <a:pt x="244" y="1569"/>
                    <a:pt x="519" y="1600"/>
                    <a:pt x="764" y="1661"/>
                  </a:cubicBezTo>
                  <a:cubicBezTo>
                    <a:pt x="871" y="1707"/>
                    <a:pt x="978" y="1730"/>
                    <a:pt x="1088" y="1730"/>
                  </a:cubicBezTo>
                  <a:cubicBezTo>
                    <a:pt x="1199" y="1730"/>
                    <a:pt x="1314" y="1707"/>
                    <a:pt x="1436" y="1661"/>
                  </a:cubicBezTo>
                  <a:cubicBezTo>
                    <a:pt x="1589" y="1508"/>
                    <a:pt x="1711" y="1294"/>
                    <a:pt x="1711" y="1050"/>
                  </a:cubicBezTo>
                  <a:cubicBezTo>
                    <a:pt x="1772" y="836"/>
                    <a:pt x="1711" y="622"/>
                    <a:pt x="1558" y="439"/>
                  </a:cubicBezTo>
                  <a:cubicBezTo>
                    <a:pt x="1466" y="256"/>
                    <a:pt x="1283" y="103"/>
                    <a:pt x="1069" y="11"/>
                  </a:cubicBezTo>
                  <a:cubicBezTo>
                    <a:pt x="1019" y="4"/>
                    <a:pt x="967" y="0"/>
                    <a:pt x="9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4" name="Google Shape;704;p28"/>
            <p:cNvSpPr/>
            <p:nvPr/>
          </p:nvSpPr>
          <p:spPr>
            <a:xfrm>
              <a:off x="4628173" y="2642191"/>
              <a:ext cx="123100" cy="102937"/>
            </a:xfrm>
            <a:custGeom>
              <a:avLst/>
              <a:gdLst/>
              <a:ahLst/>
              <a:cxnLst/>
              <a:rect l="l" t="t" r="r" b="b"/>
              <a:pathLst>
                <a:path w="696" h="582" extrusionOk="0">
                  <a:moveTo>
                    <a:pt x="381" y="1"/>
                  </a:moveTo>
                  <a:cubicBezTo>
                    <a:pt x="325" y="1"/>
                    <a:pt x="268" y="18"/>
                    <a:pt x="215" y="56"/>
                  </a:cubicBezTo>
                  <a:cubicBezTo>
                    <a:pt x="1" y="209"/>
                    <a:pt x="62" y="514"/>
                    <a:pt x="337" y="576"/>
                  </a:cubicBezTo>
                  <a:cubicBezTo>
                    <a:pt x="357" y="579"/>
                    <a:pt x="376" y="581"/>
                    <a:pt x="396" y="581"/>
                  </a:cubicBezTo>
                  <a:cubicBezTo>
                    <a:pt x="527" y="581"/>
                    <a:pt x="646" y="495"/>
                    <a:pt x="673" y="362"/>
                  </a:cubicBezTo>
                  <a:cubicBezTo>
                    <a:pt x="696" y="155"/>
                    <a:pt x="547" y="1"/>
                    <a:pt x="381"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5" name="Google Shape;705;p28"/>
            <p:cNvSpPr/>
            <p:nvPr/>
          </p:nvSpPr>
          <p:spPr>
            <a:xfrm>
              <a:off x="4187782" y="2601866"/>
              <a:ext cx="121862" cy="103998"/>
            </a:xfrm>
            <a:custGeom>
              <a:avLst/>
              <a:gdLst/>
              <a:ahLst/>
              <a:cxnLst/>
              <a:rect l="l" t="t" r="r" b="b"/>
              <a:pathLst>
                <a:path w="689" h="588" extrusionOk="0">
                  <a:moveTo>
                    <a:pt x="368" y="1"/>
                  </a:moveTo>
                  <a:cubicBezTo>
                    <a:pt x="137" y="1"/>
                    <a:pt x="0" y="247"/>
                    <a:pt x="139" y="467"/>
                  </a:cubicBezTo>
                  <a:cubicBezTo>
                    <a:pt x="198" y="550"/>
                    <a:pt x="284" y="587"/>
                    <a:pt x="370" y="587"/>
                  </a:cubicBezTo>
                  <a:cubicBezTo>
                    <a:pt x="506" y="587"/>
                    <a:pt x="639" y="495"/>
                    <a:pt x="658" y="345"/>
                  </a:cubicBezTo>
                  <a:cubicBezTo>
                    <a:pt x="688" y="193"/>
                    <a:pt x="597" y="40"/>
                    <a:pt x="444" y="9"/>
                  </a:cubicBezTo>
                  <a:cubicBezTo>
                    <a:pt x="418" y="3"/>
                    <a:pt x="392" y="1"/>
                    <a:pt x="36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6" name="Google Shape;706;p28"/>
            <p:cNvSpPr/>
            <p:nvPr/>
          </p:nvSpPr>
          <p:spPr>
            <a:xfrm>
              <a:off x="4239249" y="2635824"/>
              <a:ext cx="205520" cy="508140"/>
            </a:xfrm>
            <a:custGeom>
              <a:avLst/>
              <a:gdLst/>
              <a:ahLst/>
              <a:cxnLst/>
              <a:rect l="l" t="t" r="r" b="b"/>
              <a:pathLst>
                <a:path w="1162" h="2873" extrusionOk="0">
                  <a:moveTo>
                    <a:pt x="184" y="1"/>
                  </a:moveTo>
                  <a:lnTo>
                    <a:pt x="0" y="153"/>
                  </a:lnTo>
                  <a:cubicBezTo>
                    <a:pt x="642" y="886"/>
                    <a:pt x="917" y="1895"/>
                    <a:pt x="764" y="2842"/>
                  </a:cubicBezTo>
                  <a:lnTo>
                    <a:pt x="978" y="2872"/>
                  </a:lnTo>
                  <a:cubicBezTo>
                    <a:pt x="1161" y="1833"/>
                    <a:pt x="856" y="795"/>
                    <a:pt x="184"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7" name="Google Shape;707;p28"/>
            <p:cNvSpPr/>
            <p:nvPr/>
          </p:nvSpPr>
          <p:spPr>
            <a:xfrm>
              <a:off x="4455377" y="2678979"/>
              <a:ext cx="248676" cy="481080"/>
            </a:xfrm>
            <a:custGeom>
              <a:avLst/>
              <a:gdLst/>
              <a:ahLst/>
              <a:cxnLst/>
              <a:rect l="l" t="t" r="r" b="b"/>
              <a:pathLst>
                <a:path w="1406" h="2720" extrusionOk="0">
                  <a:moveTo>
                    <a:pt x="1314" y="1"/>
                  </a:moveTo>
                  <a:cubicBezTo>
                    <a:pt x="1283" y="31"/>
                    <a:pt x="122" y="459"/>
                    <a:pt x="0" y="2720"/>
                  </a:cubicBezTo>
                  <a:lnTo>
                    <a:pt x="245" y="2720"/>
                  </a:lnTo>
                  <a:cubicBezTo>
                    <a:pt x="336" y="612"/>
                    <a:pt x="1405" y="215"/>
                    <a:pt x="1405" y="215"/>
                  </a:cubicBezTo>
                  <a:lnTo>
                    <a:pt x="1314" y="1"/>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8" name="Google Shape;708;p28"/>
            <p:cNvSpPr/>
            <p:nvPr/>
          </p:nvSpPr>
          <p:spPr>
            <a:xfrm>
              <a:off x="4093336" y="2981240"/>
              <a:ext cx="632301" cy="909099"/>
            </a:xfrm>
            <a:custGeom>
              <a:avLst/>
              <a:gdLst/>
              <a:ahLst/>
              <a:cxnLst/>
              <a:rect l="l" t="t" r="r" b="b"/>
              <a:pathLst>
                <a:path w="3575" h="5140" extrusionOk="0">
                  <a:moveTo>
                    <a:pt x="681" y="0"/>
                  </a:moveTo>
                  <a:cubicBezTo>
                    <a:pt x="597" y="0"/>
                    <a:pt x="494" y="40"/>
                    <a:pt x="337" y="155"/>
                  </a:cubicBezTo>
                  <a:cubicBezTo>
                    <a:pt x="153" y="980"/>
                    <a:pt x="31" y="1836"/>
                    <a:pt x="0" y="2691"/>
                  </a:cubicBezTo>
                  <a:cubicBezTo>
                    <a:pt x="0" y="3302"/>
                    <a:pt x="92" y="3913"/>
                    <a:pt x="306" y="4493"/>
                  </a:cubicBezTo>
                  <a:cubicBezTo>
                    <a:pt x="398" y="4829"/>
                    <a:pt x="703" y="5074"/>
                    <a:pt x="1039" y="5104"/>
                  </a:cubicBezTo>
                  <a:cubicBezTo>
                    <a:pt x="1125" y="5128"/>
                    <a:pt x="1213" y="5139"/>
                    <a:pt x="1300" y="5139"/>
                  </a:cubicBezTo>
                  <a:cubicBezTo>
                    <a:pt x="1552" y="5139"/>
                    <a:pt x="1796" y="5042"/>
                    <a:pt x="1956" y="4860"/>
                  </a:cubicBezTo>
                  <a:cubicBezTo>
                    <a:pt x="2353" y="4371"/>
                    <a:pt x="2689" y="3852"/>
                    <a:pt x="2933" y="3271"/>
                  </a:cubicBezTo>
                  <a:cubicBezTo>
                    <a:pt x="3208" y="2477"/>
                    <a:pt x="3422" y="1683"/>
                    <a:pt x="3575" y="858"/>
                  </a:cubicBezTo>
                  <a:cubicBezTo>
                    <a:pt x="3482" y="710"/>
                    <a:pt x="3406" y="660"/>
                    <a:pt x="3333" y="660"/>
                  </a:cubicBezTo>
                  <a:cubicBezTo>
                    <a:pt x="3185" y="660"/>
                    <a:pt x="3050" y="868"/>
                    <a:pt x="2811" y="868"/>
                  </a:cubicBezTo>
                  <a:cubicBezTo>
                    <a:pt x="2782" y="868"/>
                    <a:pt x="2752" y="865"/>
                    <a:pt x="2719" y="858"/>
                  </a:cubicBezTo>
                  <a:cubicBezTo>
                    <a:pt x="2521" y="812"/>
                    <a:pt x="2421" y="812"/>
                    <a:pt x="2318" y="812"/>
                  </a:cubicBezTo>
                  <a:cubicBezTo>
                    <a:pt x="2215" y="812"/>
                    <a:pt x="2108" y="812"/>
                    <a:pt x="1894" y="766"/>
                  </a:cubicBezTo>
                  <a:cubicBezTo>
                    <a:pt x="1497" y="675"/>
                    <a:pt x="1589" y="278"/>
                    <a:pt x="1192" y="186"/>
                  </a:cubicBezTo>
                  <a:cubicBezTo>
                    <a:pt x="931" y="146"/>
                    <a:pt x="842" y="0"/>
                    <a:pt x="681"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9" name="Google Shape;709;p28"/>
            <p:cNvSpPr/>
            <p:nvPr/>
          </p:nvSpPr>
          <p:spPr>
            <a:xfrm>
              <a:off x="6405831" y="4120600"/>
              <a:ext cx="324375" cy="314647"/>
            </a:xfrm>
            <a:custGeom>
              <a:avLst/>
              <a:gdLst/>
              <a:ahLst/>
              <a:cxnLst/>
              <a:rect l="l" t="t" r="r" b="b"/>
              <a:pathLst>
                <a:path w="1834" h="1779" extrusionOk="0">
                  <a:moveTo>
                    <a:pt x="1077" y="0"/>
                  </a:moveTo>
                  <a:cubicBezTo>
                    <a:pt x="892" y="0"/>
                    <a:pt x="709" y="84"/>
                    <a:pt x="550" y="190"/>
                  </a:cubicBezTo>
                  <a:cubicBezTo>
                    <a:pt x="367" y="312"/>
                    <a:pt x="122" y="434"/>
                    <a:pt x="61" y="648"/>
                  </a:cubicBezTo>
                  <a:cubicBezTo>
                    <a:pt x="0" y="862"/>
                    <a:pt x="183" y="1076"/>
                    <a:pt x="306" y="1289"/>
                  </a:cubicBezTo>
                  <a:cubicBezTo>
                    <a:pt x="397" y="1473"/>
                    <a:pt x="550" y="1717"/>
                    <a:pt x="764" y="1778"/>
                  </a:cubicBezTo>
                  <a:cubicBezTo>
                    <a:pt x="978" y="1778"/>
                    <a:pt x="1222" y="1717"/>
                    <a:pt x="1405" y="1564"/>
                  </a:cubicBezTo>
                  <a:cubicBezTo>
                    <a:pt x="1589" y="1442"/>
                    <a:pt x="1711" y="1259"/>
                    <a:pt x="1741" y="1076"/>
                  </a:cubicBezTo>
                  <a:cubicBezTo>
                    <a:pt x="1833" y="831"/>
                    <a:pt x="1803" y="617"/>
                    <a:pt x="1711" y="403"/>
                  </a:cubicBezTo>
                  <a:cubicBezTo>
                    <a:pt x="1589" y="190"/>
                    <a:pt x="1405" y="67"/>
                    <a:pt x="1161" y="6"/>
                  </a:cubicBezTo>
                  <a:cubicBezTo>
                    <a:pt x="1133" y="2"/>
                    <a:pt x="1105" y="0"/>
                    <a:pt x="1077"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0" name="Google Shape;710;p28"/>
            <p:cNvSpPr/>
            <p:nvPr/>
          </p:nvSpPr>
          <p:spPr>
            <a:xfrm>
              <a:off x="7024324" y="4114764"/>
              <a:ext cx="132651" cy="101345"/>
            </a:xfrm>
            <a:custGeom>
              <a:avLst/>
              <a:gdLst/>
              <a:ahLst/>
              <a:cxnLst/>
              <a:rect l="l" t="t" r="r" b="b"/>
              <a:pathLst>
                <a:path w="750" h="573" extrusionOk="0">
                  <a:moveTo>
                    <a:pt x="374" y="0"/>
                  </a:moveTo>
                  <a:cubicBezTo>
                    <a:pt x="162" y="0"/>
                    <a:pt x="0" y="243"/>
                    <a:pt x="138" y="436"/>
                  </a:cubicBezTo>
                  <a:cubicBezTo>
                    <a:pt x="179" y="518"/>
                    <a:pt x="274" y="572"/>
                    <a:pt x="369" y="572"/>
                  </a:cubicBezTo>
                  <a:cubicBezTo>
                    <a:pt x="417" y="572"/>
                    <a:pt x="464" y="559"/>
                    <a:pt x="505" y="528"/>
                  </a:cubicBezTo>
                  <a:cubicBezTo>
                    <a:pt x="749" y="406"/>
                    <a:pt x="688" y="70"/>
                    <a:pt x="444" y="9"/>
                  </a:cubicBezTo>
                  <a:cubicBezTo>
                    <a:pt x="420" y="3"/>
                    <a:pt x="397" y="0"/>
                    <a:pt x="37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1" name="Google Shape;711;p28"/>
            <p:cNvSpPr/>
            <p:nvPr/>
          </p:nvSpPr>
          <p:spPr>
            <a:xfrm>
              <a:off x="6745587" y="3765103"/>
              <a:ext cx="130351" cy="101345"/>
            </a:xfrm>
            <a:custGeom>
              <a:avLst/>
              <a:gdLst/>
              <a:ahLst/>
              <a:cxnLst/>
              <a:rect l="l" t="t" r="r" b="b"/>
              <a:pathLst>
                <a:path w="737" h="573" extrusionOk="0">
                  <a:moveTo>
                    <a:pt x="408" y="0"/>
                  </a:moveTo>
                  <a:cubicBezTo>
                    <a:pt x="364" y="0"/>
                    <a:pt x="319" y="10"/>
                    <a:pt x="279" y="31"/>
                  </a:cubicBezTo>
                  <a:cubicBezTo>
                    <a:pt x="1" y="208"/>
                    <a:pt x="162" y="572"/>
                    <a:pt x="398" y="572"/>
                  </a:cubicBezTo>
                  <a:cubicBezTo>
                    <a:pt x="448" y="572"/>
                    <a:pt x="501" y="556"/>
                    <a:pt x="554" y="519"/>
                  </a:cubicBezTo>
                  <a:cubicBezTo>
                    <a:pt x="706" y="428"/>
                    <a:pt x="737" y="275"/>
                    <a:pt x="645" y="122"/>
                  </a:cubicBezTo>
                  <a:cubicBezTo>
                    <a:pt x="584" y="41"/>
                    <a:pt x="496" y="0"/>
                    <a:pt x="408"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2" name="Google Shape;712;p28"/>
            <p:cNvSpPr/>
            <p:nvPr/>
          </p:nvSpPr>
          <p:spPr>
            <a:xfrm>
              <a:off x="6540778" y="3813741"/>
              <a:ext cx="297491" cy="448536"/>
            </a:xfrm>
            <a:custGeom>
              <a:avLst/>
              <a:gdLst/>
              <a:ahLst/>
              <a:cxnLst/>
              <a:rect l="l" t="t" r="r" b="b"/>
              <a:pathLst>
                <a:path w="1682" h="2536" extrusionOk="0">
                  <a:moveTo>
                    <a:pt x="1467" y="0"/>
                  </a:moveTo>
                  <a:cubicBezTo>
                    <a:pt x="1345" y="978"/>
                    <a:pt x="826" y="1833"/>
                    <a:pt x="1" y="2352"/>
                  </a:cubicBezTo>
                  <a:lnTo>
                    <a:pt x="123" y="2536"/>
                  </a:lnTo>
                  <a:cubicBezTo>
                    <a:pt x="1009" y="1986"/>
                    <a:pt x="1589" y="1039"/>
                    <a:pt x="1681"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3" name="Google Shape;713;p28"/>
            <p:cNvSpPr/>
            <p:nvPr/>
          </p:nvSpPr>
          <p:spPr>
            <a:xfrm>
              <a:off x="6584110" y="4131743"/>
              <a:ext cx="513446" cy="206228"/>
            </a:xfrm>
            <a:custGeom>
              <a:avLst/>
              <a:gdLst/>
              <a:ahLst/>
              <a:cxnLst/>
              <a:rect l="l" t="t" r="r" b="b"/>
              <a:pathLst>
                <a:path w="2903" h="1166" extrusionOk="0">
                  <a:moveTo>
                    <a:pt x="2273" y="1"/>
                  </a:moveTo>
                  <a:cubicBezTo>
                    <a:pt x="1767" y="1"/>
                    <a:pt x="980" y="187"/>
                    <a:pt x="0" y="1013"/>
                  </a:cubicBezTo>
                  <a:lnTo>
                    <a:pt x="153" y="1165"/>
                  </a:lnTo>
                  <a:cubicBezTo>
                    <a:pt x="1090" y="387"/>
                    <a:pt x="1833" y="223"/>
                    <a:pt x="2293" y="223"/>
                  </a:cubicBezTo>
                  <a:cubicBezTo>
                    <a:pt x="2627" y="223"/>
                    <a:pt x="2811" y="310"/>
                    <a:pt x="2811" y="310"/>
                  </a:cubicBezTo>
                  <a:lnTo>
                    <a:pt x="2902" y="127"/>
                  </a:lnTo>
                  <a:cubicBezTo>
                    <a:pt x="2889" y="113"/>
                    <a:pt x="2665" y="1"/>
                    <a:pt x="2273"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4" name="Google Shape;714;p28"/>
            <p:cNvSpPr/>
            <p:nvPr/>
          </p:nvSpPr>
          <p:spPr>
            <a:xfrm>
              <a:off x="5887090" y="3981231"/>
              <a:ext cx="924133" cy="773265"/>
            </a:xfrm>
            <a:custGeom>
              <a:avLst/>
              <a:gdLst/>
              <a:ahLst/>
              <a:cxnLst/>
              <a:rect l="l" t="t" r="r" b="b"/>
              <a:pathLst>
                <a:path w="5225" h="4372" extrusionOk="0">
                  <a:moveTo>
                    <a:pt x="3422" y="0"/>
                  </a:moveTo>
                  <a:cubicBezTo>
                    <a:pt x="2658" y="428"/>
                    <a:pt x="1956" y="947"/>
                    <a:pt x="1284" y="1497"/>
                  </a:cubicBezTo>
                  <a:cubicBezTo>
                    <a:pt x="825" y="1894"/>
                    <a:pt x="459" y="2413"/>
                    <a:pt x="184" y="2933"/>
                  </a:cubicBezTo>
                  <a:cubicBezTo>
                    <a:pt x="1" y="3238"/>
                    <a:pt x="31" y="3605"/>
                    <a:pt x="275" y="3880"/>
                  </a:cubicBezTo>
                  <a:cubicBezTo>
                    <a:pt x="390" y="4166"/>
                    <a:pt x="665" y="4371"/>
                    <a:pt x="975" y="4371"/>
                  </a:cubicBezTo>
                  <a:cubicBezTo>
                    <a:pt x="996" y="4371"/>
                    <a:pt x="1018" y="4370"/>
                    <a:pt x="1039" y="4369"/>
                  </a:cubicBezTo>
                  <a:cubicBezTo>
                    <a:pt x="1681" y="4369"/>
                    <a:pt x="2292" y="4246"/>
                    <a:pt x="2872" y="4032"/>
                  </a:cubicBezTo>
                  <a:cubicBezTo>
                    <a:pt x="3636" y="3696"/>
                    <a:pt x="4369" y="3299"/>
                    <a:pt x="5072" y="2841"/>
                  </a:cubicBezTo>
                  <a:cubicBezTo>
                    <a:pt x="5224" y="2291"/>
                    <a:pt x="4705" y="2597"/>
                    <a:pt x="4491" y="2261"/>
                  </a:cubicBezTo>
                  <a:cubicBezTo>
                    <a:pt x="4308" y="1894"/>
                    <a:pt x="4216" y="1925"/>
                    <a:pt x="4002" y="1589"/>
                  </a:cubicBezTo>
                  <a:cubicBezTo>
                    <a:pt x="3789" y="1222"/>
                    <a:pt x="4155" y="1008"/>
                    <a:pt x="3941" y="672"/>
                  </a:cubicBezTo>
                  <a:cubicBezTo>
                    <a:pt x="3727" y="306"/>
                    <a:pt x="3972" y="122"/>
                    <a:pt x="3422"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715" name="Google Shape;715;p28"/>
          <p:cNvGrpSpPr/>
          <p:nvPr/>
        </p:nvGrpSpPr>
        <p:grpSpPr>
          <a:xfrm flipH="1">
            <a:off x="6071240" y="5081304"/>
            <a:ext cx="1768475" cy="893517"/>
            <a:chOff x="1866724" y="1193292"/>
            <a:chExt cx="6154785" cy="3109690"/>
          </a:xfrm>
        </p:grpSpPr>
        <p:sp>
          <p:nvSpPr>
            <p:cNvPr id="716" name="Google Shape;716;p2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7" name="Google Shape;717;p2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18" name="Google Shape;718;p28"/>
          <p:cNvSpPr/>
          <p:nvPr/>
        </p:nvSpPr>
        <p:spPr>
          <a:xfrm flipH="1">
            <a:off x="8983884" y="824102"/>
            <a:ext cx="3256121" cy="898593"/>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9" name="Google Shape;719;p28"/>
          <p:cNvSpPr/>
          <p:nvPr/>
        </p:nvSpPr>
        <p:spPr>
          <a:xfrm flipH="1">
            <a:off x="11020599" y="21161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0" name="Google Shape;720;p28"/>
          <p:cNvSpPr/>
          <p:nvPr/>
        </p:nvSpPr>
        <p:spPr>
          <a:xfrm flipH="1">
            <a:off x="410466" y="719348"/>
            <a:ext cx="1588399" cy="43844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04159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21"/>
        <p:cNvGrpSpPr/>
        <p:nvPr/>
      </p:nvGrpSpPr>
      <p:grpSpPr>
        <a:xfrm>
          <a:off x="0" y="0"/>
          <a:ext cx="0" cy="0"/>
          <a:chOff x="0" y="0"/>
          <a:chExt cx="0" cy="0"/>
        </a:xfrm>
      </p:grpSpPr>
      <p:sp>
        <p:nvSpPr>
          <p:cNvPr id="722" name="Google Shape;722;p29"/>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4099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23"/>
        <p:cNvGrpSpPr/>
        <p:nvPr/>
      </p:nvGrpSpPr>
      <p:grpSpPr>
        <a:xfrm>
          <a:off x="0" y="0"/>
          <a:ext cx="0" cy="0"/>
          <a:chOff x="0" y="0"/>
          <a:chExt cx="0" cy="0"/>
        </a:xfrm>
      </p:grpSpPr>
      <p:grpSp>
        <p:nvGrpSpPr>
          <p:cNvPr id="724" name="Google Shape;724;p30"/>
          <p:cNvGrpSpPr/>
          <p:nvPr/>
        </p:nvGrpSpPr>
        <p:grpSpPr>
          <a:xfrm>
            <a:off x="-331600" y="5576299"/>
            <a:ext cx="12854800" cy="1281716"/>
            <a:chOff x="-248700" y="4182223"/>
            <a:chExt cx="9641100" cy="961287"/>
          </a:xfrm>
        </p:grpSpPr>
        <p:grpSp>
          <p:nvGrpSpPr>
            <p:cNvPr id="725" name="Google Shape;725;p30"/>
            <p:cNvGrpSpPr/>
            <p:nvPr/>
          </p:nvGrpSpPr>
          <p:grpSpPr>
            <a:xfrm>
              <a:off x="-248629" y="4462202"/>
              <a:ext cx="9640980" cy="681308"/>
              <a:chOff x="131200" y="4480088"/>
              <a:chExt cx="8881603" cy="627644"/>
            </a:xfrm>
          </p:grpSpPr>
          <p:sp>
            <p:nvSpPr>
              <p:cNvPr id="726" name="Google Shape;726;p30"/>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7" name="Google Shape;727;p30"/>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8" name="Google Shape;728;p30"/>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29" name="Google Shape;729;p30"/>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30" name="Google Shape;730;p30"/>
          <p:cNvSpPr txBox="1">
            <a:spLocks noGrp="1"/>
          </p:cNvSpPr>
          <p:nvPr>
            <p:ph type="title"/>
          </p:nvPr>
        </p:nvSpPr>
        <p:spPr>
          <a:xfrm>
            <a:off x="950967" y="719333"/>
            <a:ext cx="10290000" cy="763600"/>
          </a:xfrm>
          <a:prstGeom prst="rect">
            <a:avLst/>
          </a:prstGeom>
        </p:spPr>
        <p:txBody>
          <a:bodyPr spcFirstLastPara="1" wrap="square" lIns="91423" tIns="91423" rIns="91423" bIns="91423"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31" name="Google Shape;731;p30"/>
          <p:cNvGrpSpPr/>
          <p:nvPr/>
        </p:nvGrpSpPr>
        <p:grpSpPr>
          <a:xfrm>
            <a:off x="195170" y="4921519"/>
            <a:ext cx="1511615" cy="763740"/>
            <a:chOff x="1866724" y="1193292"/>
            <a:chExt cx="6154785" cy="3109690"/>
          </a:xfrm>
        </p:grpSpPr>
        <p:sp>
          <p:nvSpPr>
            <p:cNvPr id="732" name="Google Shape;732;p30"/>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3" name="Google Shape;733;p30"/>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34" name="Google Shape;734;p30"/>
          <p:cNvSpPr/>
          <p:nvPr/>
        </p:nvSpPr>
        <p:spPr>
          <a:xfrm flipH="1">
            <a:off x="10564707" y="880699"/>
            <a:ext cx="1813093" cy="500360"/>
          </a:xfrm>
          <a:custGeom>
            <a:avLst/>
            <a:gdLst/>
            <a:ahLst/>
            <a:cxnLst/>
            <a:rect l="l" t="t" r="r" b="b"/>
            <a:pathLst>
              <a:path w="97130" h="26805" extrusionOk="0">
                <a:moveTo>
                  <a:pt x="48861" y="1"/>
                </a:moveTo>
                <a:cubicBezTo>
                  <a:pt x="48691" y="1"/>
                  <a:pt x="48520" y="3"/>
                  <a:pt x="48350" y="8"/>
                </a:cubicBezTo>
                <a:cubicBezTo>
                  <a:pt x="39878" y="259"/>
                  <a:pt x="32681" y="6272"/>
                  <a:pt x="30940" y="14582"/>
                </a:cubicBezTo>
                <a:cubicBezTo>
                  <a:pt x="28784" y="13049"/>
                  <a:pt x="26326" y="12326"/>
                  <a:pt x="23903" y="12326"/>
                </a:cubicBezTo>
                <a:cubicBezTo>
                  <a:pt x="19430" y="12326"/>
                  <a:pt x="15075" y="14793"/>
                  <a:pt x="12956" y="19194"/>
                </a:cubicBezTo>
                <a:cubicBezTo>
                  <a:pt x="11685" y="18597"/>
                  <a:pt x="10356" y="18317"/>
                  <a:pt x="9052" y="18317"/>
                </a:cubicBezTo>
                <a:cubicBezTo>
                  <a:pt x="5183" y="18317"/>
                  <a:pt x="1538" y="20784"/>
                  <a:pt x="303" y="24758"/>
                </a:cubicBezTo>
                <a:cubicBezTo>
                  <a:pt x="0" y="25772"/>
                  <a:pt x="756" y="26804"/>
                  <a:pt x="1819" y="26804"/>
                </a:cubicBezTo>
                <a:cubicBezTo>
                  <a:pt x="1828" y="26804"/>
                  <a:pt x="1837" y="26804"/>
                  <a:pt x="1846" y="26804"/>
                </a:cubicBezTo>
                <a:lnTo>
                  <a:pt x="95284" y="26804"/>
                </a:lnTo>
                <a:cubicBezTo>
                  <a:pt x="95293" y="26804"/>
                  <a:pt x="95302" y="26804"/>
                  <a:pt x="95311" y="26804"/>
                </a:cubicBezTo>
                <a:cubicBezTo>
                  <a:pt x="96374" y="26804"/>
                  <a:pt x="97130" y="25772"/>
                  <a:pt x="96827" y="24758"/>
                </a:cubicBezTo>
                <a:cubicBezTo>
                  <a:pt x="95567" y="20741"/>
                  <a:pt x="91896" y="18319"/>
                  <a:pt x="88069" y="18319"/>
                </a:cubicBezTo>
                <a:cubicBezTo>
                  <a:pt x="86390" y="18319"/>
                  <a:pt x="84681" y="18785"/>
                  <a:pt x="83133" y="19786"/>
                </a:cubicBezTo>
                <a:cubicBezTo>
                  <a:pt x="81166" y="15098"/>
                  <a:pt x="76639" y="12319"/>
                  <a:pt x="71903" y="12319"/>
                </a:cubicBezTo>
                <a:cubicBezTo>
                  <a:pt x="70112" y="12319"/>
                  <a:pt x="68291" y="12716"/>
                  <a:pt x="66567" y="13559"/>
                </a:cubicBezTo>
                <a:cubicBezTo>
                  <a:pt x="64404" y="5539"/>
                  <a:pt x="57139" y="1"/>
                  <a:pt x="48861" y="1"/>
                </a:cubicBezTo>
                <a:close/>
              </a:path>
            </a:pathLst>
          </a:custGeom>
          <a:solidFill>
            <a:schemeClr val="accent5"/>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13572118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35"/>
        <p:cNvGrpSpPr/>
        <p:nvPr/>
      </p:nvGrpSpPr>
      <p:grpSpPr>
        <a:xfrm>
          <a:off x="0" y="0"/>
          <a:ext cx="0" cy="0"/>
          <a:chOff x="0" y="0"/>
          <a:chExt cx="0" cy="0"/>
        </a:xfrm>
      </p:grpSpPr>
      <p:grpSp>
        <p:nvGrpSpPr>
          <p:cNvPr id="736" name="Google Shape;736;p31"/>
          <p:cNvGrpSpPr/>
          <p:nvPr/>
        </p:nvGrpSpPr>
        <p:grpSpPr>
          <a:xfrm flipH="1">
            <a:off x="5749402" y="3531523"/>
            <a:ext cx="7748415" cy="2195639"/>
            <a:chOff x="664583" y="2178018"/>
            <a:chExt cx="7577664" cy="2147253"/>
          </a:xfrm>
        </p:grpSpPr>
        <p:sp>
          <p:nvSpPr>
            <p:cNvPr id="737" name="Google Shape;737;p31"/>
            <p:cNvSpPr/>
            <p:nvPr/>
          </p:nvSpPr>
          <p:spPr>
            <a:xfrm>
              <a:off x="5273338" y="2815889"/>
              <a:ext cx="2968910" cy="1502773"/>
            </a:xfrm>
            <a:custGeom>
              <a:avLst/>
              <a:gdLst/>
              <a:ahLst/>
              <a:cxnLst/>
              <a:rect l="l" t="t" r="r" b="b"/>
              <a:pathLst>
                <a:path w="112480" h="56934" extrusionOk="0">
                  <a:moveTo>
                    <a:pt x="50577" y="1"/>
                  </a:moveTo>
                  <a:cubicBezTo>
                    <a:pt x="50438" y="1"/>
                    <a:pt x="50299" y="7"/>
                    <a:pt x="50161" y="22"/>
                  </a:cubicBezTo>
                  <a:cubicBezTo>
                    <a:pt x="48328" y="205"/>
                    <a:pt x="46434" y="235"/>
                    <a:pt x="44662" y="602"/>
                  </a:cubicBezTo>
                  <a:cubicBezTo>
                    <a:pt x="44056" y="717"/>
                    <a:pt x="43407" y="739"/>
                    <a:pt x="42746" y="739"/>
                  </a:cubicBezTo>
                  <a:cubicBezTo>
                    <a:pt x="42335" y="739"/>
                    <a:pt x="41920" y="730"/>
                    <a:pt x="41506" y="730"/>
                  </a:cubicBezTo>
                  <a:cubicBezTo>
                    <a:pt x="40641" y="730"/>
                    <a:pt x="39786" y="768"/>
                    <a:pt x="39011" y="999"/>
                  </a:cubicBezTo>
                  <a:cubicBezTo>
                    <a:pt x="37269" y="1518"/>
                    <a:pt x="35895" y="3412"/>
                    <a:pt x="34215" y="4115"/>
                  </a:cubicBezTo>
                  <a:cubicBezTo>
                    <a:pt x="32534" y="4818"/>
                    <a:pt x="30640" y="5154"/>
                    <a:pt x="29021" y="6009"/>
                  </a:cubicBezTo>
                  <a:cubicBezTo>
                    <a:pt x="27402" y="6895"/>
                    <a:pt x="25264" y="7048"/>
                    <a:pt x="23736" y="8056"/>
                  </a:cubicBezTo>
                  <a:cubicBezTo>
                    <a:pt x="22209" y="9094"/>
                    <a:pt x="22148" y="12119"/>
                    <a:pt x="20743" y="13280"/>
                  </a:cubicBezTo>
                  <a:cubicBezTo>
                    <a:pt x="19307" y="14440"/>
                    <a:pt x="17596" y="15204"/>
                    <a:pt x="16313" y="16487"/>
                  </a:cubicBezTo>
                  <a:cubicBezTo>
                    <a:pt x="15000" y="17770"/>
                    <a:pt x="12861" y="18351"/>
                    <a:pt x="11700" y="19756"/>
                  </a:cubicBezTo>
                  <a:cubicBezTo>
                    <a:pt x="10540" y="21161"/>
                    <a:pt x="10540" y="23483"/>
                    <a:pt x="9531" y="25010"/>
                  </a:cubicBezTo>
                  <a:cubicBezTo>
                    <a:pt x="8523" y="26538"/>
                    <a:pt x="6477" y="27454"/>
                    <a:pt x="5591" y="29073"/>
                  </a:cubicBezTo>
                  <a:cubicBezTo>
                    <a:pt x="4735" y="30692"/>
                    <a:pt x="3697" y="32311"/>
                    <a:pt x="2994" y="34022"/>
                  </a:cubicBezTo>
                  <a:cubicBezTo>
                    <a:pt x="2291" y="35702"/>
                    <a:pt x="1619" y="37504"/>
                    <a:pt x="1100" y="39276"/>
                  </a:cubicBezTo>
                  <a:cubicBezTo>
                    <a:pt x="550" y="41048"/>
                    <a:pt x="672" y="43003"/>
                    <a:pt x="336" y="44805"/>
                  </a:cubicBezTo>
                  <a:cubicBezTo>
                    <a:pt x="0" y="46608"/>
                    <a:pt x="1589" y="48624"/>
                    <a:pt x="1406" y="50487"/>
                  </a:cubicBezTo>
                  <a:cubicBezTo>
                    <a:pt x="1222" y="52320"/>
                    <a:pt x="61" y="52992"/>
                    <a:pt x="61" y="54856"/>
                  </a:cubicBezTo>
                  <a:cubicBezTo>
                    <a:pt x="2566" y="55711"/>
                    <a:pt x="2383" y="56933"/>
                    <a:pt x="5041" y="56933"/>
                  </a:cubicBezTo>
                  <a:cubicBezTo>
                    <a:pt x="7699" y="56933"/>
                    <a:pt x="7729" y="55222"/>
                    <a:pt x="10356" y="55222"/>
                  </a:cubicBezTo>
                  <a:cubicBezTo>
                    <a:pt x="13014" y="55222"/>
                    <a:pt x="13044" y="54673"/>
                    <a:pt x="15702" y="54673"/>
                  </a:cubicBezTo>
                  <a:cubicBezTo>
                    <a:pt x="18360" y="54673"/>
                    <a:pt x="18360" y="54948"/>
                    <a:pt x="21018" y="54948"/>
                  </a:cubicBezTo>
                  <a:cubicBezTo>
                    <a:pt x="23675" y="54948"/>
                    <a:pt x="23706" y="56597"/>
                    <a:pt x="26364" y="56597"/>
                  </a:cubicBezTo>
                  <a:cubicBezTo>
                    <a:pt x="29052" y="56597"/>
                    <a:pt x="29052" y="55589"/>
                    <a:pt x="31679" y="55589"/>
                  </a:cubicBezTo>
                  <a:cubicBezTo>
                    <a:pt x="34337" y="55589"/>
                    <a:pt x="34367" y="56628"/>
                    <a:pt x="37025" y="56628"/>
                  </a:cubicBezTo>
                  <a:cubicBezTo>
                    <a:pt x="39713" y="56628"/>
                    <a:pt x="39713" y="56903"/>
                    <a:pt x="42340" y="56903"/>
                  </a:cubicBezTo>
                  <a:cubicBezTo>
                    <a:pt x="44998" y="56903"/>
                    <a:pt x="45029" y="55253"/>
                    <a:pt x="47686" y="55253"/>
                  </a:cubicBezTo>
                  <a:cubicBezTo>
                    <a:pt x="50375" y="55253"/>
                    <a:pt x="50375" y="56811"/>
                    <a:pt x="53032" y="56811"/>
                  </a:cubicBezTo>
                  <a:cubicBezTo>
                    <a:pt x="55690" y="56811"/>
                    <a:pt x="55690" y="56567"/>
                    <a:pt x="58378" y="56567"/>
                  </a:cubicBezTo>
                  <a:cubicBezTo>
                    <a:pt x="61036" y="56567"/>
                    <a:pt x="61036" y="56475"/>
                    <a:pt x="63694" y="56475"/>
                  </a:cubicBezTo>
                  <a:cubicBezTo>
                    <a:pt x="66351" y="56475"/>
                    <a:pt x="66382" y="55803"/>
                    <a:pt x="69040" y="55803"/>
                  </a:cubicBezTo>
                  <a:cubicBezTo>
                    <a:pt x="71728" y="55803"/>
                    <a:pt x="71728" y="56811"/>
                    <a:pt x="74386" y="56811"/>
                  </a:cubicBezTo>
                  <a:cubicBezTo>
                    <a:pt x="77074" y="56811"/>
                    <a:pt x="77074" y="54856"/>
                    <a:pt x="79732" y="54856"/>
                  </a:cubicBezTo>
                  <a:cubicBezTo>
                    <a:pt x="82420" y="54856"/>
                    <a:pt x="82420" y="56017"/>
                    <a:pt x="85047" y="56017"/>
                  </a:cubicBezTo>
                  <a:cubicBezTo>
                    <a:pt x="87705" y="56017"/>
                    <a:pt x="87735" y="56353"/>
                    <a:pt x="90393" y="56353"/>
                  </a:cubicBezTo>
                  <a:cubicBezTo>
                    <a:pt x="93081" y="56353"/>
                    <a:pt x="93081" y="55528"/>
                    <a:pt x="95739" y="55528"/>
                  </a:cubicBezTo>
                  <a:cubicBezTo>
                    <a:pt x="98427" y="55528"/>
                    <a:pt x="98427" y="56078"/>
                    <a:pt x="101085" y="56078"/>
                  </a:cubicBezTo>
                  <a:cubicBezTo>
                    <a:pt x="103101" y="56078"/>
                    <a:pt x="103605" y="55768"/>
                    <a:pt x="104853" y="55768"/>
                  </a:cubicBezTo>
                  <a:cubicBezTo>
                    <a:pt x="105268" y="55768"/>
                    <a:pt x="105767" y="55803"/>
                    <a:pt x="106431" y="55895"/>
                  </a:cubicBezTo>
                  <a:cubicBezTo>
                    <a:pt x="108028" y="56145"/>
                    <a:pt x="108680" y="56480"/>
                    <a:pt x="109577" y="56480"/>
                  </a:cubicBezTo>
                  <a:cubicBezTo>
                    <a:pt x="110104" y="56480"/>
                    <a:pt x="110716" y="56364"/>
                    <a:pt x="111655" y="56047"/>
                  </a:cubicBezTo>
                  <a:cubicBezTo>
                    <a:pt x="111655" y="54184"/>
                    <a:pt x="112480" y="52045"/>
                    <a:pt x="112327" y="50243"/>
                  </a:cubicBezTo>
                  <a:cubicBezTo>
                    <a:pt x="112144" y="48441"/>
                    <a:pt x="111472" y="46577"/>
                    <a:pt x="111105" y="44775"/>
                  </a:cubicBezTo>
                  <a:cubicBezTo>
                    <a:pt x="110769" y="43003"/>
                    <a:pt x="108936" y="41537"/>
                    <a:pt x="108417" y="39826"/>
                  </a:cubicBezTo>
                  <a:cubicBezTo>
                    <a:pt x="107897" y="38085"/>
                    <a:pt x="107317" y="36374"/>
                    <a:pt x="106614" y="34694"/>
                  </a:cubicBezTo>
                  <a:cubicBezTo>
                    <a:pt x="105912" y="33014"/>
                    <a:pt x="106767" y="30570"/>
                    <a:pt x="105912" y="28951"/>
                  </a:cubicBezTo>
                  <a:cubicBezTo>
                    <a:pt x="105026" y="27362"/>
                    <a:pt x="104201" y="25560"/>
                    <a:pt x="103193" y="24063"/>
                  </a:cubicBezTo>
                  <a:cubicBezTo>
                    <a:pt x="102185" y="22536"/>
                    <a:pt x="100321" y="21497"/>
                    <a:pt x="99161" y="20092"/>
                  </a:cubicBezTo>
                  <a:cubicBezTo>
                    <a:pt x="98000" y="18687"/>
                    <a:pt x="95678" y="18381"/>
                    <a:pt x="94364" y="17098"/>
                  </a:cubicBezTo>
                  <a:cubicBezTo>
                    <a:pt x="93081" y="15784"/>
                    <a:pt x="93326" y="12760"/>
                    <a:pt x="91921" y="11599"/>
                  </a:cubicBezTo>
                  <a:cubicBezTo>
                    <a:pt x="90515" y="10469"/>
                    <a:pt x="87796" y="10988"/>
                    <a:pt x="86269" y="9950"/>
                  </a:cubicBezTo>
                  <a:cubicBezTo>
                    <a:pt x="84742" y="8942"/>
                    <a:pt x="84222" y="6223"/>
                    <a:pt x="82603" y="5368"/>
                  </a:cubicBezTo>
                  <a:cubicBezTo>
                    <a:pt x="82051" y="5076"/>
                    <a:pt x="81392" y="5001"/>
                    <a:pt x="80697" y="5001"/>
                  </a:cubicBezTo>
                  <a:cubicBezTo>
                    <a:pt x="79962" y="5001"/>
                    <a:pt x="79187" y="5085"/>
                    <a:pt x="78454" y="5085"/>
                  </a:cubicBezTo>
                  <a:cubicBezTo>
                    <a:pt x="77847" y="5085"/>
                    <a:pt x="77270" y="5027"/>
                    <a:pt x="76769" y="4818"/>
                  </a:cubicBezTo>
                  <a:cubicBezTo>
                    <a:pt x="75058" y="4115"/>
                    <a:pt x="73439" y="3474"/>
                    <a:pt x="71667" y="2954"/>
                  </a:cubicBezTo>
                  <a:cubicBezTo>
                    <a:pt x="69895" y="2404"/>
                    <a:pt x="68123" y="2496"/>
                    <a:pt x="66321" y="2129"/>
                  </a:cubicBezTo>
                  <a:cubicBezTo>
                    <a:pt x="64519" y="1763"/>
                    <a:pt x="62900" y="1243"/>
                    <a:pt x="61036" y="1091"/>
                  </a:cubicBezTo>
                  <a:cubicBezTo>
                    <a:pt x="59638" y="953"/>
                    <a:pt x="58344" y="936"/>
                    <a:pt x="57011" y="936"/>
                  </a:cubicBezTo>
                  <a:cubicBezTo>
                    <a:pt x="56566" y="936"/>
                    <a:pt x="56118" y="938"/>
                    <a:pt x="55660" y="938"/>
                  </a:cubicBezTo>
                  <a:cubicBezTo>
                    <a:pt x="53939" y="938"/>
                    <a:pt x="52245" y="1"/>
                    <a:pt x="50577"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8" name="Google Shape;738;p31"/>
            <p:cNvSpPr/>
            <p:nvPr/>
          </p:nvSpPr>
          <p:spPr>
            <a:xfrm>
              <a:off x="664583" y="2178018"/>
              <a:ext cx="4227389" cy="2147253"/>
            </a:xfrm>
            <a:custGeom>
              <a:avLst/>
              <a:gdLst/>
              <a:ahLst/>
              <a:cxnLst/>
              <a:rect l="l" t="t" r="r" b="b"/>
              <a:pathLst>
                <a:path w="149841" h="76110" extrusionOk="0">
                  <a:moveTo>
                    <a:pt x="72562" y="0"/>
                  </a:moveTo>
                  <a:cubicBezTo>
                    <a:pt x="72200" y="0"/>
                    <a:pt x="71840" y="4"/>
                    <a:pt x="71484" y="14"/>
                  </a:cubicBezTo>
                  <a:cubicBezTo>
                    <a:pt x="70384" y="45"/>
                    <a:pt x="69376" y="1205"/>
                    <a:pt x="68276" y="1297"/>
                  </a:cubicBezTo>
                  <a:cubicBezTo>
                    <a:pt x="67207" y="1389"/>
                    <a:pt x="66107" y="1328"/>
                    <a:pt x="65038" y="1480"/>
                  </a:cubicBezTo>
                  <a:cubicBezTo>
                    <a:pt x="63969" y="1603"/>
                    <a:pt x="62839" y="1480"/>
                    <a:pt x="61770" y="1664"/>
                  </a:cubicBezTo>
                  <a:cubicBezTo>
                    <a:pt x="61588" y="1696"/>
                    <a:pt x="61400" y="1708"/>
                    <a:pt x="61207" y="1708"/>
                  </a:cubicBezTo>
                  <a:cubicBezTo>
                    <a:pt x="60542" y="1708"/>
                    <a:pt x="59826" y="1559"/>
                    <a:pt x="59153" y="1559"/>
                  </a:cubicBezTo>
                  <a:cubicBezTo>
                    <a:pt x="58908" y="1559"/>
                    <a:pt x="58669" y="1579"/>
                    <a:pt x="58440" y="1633"/>
                  </a:cubicBezTo>
                  <a:cubicBezTo>
                    <a:pt x="57371" y="1847"/>
                    <a:pt x="56485" y="2794"/>
                    <a:pt x="55416" y="3069"/>
                  </a:cubicBezTo>
                  <a:cubicBezTo>
                    <a:pt x="54377" y="3374"/>
                    <a:pt x="53491" y="4138"/>
                    <a:pt x="52452" y="4444"/>
                  </a:cubicBezTo>
                  <a:cubicBezTo>
                    <a:pt x="51414" y="4780"/>
                    <a:pt x="50314" y="4902"/>
                    <a:pt x="49306" y="5299"/>
                  </a:cubicBezTo>
                  <a:cubicBezTo>
                    <a:pt x="48298" y="5665"/>
                    <a:pt x="46984" y="5299"/>
                    <a:pt x="45976" y="5727"/>
                  </a:cubicBezTo>
                  <a:cubicBezTo>
                    <a:pt x="44968" y="6154"/>
                    <a:pt x="43899" y="6460"/>
                    <a:pt x="42921" y="6918"/>
                  </a:cubicBezTo>
                  <a:cubicBezTo>
                    <a:pt x="41944" y="7376"/>
                    <a:pt x="41455" y="8904"/>
                    <a:pt x="40508" y="9392"/>
                  </a:cubicBezTo>
                  <a:cubicBezTo>
                    <a:pt x="39530" y="9881"/>
                    <a:pt x="38400" y="10034"/>
                    <a:pt x="37453" y="10584"/>
                  </a:cubicBezTo>
                  <a:cubicBezTo>
                    <a:pt x="36506" y="11134"/>
                    <a:pt x="35529" y="11653"/>
                    <a:pt x="34612" y="12233"/>
                  </a:cubicBezTo>
                  <a:cubicBezTo>
                    <a:pt x="33726" y="12814"/>
                    <a:pt x="32688" y="13241"/>
                    <a:pt x="31802" y="13852"/>
                  </a:cubicBezTo>
                  <a:cubicBezTo>
                    <a:pt x="30916" y="14494"/>
                    <a:pt x="29816" y="14861"/>
                    <a:pt x="28930" y="15502"/>
                  </a:cubicBezTo>
                  <a:cubicBezTo>
                    <a:pt x="28075" y="16174"/>
                    <a:pt x="27739" y="17518"/>
                    <a:pt x="26914" y="18190"/>
                  </a:cubicBezTo>
                  <a:cubicBezTo>
                    <a:pt x="26089" y="18862"/>
                    <a:pt x="25234" y="19565"/>
                    <a:pt x="24439" y="20298"/>
                  </a:cubicBezTo>
                  <a:cubicBezTo>
                    <a:pt x="23645" y="21031"/>
                    <a:pt x="22270" y="21184"/>
                    <a:pt x="21507" y="21948"/>
                  </a:cubicBezTo>
                  <a:cubicBezTo>
                    <a:pt x="20743" y="22711"/>
                    <a:pt x="20804" y="24269"/>
                    <a:pt x="20071" y="25094"/>
                  </a:cubicBezTo>
                  <a:cubicBezTo>
                    <a:pt x="19338" y="25888"/>
                    <a:pt x="18880" y="26897"/>
                    <a:pt x="18177" y="27721"/>
                  </a:cubicBezTo>
                  <a:cubicBezTo>
                    <a:pt x="17444" y="28546"/>
                    <a:pt x="16069" y="28791"/>
                    <a:pt x="15397" y="29646"/>
                  </a:cubicBezTo>
                  <a:cubicBezTo>
                    <a:pt x="14725" y="30532"/>
                    <a:pt x="13564" y="31051"/>
                    <a:pt x="12953" y="31937"/>
                  </a:cubicBezTo>
                  <a:cubicBezTo>
                    <a:pt x="12342" y="32853"/>
                    <a:pt x="12067" y="34014"/>
                    <a:pt x="11487" y="34931"/>
                  </a:cubicBezTo>
                  <a:cubicBezTo>
                    <a:pt x="10906" y="35847"/>
                    <a:pt x="9990" y="36580"/>
                    <a:pt x="9471" y="37527"/>
                  </a:cubicBezTo>
                  <a:cubicBezTo>
                    <a:pt x="8921" y="38474"/>
                    <a:pt x="9593" y="40093"/>
                    <a:pt x="9074" y="41040"/>
                  </a:cubicBezTo>
                  <a:cubicBezTo>
                    <a:pt x="8554" y="42018"/>
                    <a:pt x="6813" y="42354"/>
                    <a:pt x="6355" y="43332"/>
                  </a:cubicBezTo>
                  <a:cubicBezTo>
                    <a:pt x="5897" y="44309"/>
                    <a:pt x="6660" y="45837"/>
                    <a:pt x="6233" y="46845"/>
                  </a:cubicBezTo>
                  <a:cubicBezTo>
                    <a:pt x="5835" y="47853"/>
                    <a:pt x="5072" y="48708"/>
                    <a:pt x="4675" y="49716"/>
                  </a:cubicBezTo>
                  <a:cubicBezTo>
                    <a:pt x="4308" y="50755"/>
                    <a:pt x="4675" y="52007"/>
                    <a:pt x="4339" y="53046"/>
                  </a:cubicBezTo>
                  <a:cubicBezTo>
                    <a:pt x="4003" y="54085"/>
                    <a:pt x="2078" y="54634"/>
                    <a:pt x="1803" y="55673"/>
                  </a:cubicBezTo>
                  <a:cubicBezTo>
                    <a:pt x="1559" y="56742"/>
                    <a:pt x="2170" y="58025"/>
                    <a:pt x="1925" y="59064"/>
                  </a:cubicBezTo>
                  <a:cubicBezTo>
                    <a:pt x="1681" y="60133"/>
                    <a:pt x="887" y="61080"/>
                    <a:pt x="703" y="62149"/>
                  </a:cubicBezTo>
                  <a:cubicBezTo>
                    <a:pt x="489" y="63249"/>
                    <a:pt x="276" y="64318"/>
                    <a:pt x="153" y="65388"/>
                  </a:cubicBezTo>
                  <a:cubicBezTo>
                    <a:pt x="1" y="66487"/>
                    <a:pt x="184" y="67618"/>
                    <a:pt x="92" y="68687"/>
                  </a:cubicBezTo>
                  <a:cubicBezTo>
                    <a:pt x="1" y="69786"/>
                    <a:pt x="1131" y="70917"/>
                    <a:pt x="1100" y="72017"/>
                  </a:cubicBezTo>
                  <a:cubicBezTo>
                    <a:pt x="1039" y="73086"/>
                    <a:pt x="337" y="73574"/>
                    <a:pt x="337" y="74674"/>
                  </a:cubicBezTo>
                  <a:cubicBezTo>
                    <a:pt x="1864" y="75163"/>
                    <a:pt x="1742" y="75530"/>
                    <a:pt x="3392" y="75530"/>
                  </a:cubicBezTo>
                  <a:cubicBezTo>
                    <a:pt x="5011" y="75530"/>
                    <a:pt x="5011" y="74705"/>
                    <a:pt x="6630" y="74705"/>
                  </a:cubicBezTo>
                  <a:cubicBezTo>
                    <a:pt x="8249" y="74705"/>
                    <a:pt x="8249" y="74827"/>
                    <a:pt x="9868" y="74827"/>
                  </a:cubicBezTo>
                  <a:cubicBezTo>
                    <a:pt x="11487" y="74827"/>
                    <a:pt x="11487" y="75530"/>
                    <a:pt x="13106" y="75530"/>
                  </a:cubicBezTo>
                  <a:cubicBezTo>
                    <a:pt x="14725" y="75530"/>
                    <a:pt x="14725" y="74369"/>
                    <a:pt x="16344" y="74369"/>
                  </a:cubicBezTo>
                  <a:cubicBezTo>
                    <a:pt x="17963" y="74369"/>
                    <a:pt x="17963" y="76079"/>
                    <a:pt x="19582" y="76079"/>
                  </a:cubicBezTo>
                  <a:cubicBezTo>
                    <a:pt x="21201" y="76079"/>
                    <a:pt x="21201" y="75468"/>
                    <a:pt x="22820" y="75468"/>
                  </a:cubicBezTo>
                  <a:cubicBezTo>
                    <a:pt x="24439" y="75468"/>
                    <a:pt x="24439" y="74644"/>
                    <a:pt x="26058" y="74644"/>
                  </a:cubicBezTo>
                  <a:cubicBezTo>
                    <a:pt x="27678" y="74644"/>
                    <a:pt x="27678" y="75957"/>
                    <a:pt x="29297" y="75957"/>
                  </a:cubicBezTo>
                  <a:cubicBezTo>
                    <a:pt x="30916" y="75957"/>
                    <a:pt x="30916" y="76049"/>
                    <a:pt x="32565" y="76049"/>
                  </a:cubicBezTo>
                  <a:cubicBezTo>
                    <a:pt x="34184" y="76049"/>
                    <a:pt x="34184" y="75774"/>
                    <a:pt x="35803" y="75774"/>
                  </a:cubicBezTo>
                  <a:cubicBezTo>
                    <a:pt x="37423" y="75774"/>
                    <a:pt x="37423" y="75652"/>
                    <a:pt x="39042" y="75652"/>
                  </a:cubicBezTo>
                  <a:cubicBezTo>
                    <a:pt x="40661" y="75652"/>
                    <a:pt x="40661" y="74491"/>
                    <a:pt x="42280" y="74491"/>
                  </a:cubicBezTo>
                  <a:cubicBezTo>
                    <a:pt x="43899" y="74491"/>
                    <a:pt x="43899" y="75316"/>
                    <a:pt x="45518" y="75316"/>
                  </a:cubicBezTo>
                  <a:cubicBezTo>
                    <a:pt x="47137" y="75316"/>
                    <a:pt x="47137" y="74369"/>
                    <a:pt x="48756" y="74369"/>
                  </a:cubicBezTo>
                  <a:cubicBezTo>
                    <a:pt x="50375" y="74369"/>
                    <a:pt x="50375" y="75316"/>
                    <a:pt x="52025" y="75316"/>
                  </a:cubicBezTo>
                  <a:cubicBezTo>
                    <a:pt x="53644" y="75316"/>
                    <a:pt x="53644" y="76018"/>
                    <a:pt x="55232" y="76018"/>
                  </a:cubicBezTo>
                  <a:cubicBezTo>
                    <a:pt x="56851" y="76018"/>
                    <a:pt x="56851" y="74796"/>
                    <a:pt x="58470" y="74796"/>
                  </a:cubicBezTo>
                  <a:cubicBezTo>
                    <a:pt x="60089" y="74796"/>
                    <a:pt x="60120" y="75194"/>
                    <a:pt x="61739" y="75194"/>
                  </a:cubicBezTo>
                  <a:cubicBezTo>
                    <a:pt x="63358" y="75194"/>
                    <a:pt x="63358" y="75468"/>
                    <a:pt x="64977" y="75468"/>
                  </a:cubicBezTo>
                  <a:cubicBezTo>
                    <a:pt x="66596" y="75468"/>
                    <a:pt x="66596" y="75194"/>
                    <a:pt x="68215" y="75194"/>
                  </a:cubicBezTo>
                  <a:cubicBezTo>
                    <a:pt x="69834" y="75194"/>
                    <a:pt x="69834" y="74919"/>
                    <a:pt x="71453" y="74919"/>
                  </a:cubicBezTo>
                  <a:cubicBezTo>
                    <a:pt x="73073" y="74919"/>
                    <a:pt x="73073" y="76079"/>
                    <a:pt x="74722" y="76079"/>
                  </a:cubicBezTo>
                  <a:cubicBezTo>
                    <a:pt x="76341" y="76079"/>
                    <a:pt x="76341" y="74552"/>
                    <a:pt x="77960" y="74552"/>
                  </a:cubicBezTo>
                  <a:cubicBezTo>
                    <a:pt x="79579" y="74552"/>
                    <a:pt x="79579" y="74674"/>
                    <a:pt x="81198" y="74674"/>
                  </a:cubicBezTo>
                  <a:cubicBezTo>
                    <a:pt x="82817" y="74674"/>
                    <a:pt x="82817" y="75743"/>
                    <a:pt x="84437" y="75743"/>
                  </a:cubicBezTo>
                  <a:cubicBezTo>
                    <a:pt x="86056" y="75743"/>
                    <a:pt x="86056" y="75102"/>
                    <a:pt x="87675" y="75102"/>
                  </a:cubicBezTo>
                  <a:cubicBezTo>
                    <a:pt x="89324" y="75102"/>
                    <a:pt x="89324" y="76110"/>
                    <a:pt x="90943" y="76110"/>
                  </a:cubicBezTo>
                  <a:cubicBezTo>
                    <a:pt x="92562" y="76110"/>
                    <a:pt x="92562" y="75071"/>
                    <a:pt x="94181" y="75071"/>
                  </a:cubicBezTo>
                  <a:cubicBezTo>
                    <a:pt x="95801" y="75071"/>
                    <a:pt x="95801" y="75530"/>
                    <a:pt x="97420" y="75530"/>
                  </a:cubicBezTo>
                  <a:lnTo>
                    <a:pt x="100658" y="75530"/>
                  </a:lnTo>
                  <a:cubicBezTo>
                    <a:pt x="102277" y="75530"/>
                    <a:pt x="102277" y="74827"/>
                    <a:pt x="103926" y="74827"/>
                  </a:cubicBezTo>
                  <a:cubicBezTo>
                    <a:pt x="105546" y="74827"/>
                    <a:pt x="105546" y="74919"/>
                    <a:pt x="107165" y="74919"/>
                  </a:cubicBezTo>
                  <a:cubicBezTo>
                    <a:pt x="108784" y="74919"/>
                    <a:pt x="108784" y="74949"/>
                    <a:pt x="110403" y="74949"/>
                  </a:cubicBezTo>
                  <a:cubicBezTo>
                    <a:pt x="112022" y="74949"/>
                    <a:pt x="112022" y="75102"/>
                    <a:pt x="113641" y="75102"/>
                  </a:cubicBezTo>
                  <a:cubicBezTo>
                    <a:pt x="115260" y="75102"/>
                    <a:pt x="115260" y="76079"/>
                    <a:pt x="116879" y="76079"/>
                  </a:cubicBezTo>
                  <a:cubicBezTo>
                    <a:pt x="118529" y="76079"/>
                    <a:pt x="118529" y="74399"/>
                    <a:pt x="120148" y="74399"/>
                  </a:cubicBezTo>
                  <a:cubicBezTo>
                    <a:pt x="121767" y="74399"/>
                    <a:pt x="121767" y="74919"/>
                    <a:pt x="123386" y="74919"/>
                  </a:cubicBezTo>
                  <a:cubicBezTo>
                    <a:pt x="125005" y="74919"/>
                    <a:pt x="125005" y="75102"/>
                    <a:pt x="126624" y="75102"/>
                  </a:cubicBezTo>
                  <a:cubicBezTo>
                    <a:pt x="128243" y="75102"/>
                    <a:pt x="128274" y="74552"/>
                    <a:pt x="129893" y="74552"/>
                  </a:cubicBezTo>
                  <a:cubicBezTo>
                    <a:pt x="131512" y="74552"/>
                    <a:pt x="131512" y="75010"/>
                    <a:pt x="133131" y="75010"/>
                  </a:cubicBezTo>
                  <a:cubicBezTo>
                    <a:pt x="134750" y="75010"/>
                    <a:pt x="134750" y="75285"/>
                    <a:pt x="136369" y="75285"/>
                  </a:cubicBezTo>
                  <a:cubicBezTo>
                    <a:pt x="137988" y="75285"/>
                    <a:pt x="137988" y="75102"/>
                    <a:pt x="139638" y="75102"/>
                  </a:cubicBezTo>
                  <a:cubicBezTo>
                    <a:pt x="141257" y="75102"/>
                    <a:pt x="141257" y="75346"/>
                    <a:pt x="142876" y="75346"/>
                  </a:cubicBezTo>
                  <a:cubicBezTo>
                    <a:pt x="144495" y="75346"/>
                    <a:pt x="144464" y="75743"/>
                    <a:pt x="146114" y="75805"/>
                  </a:cubicBezTo>
                  <a:cubicBezTo>
                    <a:pt x="146218" y="75808"/>
                    <a:pt x="146315" y="75810"/>
                    <a:pt x="146406" y="75810"/>
                  </a:cubicBezTo>
                  <a:cubicBezTo>
                    <a:pt x="147739" y="75810"/>
                    <a:pt x="147833" y="75405"/>
                    <a:pt x="149291" y="74919"/>
                  </a:cubicBezTo>
                  <a:cubicBezTo>
                    <a:pt x="149291" y="73849"/>
                    <a:pt x="149841" y="73025"/>
                    <a:pt x="149780" y="71955"/>
                  </a:cubicBezTo>
                  <a:cubicBezTo>
                    <a:pt x="149749" y="70856"/>
                    <a:pt x="149810" y="69756"/>
                    <a:pt x="149719" y="68656"/>
                  </a:cubicBezTo>
                  <a:cubicBezTo>
                    <a:pt x="149627" y="67587"/>
                    <a:pt x="149535" y="66457"/>
                    <a:pt x="149383" y="65388"/>
                  </a:cubicBezTo>
                  <a:cubicBezTo>
                    <a:pt x="149230" y="64318"/>
                    <a:pt x="148710" y="63280"/>
                    <a:pt x="148527" y="62210"/>
                  </a:cubicBezTo>
                  <a:cubicBezTo>
                    <a:pt x="148344" y="61141"/>
                    <a:pt x="147000" y="60316"/>
                    <a:pt x="146786" y="59247"/>
                  </a:cubicBezTo>
                  <a:cubicBezTo>
                    <a:pt x="146572" y="58209"/>
                    <a:pt x="146542" y="57109"/>
                    <a:pt x="146267" y="56070"/>
                  </a:cubicBezTo>
                  <a:cubicBezTo>
                    <a:pt x="145961" y="55001"/>
                    <a:pt x="146939" y="53596"/>
                    <a:pt x="146603" y="52557"/>
                  </a:cubicBezTo>
                  <a:cubicBezTo>
                    <a:pt x="146267" y="51519"/>
                    <a:pt x="144922" y="50816"/>
                    <a:pt x="144556" y="49808"/>
                  </a:cubicBezTo>
                  <a:cubicBezTo>
                    <a:pt x="144189" y="48800"/>
                    <a:pt x="143487" y="47914"/>
                    <a:pt x="143059" y="46936"/>
                  </a:cubicBezTo>
                  <a:cubicBezTo>
                    <a:pt x="142662" y="45928"/>
                    <a:pt x="142387" y="44890"/>
                    <a:pt x="141929" y="43881"/>
                  </a:cubicBezTo>
                  <a:cubicBezTo>
                    <a:pt x="141470" y="42904"/>
                    <a:pt x="141868" y="41499"/>
                    <a:pt x="141379" y="40552"/>
                  </a:cubicBezTo>
                  <a:cubicBezTo>
                    <a:pt x="140859" y="39574"/>
                    <a:pt x="139821" y="38902"/>
                    <a:pt x="139271" y="37955"/>
                  </a:cubicBezTo>
                  <a:cubicBezTo>
                    <a:pt x="138721" y="37039"/>
                    <a:pt x="138691" y="35756"/>
                    <a:pt x="138110" y="34870"/>
                  </a:cubicBezTo>
                  <a:cubicBezTo>
                    <a:pt x="137530" y="33953"/>
                    <a:pt x="137041" y="32915"/>
                    <a:pt x="136430" y="32029"/>
                  </a:cubicBezTo>
                  <a:cubicBezTo>
                    <a:pt x="135788" y="31143"/>
                    <a:pt x="134353" y="30868"/>
                    <a:pt x="133681" y="29982"/>
                  </a:cubicBezTo>
                  <a:cubicBezTo>
                    <a:pt x="133039" y="29127"/>
                    <a:pt x="133070" y="27691"/>
                    <a:pt x="132367" y="26866"/>
                  </a:cubicBezTo>
                  <a:cubicBezTo>
                    <a:pt x="131695" y="26011"/>
                    <a:pt x="130840" y="25308"/>
                    <a:pt x="130076" y="24483"/>
                  </a:cubicBezTo>
                  <a:cubicBezTo>
                    <a:pt x="129312" y="23689"/>
                    <a:pt x="128548" y="22925"/>
                    <a:pt x="127785" y="22162"/>
                  </a:cubicBezTo>
                  <a:cubicBezTo>
                    <a:pt x="127021" y="21398"/>
                    <a:pt x="125952" y="20940"/>
                    <a:pt x="125158" y="20206"/>
                  </a:cubicBezTo>
                  <a:cubicBezTo>
                    <a:pt x="124363" y="19473"/>
                    <a:pt x="123936" y="18282"/>
                    <a:pt x="123111" y="17579"/>
                  </a:cubicBezTo>
                  <a:cubicBezTo>
                    <a:pt x="122286" y="16877"/>
                    <a:pt x="120698" y="17121"/>
                    <a:pt x="119842" y="16480"/>
                  </a:cubicBezTo>
                  <a:cubicBezTo>
                    <a:pt x="118956" y="15808"/>
                    <a:pt x="118529" y="14586"/>
                    <a:pt x="117643" y="13975"/>
                  </a:cubicBezTo>
                  <a:cubicBezTo>
                    <a:pt x="116726" y="13364"/>
                    <a:pt x="115932" y="12569"/>
                    <a:pt x="115016" y="11989"/>
                  </a:cubicBezTo>
                  <a:cubicBezTo>
                    <a:pt x="114099" y="11409"/>
                    <a:pt x="112908" y="11286"/>
                    <a:pt x="111961" y="10736"/>
                  </a:cubicBezTo>
                  <a:cubicBezTo>
                    <a:pt x="111014" y="10187"/>
                    <a:pt x="110250" y="9362"/>
                    <a:pt x="109303" y="8842"/>
                  </a:cubicBezTo>
                  <a:cubicBezTo>
                    <a:pt x="108356" y="8354"/>
                    <a:pt x="107317" y="7987"/>
                    <a:pt x="106309" y="7529"/>
                  </a:cubicBezTo>
                  <a:cubicBezTo>
                    <a:pt x="105332" y="7071"/>
                    <a:pt x="104446" y="6338"/>
                    <a:pt x="103438" y="5940"/>
                  </a:cubicBezTo>
                  <a:cubicBezTo>
                    <a:pt x="102460" y="5513"/>
                    <a:pt x="101177" y="5788"/>
                    <a:pt x="100169" y="5421"/>
                  </a:cubicBezTo>
                  <a:cubicBezTo>
                    <a:pt x="99130" y="5024"/>
                    <a:pt x="98000" y="5116"/>
                    <a:pt x="96961" y="4810"/>
                  </a:cubicBezTo>
                  <a:cubicBezTo>
                    <a:pt x="95923" y="4474"/>
                    <a:pt x="95037" y="3741"/>
                    <a:pt x="93998" y="3466"/>
                  </a:cubicBezTo>
                  <a:cubicBezTo>
                    <a:pt x="92929" y="3160"/>
                    <a:pt x="92043" y="2305"/>
                    <a:pt x="90974" y="2091"/>
                  </a:cubicBezTo>
                  <a:cubicBezTo>
                    <a:pt x="90594" y="2015"/>
                    <a:pt x="90202" y="1997"/>
                    <a:pt x="89807" y="1997"/>
                  </a:cubicBezTo>
                  <a:cubicBezTo>
                    <a:pt x="89448" y="1997"/>
                    <a:pt x="89085" y="2012"/>
                    <a:pt x="88727" y="2012"/>
                  </a:cubicBezTo>
                  <a:cubicBezTo>
                    <a:pt x="88371" y="2012"/>
                    <a:pt x="88018" y="1997"/>
                    <a:pt x="87675" y="1939"/>
                  </a:cubicBezTo>
                  <a:cubicBezTo>
                    <a:pt x="86605" y="1755"/>
                    <a:pt x="85506" y="1816"/>
                    <a:pt x="84437" y="1664"/>
                  </a:cubicBezTo>
                  <a:cubicBezTo>
                    <a:pt x="83367" y="1541"/>
                    <a:pt x="82359" y="717"/>
                    <a:pt x="81290" y="625"/>
                  </a:cubicBezTo>
                  <a:cubicBezTo>
                    <a:pt x="81223" y="619"/>
                    <a:pt x="81155" y="617"/>
                    <a:pt x="81088" y="617"/>
                  </a:cubicBezTo>
                  <a:cubicBezTo>
                    <a:pt x="80079" y="617"/>
                    <a:pt x="79070" y="1206"/>
                    <a:pt x="78061" y="1206"/>
                  </a:cubicBezTo>
                  <a:cubicBezTo>
                    <a:pt x="78038" y="1206"/>
                    <a:pt x="78014" y="1206"/>
                    <a:pt x="77991" y="1205"/>
                  </a:cubicBezTo>
                  <a:cubicBezTo>
                    <a:pt x="76891" y="1144"/>
                    <a:pt x="75852" y="14"/>
                    <a:pt x="74753" y="14"/>
                  </a:cubicBezTo>
                  <a:cubicBezTo>
                    <a:pt x="74020" y="14"/>
                    <a:pt x="73286" y="0"/>
                    <a:pt x="72562" y="0"/>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9" name="Google Shape;739;p31"/>
            <p:cNvSpPr/>
            <p:nvPr/>
          </p:nvSpPr>
          <p:spPr>
            <a:xfrm>
              <a:off x="4432316" y="3407105"/>
              <a:ext cx="1802963" cy="911578"/>
            </a:xfrm>
            <a:custGeom>
              <a:avLst/>
              <a:gdLst/>
              <a:ahLst/>
              <a:cxnLst/>
              <a:rect l="l" t="t" r="r" b="b"/>
              <a:pathLst>
                <a:path w="68307" h="34536" extrusionOk="0">
                  <a:moveTo>
                    <a:pt x="30732" y="1"/>
                  </a:moveTo>
                  <a:cubicBezTo>
                    <a:pt x="30640" y="1"/>
                    <a:pt x="30549" y="5"/>
                    <a:pt x="30457" y="15"/>
                  </a:cubicBezTo>
                  <a:cubicBezTo>
                    <a:pt x="29357" y="107"/>
                    <a:pt x="28196" y="138"/>
                    <a:pt x="27127" y="352"/>
                  </a:cubicBezTo>
                  <a:cubicBezTo>
                    <a:pt x="26740" y="429"/>
                    <a:pt x="26324" y="442"/>
                    <a:pt x="25901" y="442"/>
                  </a:cubicBezTo>
                  <a:cubicBezTo>
                    <a:pt x="25680" y="442"/>
                    <a:pt x="25456" y="439"/>
                    <a:pt x="25234" y="439"/>
                  </a:cubicBezTo>
                  <a:cubicBezTo>
                    <a:pt x="24707" y="439"/>
                    <a:pt x="24185" y="459"/>
                    <a:pt x="23706" y="596"/>
                  </a:cubicBezTo>
                  <a:cubicBezTo>
                    <a:pt x="22637" y="932"/>
                    <a:pt x="21812" y="2062"/>
                    <a:pt x="20773" y="2490"/>
                  </a:cubicBezTo>
                  <a:cubicBezTo>
                    <a:pt x="19765" y="2918"/>
                    <a:pt x="18604" y="3101"/>
                    <a:pt x="17627" y="3620"/>
                  </a:cubicBezTo>
                  <a:cubicBezTo>
                    <a:pt x="16649" y="4140"/>
                    <a:pt x="15336" y="4262"/>
                    <a:pt x="14419" y="4873"/>
                  </a:cubicBezTo>
                  <a:cubicBezTo>
                    <a:pt x="13503" y="5484"/>
                    <a:pt x="13442" y="7317"/>
                    <a:pt x="12586" y="8050"/>
                  </a:cubicBezTo>
                  <a:cubicBezTo>
                    <a:pt x="11731" y="8752"/>
                    <a:pt x="10692" y="9180"/>
                    <a:pt x="9929" y="9974"/>
                  </a:cubicBezTo>
                  <a:cubicBezTo>
                    <a:pt x="9165" y="10769"/>
                    <a:pt x="7851" y="11135"/>
                    <a:pt x="7118" y="11960"/>
                  </a:cubicBezTo>
                  <a:cubicBezTo>
                    <a:pt x="6415" y="12815"/>
                    <a:pt x="6446" y="14251"/>
                    <a:pt x="5835" y="15167"/>
                  </a:cubicBezTo>
                  <a:cubicBezTo>
                    <a:pt x="5194" y="16084"/>
                    <a:pt x="3972" y="16634"/>
                    <a:pt x="3422" y="17611"/>
                  </a:cubicBezTo>
                  <a:cubicBezTo>
                    <a:pt x="2902" y="18619"/>
                    <a:pt x="2291" y="19597"/>
                    <a:pt x="1864" y="20605"/>
                  </a:cubicBezTo>
                  <a:cubicBezTo>
                    <a:pt x="1436" y="21644"/>
                    <a:pt x="1008" y="22743"/>
                    <a:pt x="703" y="23813"/>
                  </a:cubicBezTo>
                  <a:cubicBezTo>
                    <a:pt x="367" y="24882"/>
                    <a:pt x="428" y="26073"/>
                    <a:pt x="214" y="27173"/>
                  </a:cubicBezTo>
                  <a:cubicBezTo>
                    <a:pt x="0" y="28273"/>
                    <a:pt x="978" y="29495"/>
                    <a:pt x="886" y="30594"/>
                  </a:cubicBezTo>
                  <a:cubicBezTo>
                    <a:pt x="764" y="31725"/>
                    <a:pt x="61" y="32122"/>
                    <a:pt x="61" y="33252"/>
                  </a:cubicBezTo>
                  <a:cubicBezTo>
                    <a:pt x="1589" y="33802"/>
                    <a:pt x="1467" y="34535"/>
                    <a:pt x="3086" y="34535"/>
                  </a:cubicBezTo>
                  <a:cubicBezTo>
                    <a:pt x="4705" y="34535"/>
                    <a:pt x="4705" y="33497"/>
                    <a:pt x="6324" y="33497"/>
                  </a:cubicBezTo>
                  <a:cubicBezTo>
                    <a:pt x="7943" y="33497"/>
                    <a:pt x="7943" y="33160"/>
                    <a:pt x="9562" y="33160"/>
                  </a:cubicBezTo>
                  <a:cubicBezTo>
                    <a:pt x="11181" y="33160"/>
                    <a:pt x="11150" y="33313"/>
                    <a:pt x="12770" y="33313"/>
                  </a:cubicBezTo>
                  <a:cubicBezTo>
                    <a:pt x="14389" y="33313"/>
                    <a:pt x="14389" y="34321"/>
                    <a:pt x="16008" y="34321"/>
                  </a:cubicBezTo>
                  <a:cubicBezTo>
                    <a:pt x="17627" y="34321"/>
                    <a:pt x="17627" y="33710"/>
                    <a:pt x="19246" y="33710"/>
                  </a:cubicBezTo>
                  <a:cubicBezTo>
                    <a:pt x="20834" y="33710"/>
                    <a:pt x="20865" y="34321"/>
                    <a:pt x="22484" y="34321"/>
                  </a:cubicBezTo>
                  <a:cubicBezTo>
                    <a:pt x="24072" y="34321"/>
                    <a:pt x="24072" y="34505"/>
                    <a:pt x="25692" y="34505"/>
                  </a:cubicBezTo>
                  <a:cubicBezTo>
                    <a:pt x="27311" y="34505"/>
                    <a:pt x="27311" y="33497"/>
                    <a:pt x="28930" y="33497"/>
                  </a:cubicBezTo>
                  <a:cubicBezTo>
                    <a:pt x="30549" y="33497"/>
                    <a:pt x="30549" y="34444"/>
                    <a:pt x="32168" y="34444"/>
                  </a:cubicBezTo>
                  <a:cubicBezTo>
                    <a:pt x="33787" y="34444"/>
                    <a:pt x="33787" y="34291"/>
                    <a:pt x="35406" y="34291"/>
                  </a:cubicBezTo>
                  <a:cubicBezTo>
                    <a:pt x="36994" y="34291"/>
                    <a:pt x="36994" y="34260"/>
                    <a:pt x="38614" y="34260"/>
                  </a:cubicBezTo>
                  <a:cubicBezTo>
                    <a:pt x="40233" y="34260"/>
                    <a:pt x="40233" y="33833"/>
                    <a:pt x="41852" y="33833"/>
                  </a:cubicBezTo>
                  <a:cubicBezTo>
                    <a:pt x="43471" y="33833"/>
                    <a:pt x="43471" y="34444"/>
                    <a:pt x="45090" y="34444"/>
                  </a:cubicBezTo>
                  <a:cubicBezTo>
                    <a:pt x="46709" y="34444"/>
                    <a:pt x="46709" y="33283"/>
                    <a:pt x="48328" y="33283"/>
                  </a:cubicBezTo>
                  <a:cubicBezTo>
                    <a:pt x="49947" y="33283"/>
                    <a:pt x="49947" y="33985"/>
                    <a:pt x="51566" y="33985"/>
                  </a:cubicBezTo>
                  <a:cubicBezTo>
                    <a:pt x="53185" y="33985"/>
                    <a:pt x="53185" y="34169"/>
                    <a:pt x="54804" y="34169"/>
                  </a:cubicBezTo>
                  <a:cubicBezTo>
                    <a:pt x="56393" y="34169"/>
                    <a:pt x="56423" y="33680"/>
                    <a:pt x="58012" y="33680"/>
                  </a:cubicBezTo>
                  <a:cubicBezTo>
                    <a:pt x="59631" y="33680"/>
                    <a:pt x="59631" y="34016"/>
                    <a:pt x="61250" y="34016"/>
                  </a:cubicBezTo>
                  <a:cubicBezTo>
                    <a:pt x="62478" y="34016"/>
                    <a:pt x="62792" y="33822"/>
                    <a:pt x="63566" y="33822"/>
                  </a:cubicBezTo>
                  <a:cubicBezTo>
                    <a:pt x="63812" y="33822"/>
                    <a:pt x="64105" y="33842"/>
                    <a:pt x="64488" y="33894"/>
                  </a:cubicBezTo>
                  <a:cubicBezTo>
                    <a:pt x="65524" y="34030"/>
                    <a:pt x="65972" y="34255"/>
                    <a:pt x="66560" y="34255"/>
                  </a:cubicBezTo>
                  <a:cubicBezTo>
                    <a:pt x="66891" y="34255"/>
                    <a:pt x="67267" y="34183"/>
                    <a:pt x="67818" y="33985"/>
                  </a:cubicBezTo>
                  <a:cubicBezTo>
                    <a:pt x="67818" y="32886"/>
                    <a:pt x="68307" y="31572"/>
                    <a:pt x="68184" y="30472"/>
                  </a:cubicBezTo>
                  <a:cubicBezTo>
                    <a:pt x="68062" y="29372"/>
                    <a:pt x="67696" y="28242"/>
                    <a:pt x="67482" y="27173"/>
                  </a:cubicBezTo>
                  <a:cubicBezTo>
                    <a:pt x="67268" y="26073"/>
                    <a:pt x="66138" y="25218"/>
                    <a:pt x="65832" y="24149"/>
                  </a:cubicBezTo>
                  <a:cubicBezTo>
                    <a:pt x="65527" y="23110"/>
                    <a:pt x="65160" y="22071"/>
                    <a:pt x="64732" y="21033"/>
                  </a:cubicBezTo>
                  <a:cubicBezTo>
                    <a:pt x="64305" y="20025"/>
                    <a:pt x="64824" y="18528"/>
                    <a:pt x="64305" y="17550"/>
                  </a:cubicBezTo>
                  <a:cubicBezTo>
                    <a:pt x="63785" y="16573"/>
                    <a:pt x="63266" y="15504"/>
                    <a:pt x="62655" y="14587"/>
                  </a:cubicBezTo>
                  <a:cubicBezTo>
                    <a:pt x="62044" y="13671"/>
                    <a:pt x="60914" y="13060"/>
                    <a:pt x="60211" y="12174"/>
                  </a:cubicBezTo>
                  <a:cubicBezTo>
                    <a:pt x="59509" y="11318"/>
                    <a:pt x="58103" y="11135"/>
                    <a:pt x="57309" y="10371"/>
                  </a:cubicBezTo>
                  <a:cubicBezTo>
                    <a:pt x="56515" y="9577"/>
                    <a:pt x="56668" y="7744"/>
                    <a:pt x="55812" y="7042"/>
                  </a:cubicBezTo>
                  <a:cubicBezTo>
                    <a:pt x="54957" y="6339"/>
                    <a:pt x="53307" y="6644"/>
                    <a:pt x="52391" y="6034"/>
                  </a:cubicBezTo>
                  <a:cubicBezTo>
                    <a:pt x="51444" y="5423"/>
                    <a:pt x="51138" y="3773"/>
                    <a:pt x="50161" y="3254"/>
                  </a:cubicBezTo>
                  <a:cubicBezTo>
                    <a:pt x="49827" y="3076"/>
                    <a:pt x="49425" y="3031"/>
                    <a:pt x="49000" y="3031"/>
                  </a:cubicBezTo>
                  <a:cubicBezTo>
                    <a:pt x="48555" y="3031"/>
                    <a:pt x="48084" y="3081"/>
                    <a:pt x="47641" y="3081"/>
                  </a:cubicBezTo>
                  <a:cubicBezTo>
                    <a:pt x="47271" y="3081"/>
                    <a:pt x="46919" y="3046"/>
                    <a:pt x="46617" y="2918"/>
                  </a:cubicBezTo>
                  <a:cubicBezTo>
                    <a:pt x="45609" y="2490"/>
                    <a:pt x="44570" y="2093"/>
                    <a:pt x="43532" y="1787"/>
                  </a:cubicBezTo>
                  <a:cubicBezTo>
                    <a:pt x="42463" y="1451"/>
                    <a:pt x="41363" y="1482"/>
                    <a:pt x="40263" y="1268"/>
                  </a:cubicBezTo>
                  <a:cubicBezTo>
                    <a:pt x="39224" y="1024"/>
                    <a:pt x="38155" y="810"/>
                    <a:pt x="37056" y="657"/>
                  </a:cubicBezTo>
                  <a:cubicBezTo>
                    <a:pt x="36322" y="576"/>
                    <a:pt x="35616" y="562"/>
                    <a:pt x="34892" y="562"/>
                  </a:cubicBezTo>
                  <a:cubicBezTo>
                    <a:pt x="34530" y="562"/>
                    <a:pt x="34164" y="565"/>
                    <a:pt x="33787" y="565"/>
                  </a:cubicBezTo>
                  <a:cubicBezTo>
                    <a:pt x="32751" y="565"/>
                    <a:pt x="31740" y="1"/>
                    <a:pt x="30732"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40" name="Google Shape;740;p31"/>
          <p:cNvSpPr txBox="1">
            <a:spLocks noGrp="1"/>
          </p:cNvSpPr>
          <p:nvPr>
            <p:ph type="title"/>
          </p:nvPr>
        </p:nvSpPr>
        <p:spPr>
          <a:xfrm>
            <a:off x="950967" y="719333"/>
            <a:ext cx="5041200" cy="11152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41" name="Google Shape;741;p31"/>
          <p:cNvSpPr txBox="1">
            <a:spLocks noGrp="1"/>
          </p:cNvSpPr>
          <p:nvPr>
            <p:ph type="subTitle" idx="1"/>
          </p:nvPr>
        </p:nvSpPr>
        <p:spPr>
          <a:xfrm>
            <a:off x="1317500" y="1920900"/>
            <a:ext cx="4197600" cy="1499200"/>
          </a:xfrm>
          <a:prstGeom prst="rect">
            <a:avLst/>
          </a:prstGeom>
        </p:spPr>
        <p:txBody>
          <a:bodyPr spcFirstLastPara="1" wrap="square" lIns="91423" tIns="91423" rIns="91423" bIns="91423"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42" name="Google Shape;742;p31"/>
          <p:cNvGrpSpPr/>
          <p:nvPr/>
        </p:nvGrpSpPr>
        <p:grpSpPr>
          <a:xfrm>
            <a:off x="-331600" y="5576299"/>
            <a:ext cx="12854800" cy="1281716"/>
            <a:chOff x="-248700" y="4182223"/>
            <a:chExt cx="9641100" cy="961287"/>
          </a:xfrm>
        </p:grpSpPr>
        <p:grpSp>
          <p:nvGrpSpPr>
            <p:cNvPr id="743" name="Google Shape;743;p31"/>
            <p:cNvGrpSpPr/>
            <p:nvPr/>
          </p:nvGrpSpPr>
          <p:grpSpPr>
            <a:xfrm>
              <a:off x="-248629" y="4462202"/>
              <a:ext cx="9640980" cy="681308"/>
              <a:chOff x="131200" y="4480088"/>
              <a:chExt cx="8881603" cy="627644"/>
            </a:xfrm>
          </p:grpSpPr>
          <p:sp>
            <p:nvSpPr>
              <p:cNvPr id="744" name="Google Shape;744;p31"/>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5" name="Google Shape;745;p31"/>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6" name="Google Shape;746;p31"/>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47" name="Google Shape;747;p31"/>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48" name="Google Shape;748;p31"/>
          <p:cNvSpPr txBox="1"/>
          <p:nvPr/>
        </p:nvSpPr>
        <p:spPr>
          <a:xfrm>
            <a:off x="1172167" y="4126700"/>
            <a:ext cx="4700800" cy="1010400"/>
          </a:xfrm>
          <a:prstGeom prst="rect">
            <a:avLst/>
          </a:prstGeom>
          <a:noFill/>
          <a:ln>
            <a:noFill/>
          </a:ln>
        </p:spPr>
        <p:txBody>
          <a:bodyPr spcFirstLastPara="1" wrap="square" lIns="121897" tIns="121897" rIns="121897" bIns="121897" anchor="ctr" anchorCtr="0">
            <a:noAutofit/>
          </a:bodyPr>
          <a:lstStyle/>
          <a:p>
            <a:pPr algn="ctr">
              <a:buClr>
                <a:srgbClr val="000000"/>
              </a:buClr>
              <a:buFont typeface="Arial"/>
              <a:buNone/>
            </a:pPr>
            <a:r>
              <a:rPr lang="en" sz="1600" b="1" kern="0">
                <a:solidFill>
                  <a:srgbClr val="76512D"/>
                </a:solidFill>
                <a:latin typeface="Antic"/>
                <a:ea typeface="Antic"/>
                <a:cs typeface="Antic"/>
                <a:sym typeface="Antic"/>
              </a:rPr>
              <a:t>CREDITS</a:t>
            </a:r>
            <a:r>
              <a:rPr lang="en" sz="1600" kern="0">
                <a:solidFill>
                  <a:srgbClr val="76512D"/>
                </a:solidFill>
                <a:latin typeface="Antic"/>
                <a:ea typeface="Antic"/>
                <a:cs typeface="Antic"/>
                <a:sym typeface="Antic"/>
              </a:rPr>
              <a:t>: This presentation template was created by </a:t>
            </a:r>
            <a:r>
              <a:rPr lang="en" sz="1600" b="1" kern="0">
                <a:solidFill>
                  <a:srgbClr val="76512D"/>
                </a:solidFill>
                <a:uFill>
                  <a:noFill/>
                </a:uFill>
                <a:latin typeface="Antic"/>
                <a:ea typeface="Antic"/>
                <a:cs typeface="Antic"/>
                <a:sym typeface="Antic"/>
                <a:hlinkClick r:id="rId2">
                  <a:extLst>
                    <a:ext uri="{A12FA001-AC4F-418D-AE19-62706E023703}">
                      <ahyp:hlinkClr xmlns:ahyp="http://schemas.microsoft.com/office/drawing/2018/hyperlinkcolor" xmlns="" val="tx"/>
                    </a:ext>
                  </a:extLst>
                </a:hlinkClick>
              </a:rPr>
              <a:t>Slidesgo</a:t>
            </a:r>
            <a:r>
              <a:rPr lang="en" sz="1600" b="1" kern="0">
                <a:solidFill>
                  <a:srgbClr val="76512D"/>
                </a:solidFill>
                <a:latin typeface="Antic"/>
                <a:ea typeface="Antic"/>
                <a:cs typeface="Antic"/>
                <a:sym typeface="Antic"/>
              </a:rPr>
              <a:t>,</a:t>
            </a:r>
            <a:r>
              <a:rPr lang="en" sz="1600" kern="0">
                <a:solidFill>
                  <a:srgbClr val="76512D"/>
                </a:solidFill>
                <a:latin typeface="Antic"/>
                <a:ea typeface="Antic"/>
                <a:cs typeface="Antic"/>
                <a:sym typeface="Antic"/>
              </a:rPr>
              <a:t> including icons by </a:t>
            </a:r>
            <a:r>
              <a:rPr lang="en" sz="1600" b="1" kern="0">
                <a:solidFill>
                  <a:srgbClr val="76512D"/>
                </a:solidFill>
                <a:uFill>
                  <a:noFill/>
                </a:uFill>
                <a:latin typeface="Antic"/>
                <a:ea typeface="Antic"/>
                <a:cs typeface="Antic"/>
                <a:sym typeface="Antic"/>
                <a:hlinkClick r:id="rId3">
                  <a:extLst>
                    <a:ext uri="{A12FA001-AC4F-418D-AE19-62706E023703}">
                      <ahyp:hlinkClr xmlns:ahyp="http://schemas.microsoft.com/office/drawing/2018/hyperlinkcolor" xmlns="" val="tx"/>
                    </a:ext>
                  </a:extLst>
                </a:hlinkClick>
              </a:rPr>
              <a:t>Flaticon</a:t>
            </a:r>
            <a:r>
              <a:rPr lang="en" sz="1600" kern="0">
                <a:solidFill>
                  <a:srgbClr val="76512D"/>
                </a:solidFill>
                <a:latin typeface="Antic"/>
                <a:ea typeface="Antic"/>
                <a:cs typeface="Antic"/>
                <a:sym typeface="Antic"/>
              </a:rPr>
              <a:t> and infographics &amp; images by </a:t>
            </a:r>
            <a:r>
              <a:rPr lang="en" sz="1600" b="1" kern="0">
                <a:solidFill>
                  <a:srgbClr val="76512D"/>
                </a:solidFill>
                <a:uFill>
                  <a:noFill/>
                </a:uFill>
                <a:latin typeface="Antic"/>
                <a:ea typeface="Antic"/>
                <a:cs typeface="Antic"/>
                <a:sym typeface="Antic"/>
                <a:hlinkClick r:id="rId4">
                  <a:extLst>
                    <a:ext uri="{A12FA001-AC4F-418D-AE19-62706E023703}">
                      <ahyp:hlinkClr xmlns:ahyp="http://schemas.microsoft.com/office/drawing/2018/hyperlinkcolor" xmlns="" val="tx"/>
                    </a:ext>
                  </a:extLst>
                </a:hlinkClick>
              </a:rPr>
              <a:t>Freepik</a:t>
            </a:r>
            <a:endParaRPr sz="1600" kern="0">
              <a:solidFill>
                <a:srgbClr val="76512D"/>
              </a:solidFill>
              <a:latin typeface="Antic"/>
              <a:ea typeface="Antic"/>
              <a:cs typeface="Antic"/>
              <a:sym typeface="Antic"/>
            </a:endParaRPr>
          </a:p>
        </p:txBody>
      </p:sp>
    </p:spTree>
    <p:extLst>
      <p:ext uri="{BB962C8B-B14F-4D97-AF65-F5344CB8AC3E}">
        <p14:creationId xmlns:p14="http://schemas.microsoft.com/office/powerpoint/2010/main" val="33795798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49"/>
        <p:cNvGrpSpPr/>
        <p:nvPr/>
      </p:nvGrpSpPr>
      <p:grpSpPr>
        <a:xfrm>
          <a:off x="0" y="0"/>
          <a:ext cx="0" cy="0"/>
          <a:chOff x="0" y="0"/>
          <a:chExt cx="0" cy="0"/>
        </a:xfrm>
      </p:grpSpPr>
    </p:spTree>
    <p:extLst>
      <p:ext uri="{BB962C8B-B14F-4D97-AF65-F5344CB8AC3E}">
        <p14:creationId xmlns:p14="http://schemas.microsoft.com/office/powerpoint/2010/main" val="22543154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50"/>
        <p:cNvGrpSpPr/>
        <p:nvPr/>
      </p:nvGrpSpPr>
      <p:grpSpPr>
        <a:xfrm>
          <a:off x="0" y="0"/>
          <a:ext cx="0" cy="0"/>
          <a:chOff x="0" y="0"/>
          <a:chExt cx="0" cy="0"/>
        </a:xfrm>
      </p:grpSpPr>
      <p:grpSp>
        <p:nvGrpSpPr>
          <p:cNvPr id="751" name="Google Shape;751;p33"/>
          <p:cNvGrpSpPr/>
          <p:nvPr/>
        </p:nvGrpSpPr>
        <p:grpSpPr>
          <a:xfrm>
            <a:off x="-331600" y="5576299"/>
            <a:ext cx="12854800" cy="1281716"/>
            <a:chOff x="-248700" y="4182223"/>
            <a:chExt cx="9641100" cy="961287"/>
          </a:xfrm>
        </p:grpSpPr>
        <p:grpSp>
          <p:nvGrpSpPr>
            <p:cNvPr id="752" name="Google Shape;752;p33"/>
            <p:cNvGrpSpPr/>
            <p:nvPr/>
          </p:nvGrpSpPr>
          <p:grpSpPr>
            <a:xfrm>
              <a:off x="-248629" y="4462202"/>
              <a:ext cx="9640980" cy="681308"/>
              <a:chOff x="131200" y="4480088"/>
              <a:chExt cx="8881603" cy="627644"/>
            </a:xfrm>
          </p:grpSpPr>
          <p:sp>
            <p:nvSpPr>
              <p:cNvPr id="753" name="Google Shape;753;p33"/>
              <p:cNvSpPr/>
              <p:nvPr/>
            </p:nvSpPr>
            <p:spPr>
              <a:xfrm>
                <a:off x="235672" y="4610717"/>
                <a:ext cx="8672644" cy="497015"/>
              </a:xfrm>
              <a:custGeom>
                <a:avLst/>
                <a:gdLst/>
                <a:ahLst/>
                <a:cxnLst/>
                <a:rect l="l" t="t" r="r" b="b"/>
                <a:pathLst>
                  <a:path w="278908" h="8952" extrusionOk="0">
                    <a:moveTo>
                      <a:pt x="0" y="1"/>
                    </a:moveTo>
                    <a:lnTo>
                      <a:pt x="0" y="8951"/>
                    </a:lnTo>
                    <a:lnTo>
                      <a:pt x="278907" y="8951"/>
                    </a:lnTo>
                    <a:lnTo>
                      <a:pt x="278907" y="1"/>
                    </a:ln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4" name="Google Shape;754;p33"/>
              <p:cNvSpPr/>
              <p:nvPr/>
            </p:nvSpPr>
            <p:spPr>
              <a:xfrm>
                <a:off x="235672" y="4710817"/>
                <a:ext cx="8672644" cy="296865"/>
              </a:xfrm>
              <a:custGeom>
                <a:avLst/>
                <a:gdLst/>
                <a:ahLst/>
                <a:cxnLst/>
                <a:rect l="l" t="t" r="r" b="b"/>
                <a:pathLst>
                  <a:path w="278908" h="5347" extrusionOk="0">
                    <a:moveTo>
                      <a:pt x="48878" y="0"/>
                    </a:moveTo>
                    <a:lnTo>
                      <a:pt x="46098" y="244"/>
                    </a:lnTo>
                    <a:lnTo>
                      <a:pt x="43318" y="580"/>
                    </a:lnTo>
                    <a:lnTo>
                      <a:pt x="40508" y="1405"/>
                    </a:lnTo>
                    <a:lnTo>
                      <a:pt x="37728" y="306"/>
                    </a:lnTo>
                    <a:lnTo>
                      <a:pt x="34948" y="642"/>
                    </a:lnTo>
                    <a:lnTo>
                      <a:pt x="32168" y="428"/>
                    </a:lnTo>
                    <a:lnTo>
                      <a:pt x="29388" y="1130"/>
                    </a:lnTo>
                    <a:lnTo>
                      <a:pt x="26577" y="1711"/>
                    </a:lnTo>
                    <a:lnTo>
                      <a:pt x="23798" y="611"/>
                    </a:lnTo>
                    <a:lnTo>
                      <a:pt x="21018" y="1894"/>
                    </a:lnTo>
                    <a:lnTo>
                      <a:pt x="18238" y="1650"/>
                    </a:lnTo>
                    <a:lnTo>
                      <a:pt x="15458" y="1558"/>
                    </a:lnTo>
                    <a:lnTo>
                      <a:pt x="12678" y="1008"/>
                    </a:lnTo>
                    <a:lnTo>
                      <a:pt x="9898" y="580"/>
                    </a:lnTo>
                    <a:lnTo>
                      <a:pt x="7088" y="31"/>
                    </a:lnTo>
                    <a:lnTo>
                      <a:pt x="4308" y="1558"/>
                    </a:lnTo>
                    <a:lnTo>
                      <a:pt x="1528" y="1253"/>
                    </a:lnTo>
                    <a:lnTo>
                      <a:pt x="0" y="947"/>
                    </a:lnTo>
                    <a:lnTo>
                      <a:pt x="0" y="4094"/>
                    </a:lnTo>
                    <a:lnTo>
                      <a:pt x="1528" y="3819"/>
                    </a:lnTo>
                    <a:lnTo>
                      <a:pt x="4338" y="4460"/>
                    </a:lnTo>
                    <a:lnTo>
                      <a:pt x="7118" y="3910"/>
                    </a:lnTo>
                    <a:lnTo>
                      <a:pt x="9898" y="3788"/>
                    </a:lnTo>
                    <a:lnTo>
                      <a:pt x="12678" y="5010"/>
                    </a:lnTo>
                    <a:lnTo>
                      <a:pt x="15488" y="5041"/>
                    </a:lnTo>
                    <a:lnTo>
                      <a:pt x="18268" y="3574"/>
                    </a:lnTo>
                    <a:lnTo>
                      <a:pt x="21048" y="4643"/>
                    </a:lnTo>
                    <a:lnTo>
                      <a:pt x="23828" y="4949"/>
                    </a:lnTo>
                    <a:lnTo>
                      <a:pt x="26639" y="4399"/>
                    </a:lnTo>
                    <a:lnTo>
                      <a:pt x="29418" y="4827"/>
                    </a:lnTo>
                    <a:lnTo>
                      <a:pt x="32198" y="3788"/>
                    </a:lnTo>
                    <a:lnTo>
                      <a:pt x="35009" y="4368"/>
                    </a:lnTo>
                    <a:lnTo>
                      <a:pt x="37789" y="4827"/>
                    </a:lnTo>
                    <a:lnTo>
                      <a:pt x="40569" y="3819"/>
                    </a:lnTo>
                    <a:lnTo>
                      <a:pt x="43379" y="4857"/>
                    </a:lnTo>
                    <a:lnTo>
                      <a:pt x="46159" y="4155"/>
                    </a:lnTo>
                    <a:lnTo>
                      <a:pt x="48939" y="5193"/>
                    </a:lnTo>
                    <a:lnTo>
                      <a:pt x="51719" y="3483"/>
                    </a:lnTo>
                    <a:lnTo>
                      <a:pt x="54529" y="3696"/>
                    </a:lnTo>
                    <a:lnTo>
                      <a:pt x="57309" y="4949"/>
                    </a:lnTo>
                    <a:lnTo>
                      <a:pt x="60089" y="3819"/>
                    </a:lnTo>
                    <a:lnTo>
                      <a:pt x="62869" y="5346"/>
                    </a:lnTo>
                    <a:lnTo>
                      <a:pt x="65649" y="4491"/>
                    </a:lnTo>
                    <a:lnTo>
                      <a:pt x="68459" y="4307"/>
                    </a:lnTo>
                    <a:lnTo>
                      <a:pt x="71239" y="4857"/>
                    </a:lnTo>
                    <a:lnTo>
                      <a:pt x="74019" y="5041"/>
                    </a:lnTo>
                    <a:lnTo>
                      <a:pt x="76799" y="4827"/>
                    </a:lnTo>
                    <a:lnTo>
                      <a:pt x="79610" y="3757"/>
                    </a:lnTo>
                    <a:lnTo>
                      <a:pt x="82389" y="3727"/>
                    </a:lnTo>
                    <a:lnTo>
                      <a:pt x="85169" y="3452"/>
                    </a:lnTo>
                    <a:lnTo>
                      <a:pt x="87949" y="3910"/>
                    </a:lnTo>
                    <a:lnTo>
                      <a:pt x="90760" y="4674"/>
                    </a:lnTo>
                    <a:lnTo>
                      <a:pt x="93540" y="5224"/>
                    </a:lnTo>
                    <a:lnTo>
                      <a:pt x="96320" y="4491"/>
                    </a:lnTo>
                    <a:lnTo>
                      <a:pt x="99099" y="4521"/>
                    </a:lnTo>
                    <a:lnTo>
                      <a:pt x="101879" y="4155"/>
                    </a:lnTo>
                    <a:lnTo>
                      <a:pt x="104690" y="4246"/>
                    </a:lnTo>
                    <a:lnTo>
                      <a:pt x="107470" y="3757"/>
                    </a:lnTo>
                    <a:lnTo>
                      <a:pt x="110250" y="5224"/>
                    </a:lnTo>
                    <a:lnTo>
                      <a:pt x="113030" y="4185"/>
                    </a:lnTo>
                    <a:lnTo>
                      <a:pt x="115840" y="4032"/>
                    </a:lnTo>
                    <a:lnTo>
                      <a:pt x="118620" y="4857"/>
                    </a:lnTo>
                    <a:lnTo>
                      <a:pt x="121400" y="3483"/>
                    </a:lnTo>
                    <a:lnTo>
                      <a:pt x="124180" y="4430"/>
                    </a:lnTo>
                    <a:lnTo>
                      <a:pt x="126990" y="3544"/>
                    </a:lnTo>
                    <a:lnTo>
                      <a:pt x="129770" y="3574"/>
                    </a:lnTo>
                    <a:lnTo>
                      <a:pt x="132550" y="4277"/>
                    </a:lnTo>
                    <a:lnTo>
                      <a:pt x="135330" y="4216"/>
                    </a:lnTo>
                    <a:lnTo>
                      <a:pt x="138140" y="4124"/>
                    </a:lnTo>
                    <a:lnTo>
                      <a:pt x="140920" y="4094"/>
                    </a:lnTo>
                    <a:lnTo>
                      <a:pt x="143700" y="5163"/>
                    </a:lnTo>
                    <a:lnTo>
                      <a:pt x="146480" y="4766"/>
                    </a:lnTo>
                    <a:lnTo>
                      <a:pt x="149260" y="5071"/>
                    </a:lnTo>
                    <a:lnTo>
                      <a:pt x="152070" y="5315"/>
                    </a:lnTo>
                    <a:lnTo>
                      <a:pt x="154850" y="3727"/>
                    </a:lnTo>
                    <a:lnTo>
                      <a:pt x="157630" y="4552"/>
                    </a:lnTo>
                    <a:lnTo>
                      <a:pt x="160410" y="4155"/>
                    </a:lnTo>
                    <a:lnTo>
                      <a:pt x="163190" y="4185"/>
                    </a:lnTo>
                    <a:lnTo>
                      <a:pt x="166000" y="4368"/>
                    </a:lnTo>
                    <a:lnTo>
                      <a:pt x="168780" y="4002"/>
                    </a:lnTo>
                    <a:lnTo>
                      <a:pt x="171560" y="5193"/>
                    </a:lnTo>
                    <a:lnTo>
                      <a:pt x="174340" y="4155"/>
                    </a:lnTo>
                    <a:lnTo>
                      <a:pt x="177151" y="3513"/>
                    </a:lnTo>
                    <a:lnTo>
                      <a:pt x="179931" y="4613"/>
                    </a:lnTo>
                    <a:lnTo>
                      <a:pt x="182710" y="4430"/>
                    </a:lnTo>
                    <a:lnTo>
                      <a:pt x="185490" y="4277"/>
                    </a:lnTo>
                    <a:lnTo>
                      <a:pt x="188270" y="4460"/>
                    </a:lnTo>
                    <a:lnTo>
                      <a:pt x="191081" y="5254"/>
                    </a:lnTo>
                    <a:lnTo>
                      <a:pt x="193861" y="4124"/>
                    </a:lnTo>
                    <a:lnTo>
                      <a:pt x="196641" y="3727"/>
                    </a:lnTo>
                    <a:lnTo>
                      <a:pt x="199420" y="4918"/>
                    </a:lnTo>
                    <a:lnTo>
                      <a:pt x="202200" y="3910"/>
                    </a:lnTo>
                    <a:lnTo>
                      <a:pt x="205011" y="3727"/>
                    </a:lnTo>
                    <a:lnTo>
                      <a:pt x="207791" y="4430"/>
                    </a:lnTo>
                    <a:lnTo>
                      <a:pt x="210571" y="4368"/>
                    </a:lnTo>
                    <a:lnTo>
                      <a:pt x="213351" y="3513"/>
                    </a:lnTo>
                    <a:lnTo>
                      <a:pt x="216130" y="3819"/>
                    </a:lnTo>
                    <a:lnTo>
                      <a:pt x="218941" y="4338"/>
                    </a:lnTo>
                    <a:lnTo>
                      <a:pt x="221721" y="5193"/>
                    </a:lnTo>
                    <a:lnTo>
                      <a:pt x="224501" y="3635"/>
                    </a:lnTo>
                    <a:lnTo>
                      <a:pt x="227281" y="3849"/>
                    </a:lnTo>
                    <a:lnTo>
                      <a:pt x="230061" y="4949"/>
                    </a:lnTo>
                    <a:lnTo>
                      <a:pt x="232840" y="4857"/>
                    </a:lnTo>
                    <a:lnTo>
                      <a:pt x="235651" y="5102"/>
                    </a:lnTo>
                    <a:lnTo>
                      <a:pt x="238431" y="3880"/>
                    </a:lnTo>
                    <a:lnTo>
                      <a:pt x="241211" y="3757"/>
                    </a:lnTo>
                    <a:lnTo>
                      <a:pt x="243991" y="4246"/>
                    </a:lnTo>
                    <a:lnTo>
                      <a:pt x="246771" y="3788"/>
                    </a:lnTo>
                    <a:lnTo>
                      <a:pt x="249581" y="4827"/>
                    </a:lnTo>
                    <a:lnTo>
                      <a:pt x="252361" y="5102"/>
                    </a:lnTo>
                    <a:lnTo>
                      <a:pt x="255141" y="3696"/>
                    </a:lnTo>
                    <a:lnTo>
                      <a:pt x="257921" y="4338"/>
                    </a:lnTo>
                    <a:lnTo>
                      <a:pt x="260701" y="3819"/>
                    </a:lnTo>
                    <a:lnTo>
                      <a:pt x="263481" y="5041"/>
                    </a:lnTo>
                    <a:lnTo>
                      <a:pt x="266260" y="5315"/>
                    </a:lnTo>
                    <a:lnTo>
                      <a:pt x="269071" y="5285"/>
                    </a:lnTo>
                    <a:lnTo>
                      <a:pt x="271851" y="4430"/>
                    </a:lnTo>
                    <a:lnTo>
                      <a:pt x="274631" y="4552"/>
                    </a:lnTo>
                    <a:lnTo>
                      <a:pt x="277411" y="4399"/>
                    </a:lnTo>
                    <a:lnTo>
                      <a:pt x="278907" y="4002"/>
                    </a:lnTo>
                    <a:lnTo>
                      <a:pt x="278907" y="1069"/>
                    </a:lnTo>
                    <a:lnTo>
                      <a:pt x="277411" y="1497"/>
                    </a:lnTo>
                    <a:lnTo>
                      <a:pt x="274631" y="1466"/>
                    </a:lnTo>
                    <a:lnTo>
                      <a:pt x="271820" y="550"/>
                    </a:lnTo>
                    <a:lnTo>
                      <a:pt x="269040" y="122"/>
                    </a:lnTo>
                    <a:lnTo>
                      <a:pt x="266260" y="336"/>
                    </a:lnTo>
                    <a:lnTo>
                      <a:pt x="263450" y="1130"/>
                    </a:lnTo>
                    <a:lnTo>
                      <a:pt x="260670" y="855"/>
                    </a:lnTo>
                    <a:lnTo>
                      <a:pt x="257890" y="1100"/>
                    </a:lnTo>
                    <a:lnTo>
                      <a:pt x="255110" y="703"/>
                    </a:lnTo>
                    <a:lnTo>
                      <a:pt x="252300" y="1833"/>
                    </a:lnTo>
                    <a:lnTo>
                      <a:pt x="249520" y="489"/>
                    </a:lnTo>
                    <a:lnTo>
                      <a:pt x="246740" y="122"/>
                    </a:lnTo>
                    <a:lnTo>
                      <a:pt x="243930" y="275"/>
                    </a:lnTo>
                    <a:lnTo>
                      <a:pt x="241150" y="61"/>
                    </a:lnTo>
                    <a:lnTo>
                      <a:pt x="238370" y="1711"/>
                    </a:lnTo>
                    <a:lnTo>
                      <a:pt x="235590" y="1772"/>
                    </a:lnTo>
                    <a:lnTo>
                      <a:pt x="232779" y="122"/>
                    </a:lnTo>
                    <a:lnTo>
                      <a:pt x="229999" y="733"/>
                    </a:lnTo>
                    <a:lnTo>
                      <a:pt x="227220" y="1222"/>
                    </a:lnTo>
                    <a:lnTo>
                      <a:pt x="224440" y="1711"/>
                    </a:lnTo>
                    <a:lnTo>
                      <a:pt x="221629" y="947"/>
                    </a:lnTo>
                    <a:lnTo>
                      <a:pt x="218849" y="1130"/>
                    </a:lnTo>
                    <a:lnTo>
                      <a:pt x="216069" y="550"/>
                    </a:lnTo>
                    <a:lnTo>
                      <a:pt x="213289" y="1894"/>
                    </a:lnTo>
                    <a:lnTo>
                      <a:pt x="210479" y="31"/>
                    </a:lnTo>
                    <a:lnTo>
                      <a:pt x="207699" y="275"/>
                    </a:lnTo>
                    <a:lnTo>
                      <a:pt x="204919" y="519"/>
                    </a:lnTo>
                    <a:lnTo>
                      <a:pt x="202139" y="978"/>
                    </a:lnTo>
                    <a:lnTo>
                      <a:pt x="199359" y="733"/>
                    </a:lnTo>
                    <a:lnTo>
                      <a:pt x="196549" y="1039"/>
                    </a:lnTo>
                    <a:lnTo>
                      <a:pt x="193769" y="611"/>
                    </a:lnTo>
                    <a:lnTo>
                      <a:pt x="190989" y="397"/>
                    </a:lnTo>
                    <a:lnTo>
                      <a:pt x="188209" y="978"/>
                    </a:lnTo>
                    <a:lnTo>
                      <a:pt x="185399" y="1650"/>
                    </a:lnTo>
                    <a:lnTo>
                      <a:pt x="182619" y="764"/>
                    </a:lnTo>
                    <a:lnTo>
                      <a:pt x="179839" y="31"/>
                    </a:lnTo>
                    <a:lnTo>
                      <a:pt x="177059" y="1864"/>
                    </a:lnTo>
                    <a:lnTo>
                      <a:pt x="174249" y="1008"/>
                    </a:lnTo>
                    <a:lnTo>
                      <a:pt x="171469" y="947"/>
                    </a:lnTo>
                    <a:lnTo>
                      <a:pt x="168689" y="1100"/>
                    </a:lnTo>
                    <a:lnTo>
                      <a:pt x="165909" y="855"/>
                    </a:lnTo>
                    <a:lnTo>
                      <a:pt x="163129" y="1191"/>
                    </a:lnTo>
                    <a:lnTo>
                      <a:pt x="160318" y="1466"/>
                    </a:lnTo>
                    <a:lnTo>
                      <a:pt x="157539" y="1711"/>
                    </a:lnTo>
                    <a:lnTo>
                      <a:pt x="154759" y="397"/>
                    </a:lnTo>
                    <a:lnTo>
                      <a:pt x="151979" y="855"/>
                    </a:lnTo>
                    <a:lnTo>
                      <a:pt x="149168" y="92"/>
                    </a:lnTo>
                    <a:lnTo>
                      <a:pt x="146388" y="642"/>
                    </a:lnTo>
                    <a:lnTo>
                      <a:pt x="143608" y="947"/>
                    </a:lnTo>
                    <a:lnTo>
                      <a:pt x="140829" y="1436"/>
                    </a:lnTo>
                    <a:lnTo>
                      <a:pt x="138018" y="1925"/>
                    </a:lnTo>
                    <a:lnTo>
                      <a:pt x="135238" y="458"/>
                    </a:lnTo>
                    <a:lnTo>
                      <a:pt x="132458" y="1741"/>
                    </a:lnTo>
                    <a:lnTo>
                      <a:pt x="129678" y="336"/>
                    </a:lnTo>
                    <a:lnTo>
                      <a:pt x="126899" y="1772"/>
                    </a:lnTo>
                    <a:lnTo>
                      <a:pt x="124088" y="1100"/>
                    </a:lnTo>
                    <a:lnTo>
                      <a:pt x="121308" y="580"/>
                    </a:lnTo>
                    <a:lnTo>
                      <a:pt x="118528" y="1008"/>
                    </a:lnTo>
                    <a:lnTo>
                      <a:pt x="115748" y="978"/>
                    </a:lnTo>
                    <a:lnTo>
                      <a:pt x="112938" y="1375"/>
                    </a:lnTo>
                    <a:lnTo>
                      <a:pt x="110158" y="917"/>
                    </a:lnTo>
                    <a:lnTo>
                      <a:pt x="107378" y="489"/>
                    </a:lnTo>
                    <a:lnTo>
                      <a:pt x="104598" y="886"/>
                    </a:lnTo>
                    <a:lnTo>
                      <a:pt x="101788" y="1436"/>
                    </a:lnTo>
                    <a:lnTo>
                      <a:pt x="99008" y="672"/>
                    </a:lnTo>
                    <a:lnTo>
                      <a:pt x="96228" y="1497"/>
                    </a:lnTo>
                    <a:lnTo>
                      <a:pt x="93448" y="1222"/>
                    </a:lnTo>
                    <a:lnTo>
                      <a:pt x="90668" y="1008"/>
                    </a:lnTo>
                    <a:lnTo>
                      <a:pt x="87888" y="1283"/>
                    </a:lnTo>
                    <a:lnTo>
                      <a:pt x="85078" y="580"/>
                    </a:lnTo>
                    <a:lnTo>
                      <a:pt x="82298" y="336"/>
                    </a:lnTo>
                    <a:lnTo>
                      <a:pt x="79518" y="1772"/>
                    </a:lnTo>
                    <a:lnTo>
                      <a:pt x="76738" y="1864"/>
                    </a:lnTo>
                    <a:lnTo>
                      <a:pt x="73958" y="489"/>
                    </a:lnTo>
                    <a:lnTo>
                      <a:pt x="71148" y="642"/>
                    </a:lnTo>
                    <a:lnTo>
                      <a:pt x="68368" y="336"/>
                    </a:lnTo>
                    <a:lnTo>
                      <a:pt x="65588" y="1864"/>
                    </a:lnTo>
                    <a:lnTo>
                      <a:pt x="62808" y="917"/>
                    </a:lnTo>
                    <a:lnTo>
                      <a:pt x="60028" y="61"/>
                    </a:lnTo>
                    <a:lnTo>
                      <a:pt x="57218" y="244"/>
                    </a:lnTo>
                    <a:lnTo>
                      <a:pt x="54438" y="1802"/>
                    </a:lnTo>
                    <a:lnTo>
                      <a:pt x="51658" y="61"/>
                    </a:lnTo>
                    <a:lnTo>
                      <a:pt x="48878" y="0"/>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5" name="Google Shape;755;p33"/>
              <p:cNvSpPr/>
              <p:nvPr/>
            </p:nvSpPr>
            <p:spPr>
              <a:xfrm>
                <a:off x="131200" y="4480088"/>
                <a:ext cx="8881603" cy="261260"/>
              </a:xfrm>
              <a:custGeom>
                <a:avLst/>
                <a:gdLst/>
                <a:ahLst/>
                <a:cxnLst/>
                <a:rect l="l" t="t" r="r" b="b"/>
                <a:pathLst>
                  <a:path w="285628" h="8402" extrusionOk="0">
                    <a:moveTo>
                      <a:pt x="3452" y="1"/>
                    </a:moveTo>
                    <a:cubicBezTo>
                      <a:pt x="1527" y="1"/>
                      <a:pt x="0" y="1559"/>
                      <a:pt x="0" y="3453"/>
                    </a:cubicBezTo>
                    <a:lnTo>
                      <a:pt x="0" y="5469"/>
                    </a:lnTo>
                    <a:lnTo>
                      <a:pt x="0" y="5561"/>
                    </a:lnTo>
                    <a:cubicBezTo>
                      <a:pt x="0" y="7057"/>
                      <a:pt x="1222" y="8310"/>
                      <a:pt x="2719" y="8340"/>
                    </a:cubicBezTo>
                    <a:cubicBezTo>
                      <a:pt x="2756" y="8342"/>
                      <a:pt x="2794" y="8343"/>
                      <a:pt x="2831" y="8343"/>
                    </a:cubicBezTo>
                    <a:cubicBezTo>
                      <a:pt x="4309" y="8343"/>
                      <a:pt x="5531" y="7173"/>
                      <a:pt x="5590" y="5713"/>
                    </a:cubicBezTo>
                    <a:cubicBezTo>
                      <a:pt x="5682" y="7180"/>
                      <a:pt x="6904" y="8340"/>
                      <a:pt x="8401" y="8340"/>
                    </a:cubicBezTo>
                    <a:cubicBezTo>
                      <a:pt x="9867" y="8340"/>
                      <a:pt x="11089" y="7180"/>
                      <a:pt x="11181" y="5713"/>
                    </a:cubicBezTo>
                    <a:cubicBezTo>
                      <a:pt x="11242" y="7210"/>
                      <a:pt x="12464" y="8402"/>
                      <a:pt x="13961" y="8402"/>
                    </a:cubicBezTo>
                    <a:cubicBezTo>
                      <a:pt x="15488" y="8402"/>
                      <a:pt x="16710" y="7210"/>
                      <a:pt x="16771" y="5713"/>
                    </a:cubicBezTo>
                    <a:cubicBezTo>
                      <a:pt x="16832" y="7210"/>
                      <a:pt x="18054" y="8402"/>
                      <a:pt x="19551" y="8402"/>
                    </a:cubicBezTo>
                    <a:cubicBezTo>
                      <a:pt x="21048" y="8402"/>
                      <a:pt x="22300" y="7210"/>
                      <a:pt x="22361" y="5713"/>
                    </a:cubicBezTo>
                    <a:cubicBezTo>
                      <a:pt x="22423" y="7180"/>
                      <a:pt x="23644" y="8340"/>
                      <a:pt x="25141" y="8340"/>
                    </a:cubicBezTo>
                    <a:cubicBezTo>
                      <a:pt x="26638" y="8340"/>
                      <a:pt x="27860" y="7180"/>
                      <a:pt x="27921" y="5713"/>
                    </a:cubicBezTo>
                    <a:cubicBezTo>
                      <a:pt x="27982" y="7210"/>
                      <a:pt x="29235" y="8402"/>
                      <a:pt x="30732" y="8402"/>
                    </a:cubicBezTo>
                    <a:cubicBezTo>
                      <a:pt x="32229" y="8402"/>
                      <a:pt x="33451" y="7210"/>
                      <a:pt x="33512" y="5713"/>
                    </a:cubicBezTo>
                    <a:cubicBezTo>
                      <a:pt x="33573" y="7210"/>
                      <a:pt x="34795" y="8402"/>
                      <a:pt x="36322" y="8402"/>
                    </a:cubicBezTo>
                    <a:cubicBezTo>
                      <a:pt x="37819" y="8402"/>
                      <a:pt x="39041" y="7210"/>
                      <a:pt x="39102" y="5713"/>
                    </a:cubicBezTo>
                    <a:cubicBezTo>
                      <a:pt x="39163" y="7210"/>
                      <a:pt x="40385" y="8402"/>
                      <a:pt x="41912" y="8402"/>
                    </a:cubicBezTo>
                    <a:cubicBezTo>
                      <a:pt x="43409" y="8402"/>
                      <a:pt x="44631" y="7210"/>
                      <a:pt x="44692" y="5713"/>
                    </a:cubicBezTo>
                    <a:cubicBezTo>
                      <a:pt x="44753" y="7210"/>
                      <a:pt x="45975" y="8402"/>
                      <a:pt x="47472" y="8402"/>
                    </a:cubicBezTo>
                    <a:cubicBezTo>
                      <a:pt x="49000" y="8402"/>
                      <a:pt x="50222" y="7210"/>
                      <a:pt x="50283" y="5713"/>
                    </a:cubicBezTo>
                    <a:cubicBezTo>
                      <a:pt x="50344" y="7210"/>
                      <a:pt x="51566" y="8402"/>
                      <a:pt x="53063" y="8402"/>
                    </a:cubicBezTo>
                    <a:cubicBezTo>
                      <a:pt x="54590" y="8402"/>
                      <a:pt x="55812" y="7210"/>
                      <a:pt x="55873" y="5713"/>
                    </a:cubicBezTo>
                    <a:cubicBezTo>
                      <a:pt x="55934" y="7210"/>
                      <a:pt x="57156" y="8402"/>
                      <a:pt x="58653" y="8402"/>
                    </a:cubicBezTo>
                    <a:cubicBezTo>
                      <a:pt x="60150" y="8402"/>
                      <a:pt x="61402" y="7210"/>
                      <a:pt x="61463" y="5713"/>
                    </a:cubicBezTo>
                    <a:cubicBezTo>
                      <a:pt x="61494" y="7210"/>
                      <a:pt x="62746" y="8402"/>
                      <a:pt x="64243" y="8402"/>
                    </a:cubicBezTo>
                    <a:cubicBezTo>
                      <a:pt x="65740" y="8402"/>
                      <a:pt x="66993" y="7210"/>
                      <a:pt x="67023" y="5713"/>
                    </a:cubicBezTo>
                    <a:cubicBezTo>
                      <a:pt x="67084" y="7210"/>
                      <a:pt x="68337" y="8402"/>
                      <a:pt x="69834" y="8402"/>
                    </a:cubicBezTo>
                    <a:cubicBezTo>
                      <a:pt x="71331" y="8402"/>
                      <a:pt x="72583" y="7210"/>
                      <a:pt x="72614" y="5713"/>
                    </a:cubicBezTo>
                    <a:cubicBezTo>
                      <a:pt x="72675" y="7210"/>
                      <a:pt x="73927" y="8402"/>
                      <a:pt x="75424" y="8402"/>
                    </a:cubicBezTo>
                    <a:cubicBezTo>
                      <a:pt x="76921" y="8402"/>
                      <a:pt x="78143" y="7210"/>
                      <a:pt x="78204" y="5713"/>
                    </a:cubicBezTo>
                    <a:cubicBezTo>
                      <a:pt x="78296" y="7180"/>
                      <a:pt x="79518" y="8340"/>
                      <a:pt x="81014" y="8340"/>
                    </a:cubicBezTo>
                    <a:cubicBezTo>
                      <a:pt x="82481" y="8340"/>
                      <a:pt x="83703" y="7180"/>
                      <a:pt x="83794" y="5713"/>
                    </a:cubicBezTo>
                    <a:cubicBezTo>
                      <a:pt x="83855" y="7210"/>
                      <a:pt x="85077" y="8402"/>
                      <a:pt x="86574" y="8402"/>
                    </a:cubicBezTo>
                    <a:cubicBezTo>
                      <a:pt x="88102" y="8402"/>
                      <a:pt x="89324" y="7210"/>
                      <a:pt x="89385" y="5713"/>
                    </a:cubicBezTo>
                    <a:cubicBezTo>
                      <a:pt x="89446" y="7210"/>
                      <a:pt x="90668" y="8402"/>
                      <a:pt x="92165" y="8402"/>
                    </a:cubicBezTo>
                    <a:cubicBezTo>
                      <a:pt x="93692" y="8402"/>
                      <a:pt x="94914" y="7210"/>
                      <a:pt x="94975" y="5713"/>
                    </a:cubicBezTo>
                    <a:cubicBezTo>
                      <a:pt x="95036" y="7180"/>
                      <a:pt x="96258" y="8340"/>
                      <a:pt x="97755" y="8340"/>
                    </a:cubicBezTo>
                    <a:cubicBezTo>
                      <a:pt x="99252" y="8340"/>
                      <a:pt x="100474" y="7180"/>
                      <a:pt x="100535" y="5713"/>
                    </a:cubicBezTo>
                    <a:cubicBezTo>
                      <a:pt x="100596" y="7210"/>
                      <a:pt x="101848" y="8402"/>
                      <a:pt x="103345" y="8402"/>
                    </a:cubicBezTo>
                    <a:cubicBezTo>
                      <a:pt x="104842" y="8402"/>
                      <a:pt x="106095" y="7210"/>
                      <a:pt x="106125" y="5713"/>
                    </a:cubicBezTo>
                    <a:cubicBezTo>
                      <a:pt x="106186" y="7210"/>
                      <a:pt x="107439" y="8402"/>
                      <a:pt x="108936" y="8402"/>
                    </a:cubicBezTo>
                    <a:cubicBezTo>
                      <a:pt x="110433" y="8402"/>
                      <a:pt x="111655" y="7210"/>
                      <a:pt x="111716" y="5713"/>
                    </a:cubicBezTo>
                    <a:cubicBezTo>
                      <a:pt x="111807" y="7180"/>
                      <a:pt x="113029" y="8340"/>
                      <a:pt x="114526" y="8340"/>
                    </a:cubicBezTo>
                    <a:cubicBezTo>
                      <a:pt x="115992" y="8340"/>
                      <a:pt x="117214" y="7180"/>
                      <a:pt x="117306" y="5713"/>
                    </a:cubicBezTo>
                    <a:cubicBezTo>
                      <a:pt x="117367" y="7210"/>
                      <a:pt x="118589" y="8402"/>
                      <a:pt x="120086" y="8402"/>
                    </a:cubicBezTo>
                    <a:cubicBezTo>
                      <a:pt x="121613" y="8402"/>
                      <a:pt x="122835" y="7210"/>
                      <a:pt x="122896" y="5713"/>
                    </a:cubicBezTo>
                    <a:cubicBezTo>
                      <a:pt x="122957" y="7210"/>
                      <a:pt x="124179" y="8402"/>
                      <a:pt x="125676" y="8402"/>
                    </a:cubicBezTo>
                    <a:cubicBezTo>
                      <a:pt x="127204" y="8402"/>
                      <a:pt x="128426" y="7210"/>
                      <a:pt x="128487" y="5713"/>
                    </a:cubicBezTo>
                    <a:cubicBezTo>
                      <a:pt x="128548" y="7210"/>
                      <a:pt x="129770" y="8402"/>
                      <a:pt x="131267" y="8402"/>
                    </a:cubicBezTo>
                    <a:cubicBezTo>
                      <a:pt x="132763" y="8402"/>
                      <a:pt x="134016" y="7210"/>
                      <a:pt x="134077" y="5713"/>
                    </a:cubicBezTo>
                    <a:cubicBezTo>
                      <a:pt x="134108" y="7210"/>
                      <a:pt x="135360" y="8402"/>
                      <a:pt x="136857" y="8402"/>
                    </a:cubicBezTo>
                    <a:cubicBezTo>
                      <a:pt x="138354" y="8402"/>
                      <a:pt x="139606" y="7210"/>
                      <a:pt x="139637" y="5713"/>
                    </a:cubicBezTo>
                    <a:cubicBezTo>
                      <a:pt x="139729" y="7180"/>
                      <a:pt x="140950" y="8340"/>
                      <a:pt x="142447" y="8340"/>
                    </a:cubicBezTo>
                    <a:cubicBezTo>
                      <a:pt x="143944" y="8340"/>
                      <a:pt x="145166" y="7180"/>
                      <a:pt x="145227" y="5713"/>
                    </a:cubicBezTo>
                    <a:cubicBezTo>
                      <a:pt x="145288" y="7210"/>
                      <a:pt x="146510" y="8402"/>
                      <a:pt x="148038" y="8402"/>
                    </a:cubicBezTo>
                    <a:cubicBezTo>
                      <a:pt x="149535" y="8402"/>
                      <a:pt x="150757" y="7210"/>
                      <a:pt x="150818" y="5713"/>
                    </a:cubicBezTo>
                    <a:cubicBezTo>
                      <a:pt x="150879" y="7210"/>
                      <a:pt x="152101" y="8402"/>
                      <a:pt x="153628" y="8402"/>
                    </a:cubicBezTo>
                    <a:cubicBezTo>
                      <a:pt x="155125" y="8402"/>
                      <a:pt x="156347" y="7210"/>
                      <a:pt x="156408" y="5713"/>
                    </a:cubicBezTo>
                    <a:cubicBezTo>
                      <a:pt x="156500" y="7180"/>
                      <a:pt x="157722" y="8340"/>
                      <a:pt x="159188" y="8340"/>
                    </a:cubicBezTo>
                    <a:cubicBezTo>
                      <a:pt x="160685" y="8340"/>
                      <a:pt x="161907" y="7180"/>
                      <a:pt x="161998" y="5713"/>
                    </a:cubicBezTo>
                    <a:cubicBezTo>
                      <a:pt x="162059" y="7210"/>
                      <a:pt x="163281" y="8402"/>
                      <a:pt x="164778" y="8402"/>
                    </a:cubicBezTo>
                    <a:cubicBezTo>
                      <a:pt x="166275" y="8402"/>
                      <a:pt x="167528" y="7210"/>
                      <a:pt x="167589" y="5713"/>
                    </a:cubicBezTo>
                    <a:cubicBezTo>
                      <a:pt x="167619" y="7210"/>
                      <a:pt x="168872" y="8402"/>
                      <a:pt x="170369" y="8402"/>
                    </a:cubicBezTo>
                    <a:cubicBezTo>
                      <a:pt x="171865" y="8402"/>
                      <a:pt x="173118" y="7210"/>
                      <a:pt x="173149" y="5713"/>
                    </a:cubicBezTo>
                    <a:cubicBezTo>
                      <a:pt x="173210" y="7210"/>
                      <a:pt x="174462" y="8402"/>
                      <a:pt x="175959" y="8402"/>
                    </a:cubicBezTo>
                    <a:cubicBezTo>
                      <a:pt x="177456" y="8402"/>
                      <a:pt x="178708" y="7210"/>
                      <a:pt x="178739" y="5713"/>
                    </a:cubicBezTo>
                    <a:cubicBezTo>
                      <a:pt x="178800" y="7210"/>
                      <a:pt x="180052" y="8402"/>
                      <a:pt x="181549" y="8402"/>
                    </a:cubicBezTo>
                    <a:cubicBezTo>
                      <a:pt x="183046" y="8402"/>
                      <a:pt x="184268" y="7210"/>
                      <a:pt x="184329" y="5713"/>
                    </a:cubicBezTo>
                    <a:cubicBezTo>
                      <a:pt x="184421" y="7180"/>
                      <a:pt x="185643" y="8340"/>
                      <a:pt x="187140" y="8340"/>
                    </a:cubicBezTo>
                    <a:cubicBezTo>
                      <a:pt x="188606" y="8340"/>
                      <a:pt x="189828" y="7180"/>
                      <a:pt x="189920" y="5713"/>
                    </a:cubicBezTo>
                    <a:cubicBezTo>
                      <a:pt x="189981" y="7210"/>
                      <a:pt x="191203" y="8402"/>
                      <a:pt x="192699" y="8402"/>
                    </a:cubicBezTo>
                    <a:cubicBezTo>
                      <a:pt x="194227" y="8402"/>
                      <a:pt x="195449" y="7210"/>
                      <a:pt x="195510" y="5713"/>
                    </a:cubicBezTo>
                    <a:cubicBezTo>
                      <a:pt x="195571" y="7210"/>
                      <a:pt x="196793" y="8402"/>
                      <a:pt x="198290" y="8402"/>
                    </a:cubicBezTo>
                    <a:cubicBezTo>
                      <a:pt x="199817" y="8402"/>
                      <a:pt x="201039" y="7210"/>
                      <a:pt x="201100" y="5713"/>
                    </a:cubicBezTo>
                    <a:cubicBezTo>
                      <a:pt x="201161" y="7180"/>
                      <a:pt x="202383" y="8340"/>
                      <a:pt x="203880" y="8340"/>
                    </a:cubicBezTo>
                    <a:cubicBezTo>
                      <a:pt x="205377" y="8340"/>
                      <a:pt x="206599" y="7180"/>
                      <a:pt x="206660" y="5713"/>
                    </a:cubicBezTo>
                    <a:cubicBezTo>
                      <a:pt x="206721" y="7210"/>
                      <a:pt x="207974" y="8402"/>
                      <a:pt x="209471" y="8402"/>
                    </a:cubicBezTo>
                    <a:cubicBezTo>
                      <a:pt x="210967" y="8402"/>
                      <a:pt x="212220" y="7210"/>
                      <a:pt x="212250" y="5713"/>
                    </a:cubicBezTo>
                    <a:cubicBezTo>
                      <a:pt x="212312" y="7210"/>
                      <a:pt x="213564" y="8402"/>
                      <a:pt x="215061" y="8402"/>
                    </a:cubicBezTo>
                    <a:cubicBezTo>
                      <a:pt x="216558" y="8402"/>
                      <a:pt x="217780" y="7210"/>
                      <a:pt x="217841" y="5713"/>
                    </a:cubicBezTo>
                    <a:cubicBezTo>
                      <a:pt x="217932" y="7180"/>
                      <a:pt x="219154" y="8340"/>
                      <a:pt x="220651" y="8340"/>
                    </a:cubicBezTo>
                    <a:cubicBezTo>
                      <a:pt x="222118" y="8340"/>
                      <a:pt x="223340" y="7180"/>
                      <a:pt x="223431" y="5713"/>
                    </a:cubicBezTo>
                    <a:cubicBezTo>
                      <a:pt x="223492" y="7210"/>
                      <a:pt x="224714" y="8402"/>
                      <a:pt x="226211" y="8402"/>
                    </a:cubicBezTo>
                    <a:cubicBezTo>
                      <a:pt x="227739" y="8402"/>
                      <a:pt x="228960" y="7210"/>
                      <a:pt x="229022" y="5713"/>
                    </a:cubicBezTo>
                    <a:cubicBezTo>
                      <a:pt x="229083" y="7210"/>
                      <a:pt x="230305" y="8402"/>
                      <a:pt x="231801" y="8402"/>
                    </a:cubicBezTo>
                    <a:cubicBezTo>
                      <a:pt x="233329" y="8402"/>
                      <a:pt x="234551" y="7210"/>
                      <a:pt x="234612" y="5713"/>
                    </a:cubicBezTo>
                    <a:cubicBezTo>
                      <a:pt x="234673" y="7210"/>
                      <a:pt x="235895" y="8402"/>
                      <a:pt x="237392" y="8402"/>
                    </a:cubicBezTo>
                    <a:cubicBezTo>
                      <a:pt x="238889" y="8402"/>
                      <a:pt x="240141" y="7210"/>
                      <a:pt x="240202" y="5713"/>
                    </a:cubicBezTo>
                    <a:cubicBezTo>
                      <a:pt x="240233" y="7210"/>
                      <a:pt x="241485" y="8402"/>
                      <a:pt x="242982" y="8402"/>
                    </a:cubicBezTo>
                    <a:cubicBezTo>
                      <a:pt x="244479" y="8402"/>
                      <a:pt x="245732" y="7210"/>
                      <a:pt x="245762" y="5713"/>
                    </a:cubicBezTo>
                    <a:cubicBezTo>
                      <a:pt x="245854" y="7180"/>
                      <a:pt x="247076" y="8340"/>
                      <a:pt x="248573" y="8340"/>
                    </a:cubicBezTo>
                    <a:cubicBezTo>
                      <a:pt x="250069" y="8340"/>
                      <a:pt x="251291" y="7180"/>
                      <a:pt x="251352" y="5713"/>
                    </a:cubicBezTo>
                    <a:cubicBezTo>
                      <a:pt x="251414" y="7210"/>
                      <a:pt x="252636" y="8402"/>
                      <a:pt x="254163" y="8402"/>
                    </a:cubicBezTo>
                    <a:cubicBezTo>
                      <a:pt x="255660" y="8402"/>
                      <a:pt x="256882" y="7210"/>
                      <a:pt x="256943" y="5713"/>
                    </a:cubicBezTo>
                    <a:cubicBezTo>
                      <a:pt x="257004" y="7210"/>
                      <a:pt x="258226" y="8402"/>
                      <a:pt x="259753" y="8402"/>
                    </a:cubicBezTo>
                    <a:cubicBezTo>
                      <a:pt x="261250" y="8402"/>
                      <a:pt x="262472" y="7210"/>
                      <a:pt x="262533" y="5713"/>
                    </a:cubicBezTo>
                    <a:cubicBezTo>
                      <a:pt x="262625" y="7180"/>
                      <a:pt x="263847" y="8340"/>
                      <a:pt x="265313" y="8340"/>
                    </a:cubicBezTo>
                    <a:cubicBezTo>
                      <a:pt x="266810" y="8340"/>
                      <a:pt x="268032" y="7180"/>
                      <a:pt x="268124" y="5713"/>
                    </a:cubicBezTo>
                    <a:cubicBezTo>
                      <a:pt x="268185" y="7210"/>
                      <a:pt x="269407" y="8402"/>
                      <a:pt x="270903" y="8402"/>
                    </a:cubicBezTo>
                    <a:cubicBezTo>
                      <a:pt x="272400" y="8402"/>
                      <a:pt x="273653" y="7210"/>
                      <a:pt x="273714" y="5713"/>
                    </a:cubicBezTo>
                    <a:cubicBezTo>
                      <a:pt x="273744" y="7210"/>
                      <a:pt x="274997" y="8402"/>
                      <a:pt x="276494" y="8402"/>
                    </a:cubicBezTo>
                    <a:cubicBezTo>
                      <a:pt x="277991" y="8402"/>
                      <a:pt x="279243" y="7210"/>
                      <a:pt x="279274" y="5713"/>
                    </a:cubicBezTo>
                    <a:cubicBezTo>
                      <a:pt x="279365" y="7149"/>
                      <a:pt x="280557" y="8279"/>
                      <a:pt x="281993" y="8340"/>
                    </a:cubicBezTo>
                    <a:cubicBezTo>
                      <a:pt x="282013" y="8341"/>
                      <a:pt x="282034" y="8341"/>
                      <a:pt x="282054" y="8341"/>
                    </a:cubicBezTo>
                    <a:cubicBezTo>
                      <a:pt x="283464" y="8341"/>
                      <a:pt x="284683" y="7312"/>
                      <a:pt x="284864" y="5897"/>
                    </a:cubicBezTo>
                    <a:cubicBezTo>
                      <a:pt x="284864" y="5866"/>
                      <a:pt x="284864" y="5866"/>
                      <a:pt x="284864" y="5866"/>
                    </a:cubicBezTo>
                    <a:cubicBezTo>
                      <a:pt x="285139" y="5805"/>
                      <a:pt x="285383" y="5683"/>
                      <a:pt x="285628" y="5561"/>
                    </a:cubicBezTo>
                    <a:lnTo>
                      <a:pt x="285628" y="3453"/>
                    </a:lnTo>
                    <a:cubicBezTo>
                      <a:pt x="285628" y="1559"/>
                      <a:pt x="284100" y="1"/>
                      <a:pt x="282206"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756" name="Google Shape;756;p33"/>
            <p:cNvSpPr/>
            <p:nvPr/>
          </p:nvSpPr>
          <p:spPr>
            <a:xfrm>
              <a:off x="-248700" y="4182223"/>
              <a:ext cx="9641100" cy="376500"/>
            </a:xfrm>
            <a:prstGeom prst="rect">
              <a:avLst/>
            </a:pr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Tree>
    <p:extLst>
      <p:ext uri="{BB962C8B-B14F-4D97-AF65-F5344CB8AC3E}">
        <p14:creationId xmlns:p14="http://schemas.microsoft.com/office/powerpoint/2010/main" val="2914857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8" tIns="45719" rIns="91438" bIns="45719"/>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9"/>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9"/>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2025/5/4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960000" y="2023700"/>
            <a:ext cx="5755600" cy="1968000"/>
          </a:xfrm>
          <a:prstGeom prst="rect">
            <a:avLst/>
          </a:prstGeom>
        </p:spPr>
        <p:txBody>
          <a:bodyPr spcFirstLastPara="1" wrap="square" lIns="121894" tIns="121894" rIns="121894" bIns="121894" anchor="ctr" anchorCtr="0">
            <a:noAutofit/>
          </a:bodyPr>
          <a:lstStyle>
            <a:lvl1pPr lvl="0" algn="ctr">
              <a:spcBef>
                <a:spcPts val="0"/>
              </a:spcBef>
              <a:spcAft>
                <a:spcPts val="0"/>
              </a:spcAft>
              <a:buSzPts val="5200"/>
              <a:buNone/>
              <a:defRPr sz="8000"/>
            </a:lvl1pPr>
            <a:lvl2pPr lvl="1" algn="ctr">
              <a:spcBef>
                <a:spcPts val="0"/>
              </a:spcBef>
              <a:spcAft>
                <a:spcPts val="0"/>
              </a:spcAft>
              <a:buSzPts val="5200"/>
              <a:buNone/>
              <a:defRPr sz="6900"/>
            </a:lvl2pPr>
            <a:lvl3pPr lvl="2" algn="ctr">
              <a:spcBef>
                <a:spcPts val="0"/>
              </a:spcBef>
              <a:spcAft>
                <a:spcPts val="0"/>
              </a:spcAft>
              <a:buSzPts val="5200"/>
              <a:buNone/>
              <a:defRPr sz="6900"/>
            </a:lvl3pPr>
            <a:lvl4pPr lvl="3" algn="ctr">
              <a:spcBef>
                <a:spcPts val="0"/>
              </a:spcBef>
              <a:spcAft>
                <a:spcPts val="0"/>
              </a:spcAft>
              <a:buSzPts val="5200"/>
              <a:buNone/>
              <a:defRPr sz="6900"/>
            </a:lvl4pPr>
            <a:lvl5pPr lvl="4" algn="ctr">
              <a:spcBef>
                <a:spcPts val="0"/>
              </a:spcBef>
              <a:spcAft>
                <a:spcPts val="0"/>
              </a:spcAft>
              <a:buSzPts val="5200"/>
              <a:buNone/>
              <a:defRPr sz="6900"/>
            </a:lvl5pPr>
            <a:lvl6pPr lvl="5" algn="ctr">
              <a:spcBef>
                <a:spcPts val="0"/>
              </a:spcBef>
              <a:spcAft>
                <a:spcPts val="0"/>
              </a:spcAft>
              <a:buSzPts val="5200"/>
              <a:buNone/>
              <a:defRPr sz="6900"/>
            </a:lvl6pPr>
            <a:lvl7pPr lvl="6" algn="ctr">
              <a:spcBef>
                <a:spcPts val="0"/>
              </a:spcBef>
              <a:spcAft>
                <a:spcPts val="0"/>
              </a:spcAft>
              <a:buSzPts val="5200"/>
              <a:buNone/>
              <a:defRPr sz="6900"/>
            </a:lvl7pPr>
            <a:lvl8pPr lvl="7" algn="ctr">
              <a:spcBef>
                <a:spcPts val="0"/>
              </a:spcBef>
              <a:spcAft>
                <a:spcPts val="0"/>
              </a:spcAft>
              <a:buSzPts val="5200"/>
              <a:buNone/>
              <a:defRPr sz="6900"/>
            </a:lvl8pPr>
            <a:lvl9pPr lvl="8" algn="ctr">
              <a:spcBef>
                <a:spcPts val="0"/>
              </a:spcBef>
              <a:spcAft>
                <a:spcPts val="0"/>
              </a:spcAft>
              <a:buSzPts val="5200"/>
              <a:buNone/>
              <a:defRPr sz="6900"/>
            </a:lvl9pPr>
          </a:lstStyle>
          <a:p>
            <a:endParaRPr/>
          </a:p>
        </p:txBody>
      </p:sp>
      <p:sp>
        <p:nvSpPr>
          <p:cNvPr id="11" name="Google Shape;11;p2"/>
          <p:cNvSpPr txBox="1">
            <a:spLocks noGrp="1"/>
          </p:cNvSpPr>
          <p:nvPr>
            <p:ph type="subTitle" idx="1"/>
          </p:nvPr>
        </p:nvSpPr>
        <p:spPr>
          <a:xfrm>
            <a:off x="955433" y="4232300"/>
            <a:ext cx="5764800" cy="602000"/>
          </a:xfrm>
          <a:prstGeom prst="rect">
            <a:avLst/>
          </a:prstGeom>
        </p:spPr>
        <p:txBody>
          <a:bodyPr spcFirstLastPara="1" wrap="square" lIns="121894" tIns="121894" rIns="121894" bIns="121894" anchor="ctr" anchorCtr="0">
            <a:noAutofit/>
          </a:bodyPr>
          <a:lstStyle>
            <a:lvl1pPr lvl="0" algn="ctr">
              <a:lnSpc>
                <a:spcPct val="100000"/>
              </a:lnSpc>
              <a:spcBef>
                <a:spcPts val="0"/>
              </a:spcBef>
              <a:spcAft>
                <a:spcPts val="0"/>
              </a:spcAft>
              <a:buSzPts val="1400"/>
              <a:buNone/>
              <a:defRPr sz="2500">
                <a:solidFill>
                  <a:srgbClr val="9D6ED3"/>
                </a:solidFill>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sp>
        <p:nvSpPr>
          <p:cNvPr id="12" name="Google Shape;12;p2"/>
          <p:cNvSpPr/>
          <p:nvPr/>
        </p:nvSpPr>
        <p:spPr>
          <a:xfrm>
            <a:off x="5123198" y="7200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 name="Google Shape;13;p2"/>
          <p:cNvSpPr/>
          <p:nvPr/>
        </p:nvSpPr>
        <p:spPr>
          <a:xfrm>
            <a:off x="2517082" y="56222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A0DAA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 name="Google Shape;14;p2"/>
          <p:cNvSpPr/>
          <p:nvPr/>
        </p:nvSpPr>
        <p:spPr>
          <a:xfrm>
            <a:off x="976415" y="10141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 name="Google Shape;15;p2"/>
          <p:cNvSpPr/>
          <p:nvPr/>
        </p:nvSpPr>
        <p:spPr>
          <a:xfrm>
            <a:off x="10274531" y="123397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A0DAA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 name="Google Shape;16;p2"/>
          <p:cNvSpPr/>
          <p:nvPr/>
        </p:nvSpPr>
        <p:spPr>
          <a:xfrm>
            <a:off x="5776198" y="53694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l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 name="Google Shape;17;p2"/>
          <p:cNvSpPr/>
          <p:nvPr/>
        </p:nvSpPr>
        <p:spPr>
          <a:xfrm>
            <a:off x="5311431" y="60116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 name="Google Shape;18;p2"/>
          <p:cNvSpPr/>
          <p:nvPr/>
        </p:nvSpPr>
        <p:spPr>
          <a:xfrm>
            <a:off x="9047431" y="5936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9" name="Google Shape;19;p2"/>
          <p:cNvSpPr/>
          <p:nvPr/>
        </p:nvSpPr>
        <p:spPr>
          <a:xfrm rot="198691">
            <a:off x="3882145" y="5247920"/>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0" name="Google Shape;20;p2"/>
          <p:cNvSpPr/>
          <p:nvPr/>
        </p:nvSpPr>
        <p:spPr>
          <a:xfrm rot="-4032455">
            <a:off x="2878327" y="433535"/>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 name="Google Shape;21;p2"/>
          <p:cNvSpPr/>
          <p:nvPr/>
        </p:nvSpPr>
        <p:spPr>
          <a:xfrm rot="5400000">
            <a:off x="664968" y="4316939"/>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l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2" name="Google Shape;22;p2"/>
          <p:cNvSpPr/>
          <p:nvPr/>
        </p:nvSpPr>
        <p:spPr>
          <a:xfrm rot="5400000">
            <a:off x="965455" y="6468044"/>
            <a:ext cx="210167" cy="15051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3" name="Google Shape;23;p2"/>
          <p:cNvSpPr/>
          <p:nvPr/>
        </p:nvSpPr>
        <p:spPr>
          <a:xfrm rot="5400000">
            <a:off x="8431649" y="1872179"/>
            <a:ext cx="138731"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 name="Google Shape;24;p2"/>
          <p:cNvSpPr/>
          <p:nvPr/>
        </p:nvSpPr>
        <p:spPr>
          <a:xfrm rot="684164">
            <a:off x="4251031" y="1245959"/>
            <a:ext cx="114013" cy="228812"/>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rgbClr val="A0DAA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 name="Google Shape;25;p2"/>
          <p:cNvSpPr/>
          <p:nvPr/>
        </p:nvSpPr>
        <p:spPr>
          <a:xfrm rot="1746969">
            <a:off x="2349328" y="1266383"/>
            <a:ext cx="130229" cy="18795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 name="Google Shape;26;p2"/>
          <p:cNvSpPr/>
          <p:nvPr/>
        </p:nvSpPr>
        <p:spPr>
          <a:xfrm rot="684164">
            <a:off x="11330064" y="680426"/>
            <a:ext cx="114013" cy="228812"/>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 name="Google Shape;27;p2"/>
          <p:cNvSpPr/>
          <p:nvPr/>
        </p:nvSpPr>
        <p:spPr>
          <a:xfrm>
            <a:off x="10212463" y="58517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 name="Google Shape;28;p2"/>
          <p:cNvSpPr/>
          <p:nvPr/>
        </p:nvSpPr>
        <p:spPr>
          <a:xfrm rot="5400000">
            <a:off x="10771401" y="5249972"/>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 name="Google Shape;29;p2"/>
          <p:cNvSpPr/>
          <p:nvPr/>
        </p:nvSpPr>
        <p:spPr>
          <a:xfrm rot="198691">
            <a:off x="7363278" y="2370488"/>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25112762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2260067" y="3109367"/>
            <a:ext cx="7672000" cy="14352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3600"/>
              <a:buNone/>
              <a:defRPr sz="67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2" name="Google Shape;32;p3"/>
          <p:cNvSpPr txBox="1">
            <a:spLocks noGrp="1"/>
          </p:cNvSpPr>
          <p:nvPr>
            <p:ph type="title" idx="2" hasCustomPrompt="1"/>
          </p:nvPr>
        </p:nvSpPr>
        <p:spPr>
          <a:xfrm>
            <a:off x="5332228" y="1682167"/>
            <a:ext cx="1508000" cy="11224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3" name="Google Shape;33;p3"/>
          <p:cNvSpPr txBox="1">
            <a:spLocks noGrp="1"/>
          </p:cNvSpPr>
          <p:nvPr>
            <p:ph type="subTitle" idx="1"/>
          </p:nvPr>
        </p:nvSpPr>
        <p:spPr>
          <a:xfrm>
            <a:off x="4204200" y="4481033"/>
            <a:ext cx="3783600" cy="951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21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 name="Google Shape;34;p3"/>
          <p:cNvSpPr/>
          <p:nvPr/>
        </p:nvSpPr>
        <p:spPr>
          <a:xfrm flipH="1">
            <a:off x="3859562" y="450900"/>
            <a:ext cx="248055" cy="275216"/>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 name="Google Shape;35;p3"/>
          <p:cNvSpPr/>
          <p:nvPr/>
        </p:nvSpPr>
        <p:spPr>
          <a:xfrm flipH="1">
            <a:off x="8058547" y="4621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36" name="Google Shape;36;p3"/>
          <p:cNvSpPr/>
          <p:nvPr/>
        </p:nvSpPr>
        <p:spPr>
          <a:xfrm rot="-5400000" flipH="1">
            <a:off x="2334329" y="873198"/>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 name="Google Shape;37;p3"/>
          <p:cNvSpPr/>
          <p:nvPr/>
        </p:nvSpPr>
        <p:spPr>
          <a:xfrm rot="-1747020" flipH="1">
            <a:off x="10667955" y="2796083"/>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 name="Google Shape;38;p3"/>
          <p:cNvSpPr/>
          <p:nvPr/>
        </p:nvSpPr>
        <p:spPr>
          <a:xfrm rot="-5400000" flipH="1">
            <a:off x="11150742" y="4136442"/>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 name="Google Shape;39;p3"/>
          <p:cNvSpPr/>
          <p:nvPr/>
        </p:nvSpPr>
        <p:spPr>
          <a:xfrm rot="-198679" flipH="1">
            <a:off x="8768174" y="5197458"/>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 name="Google Shape;40;p3"/>
          <p:cNvSpPr/>
          <p:nvPr/>
        </p:nvSpPr>
        <p:spPr>
          <a:xfrm rot="-684224" flipH="1">
            <a:off x="4306471" y="5532426"/>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 name="Google Shape;41;p3"/>
          <p:cNvSpPr/>
          <p:nvPr/>
        </p:nvSpPr>
        <p:spPr>
          <a:xfrm rot="-5400000" flipH="1">
            <a:off x="10908294" y="5800047"/>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 name="Google Shape;42;p3"/>
          <p:cNvSpPr/>
          <p:nvPr/>
        </p:nvSpPr>
        <p:spPr>
          <a:xfrm rot="4032399" flipH="1">
            <a:off x="8894263" y="6363641"/>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 name="Google Shape;43;p3"/>
          <p:cNvSpPr/>
          <p:nvPr/>
        </p:nvSpPr>
        <p:spPr>
          <a:xfrm flipH="1">
            <a:off x="1630770"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 name="Google Shape;44;p3"/>
          <p:cNvSpPr/>
          <p:nvPr/>
        </p:nvSpPr>
        <p:spPr>
          <a:xfrm flipH="1">
            <a:off x="10107947" y="18306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 name="Google Shape;45;p3"/>
          <p:cNvSpPr/>
          <p:nvPr/>
        </p:nvSpPr>
        <p:spPr>
          <a:xfrm flipH="1">
            <a:off x="2900409" y="1893119"/>
            <a:ext cx="143457" cy="127765"/>
          </a:xfrm>
          <a:custGeom>
            <a:avLst/>
            <a:gdLst/>
            <a:ahLst/>
            <a:cxnLst/>
            <a:rect l="l" t="t" r="r" b="b"/>
            <a:pathLst>
              <a:path w="2514" h="2239" extrusionOk="0">
                <a:moveTo>
                  <a:pt x="1251" y="0"/>
                </a:moveTo>
                <a:cubicBezTo>
                  <a:pt x="1072" y="0"/>
                  <a:pt x="1084" y="250"/>
                  <a:pt x="1061" y="393"/>
                </a:cubicBezTo>
                <a:cubicBezTo>
                  <a:pt x="1001" y="667"/>
                  <a:pt x="644" y="905"/>
                  <a:pt x="239" y="976"/>
                </a:cubicBezTo>
                <a:cubicBezTo>
                  <a:pt x="156" y="1000"/>
                  <a:pt x="48" y="1012"/>
                  <a:pt x="13" y="1072"/>
                </a:cubicBezTo>
                <a:cubicBezTo>
                  <a:pt x="1" y="1119"/>
                  <a:pt x="48" y="1167"/>
                  <a:pt x="108" y="1191"/>
                </a:cubicBezTo>
                <a:cubicBezTo>
                  <a:pt x="168" y="1215"/>
                  <a:pt x="239" y="1226"/>
                  <a:pt x="310" y="1238"/>
                </a:cubicBezTo>
                <a:cubicBezTo>
                  <a:pt x="560" y="1286"/>
                  <a:pt x="751" y="1405"/>
                  <a:pt x="882" y="1560"/>
                </a:cubicBezTo>
                <a:cubicBezTo>
                  <a:pt x="1001" y="1703"/>
                  <a:pt x="1061" y="1869"/>
                  <a:pt x="1084" y="2036"/>
                </a:cubicBezTo>
                <a:cubicBezTo>
                  <a:pt x="1096" y="2119"/>
                  <a:pt x="1132" y="2227"/>
                  <a:pt x="1251" y="2238"/>
                </a:cubicBezTo>
                <a:cubicBezTo>
                  <a:pt x="1382" y="2227"/>
                  <a:pt x="1418" y="2119"/>
                  <a:pt x="1430" y="2036"/>
                </a:cubicBezTo>
                <a:cubicBezTo>
                  <a:pt x="1453" y="1869"/>
                  <a:pt x="1513" y="1703"/>
                  <a:pt x="1632" y="1560"/>
                </a:cubicBezTo>
                <a:cubicBezTo>
                  <a:pt x="1751" y="1405"/>
                  <a:pt x="1953" y="1286"/>
                  <a:pt x="2192" y="1238"/>
                </a:cubicBezTo>
                <a:cubicBezTo>
                  <a:pt x="2263" y="1226"/>
                  <a:pt x="2346" y="1215"/>
                  <a:pt x="2406" y="1191"/>
                </a:cubicBezTo>
                <a:cubicBezTo>
                  <a:pt x="2465" y="1167"/>
                  <a:pt x="2513" y="1119"/>
                  <a:pt x="2489" y="1072"/>
                </a:cubicBezTo>
                <a:cubicBezTo>
                  <a:pt x="2465" y="1012"/>
                  <a:pt x="2358" y="1000"/>
                  <a:pt x="2275" y="976"/>
                </a:cubicBezTo>
                <a:cubicBezTo>
                  <a:pt x="1870" y="905"/>
                  <a:pt x="1525" y="667"/>
                  <a:pt x="1477" y="393"/>
                </a:cubicBezTo>
                <a:cubicBezTo>
                  <a:pt x="1453" y="250"/>
                  <a:pt x="1430" y="0"/>
                  <a:pt x="1251" y="0"/>
                </a:cubicBezTo>
                <a:close/>
              </a:path>
            </a:pathLst>
          </a:custGeom>
          <a:solidFill>
            <a:srgbClr val="FE676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 name="Google Shape;46;p3"/>
          <p:cNvSpPr/>
          <p:nvPr/>
        </p:nvSpPr>
        <p:spPr>
          <a:xfrm flipH="1">
            <a:off x="480009" y="2587427"/>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 name="Google Shape;47;p3"/>
          <p:cNvSpPr/>
          <p:nvPr/>
        </p:nvSpPr>
        <p:spPr>
          <a:xfrm flipH="1">
            <a:off x="1242657" y="3746338"/>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48" name="Google Shape;48;p3"/>
          <p:cNvPicPr preferRelativeResize="0"/>
          <p:nvPr/>
        </p:nvPicPr>
        <p:blipFill>
          <a:blip r:embed="rId2">
            <a:alphaModFix/>
          </a:blip>
          <a:stretch>
            <a:fillRect/>
          </a:stretch>
        </p:blipFill>
        <p:spPr>
          <a:xfrm rot="5400000">
            <a:off x="-3614" y="3629845"/>
            <a:ext cx="3231764" cy="3224551"/>
          </a:xfrm>
          <a:prstGeom prst="rect">
            <a:avLst/>
          </a:prstGeom>
          <a:noFill/>
          <a:ln>
            <a:noFill/>
          </a:ln>
        </p:spPr>
      </p:pic>
      <p:pic>
        <p:nvPicPr>
          <p:cNvPr id="49" name="Google Shape;49;p3"/>
          <p:cNvPicPr preferRelativeResize="0"/>
          <p:nvPr/>
        </p:nvPicPr>
        <p:blipFill>
          <a:blip r:embed="rId2">
            <a:alphaModFix/>
          </a:blip>
          <a:stretch>
            <a:fillRect/>
          </a:stretch>
        </p:blipFill>
        <p:spPr>
          <a:xfrm rot="-5400000">
            <a:off x="8963855" y="3614"/>
            <a:ext cx="3231764" cy="3224551"/>
          </a:xfrm>
          <a:prstGeom prst="rect">
            <a:avLst/>
          </a:prstGeom>
          <a:noFill/>
          <a:ln>
            <a:noFill/>
          </a:ln>
        </p:spPr>
      </p:pic>
      <p:pic>
        <p:nvPicPr>
          <p:cNvPr id="50" name="Google Shape;50;p3"/>
          <p:cNvPicPr preferRelativeResize="0"/>
          <p:nvPr/>
        </p:nvPicPr>
        <p:blipFill>
          <a:blip r:embed="rId3">
            <a:alphaModFix/>
          </a:blip>
          <a:stretch>
            <a:fillRect/>
          </a:stretch>
        </p:blipFill>
        <p:spPr>
          <a:xfrm>
            <a:off x="-369733" y="720000"/>
            <a:ext cx="1793400" cy="1220000"/>
          </a:xfrm>
          <a:prstGeom prst="rect">
            <a:avLst/>
          </a:prstGeom>
          <a:noFill/>
          <a:ln>
            <a:noFill/>
          </a:ln>
        </p:spPr>
      </p:pic>
      <p:pic>
        <p:nvPicPr>
          <p:cNvPr id="51" name="Google Shape;51;p3"/>
          <p:cNvPicPr preferRelativeResize="0"/>
          <p:nvPr/>
        </p:nvPicPr>
        <p:blipFill>
          <a:blip r:embed="rId4">
            <a:alphaModFix/>
          </a:blip>
          <a:stretch>
            <a:fillRect/>
          </a:stretch>
        </p:blipFill>
        <p:spPr>
          <a:xfrm>
            <a:off x="9697235" y="4669772"/>
            <a:ext cx="3069533" cy="1468233"/>
          </a:xfrm>
          <a:prstGeom prst="rect">
            <a:avLst/>
          </a:prstGeom>
          <a:noFill/>
          <a:ln>
            <a:noFill/>
          </a:ln>
        </p:spPr>
      </p:pic>
    </p:spTree>
    <p:extLst>
      <p:ext uri="{BB962C8B-B14F-4D97-AF65-F5344CB8AC3E}">
        <p14:creationId xmlns:p14="http://schemas.microsoft.com/office/powerpoint/2010/main" val="9663213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2"/>
        <p:cNvGrpSpPr/>
        <p:nvPr/>
      </p:nvGrpSpPr>
      <p:grpSpPr>
        <a:xfrm>
          <a:off x="0" y="0"/>
          <a:ext cx="0" cy="0"/>
          <a:chOff x="0" y="0"/>
          <a:chExt cx="0" cy="0"/>
        </a:xfrm>
      </p:grpSpPr>
      <p:pic>
        <p:nvPicPr>
          <p:cNvPr id="53" name="Google Shape;53;p4"/>
          <p:cNvPicPr preferRelativeResize="0"/>
          <p:nvPr/>
        </p:nvPicPr>
        <p:blipFill>
          <a:blip r:embed="rId2">
            <a:alphaModFix/>
          </a:blip>
          <a:stretch>
            <a:fillRect/>
          </a:stretch>
        </p:blipFill>
        <p:spPr>
          <a:xfrm>
            <a:off x="10590769" y="-1777610"/>
            <a:ext cx="1328267" cy="2914713"/>
          </a:xfrm>
          <a:prstGeom prst="rect">
            <a:avLst/>
          </a:prstGeom>
          <a:noFill/>
          <a:ln>
            <a:noFill/>
          </a:ln>
        </p:spPr>
      </p:pic>
      <p:sp>
        <p:nvSpPr>
          <p:cNvPr id="54" name="Google Shape;54;p4"/>
          <p:cNvSpPr txBox="1">
            <a:spLocks noGrp="1"/>
          </p:cNvSpPr>
          <p:nvPr>
            <p:ph type="body" idx="1"/>
          </p:nvPr>
        </p:nvSpPr>
        <p:spPr>
          <a:xfrm>
            <a:off x="960000" y="1536633"/>
            <a:ext cx="10272000" cy="4601200"/>
          </a:xfrm>
          <a:prstGeom prst="rect">
            <a:avLst/>
          </a:prstGeom>
          <a:noFill/>
        </p:spPr>
        <p:txBody>
          <a:bodyPr spcFirstLastPara="1" wrap="square" lIns="121894" tIns="121894" rIns="121894" bIns="121894" anchor="ctr" anchorCtr="0">
            <a:noAutofit/>
          </a:bodyPr>
          <a:lstStyle>
            <a:lvl1pPr marL="609570" lvl="0" indent="-423312">
              <a:spcBef>
                <a:spcPts val="0"/>
              </a:spcBef>
              <a:spcAft>
                <a:spcPts val="0"/>
              </a:spcAft>
              <a:buSzPts val="1400"/>
              <a:buFont typeface="Hind"/>
              <a:buChar char="●"/>
              <a:defRPr sz="1600"/>
            </a:lvl1pPr>
            <a:lvl2pPr marL="1219140" lvl="1" indent="-423312">
              <a:spcBef>
                <a:spcPts val="0"/>
              </a:spcBef>
              <a:spcAft>
                <a:spcPts val="0"/>
              </a:spcAft>
              <a:buClr>
                <a:schemeClr val="accent4"/>
              </a:buClr>
              <a:buSzPts val="1400"/>
              <a:buFont typeface="Hind"/>
              <a:buChar char="○"/>
              <a:defRPr/>
            </a:lvl2pPr>
            <a:lvl3pPr marL="1828709" lvl="2" indent="-423312">
              <a:spcBef>
                <a:spcPts val="0"/>
              </a:spcBef>
              <a:spcAft>
                <a:spcPts val="0"/>
              </a:spcAft>
              <a:buClr>
                <a:schemeClr val="accent4"/>
              </a:buClr>
              <a:buSzPts val="1400"/>
              <a:buFont typeface="Hind"/>
              <a:buChar char="■"/>
              <a:defRPr/>
            </a:lvl3pPr>
            <a:lvl4pPr marL="2438278" lvl="3" indent="-423312">
              <a:spcBef>
                <a:spcPts val="0"/>
              </a:spcBef>
              <a:spcAft>
                <a:spcPts val="0"/>
              </a:spcAft>
              <a:buClr>
                <a:schemeClr val="accent4"/>
              </a:buClr>
              <a:buSzPts val="1400"/>
              <a:buFont typeface="Hind"/>
              <a:buChar char="●"/>
              <a:defRPr/>
            </a:lvl4pPr>
            <a:lvl5pPr marL="3047848" lvl="4" indent="-423312">
              <a:spcBef>
                <a:spcPts val="0"/>
              </a:spcBef>
              <a:spcAft>
                <a:spcPts val="0"/>
              </a:spcAft>
              <a:buClr>
                <a:schemeClr val="accent4"/>
              </a:buClr>
              <a:buSzPts val="1400"/>
              <a:buFont typeface="Hind"/>
              <a:buChar char="○"/>
              <a:defRPr/>
            </a:lvl5pPr>
            <a:lvl6pPr marL="3657418" lvl="5" indent="-423312">
              <a:spcBef>
                <a:spcPts val="0"/>
              </a:spcBef>
              <a:spcAft>
                <a:spcPts val="0"/>
              </a:spcAft>
              <a:buClr>
                <a:schemeClr val="accent4"/>
              </a:buClr>
              <a:buSzPts val="1400"/>
              <a:buFont typeface="Hind"/>
              <a:buChar char="■"/>
              <a:defRPr/>
            </a:lvl6pPr>
            <a:lvl7pPr marL="4266987" lvl="6" indent="-423312">
              <a:spcBef>
                <a:spcPts val="0"/>
              </a:spcBef>
              <a:spcAft>
                <a:spcPts val="0"/>
              </a:spcAft>
              <a:buClr>
                <a:schemeClr val="accent4"/>
              </a:buClr>
              <a:buSzPts val="1400"/>
              <a:buFont typeface="Hind"/>
              <a:buChar char="●"/>
              <a:defRPr/>
            </a:lvl7pPr>
            <a:lvl8pPr marL="4876557" lvl="7" indent="-423312">
              <a:spcBef>
                <a:spcPts val="0"/>
              </a:spcBef>
              <a:spcAft>
                <a:spcPts val="0"/>
              </a:spcAft>
              <a:buClr>
                <a:schemeClr val="accent4"/>
              </a:buClr>
              <a:buSzPts val="1400"/>
              <a:buFont typeface="Hind"/>
              <a:buChar char="○"/>
              <a:defRPr/>
            </a:lvl8pPr>
            <a:lvl9pPr marL="5486126" lvl="8" indent="-423312">
              <a:spcBef>
                <a:spcPts val="0"/>
              </a:spcBef>
              <a:spcAft>
                <a:spcPts val="0"/>
              </a:spcAft>
              <a:buClr>
                <a:schemeClr val="accent4"/>
              </a:buClr>
              <a:buSzPts val="1400"/>
              <a:buFont typeface="Hind"/>
              <a:buChar char="■"/>
              <a:defRPr/>
            </a:lvl9pPr>
          </a:lstStyle>
          <a:p>
            <a:endParaRPr/>
          </a:p>
        </p:txBody>
      </p:sp>
      <p:sp>
        <p:nvSpPr>
          <p:cNvPr id="55" name="Google Shape;55;p4"/>
          <p:cNvSpPr/>
          <p:nvPr/>
        </p:nvSpPr>
        <p:spPr>
          <a:xfrm rot="5400000">
            <a:off x="9221825" y="6328439"/>
            <a:ext cx="207595" cy="92796"/>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56" name="Google Shape;56;p4"/>
          <p:cNvSpPr/>
          <p:nvPr/>
        </p:nvSpPr>
        <p:spPr>
          <a:xfrm rot="5400000">
            <a:off x="11478096" y="5629896"/>
            <a:ext cx="130229" cy="187949"/>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57" name="Google Shape;57;p4"/>
          <p:cNvSpPr/>
          <p:nvPr/>
        </p:nvSpPr>
        <p:spPr>
          <a:xfrm>
            <a:off x="11108321" y="3232627"/>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 name="Google Shape;58;p4"/>
          <p:cNvSpPr/>
          <p:nvPr/>
        </p:nvSpPr>
        <p:spPr>
          <a:xfrm>
            <a:off x="9791733" y="797455"/>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59" name="Google Shape;59;p4"/>
          <p:cNvPicPr preferRelativeResize="0"/>
          <p:nvPr/>
        </p:nvPicPr>
        <p:blipFill>
          <a:blip r:embed="rId3">
            <a:alphaModFix/>
          </a:blip>
          <a:stretch>
            <a:fillRect/>
          </a:stretch>
        </p:blipFill>
        <p:spPr>
          <a:xfrm>
            <a:off x="10366791" y="354824"/>
            <a:ext cx="1671000" cy="1136733"/>
          </a:xfrm>
          <a:prstGeom prst="rect">
            <a:avLst/>
          </a:prstGeom>
          <a:noFill/>
          <a:ln>
            <a:noFill/>
          </a:ln>
        </p:spPr>
      </p:pic>
      <p:sp>
        <p:nvSpPr>
          <p:cNvPr id="60" name="Google Shape;60;p4"/>
          <p:cNvSpPr txBox="1">
            <a:spLocks noGrp="1"/>
          </p:cNvSpPr>
          <p:nvPr>
            <p:ph type="title"/>
          </p:nvPr>
        </p:nvSpPr>
        <p:spPr>
          <a:xfrm>
            <a:off x="960000" y="720000"/>
            <a:ext cx="10272000" cy="763600"/>
          </a:xfrm>
          <a:prstGeom prst="rect">
            <a:avLst/>
          </a:prstGeom>
        </p:spPr>
        <p:txBody>
          <a:bodyPr spcFirstLastPara="1" wrap="square" lIns="121894" tIns="121894" rIns="121894" bIns="121894"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1" name="Google Shape;61;p4"/>
          <p:cNvSpPr/>
          <p:nvPr/>
        </p:nvSpPr>
        <p:spPr>
          <a:xfrm rot="4058146">
            <a:off x="11524556" y="2311156"/>
            <a:ext cx="185809" cy="136137"/>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 name="Google Shape;62;p4"/>
          <p:cNvSpPr/>
          <p:nvPr/>
        </p:nvSpPr>
        <p:spPr>
          <a:xfrm rot="5400000" flipH="1">
            <a:off x="10786093" y="6072485"/>
            <a:ext cx="133192" cy="131057"/>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24346315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3"/>
        <p:cNvGrpSpPr/>
        <p:nvPr/>
      </p:nvGrpSpPr>
      <p:grpSpPr>
        <a:xfrm>
          <a:off x="0" y="0"/>
          <a:ext cx="0" cy="0"/>
          <a:chOff x="0" y="0"/>
          <a:chExt cx="0" cy="0"/>
        </a:xfrm>
      </p:grpSpPr>
      <p:sp>
        <p:nvSpPr>
          <p:cNvPr id="64" name="Google Shape;64;p5"/>
          <p:cNvSpPr txBox="1">
            <a:spLocks noGrp="1"/>
          </p:cNvSpPr>
          <p:nvPr>
            <p:ph type="title"/>
          </p:nvPr>
        </p:nvSpPr>
        <p:spPr>
          <a:xfrm>
            <a:off x="960000" y="720000"/>
            <a:ext cx="10272000" cy="763600"/>
          </a:xfrm>
          <a:prstGeom prst="rect">
            <a:avLst/>
          </a:prstGeom>
        </p:spPr>
        <p:txBody>
          <a:bodyPr spcFirstLastPara="1" wrap="square" lIns="121894" tIns="121894" rIns="121894" bIns="121894" anchor="ctr"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65" name="Google Shape;65;p5"/>
          <p:cNvSpPr txBox="1">
            <a:spLocks noGrp="1"/>
          </p:cNvSpPr>
          <p:nvPr>
            <p:ph type="subTitle" idx="1"/>
          </p:nvPr>
        </p:nvSpPr>
        <p:spPr>
          <a:xfrm>
            <a:off x="1879833" y="5108733"/>
            <a:ext cx="3736000" cy="951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 name="Google Shape;66;p5"/>
          <p:cNvSpPr txBox="1">
            <a:spLocks noGrp="1"/>
          </p:cNvSpPr>
          <p:nvPr>
            <p:ph type="subTitle" idx="2"/>
          </p:nvPr>
        </p:nvSpPr>
        <p:spPr>
          <a:xfrm>
            <a:off x="6576099" y="5108733"/>
            <a:ext cx="3736000" cy="951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5"/>
          <p:cNvSpPr txBox="1">
            <a:spLocks noGrp="1"/>
          </p:cNvSpPr>
          <p:nvPr>
            <p:ph type="subTitle" idx="3"/>
          </p:nvPr>
        </p:nvSpPr>
        <p:spPr>
          <a:xfrm>
            <a:off x="1879833" y="4648200"/>
            <a:ext cx="3736000" cy="5928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Clr>
                <a:schemeClr val="dk1"/>
              </a:buClr>
              <a:buSzPts val="2000"/>
              <a:buNone/>
              <a:defRPr sz="27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700">
                <a:solidFill>
                  <a:schemeClr val="dk1"/>
                </a:solidFill>
              </a:defRPr>
            </a:lvl2pPr>
            <a:lvl3pPr lvl="2" algn="ctr" rtl="0">
              <a:lnSpc>
                <a:spcPct val="100000"/>
              </a:lnSpc>
              <a:spcBef>
                <a:spcPts val="0"/>
              </a:spcBef>
              <a:spcAft>
                <a:spcPts val="0"/>
              </a:spcAft>
              <a:buClr>
                <a:schemeClr val="dk1"/>
              </a:buClr>
              <a:buSzPts val="2000"/>
              <a:buNone/>
              <a:defRPr sz="2700">
                <a:solidFill>
                  <a:schemeClr val="dk1"/>
                </a:solidFill>
              </a:defRPr>
            </a:lvl3pPr>
            <a:lvl4pPr lvl="3" algn="ctr" rtl="0">
              <a:lnSpc>
                <a:spcPct val="100000"/>
              </a:lnSpc>
              <a:spcBef>
                <a:spcPts val="0"/>
              </a:spcBef>
              <a:spcAft>
                <a:spcPts val="0"/>
              </a:spcAft>
              <a:buClr>
                <a:schemeClr val="dk1"/>
              </a:buClr>
              <a:buSzPts val="2000"/>
              <a:buNone/>
              <a:defRPr sz="2700">
                <a:solidFill>
                  <a:schemeClr val="dk1"/>
                </a:solidFill>
              </a:defRPr>
            </a:lvl4pPr>
            <a:lvl5pPr lvl="4" algn="ctr" rtl="0">
              <a:lnSpc>
                <a:spcPct val="100000"/>
              </a:lnSpc>
              <a:spcBef>
                <a:spcPts val="0"/>
              </a:spcBef>
              <a:spcAft>
                <a:spcPts val="0"/>
              </a:spcAft>
              <a:buClr>
                <a:schemeClr val="dk1"/>
              </a:buClr>
              <a:buSzPts val="2000"/>
              <a:buNone/>
              <a:defRPr sz="2700">
                <a:solidFill>
                  <a:schemeClr val="dk1"/>
                </a:solidFill>
              </a:defRPr>
            </a:lvl5pPr>
            <a:lvl6pPr lvl="5" algn="ctr" rtl="0">
              <a:lnSpc>
                <a:spcPct val="100000"/>
              </a:lnSpc>
              <a:spcBef>
                <a:spcPts val="0"/>
              </a:spcBef>
              <a:spcAft>
                <a:spcPts val="0"/>
              </a:spcAft>
              <a:buClr>
                <a:schemeClr val="dk1"/>
              </a:buClr>
              <a:buSzPts val="2000"/>
              <a:buNone/>
              <a:defRPr sz="2700">
                <a:solidFill>
                  <a:schemeClr val="dk1"/>
                </a:solidFill>
              </a:defRPr>
            </a:lvl6pPr>
            <a:lvl7pPr lvl="6" algn="ctr" rtl="0">
              <a:lnSpc>
                <a:spcPct val="100000"/>
              </a:lnSpc>
              <a:spcBef>
                <a:spcPts val="0"/>
              </a:spcBef>
              <a:spcAft>
                <a:spcPts val="0"/>
              </a:spcAft>
              <a:buClr>
                <a:schemeClr val="dk1"/>
              </a:buClr>
              <a:buSzPts val="2000"/>
              <a:buNone/>
              <a:defRPr sz="2700">
                <a:solidFill>
                  <a:schemeClr val="dk1"/>
                </a:solidFill>
              </a:defRPr>
            </a:lvl7pPr>
            <a:lvl8pPr lvl="7" algn="ctr" rtl="0">
              <a:lnSpc>
                <a:spcPct val="100000"/>
              </a:lnSpc>
              <a:spcBef>
                <a:spcPts val="0"/>
              </a:spcBef>
              <a:spcAft>
                <a:spcPts val="0"/>
              </a:spcAft>
              <a:buClr>
                <a:schemeClr val="dk1"/>
              </a:buClr>
              <a:buSzPts val="2000"/>
              <a:buNone/>
              <a:defRPr sz="2700">
                <a:solidFill>
                  <a:schemeClr val="dk1"/>
                </a:solidFill>
              </a:defRPr>
            </a:lvl8pPr>
            <a:lvl9pPr lvl="8" algn="ctr" rtl="0">
              <a:lnSpc>
                <a:spcPct val="100000"/>
              </a:lnSpc>
              <a:spcBef>
                <a:spcPts val="0"/>
              </a:spcBef>
              <a:spcAft>
                <a:spcPts val="0"/>
              </a:spcAft>
              <a:buClr>
                <a:schemeClr val="dk1"/>
              </a:buClr>
              <a:buSzPts val="2000"/>
              <a:buNone/>
              <a:defRPr sz="2700">
                <a:solidFill>
                  <a:schemeClr val="dk1"/>
                </a:solidFill>
              </a:defRPr>
            </a:lvl9pPr>
          </a:lstStyle>
          <a:p>
            <a:endParaRPr/>
          </a:p>
        </p:txBody>
      </p:sp>
      <p:sp>
        <p:nvSpPr>
          <p:cNvPr id="68" name="Google Shape;68;p5"/>
          <p:cNvSpPr txBox="1">
            <a:spLocks noGrp="1"/>
          </p:cNvSpPr>
          <p:nvPr>
            <p:ph type="subTitle" idx="4"/>
          </p:nvPr>
        </p:nvSpPr>
        <p:spPr>
          <a:xfrm>
            <a:off x="6576099" y="4648200"/>
            <a:ext cx="3736000" cy="5928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Clr>
                <a:schemeClr val="dk1"/>
              </a:buClr>
              <a:buSzPts val="2000"/>
              <a:buNone/>
              <a:defRPr sz="2700" b="1">
                <a:solidFill>
                  <a:schemeClr val="dk1"/>
                </a:solidFill>
                <a:latin typeface="Montserrat"/>
                <a:ea typeface="Montserrat"/>
                <a:cs typeface="Montserrat"/>
                <a:sym typeface="Montserrat"/>
              </a:defRPr>
            </a:lvl1pPr>
            <a:lvl2pPr lvl="1" algn="ctr" rtl="0">
              <a:lnSpc>
                <a:spcPct val="100000"/>
              </a:lnSpc>
              <a:spcBef>
                <a:spcPts val="0"/>
              </a:spcBef>
              <a:spcAft>
                <a:spcPts val="0"/>
              </a:spcAft>
              <a:buClr>
                <a:schemeClr val="dk1"/>
              </a:buClr>
              <a:buSzPts val="2000"/>
              <a:buNone/>
              <a:defRPr sz="2700">
                <a:solidFill>
                  <a:schemeClr val="dk1"/>
                </a:solidFill>
              </a:defRPr>
            </a:lvl2pPr>
            <a:lvl3pPr lvl="2" algn="ctr" rtl="0">
              <a:lnSpc>
                <a:spcPct val="100000"/>
              </a:lnSpc>
              <a:spcBef>
                <a:spcPts val="0"/>
              </a:spcBef>
              <a:spcAft>
                <a:spcPts val="0"/>
              </a:spcAft>
              <a:buClr>
                <a:schemeClr val="dk1"/>
              </a:buClr>
              <a:buSzPts val="2000"/>
              <a:buNone/>
              <a:defRPr sz="2700">
                <a:solidFill>
                  <a:schemeClr val="dk1"/>
                </a:solidFill>
              </a:defRPr>
            </a:lvl3pPr>
            <a:lvl4pPr lvl="3" algn="ctr" rtl="0">
              <a:lnSpc>
                <a:spcPct val="100000"/>
              </a:lnSpc>
              <a:spcBef>
                <a:spcPts val="0"/>
              </a:spcBef>
              <a:spcAft>
                <a:spcPts val="0"/>
              </a:spcAft>
              <a:buClr>
                <a:schemeClr val="dk1"/>
              </a:buClr>
              <a:buSzPts val="2000"/>
              <a:buNone/>
              <a:defRPr sz="2700">
                <a:solidFill>
                  <a:schemeClr val="dk1"/>
                </a:solidFill>
              </a:defRPr>
            </a:lvl4pPr>
            <a:lvl5pPr lvl="4" algn="ctr" rtl="0">
              <a:lnSpc>
                <a:spcPct val="100000"/>
              </a:lnSpc>
              <a:spcBef>
                <a:spcPts val="0"/>
              </a:spcBef>
              <a:spcAft>
                <a:spcPts val="0"/>
              </a:spcAft>
              <a:buClr>
                <a:schemeClr val="dk1"/>
              </a:buClr>
              <a:buSzPts val="2000"/>
              <a:buNone/>
              <a:defRPr sz="2700">
                <a:solidFill>
                  <a:schemeClr val="dk1"/>
                </a:solidFill>
              </a:defRPr>
            </a:lvl5pPr>
            <a:lvl6pPr lvl="5" algn="ctr" rtl="0">
              <a:lnSpc>
                <a:spcPct val="100000"/>
              </a:lnSpc>
              <a:spcBef>
                <a:spcPts val="0"/>
              </a:spcBef>
              <a:spcAft>
                <a:spcPts val="0"/>
              </a:spcAft>
              <a:buClr>
                <a:schemeClr val="dk1"/>
              </a:buClr>
              <a:buSzPts val="2000"/>
              <a:buNone/>
              <a:defRPr sz="2700">
                <a:solidFill>
                  <a:schemeClr val="dk1"/>
                </a:solidFill>
              </a:defRPr>
            </a:lvl6pPr>
            <a:lvl7pPr lvl="6" algn="ctr" rtl="0">
              <a:lnSpc>
                <a:spcPct val="100000"/>
              </a:lnSpc>
              <a:spcBef>
                <a:spcPts val="0"/>
              </a:spcBef>
              <a:spcAft>
                <a:spcPts val="0"/>
              </a:spcAft>
              <a:buClr>
                <a:schemeClr val="dk1"/>
              </a:buClr>
              <a:buSzPts val="2000"/>
              <a:buNone/>
              <a:defRPr sz="2700">
                <a:solidFill>
                  <a:schemeClr val="dk1"/>
                </a:solidFill>
              </a:defRPr>
            </a:lvl7pPr>
            <a:lvl8pPr lvl="7" algn="ctr" rtl="0">
              <a:lnSpc>
                <a:spcPct val="100000"/>
              </a:lnSpc>
              <a:spcBef>
                <a:spcPts val="0"/>
              </a:spcBef>
              <a:spcAft>
                <a:spcPts val="0"/>
              </a:spcAft>
              <a:buClr>
                <a:schemeClr val="dk1"/>
              </a:buClr>
              <a:buSzPts val="2000"/>
              <a:buNone/>
              <a:defRPr sz="2700">
                <a:solidFill>
                  <a:schemeClr val="dk1"/>
                </a:solidFill>
              </a:defRPr>
            </a:lvl8pPr>
            <a:lvl9pPr lvl="8" algn="ctr" rtl="0">
              <a:lnSpc>
                <a:spcPct val="100000"/>
              </a:lnSpc>
              <a:spcBef>
                <a:spcPts val="0"/>
              </a:spcBef>
              <a:spcAft>
                <a:spcPts val="0"/>
              </a:spcAft>
              <a:buClr>
                <a:schemeClr val="dk1"/>
              </a:buClr>
              <a:buSzPts val="2000"/>
              <a:buNone/>
              <a:defRPr sz="2700">
                <a:solidFill>
                  <a:schemeClr val="dk1"/>
                </a:solidFill>
              </a:defRPr>
            </a:lvl9pPr>
          </a:lstStyle>
          <a:p>
            <a:endParaRPr/>
          </a:p>
        </p:txBody>
      </p:sp>
      <p:sp>
        <p:nvSpPr>
          <p:cNvPr id="69" name="Google Shape;69;p5"/>
          <p:cNvSpPr/>
          <p:nvPr/>
        </p:nvSpPr>
        <p:spPr>
          <a:xfrm rot="-4032455">
            <a:off x="4760160" y="6363640"/>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 name="Google Shape;70;p5"/>
          <p:cNvSpPr/>
          <p:nvPr/>
        </p:nvSpPr>
        <p:spPr>
          <a:xfrm rot="5400000">
            <a:off x="658801" y="4186739"/>
            <a:ext cx="126800" cy="98797"/>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 name="Google Shape;71;p5"/>
          <p:cNvSpPr/>
          <p:nvPr/>
        </p:nvSpPr>
        <p:spPr>
          <a:xfrm rot="5400000">
            <a:off x="930189" y="5540811"/>
            <a:ext cx="210167" cy="15051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 name="Google Shape;72;p5"/>
          <p:cNvSpPr/>
          <p:nvPr/>
        </p:nvSpPr>
        <p:spPr>
          <a:xfrm rot="5400000">
            <a:off x="10444316" y="598163"/>
            <a:ext cx="138731"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73" name="Google Shape;73;p5"/>
          <p:cNvPicPr preferRelativeResize="0"/>
          <p:nvPr/>
        </p:nvPicPr>
        <p:blipFill>
          <a:blip r:embed="rId2">
            <a:alphaModFix/>
          </a:blip>
          <a:stretch>
            <a:fillRect/>
          </a:stretch>
        </p:blipFill>
        <p:spPr>
          <a:xfrm rot="7199991">
            <a:off x="-1110563" y="168564"/>
            <a:ext cx="3665528" cy="1730845"/>
          </a:xfrm>
          <a:prstGeom prst="rect">
            <a:avLst/>
          </a:prstGeom>
          <a:noFill/>
          <a:ln>
            <a:noFill/>
          </a:ln>
        </p:spPr>
      </p:pic>
      <p:pic>
        <p:nvPicPr>
          <p:cNvPr id="74" name="Google Shape;74;p5"/>
          <p:cNvPicPr preferRelativeResize="0"/>
          <p:nvPr/>
        </p:nvPicPr>
        <p:blipFill>
          <a:blip r:embed="rId2">
            <a:alphaModFix/>
          </a:blip>
          <a:stretch>
            <a:fillRect/>
          </a:stretch>
        </p:blipFill>
        <p:spPr>
          <a:xfrm rot="-2700008">
            <a:off x="9920271" y="4923400"/>
            <a:ext cx="3665528" cy="1730845"/>
          </a:xfrm>
          <a:prstGeom prst="rect">
            <a:avLst/>
          </a:prstGeom>
          <a:noFill/>
          <a:ln>
            <a:noFill/>
          </a:ln>
        </p:spPr>
      </p:pic>
      <p:sp>
        <p:nvSpPr>
          <p:cNvPr id="75" name="Google Shape;75;p5"/>
          <p:cNvSpPr/>
          <p:nvPr/>
        </p:nvSpPr>
        <p:spPr>
          <a:xfrm>
            <a:off x="11427239" y="12919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 name="Google Shape;76;p5"/>
          <p:cNvSpPr/>
          <p:nvPr/>
        </p:nvSpPr>
        <p:spPr>
          <a:xfrm>
            <a:off x="10936282" y="2046778"/>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 name="Google Shape;77;p5"/>
          <p:cNvSpPr/>
          <p:nvPr/>
        </p:nvSpPr>
        <p:spPr>
          <a:xfrm rot="1746969">
            <a:off x="10637095" y="3697617"/>
            <a:ext cx="130229" cy="187951"/>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 name="Google Shape;78;p5"/>
          <p:cNvSpPr/>
          <p:nvPr/>
        </p:nvSpPr>
        <p:spPr>
          <a:xfrm>
            <a:off x="1158715" y="2953679"/>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517687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9"/>
        <p:cNvGrpSpPr/>
        <p:nvPr/>
      </p:nvGrpSpPr>
      <p:grpSpPr>
        <a:xfrm>
          <a:off x="0" y="0"/>
          <a:ext cx="0" cy="0"/>
          <a:chOff x="0" y="0"/>
          <a:chExt cx="0" cy="0"/>
        </a:xfrm>
      </p:grpSpPr>
      <p:pic>
        <p:nvPicPr>
          <p:cNvPr id="80" name="Google Shape;80;p6"/>
          <p:cNvPicPr preferRelativeResize="0"/>
          <p:nvPr/>
        </p:nvPicPr>
        <p:blipFill>
          <a:blip r:embed="rId2">
            <a:alphaModFix/>
          </a:blip>
          <a:stretch>
            <a:fillRect/>
          </a:stretch>
        </p:blipFill>
        <p:spPr>
          <a:xfrm rot="7204250">
            <a:off x="-70883" y="-754765"/>
            <a:ext cx="869467" cy="2691400"/>
          </a:xfrm>
          <a:prstGeom prst="rect">
            <a:avLst/>
          </a:prstGeom>
          <a:noFill/>
          <a:ln>
            <a:noFill/>
          </a:ln>
        </p:spPr>
      </p:pic>
      <p:pic>
        <p:nvPicPr>
          <p:cNvPr id="81" name="Google Shape;81;p6"/>
          <p:cNvPicPr preferRelativeResize="0"/>
          <p:nvPr/>
        </p:nvPicPr>
        <p:blipFill>
          <a:blip r:embed="rId3">
            <a:alphaModFix/>
          </a:blip>
          <a:stretch>
            <a:fillRect/>
          </a:stretch>
        </p:blipFill>
        <p:spPr>
          <a:xfrm>
            <a:off x="187722" y="387784"/>
            <a:ext cx="1645167" cy="1119167"/>
          </a:xfrm>
          <a:prstGeom prst="rect">
            <a:avLst/>
          </a:prstGeom>
          <a:noFill/>
          <a:ln>
            <a:noFill/>
          </a:ln>
        </p:spPr>
      </p:pic>
      <p:sp>
        <p:nvSpPr>
          <p:cNvPr id="82" name="Google Shape;82;p6"/>
          <p:cNvSpPr txBox="1">
            <a:spLocks noGrp="1"/>
          </p:cNvSpPr>
          <p:nvPr>
            <p:ph type="title"/>
          </p:nvPr>
        </p:nvSpPr>
        <p:spPr>
          <a:xfrm>
            <a:off x="960000" y="720000"/>
            <a:ext cx="10272000" cy="763600"/>
          </a:xfrm>
          <a:prstGeom prst="rect">
            <a:avLst/>
          </a:prstGeom>
        </p:spPr>
        <p:txBody>
          <a:bodyPr spcFirstLastPara="1" wrap="square" lIns="121894" tIns="121894" rIns="121894" bIns="121894"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83" name="Google Shape;83;p6"/>
          <p:cNvGrpSpPr/>
          <p:nvPr/>
        </p:nvGrpSpPr>
        <p:grpSpPr>
          <a:xfrm rot="5400000">
            <a:off x="2981759" y="-2323822"/>
            <a:ext cx="6378597" cy="11263771"/>
            <a:chOff x="463599" y="-1667091"/>
            <a:chExt cx="3663615" cy="6469466"/>
          </a:xfrm>
        </p:grpSpPr>
        <p:sp>
          <p:nvSpPr>
            <p:cNvPr id="84" name="Google Shape;84;p6"/>
            <p:cNvSpPr/>
            <p:nvPr/>
          </p:nvSpPr>
          <p:spPr>
            <a:xfrm rot="-5201321">
              <a:off x="2690723" y="-1678718"/>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5" name="Google Shape;85;p6"/>
            <p:cNvSpPr/>
            <p:nvPr/>
          </p:nvSpPr>
          <p:spPr>
            <a:xfrm rot="-9432399">
              <a:off x="4002316" y="3474522"/>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6" name="Google Shape;86;p6"/>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 name="Google Shape;87;p6"/>
            <p:cNvSpPr/>
            <p:nvPr/>
          </p:nvSpPr>
          <p:spPr>
            <a:xfrm>
              <a:off x="3694447" y="461546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8" name="Google Shape;88;p6"/>
            <p:cNvSpPr/>
            <p:nvPr/>
          </p:nvSpPr>
          <p:spPr>
            <a:xfrm>
              <a:off x="463599"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9" name="Google Shape;89;p6"/>
            <p:cNvSpPr/>
            <p:nvPr/>
          </p:nvSpPr>
          <p:spPr>
            <a:xfrm rot="-4715776">
              <a:off x="3711525" y="-151919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 name="Google Shape;90;p6"/>
            <p:cNvSpPr/>
            <p:nvPr/>
          </p:nvSpPr>
          <p:spPr>
            <a:xfrm>
              <a:off x="3905507" y="2658234"/>
              <a:ext cx="6401" cy="3693"/>
            </a:xfrm>
            <a:custGeom>
              <a:avLst/>
              <a:gdLst/>
              <a:ahLst/>
              <a:cxnLst/>
              <a:rect l="l" t="t" r="r" b="b"/>
              <a:pathLst>
                <a:path w="156" h="90" extrusionOk="0">
                  <a:moveTo>
                    <a:pt x="76" y="1"/>
                  </a:moveTo>
                  <a:cubicBezTo>
                    <a:pt x="43" y="1"/>
                    <a:pt x="16" y="22"/>
                    <a:pt x="0" y="53"/>
                  </a:cubicBezTo>
                  <a:cubicBezTo>
                    <a:pt x="36" y="53"/>
                    <a:pt x="72" y="77"/>
                    <a:pt x="96" y="89"/>
                  </a:cubicBezTo>
                  <a:cubicBezTo>
                    <a:pt x="119" y="89"/>
                    <a:pt x="143" y="89"/>
                    <a:pt x="155" y="65"/>
                  </a:cubicBezTo>
                  <a:cubicBezTo>
                    <a:pt x="155" y="42"/>
                    <a:pt x="143" y="30"/>
                    <a:pt x="131" y="18"/>
                  </a:cubicBezTo>
                  <a:cubicBezTo>
                    <a:pt x="112" y="6"/>
                    <a:pt x="93" y="1"/>
                    <a:pt x="76" y="1"/>
                  </a:cubicBezTo>
                  <a:close/>
                </a:path>
              </a:pathLst>
            </a:custGeom>
            <a:solidFill>
              <a:srgbClr val="FFC29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 name="Google Shape;91;p6"/>
            <p:cNvSpPr/>
            <p:nvPr/>
          </p:nvSpPr>
          <p:spPr>
            <a:xfrm rot="-3652980">
              <a:off x="1615293" y="4604721"/>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92" name="Google Shape;92;p6"/>
          <p:cNvGrpSpPr/>
          <p:nvPr/>
        </p:nvGrpSpPr>
        <p:grpSpPr>
          <a:xfrm>
            <a:off x="11120438" y="448605"/>
            <a:ext cx="553767" cy="637433"/>
            <a:chOff x="-1159325" y="2189850"/>
            <a:chExt cx="415325" cy="478075"/>
          </a:xfrm>
        </p:grpSpPr>
        <p:sp>
          <p:nvSpPr>
            <p:cNvPr id="93" name="Google Shape;93;p6"/>
            <p:cNvSpPr/>
            <p:nvPr/>
          </p:nvSpPr>
          <p:spPr>
            <a:xfrm>
              <a:off x="-853275" y="2518450"/>
              <a:ext cx="109275" cy="149475"/>
            </a:xfrm>
            <a:custGeom>
              <a:avLst/>
              <a:gdLst/>
              <a:ahLst/>
              <a:cxnLst/>
              <a:rect l="l" t="t" r="r" b="b"/>
              <a:pathLst>
                <a:path w="4371" h="5979" extrusionOk="0">
                  <a:moveTo>
                    <a:pt x="1775" y="1"/>
                  </a:moveTo>
                  <a:cubicBezTo>
                    <a:pt x="1752" y="1"/>
                    <a:pt x="1727" y="3"/>
                    <a:pt x="1702" y="7"/>
                  </a:cubicBezTo>
                  <a:cubicBezTo>
                    <a:pt x="1502" y="41"/>
                    <a:pt x="1469" y="241"/>
                    <a:pt x="1502" y="441"/>
                  </a:cubicBezTo>
                  <a:cubicBezTo>
                    <a:pt x="1502" y="508"/>
                    <a:pt x="1502" y="574"/>
                    <a:pt x="1535" y="608"/>
                  </a:cubicBezTo>
                  <a:cubicBezTo>
                    <a:pt x="1602" y="1108"/>
                    <a:pt x="1469" y="1542"/>
                    <a:pt x="1235" y="1942"/>
                  </a:cubicBezTo>
                  <a:cubicBezTo>
                    <a:pt x="1035" y="2342"/>
                    <a:pt x="768" y="2676"/>
                    <a:pt x="334" y="2809"/>
                  </a:cubicBezTo>
                  <a:cubicBezTo>
                    <a:pt x="201" y="2843"/>
                    <a:pt x="134" y="2876"/>
                    <a:pt x="1" y="2909"/>
                  </a:cubicBezTo>
                  <a:cubicBezTo>
                    <a:pt x="34" y="3043"/>
                    <a:pt x="34" y="3143"/>
                    <a:pt x="34" y="3209"/>
                  </a:cubicBezTo>
                  <a:cubicBezTo>
                    <a:pt x="34" y="3543"/>
                    <a:pt x="201" y="3676"/>
                    <a:pt x="535" y="3710"/>
                  </a:cubicBezTo>
                  <a:cubicBezTo>
                    <a:pt x="601" y="3710"/>
                    <a:pt x="635" y="3743"/>
                    <a:pt x="701" y="3743"/>
                  </a:cubicBezTo>
                  <a:cubicBezTo>
                    <a:pt x="1168" y="3777"/>
                    <a:pt x="1469" y="4010"/>
                    <a:pt x="1602" y="4477"/>
                  </a:cubicBezTo>
                  <a:cubicBezTo>
                    <a:pt x="1735" y="4877"/>
                    <a:pt x="1835" y="5278"/>
                    <a:pt x="2002" y="5711"/>
                  </a:cubicBezTo>
                  <a:cubicBezTo>
                    <a:pt x="2036" y="5811"/>
                    <a:pt x="2202" y="5978"/>
                    <a:pt x="2302" y="5978"/>
                  </a:cubicBezTo>
                  <a:cubicBezTo>
                    <a:pt x="2503" y="5978"/>
                    <a:pt x="2703" y="5945"/>
                    <a:pt x="2736" y="5678"/>
                  </a:cubicBezTo>
                  <a:cubicBezTo>
                    <a:pt x="2736" y="5511"/>
                    <a:pt x="2769" y="5344"/>
                    <a:pt x="2769" y="5144"/>
                  </a:cubicBezTo>
                  <a:cubicBezTo>
                    <a:pt x="2803" y="4911"/>
                    <a:pt x="2870" y="4644"/>
                    <a:pt x="2903" y="4377"/>
                  </a:cubicBezTo>
                  <a:cubicBezTo>
                    <a:pt x="2936" y="4244"/>
                    <a:pt x="2970" y="4110"/>
                    <a:pt x="3003" y="3977"/>
                  </a:cubicBezTo>
                  <a:cubicBezTo>
                    <a:pt x="3036" y="3910"/>
                    <a:pt x="3070" y="3843"/>
                    <a:pt x="3103" y="3810"/>
                  </a:cubicBezTo>
                  <a:cubicBezTo>
                    <a:pt x="3070" y="3576"/>
                    <a:pt x="3203" y="3443"/>
                    <a:pt x="3370" y="3310"/>
                  </a:cubicBezTo>
                  <a:lnTo>
                    <a:pt x="3770" y="2909"/>
                  </a:lnTo>
                  <a:cubicBezTo>
                    <a:pt x="3804" y="2742"/>
                    <a:pt x="3870" y="2642"/>
                    <a:pt x="4070" y="2642"/>
                  </a:cubicBezTo>
                  <a:cubicBezTo>
                    <a:pt x="4170" y="2642"/>
                    <a:pt x="4271" y="2576"/>
                    <a:pt x="4371" y="2542"/>
                  </a:cubicBezTo>
                  <a:cubicBezTo>
                    <a:pt x="4337" y="2009"/>
                    <a:pt x="4337" y="1975"/>
                    <a:pt x="3804" y="1942"/>
                  </a:cubicBezTo>
                  <a:cubicBezTo>
                    <a:pt x="3236" y="1909"/>
                    <a:pt x="2836" y="1708"/>
                    <a:pt x="2603" y="1175"/>
                  </a:cubicBezTo>
                  <a:cubicBezTo>
                    <a:pt x="2436" y="874"/>
                    <a:pt x="2302" y="608"/>
                    <a:pt x="2169" y="307"/>
                  </a:cubicBezTo>
                  <a:cubicBezTo>
                    <a:pt x="2081" y="103"/>
                    <a:pt x="1943" y="1"/>
                    <a:pt x="1775" y="1"/>
                  </a:cubicBez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 name="Google Shape;94;p6"/>
            <p:cNvSpPr/>
            <p:nvPr/>
          </p:nvSpPr>
          <p:spPr>
            <a:xfrm>
              <a:off x="-759025" y="2582000"/>
              <a:ext cx="15025" cy="9200"/>
            </a:xfrm>
            <a:custGeom>
              <a:avLst/>
              <a:gdLst/>
              <a:ahLst/>
              <a:cxnLst/>
              <a:rect l="l" t="t" r="r" b="b"/>
              <a:pathLst>
                <a:path w="601" h="368" extrusionOk="0">
                  <a:moveTo>
                    <a:pt x="601" y="0"/>
                  </a:moveTo>
                  <a:lnTo>
                    <a:pt x="601" y="0"/>
                  </a:lnTo>
                  <a:cubicBezTo>
                    <a:pt x="501" y="34"/>
                    <a:pt x="400" y="100"/>
                    <a:pt x="300" y="100"/>
                  </a:cubicBezTo>
                  <a:cubicBezTo>
                    <a:pt x="100" y="100"/>
                    <a:pt x="34" y="200"/>
                    <a:pt x="0" y="367"/>
                  </a:cubicBezTo>
                  <a:cubicBezTo>
                    <a:pt x="267" y="334"/>
                    <a:pt x="501" y="301"/>
                    <a:pt x="601" y="0"/>
                  </a:cubicBezTo>
                  <a:close/>
                </a:path>
              </a:pathLst>
            </a:custGeom>
            <a:solidFill>
              <a:srgbClr val="D1ACDE"/>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5" name="Google Shape;95;p6"/>
            <p:cNvSpPr/>
            <p:nvPr/>
          </p:nvSpPr>
          <p:spPr>
            <a:xfrm>
              <a:off x="-776550" y="2601175"/>
              <a:ext cx="10875" cy="12525"/>
            </a:xfrm>
            <a:custGeom>
              <a:avLst/>
              <a:gdLst/>
              <a:ahLst/>
              <a:cxnLst/>
              <a:rect l="l" t="t" r="r" b="b"/>
              <a:pathLst>
                <a:path w="435" h="501" extrusionOk="0">
                  <a:moveTo>
                    <a:pt x="301" y="1"/>
                  </a:moveTo>
                  <a:cubicBezTo>
                    <a:pt x="134" y="134"/>
                    <a:pt x="1" y="267"/>
                    <a:pt x="34" y="501"/>
                  </a:cubicBezTo>
                  <a:lnTo>
                    <a:pt x="434" y="1"/>
                  </a:lnTo>
                  <a:close/>
                </a:path>
              </a:pathLst>
            </a:custGeom>
            <a:solidFill>
              <a:srgbClr val="EADBF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 name="Google Shape;96;p6"/>
            <p:cNvSpPr/>
            <p:nvPr/>
          </p:nvSpPr>
          <p:spPr>
            <a:xfrm>
              <a:off x="-769050" y="2591175"/>
              <a:ext cx="10050" cy="10025"/>
            </a:xfrm>
            <a:custGeom>
              <a:avLst/>
              <a:gdLst/>
              <a:ahLst/>
              <a:cxnLst/>
              <a:rect l="l" t="t" r="r" b="b"/>
              <a:pathLst>
                <a:path w="402" h="401" extrusionOk="0">
                  <a:moveTo>
                    <a:pt x="401" y="0"/>
                  </a:moveTo>
                  <a:lnTo>
                    <a:pt x="1" y="401"/>
                  </a:lnTo>
                  <a:lnTo>
                    <a:pt x="134" y="401"/>
                  </a:lnTo>
                  <a:lnTo>
                    <a:pt x="401" y="0"/>
                  </a:lnTo>
                  <a:close/>
                </a:path>
              </a:pathLst>
            </a:custGeom>
            <a:solidFill>
              <a:srgbClr val="DCC0E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7" name="Google Shape;97;p6"/>
            <p:cNvSpPr/>
            <p:nvPr/>
          </p:nvSpPr>
          <p:spPr>
            <a:xfrm>
              <a:off x="-780725" y="2617850"/>
              <a:ext cx="2525" cy="10025"/>
            </a:xfrm>
            <a:custGeom>
              <a:avLst/>
              <a:gdLst/>
              <a:ahLst/>
              <a:cxnLst/>
              <a:rect l="l" t="t" r="r" b="b"/>
              <a:pathLst>
                <a:path w="101" h="401" extrusionOk="0">
                  <a:moveTo>
                    <a:pt x="1" y="401"/>
                  </a:moveTo>
                  <a:cubicBezTo>
                    <a:pt x="34" y="268"/>
                    <a:pt x="68" y="134"/>
                    <a:pt x="101" y="1"/>
                  </a:cubicBezTo>
                  <a:cubicBezTo>
                    <a:pt x="68" y="134"/>
                    <a:pt x="34" y="268"/>
                    <a:pt x="1" y="401"/>
                  </a:cubicBezTo>
                  <a:close/>
                </a:path>
              </a:pathLst>
            </a:custGeom>
            <a:solidFill>
              <a:srgbClr val="EADBF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8" name="Google Shape;98;p6"/>
            <p:cNvSpPr/>
            <p:nvPr/>
          </p:nvSpPr>
          <p:spPr>
            <a:xfrm>
              <a:off x="-778225" y="2613675"/>
              <a:ext cx="2550" cy="4200"/>
            </a:xfrm>
            <a:custGeom>
              <a:avLst/>
              <a:gdLst/>
              <a:ahLst/>
              <a:cxnLst/>
              <a:rect l="l" t="t" r="r" b="b"/>
              <a:pathLst>
                <a:path w="102" h="168" extrusionOk="0">
                  <a:moveTo>
                    <a:pt x="1" y="168"/>
                  </a:moveTo>
                  <a:cubicBezTo>
                    <a:pt x="34" y="101"/>
                    <a:pt x="68" y="68"/>
                    <a:pt x="101" y="1"/>
                  </a:cubicBezTo>
                  <a:cubicBezTo>
                    <a:pt x="68" y="68"/>
                    <a:pt x="34" y="101"/>
                    <a:pt x="1" y="168"/>
                  </a:cubicBezTo>
                  <a:close/>
                </a:path>
              </a:pathLst>
            </a:custGeom>
            <a:solidFill>
              <a:srgbClr val="EADBF0"/>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99" name="Google Shape;99;p6"/>
            <p:cNvGrpSpPr/>
            <p:nvPr/>
          </p:nvGrpSpPr>
          <p:grpSpPr>
            <a:xfrm>
              <a:off x="-1159325" y="2189850"/>
              <a:ext cx="147625" cy="176325"/>
              <a:chOff x="-1159325" y="2189850"/>
              <a:chExt cx="147625" cy="176325"/>
            </a:xfrm>
          </p:grpSpPr>
          <p:sp>
            <p:nvSpPr>
              <p:cNvPr id="100" name="Google Shape;100;p6"/>
              <p:cNvSpPr/>
              <p:nvPr/>
            </p:nvSpPr>
            <p:spPr>
              <a:xfrm>
                <a:off x="-1159325" y="2189850"/>
                <a:ext cx="147625" cy="173675"/>
              </a:xfrm>
              <a:custGeom>
                <a:avLst/>
                <a:gdLst/>
                <a:ahLst/>
                <a:cxnLst/>
                <a:rect l="l" t="t" r="r" b="b"/>
                <a:pathLst>
                  <a:path w="5905" h="6947" extrusionOk="0">
                    <a:moveTo>
                      <a:pt x="2836" y="2177"/>
                    </a:moveTo>
                    <a:cubicBezTo>
                      <a:pt x="2869" y="2177"/>
                      <a:pt x="2869" y="2210"/>
                      <a:pt x="2903" y="2210"/>
                    </a:cubicBezTo>
                    <a:cubicBezTo>
                      <a:pt x="2869" y="2243"/>
                      <a:pt x="2869" y="2277"/>
                      <a:pt x="2869" y="2277"/>
                    </a:cubicBezTo>
                    <a:cubicBezTo>
                      <a:pt x="2836" y="2277"/>
                      <a:pt x="2803" y="2243"/>
                      <a:pt x="2803" y="2243"/>
                    </a:cubicBezTo>
                    <a:cubicBezTo>
                      <a:pt x="2803" y="2210"/>
                      <a:pt x="2836" y="2210"/>
                      <a:pt x="2836" y="2177"/>
                    </a:cubicBezTo>
                    <a:close/>
                    <a:moveTo>
                      <a:pt x="1569" y="3578"/>
                    </a:moveTo>
                    <a:cubicBezTo>
                      <a:pt x="1602" y="3611"/>
                      <a:pt x="1635" y="3611"/>
                      <a:pt x="1702" y="3611"/>
                    </a:cubicBezTo>
                    <a:cubicBezTo>
                      <a:pt x="1669" y="3644"/>
                      <a:pt x="1669" y="3644"/>
                      <a:pt x="1635" y="3678"/>
                    </a:cubicBezTo>
                    <a:cubicBezTo>
                      <a:pt x="1602" y="3711"/>
                      <a:pt x="1535" y="3744"/>
                      <a:pt x="1468" y="3778"/>
                    </a:cubicBezTo>
                    <a:cubicBezTo>
                      <a:pt x="1402" y="3744"/>
                      <a:pt x="1368" y="3711"/>
                      <a:pt x="1235" y="3611"/>
                    </a:cubicBezTo>
                    <a:cubicBezTo>
                      <a:pt x="1402" y="3611"/>
                      <a:pt x="1468" y="3611"/>
                      <a:pt x="1569" y="3578"/>
                    </a:cubicBezTo>
                    <a:close/>
                    <a:moveTo>
                      <a:pt x="2694" y="4515"/>
                    </a:moveTo>
                    <a:cubicBezTo>
                      <a:pt x="2747" y="4515"/>
                      <a:pt x="2797" y="4557"/>
                      <a:pt x="2903" y="4645"/>
                    </a:cubicBezTo>
                    <a:cubicBezTo>
                      <a:pt x="2769" y="4645"/>
                      <a:pt x="2669" y="4612"/>
                      <a:pt x="2503" y="4612"/>
                    </a:cubicBezTo>
                    <a:cubicBezTo>
                      <a:pt x="2597" y="4549"/>
                      <a:pt x="2647" y="4515"/>
                      <a:pt x="2694" y="4515"/>
                    </a:cubicBezTo>
                    <a:close/>
                    <a:moveTo>
                      <a:pt x="2903" y="4645"/>
                    </a:moveTo>
                    <a:lnTo>
                      <a:pt x="2903" y="4645"/>
                    </a:lnTo>
                    <a:cubicBezTo>
                      <a:pt x="2936" y="4678"/>
                      <a:pt x="2970" y="4712"/>
                      <a:pt x="3003" y="4745"/>
                    </a:cubicBezTo>
                    <a:cubicBezTo>
                      <a:pt x="3003" y="4779"/>
                      <a:pt x="3036" y="4812"/>
                      <a:pt x="3070" y="4879"/>
                    </a:cubicBezTo>
                    <a:cubicBezTo>
                      <a:pt x="3036" y="4845"/>
                      <a:pt x="3003" y="4845"/>
                      <a:pt x="3003" y="4845"/>
                    </a:cubicBezTo>
                    <a:cubicBezTo>
                      <a:pt x="2970" y="4779"/>
                      <a:pt x="2936" y="4712"/>
                      <a:pt x="2903" y="4645"/>
                    </a:cubicBezTo>
                    <a:close/>
                    <a:moveTo>
                      <a:pt x="2949" y="1"/>
                    </a:moveTo>
                    <a:cubicBezTo>
                      <a:pt x="2674" y="1"/>
                      <a:pt x="2588" y="99"/>
                      <a:pt x="2503" y="442"/>
                    </a:cubicBezTo>
                    <a:cubicBezTo>
                      <a:pt x="2402" y="842"/>
                      <a:pt x="2336" y="1243"/>
                      <a:pt x="2202" y="1643"/>
                    </a:cubicBezTo>
                    <a:cubicBezTo>
                      <a:pt x="2002" y="2343"/>
                      <a:pt x="1702" y="2977"/>
                      <a:pt x="1001" y="3344"/>
                    </a:cubicBezTo>
                    <a:cubicBezTo>
                      <a:pt x="735" y="3478"/>
                      <a:pt x="468" y="3578"/>
                      <a:pt x="201" y="3744"/>
                    </a:cubicBezTo>
                    <a:cubicBezTo>
                      <a:pt x="134" y="3778"/>
                      <a:pt x="1" y="3878"/>
                      <a:pt x="1" y="3978"/>
                    </a:cubicBezTo>
                    <a:cubicBezTo>
                      <a:pt x="34" y="4078"/>
                      <a:pt x="101" y="4178"/>
                      <a:pt x="201" y="4278"/>
                    </a:cubicBezTo>
                    <a:cubicBezTo>
                      <a:pt x="268" y="4312"/>
                      <a:pt x="368" y="4345"/>
                      <a:pt x="468" y="4345"/>
                    </a:cubicBezTo>
                    <a:cubicBezTo>
                      <a:pt x="868" y="4345"/>
                      <a:pt x="1202" y="4545"/>
                      <a:pt x="1535" y="4712"/>
                    </a:cubicBezTo>
                    <a:cubicBezTo>
                      <a:pt x="2002" y="4945"/>
                      <a:pt x="2302" y="5279"/>
                      <a:pt x="2436" y="5779"/>
                    </a:cubicBezTo>
                    <a:cubicBezTo>
                      <a:pt x="2536" y="6113"/>
                      <a:pt x="2669" y="6446"/>
                      <a:pt x="2803" y="6747"/>
                    </a:cubicBezTo>
                    <a:cubicBezTo>
                      <a:pt x="2970" y="6813"/>
                      <a:pt x="3103" y="6880"/>
                      <a:pt x="3236" y="6947"/>
                    </a:cubicBezTo>
                    <a:cubicBezTo>
                      <a:pt x="3303" y="6847"/>
                      <a:pt x="3437" y="6747"/>
                      <a:pt x="3437" y="6680"/>
                    </a:cubicBezTo>
                    <a:cubicBezTo>
                      <a:pt x="3403" y="6180"/>
                      <a:pt x="3703" y="5813"/>
                      <a:pt x="3837" y="5379"/>
                    </a:cubicBezTo>
                    <a:cubicBezTo>
                      <a:pt x="4037" y="4745"/>
                      <a:pt x="4704" y="4645"/>
                      <a:pt x="5004" y="4178"/>
                    </a:cubicBezTo>
                    <a:cubicBezTo>
                      <a:pt x="5023" y="4179"/>
                      <a:pt x="5040" y="4180"/>
                      <a:pt x="5057" y="4180"/>
                    </a:cubicBezTo>
                    <a:cubicBezTo>
                      <a:pt x="5538" y="4180"/>
                      <a:pt x="5551" y="3734"/>
                      <a:pt x="5905" y="3444"/>
                    </a:cubicBezTo>
                    <a:cubicBezTo>
                      <a:pt x="5605" y="3344"/>
                      <a:pt x="5438" y="3244"/>
                      <a:pt x="5238" y="3211"/>
                    </a:cubicBezTo>
                    <a:cubicBezTo>
                      <a:pt x="4804" y="3144"/>
                      <a:pt x="4504" y="2911"/>
                      <a:pt x="4270" y="2577"/>
                    </a:cubicBezTo>
                    <a:cubicBezTo>
                      <a:pt x="3670" y="1810"/>
                      <a:pt x="3403" y="909"/>
                      <a:pt x="3103" y="8"/>
                    </a:cubicBezTo>
                    <a:cubicBezTo>
                      <a:pt x="3046" y="4"/>
                      <a:pt x="2995" y="1"/>
                      <a:pt x="2949"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1" name="Google Shape;101;p6"/>
              <p:cNvSpPr/>
              <p:nvPr/>
            </p:nvSpPr>
            <p:spPr>
              <a:xfrm>
                <a:off x="-1089275" y="2358500"/>
                <a:ext cx="10875" cy="7675"/>
              </a:xfrm>
              <a:custGeom>
                <a:avLst/>
                <a:gdLst/>
                <a:ahLst/>
                <a:cxnLst/>
                <a:rect l="l" t="t" r="r" b="b"/>
                <a:pathLst>
                  <a:path w="435" h="307" extrusionOk="0">
                    <a:moveTo>
                      <a:pt x="1" y="1"/>
                    </a:moveTo>
                    <a:cubicBezTo>
                      <a:pt x="72" y="120"/>
                      <a:pt x="127" y="307"/>
                      <a:pt x="249" y="307"/>
                    </a:cubicBezTo>
                    <a:cubicBezTo>
                      <a:pt x="298" y="307"/>
                      <a:pt x="358" y="277"/>
                      <a:pt x="434" y="201"/>
                    </a:cubicBezTo>
                    <a:cubicBezTo>
                      <a:pt x="301" y="134"/>
                      <a:pt x="168" y="67"/>
                      <a:pt x="1"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2" name="Google Shape;102;p6"/>
              <p:cNvSpPr/>
              <p:nvPr/>
            </p:nvSpPr>
            <p:spPr>
              <a:xfrm>
                <a:off x="-1096775" y="2302725"/>
                <a:ext cx="10025" cy="3275"/>
              </a:xfrm>
              <a:custGeom>
                <a:avLst/>
                <a:gdLst/>
                <a:ahLst/>
                <a:cxnLst/>
                <a:rect l="l" t="t" r="r" b="b"/>
                <a:pathLst>
                  <a:path w="401" h="131" extrusionOk="0">
                    <a:moveTo>
                      <a:pt x="192" y="0"/>
                    </a:moveTo>
                    <a:cubicBezTo>
                      <a:pt x="145" y="0"/>
                      <a:pt x="95" y="34"/>
                      <a:pt x="1" y="97"/>
                    </a:cubicBezTo>
                    <a:cubicBezTo>
                      <a:pt x="167" y="97"/>
                      <a:pt x="267" y="130"/>
                      <a:pt x="401" y="130"/>
                    </a:cubicBezTo>
                    <a:cubicBezTo>
                      <a:pt x="295" y="42"/>
                      <a:pt x="245" y="0"/>
                      <a:pt x="192" y="0"/>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3" name="Google Shape;103;p6"/>
              <p:cNvSpPr/>
              <p:nvPr/>
            </p:nvSpPr>
            <p:spPr>
              <a:xfrm>
                <a:off x="-1128475" y="2279275"/>
                <a:ext cx="8375" cy="5025"/>
              </a:xfrm>
              <a:custGeom>
                <a:avLst/>
                <a:gdLst/>
                <a:ahLst/>
                <a:cxnLst/>
                <a:rect l="l" t="t" r="r" b="b"/>
                <a:pathLst>
                  <a:path w="335" h="201" extrusionOk="0">
                    <a:moveTo>
                      <a:pt x="335" y="1"/>
                    </a:moveTo>
                    <a:cubicBezTo>
                      <a:pt x="234" y="34"/>
                      <a:pt x="168" y="34"/>
                      <a:pt x="1" y="34"/>
                    </a:cubicBezTo>
                    <a:cubicBezTo>
                      <a:pt x="134" y="134"/>
                      <a:pt x="168" y="167"/>
                      <a:pt x="234" y="201"/>
                    </a:cubicBezTo>
                    <a:cubicBezTo>
                      <a:pt x="268" y="167"/>
                      <a:pt x="301" y="134"/>
                      <a:pt x="335" y="101"/>
                    </a:cubicBezTo>
                    <a:cubicBezTo>
                      <a:pt x="335" y="67"/>
                      <a:pt x="335" y="34"/>
                      <a:pt x="335"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4" name="Google Shape;104;p6"/>
              <p:cNvSpPr/>
              <p:nvPr/>
            </p:nvSpPr>
            <p:spPr>
              <a:xfrm>
                <a:off x="-1122625" y="2281775"/>
                <a:ext cx="4200" cy="2525"/>
              </a:xfrm>
              <a:custGeom>
                <a:avLst/>
                <a:gdLst/>
                <a:ahLst/>
                <a:cxnLst/>
                <a:rect l="l" t="t" r="r" b="b"/>
                <a:pathLst>
                  <a:path w="168" h="101" extrusionOk="0">
                    <a:moveTo>
                      <a:pt x="101" y="1"/>
                    </a:moveTo>
                    <a:cubicBezTo>
                      <a:pt x="67" y="34"/>
                      <a:pt x="34" y="67"/>
                      <a:pt x="0" y="101"/>
                    </a:cubicBezTo>
                    <a:cubicBezTo>
                      <a:pt x="67" y="67"/>
                      <a:pt x="134" y="34"/>
                      <a:pt x="167"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5" name="Google Shape;105;p6"/>
              <p:cNvSpPr/>
              <p:nvPr/>
            </p:nvSpPr>
            <p:spPr>
              <a:xfrm>
                <a:off x="-1089275" y="2244250"/>
                <a:ext cx="2525" cy="2525"/>
              </a:xfrm>
              <a:custGeom>
                <a:avLst/>
                <a:gdLst/>
                <a:ahLst/>
                <a:cxnLst/>
                <a:rect l="l" t="t" r="r" b="b"/>
                <a:pathLst>
                  <a:path w="101" h="101" extrusionOk="0">
                    <a:moveTo>
                      <a:pt x="34" y="1"/>
                    </a:moveTo>
                    <a:cubicBezTo>
                      <a:pt x="34" y="34"/>
                      <a:pt x="1" y="34"/>
                      <a:pt x="1" y="67"/>
                    </a:cubicBezTo>
                    <a:cubicBezTo>
                      <a:pt x="1" y="67"/>
                      <a:pt x="34" y="101"/>
                      <a:pt x="67" y="101"/>
                    </a:cubicBezTo>
                    <a:cubicBezTo>
                      <a:pt x="67" y="101"/>
                      <a:pt x="67" y="67"/>
                      <a:pt x="101" y="34"/>
                    </a:cubicBezTo>
                    <a:cubicBezTo>
                      <a:pt x="67" y="34"/>
                      <a:pt x="67" y="1"/>
                      <a:pt x="34"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6" name="Google Shape;106;p6"/>
              <p:cNvSpPr/>
              <p:nvPr/>
            </p:nvSpPr>
            <p:spPr>
              <a:xfrm>
                <a:off x="-1120125" y="2279275"/>
                <a:ext cx="3350" cy="2525"/>
              </a:xfrm>
              <a:custGeom>
                <a:avLst/>
                <a:gdLst/>
                <a:ahLst/>
                <a:cxnLst/>
                <a:rect l="l" t="t" r="r" b="b"/>
                <a:pathLst>
                  <a:path w="134" h="101" extrusionOk="0">
                    <a:moveTo>
                      <a:pt x="1" y="1"/>
                    </a:moveTo>
                    <a:cubicBezTo>
                      <a:pt x="1" y="34"/>
                      <a:pt x="1" y="67"/>
                      <a:pt x="1" y="101"/>
                    </a:cubicBezTo>
                    <a:lnTo>
                      <a:pt x="67" y="101"/>
                    </a:lnTo>
                    <a:cubicBezTo>
                      <a:pt x="101" y="67"/>
                      <a:pt x="101" y="67"/>
                      <a:pt x="134" y="34"/>
                    </a:cubicBezTo>
                    <a:cubicBezTo>
                      <a:pt x="67" y="34"/>
                      <a:pt x="34" y="34"/>
                      <a:pt x="1" y="1"/>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7" name="Google Shape;107;p6"/>
              <p:cNvSpPr/>
              <p:nvPr/>
            </p:nvSpPr>
            <p:spPr>
              <a:xfrm>
                <a:off x="-1084275" y="2308475"/>
                <a:ext cx="1700" cy="3350"/>
              </a:xfrm>
              <a:custGeom>
                <a:avLst/>
                <a:gdLst/>
                <a:ahLst/>
                <a:cxnLst/>
                <a:rect l="l" t="t" r="r" b="b"/>
                <a:pathLst>
                  <a:path w="68" h="134" extrusionOk="0">
                    <a:moveTo>
                      <a:pt x="1" y="0"/>
                    </a:moveTo>
                    <a:cubicBezTo>
                      <a:pt x="1" y="34"/>
                      <a:pt x="1" y="67"/>
                      <a:pt x="1" y="100"/>
                    </a:cubicBezTo>
                    <a:cubicBezTo>
                      <a:pt x="1" y="100"/>
                      <a:pt x="34" y="100"/>
                      <a:pt x="68" y="134"/>
                    </a:cubicBezTo>
                    <a:cubicBezTo>
                      <a:pt x="34" y="67"/>
                      <a:pt x="1" y="34"/>
                      <a:pt x="1" y="0"/>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8" name="Google Shape;108;p6"/>
              <p:cNvSpPr/>
              <p:nvPr/>
            </p:nvSpPr>
            <p:spPr>
              <a:xfrm>
                <a:off x="-1086775" y="2305975"/>
                <a:ext cx="2525" cy="5025"/>
              </a:xfrm>
              <a:custGeom>
                <a:avLst/>
                <a:gdLst/>
                <a:ahLst/>
                <a:cxnLst/>
                <a:rect l="l" t="t" r="r" b="b"/>
                <a:pathLst>
                  <a:path w="101" h="201" extrusionOk="0">
                    <a:moveTo>
                      <a:pt x="1" y="0"/>
                    </a:moveTo>
                    <a:cubicBezTo>
                      <a:pt x="34" y="67"/>
                      <a:pt x="68" y="134"/>
                      <a:pt x="101" y="200"/>
                    </a:cubicBezTo>
                    <a:cubicBezTo>
                      <a:pt x="101" y="167"/>
                      <a:pt x="101" y="134"/>
                      <a:pt x="101" y="100"/>
                    </a:cubicBezTo>
                    <a:cubicBezTo>
                      <a:pt x="68" y="67"/>
                      <a:pt x="34" y="33"/>
                      <a:pt x="1" y="0"/>
                    </a:cubicBezTo>
                    <a:close/>
                  </a:path>
                </a:pathLst>
              </a:custGeom>
              <a:solidFill>
                <a:srgbClr val="FE9E36"/>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nvGrpSpPr>
            <p:cNvPr id="109" name="Google Shape;109;p6"/>
            <p:cNvGrpSpPr/>
            <p:nvPr/>
          </p:nvGrpSpPr>
          <p:grpSpPr>
            <a:xfrm>
              <a:off x="-951675" y="2298350"/>
              <a:ext cx="114275" cy="142100"/>
              <a:chOff x="-951675" y="2298350"/>
              <a:chExt cx="114275" cy="142100"/>
            </a:xfrm>
          </p:grpSpPr>
          <p:sp>
            <p:nvSpPr>
              <p:cNvPr id="110" name="Google Shape;110;p6"/>
              <p:cNvSpPr/>
              <p:nvPr/>
            </p:nvSpPr>
            <p:spPr>
              <a:xfrm>
                <a:off x="-951675" y="2298350"/>
                <a:ext cx="114275" cy="142100"/>
              </a:xfrm>
              <a:custGeom>
                <a:avLst/>
                <a:gdLst/>
                <a:ahLst/>
                <a:cxnLst/>
                <a:rect l="l" t="t" r="r" b="b"/>
                <a:pathLst>
                  <a:path w="4571" h="5684" extrusionOk="0">
                    <a:moveTo>
                      <a:pt x="2069" y="1539"/>
                    </a:moveTo>
                    <a:cubicBezTo>
                      <a:pt x="2102" y="1573"/>
                      <a:pt x="2102" y="1573"/>
                      <a:pt x="2102" y="1573"/>
                    </a:cubicBezTo>
                    <a:cubicBezTo>
                      <a:pt x="2069" y="1606"/>
                      <a:pt x="2069" y="1606"/>
                      <a:pt x="2035" y="1606"/>
                    </a:cubicBezTo>
                    <a:lnTo>
                      <a:pt x="2002" y="1606"/>
                    </a:lnTo>
                    <a:cubicBezTo>
                      <a:pt x="2035" y="1573"/>
                      <a:pt x="2035" y="1573"/>
                      <a:pt x="2069" y="1539"/>
                    </a:cubicBezTo>
                    <a:close/>
                    <a:moveTo>
                      <a:pt x="1001" y="2807"/>
                    </a:moveTo>
                    <a:cubicBezTo>
                      <a:pt x="1001" y="2807"/>
                      <a:pt x="1035" y="2840"/>
                      <a:pt x="1035" y="2874"/>
                    </a:cubicBezTo>
                    <a:cubicBezTo>
                      <a:pt x="1001" y="2907"/>
                      <a:pt x="968" y="2907"/>
                      <a:pt x="935" y="2940"/>
                    </a:cubicBezTo>
                    <a:cubicBezTo>
                      <a:pt x="935" y="2907"/>
                      <a:pt x="901" y="2874"/>
                      <a:pt x="935" y="2840"/>
                    </a:cubicBezTo>
                    <a:cubicBezTo>
                      <a:pt x="935" y="2840"/>
                      <a:pt x="968" y="2807"/>
                      <a:pt x="1001" y="2807"/>
                    </a:cubicBezTo>
                    <a:close/>
                    <a:moveTo>
                      <a:pt x="2067" y="1"/>
                    </a:moveTo>
                    <a:cubicBezTo>
                      <a:pt x="2047" y="1"/>
                      <a:pt x="2025" y="2"/>
                      <a:pt x="2002" y="5"/>
                    </a:cubicBezTo>
                    <a:cubicBezTo>
                      <a:pt x="1802" y="5"/>
                      <a:pt x="1769" y="172"/>
                      <a:pt x="1735" y="372"/>
                    </a:cubicBezTo>
                    <a:cubicBezTo>
                      <a:pt x="1602" y="1172"/>
                      <a:pt x="1368" y="1940"/>
                      <a:pt x="668" y="2507"/>
                    </a:cubicBezTo>
                    <a:cubicBezTo>
                      <a:pt x="568" y="2573"/>
                      <a:pt x="468" y="2707"/>
                      <a:pt x="368" y="2807"/>
                    </a:cubicBezTo>
                    <a:cubicBezTo>
                      <a:pt x="1" y="3207"/>
                      <a:pt x="67" y="3441"/>
                      <a:pt x="568" y="3607"/>
                    </a:cubicBezTo>
                    <a:cubicBezTo>
                      <a:pt x="1202" y="3841"/>
                      <a:pt x="1702" y="4175"/>
                      <a:pt x="1902" y="4875"/>
                    </a:cubicBezTo>
                    <a:cubicBezTo>
                      <a:pt x="1969" y="5109"/>
                      <a:pt x="2102" y="5309"/>
                      <a:pt x="2236" y="5509"/>
                    </a:cubicBezTo>
                    <a:cubicBezTo>
                      <a:pt x="2302" y="5626"/>
                      <a:pt x="2402" y="5684"/>
                      <a:pt x="2502" y="5684"/>
                    </a:cubicBezTo>
                    <a:cubicBezTo>
                      <a:pt x="2603" y="5684"/>
                      <a:pt x="2703" y="5626"/>
                      <a:pt x="2769" y="5509"/>
                    </a:cubicBezTo>
                    <a:cubicBezTo>
                      <a:pt x="2869" y="5409"/>
                      <a:pt x="2869" y="5242"/>
                      <a:pt x="2903" y="5109"/>
                    </a:cubicBezTo>
                    <a:cubicBezTo>
                      <a:pt x="3003" y="4775"/>
                      <a:pt x="3103" y="4441"/>
                      <a:pt x="3170" y="4108"/>
                    </a:cubicBezTo>
                    <a:cubicBezTo>
                      <a:pt x="3236" y="3974"/>
                      <a:pt x="3236" y="3841"/>
                      <a:pt x="3270" y="3741"/>
                    </a:cubicBezTo>
                    <a:cubicBezTo>
                      <a:pt x="3670" y="3407"/>
                      <a:pt x="4070" y="3107"/>
                      <a:pt x="4471" y="2774"/>
                    </a:cubicBezTo>
                    <a:cubicBezTo>
                      <a:pt x="4537" y="2707"/>
                      <a:pt x="4537" y="2573"/>
                      <a:pt x="4571" y="2440"/>
                    </a:cubicBezTo>
                    <a:cubicBezTo>
                      <a:pt x="4237" y="2273"/>
                      <a:pt x="3970" y="2040"/>
                      <a:pt x="3637" y="1940"/>
                    </a:cubicBezTo>
                    <a:cubicBezTo>
                      <a:pt x="3203" y="1806"/>
                      <a:pt x="2903" y="1606"/>
                      <a:pt x="2736" y="1206"/>
                    </a:cubicBezTo>
                    <a:cubicBezTo>
                      <a:pt x="2603" y="939"/>
                      <a:pt x="2536" y="605"/>
                      <a:pt x="2436" y="305"/>
                    </a:cubicBezTo>
                    <a:cubicBezTo>
                      <a:pt x="2344" y="153"/>
                      <a:pt x="2281" y="1"/>
                      <a:pt x="2067"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1" name="Google Shape;111;p6"/>
              <p:cNvSpPr/>
              <p:nvPr/>
            </p:nvSpPr>
            <p:spPr>
              <a:xfrm>
                <a:off x="-929150" y="2368500"/>
                <a:ext cx="3350" cy="3375"/>
              </a:xfrm>
              <a:custGeom>
                <a:avLst/>
                <a:gdLst/>
                <a:ahLst/>
                <a:cxnLst/>
                <a:rect l="l" t="t" r="r" b="b"/>
                <a:pathLst>
                  <a:path w="134" h="135" extrusionOk="0">
                    <a:moveTo>
                      <a:pt x="100" y="1"/>
                    </a:moveTo>
                    <a:cubicBezTo>
                      <a:pt x="67" y="1"/>
                      <a:pt x="34" y="34"/>
                      <a:pt x="34" y="34"/>
                    </a:cubicBezTo>
                    <a:cubicBezTo>
                      <a:pt x="0" y="68"/>
                      <a:pt x="34" y="101"/>
                      <a:pt x="34" y="134"/>
                    </a:cubicBezTo>
                    <a:cubicBezTo>
                      <a:pt x="67" y="101"/>
                      <a:pt x="100" y="101"/>
                      <a:pt x="134" y="68"/>
                    </a:cubicBezTo>
                    <a:cubicBezTo>
                      <a:pt x="134" y="34"/>
                      <a:pt x="100" y="1"/>
                      <a:pt x="100" y="1"/>
                    </a:cubicBezTo>
                    <a:close/>
                  </a:path>
                </a:pathLst>
              </a:custGeom>
              <a:solidFill>
                <a:srgbClr val="ED080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2" name="Google Shape;112;p6"/>
              <p:cNvSpPr/>
              <p:nvPr/>
            </p:nvSpPr>
            <p:spPr>
              <a:xfrm>
                <a:off x="-901625" y="2336825"/>
                <a:ext cx="2525" cy="1700"/>
              </a:xfrm>
              <a:custGeom>
                <a:avLst/>
                <a:gdLst/>
                <a:ahLst/>
                <a:cxnLst/>
                <a:rect l="l" t="t" r="r" b="b"/>
                <a:pathLst>
                  <a:path w="101" h="68" extrusionOk="0">
                    <a:moveTo>
                      <a:pt x="67" y="0"/>
                    </a:moveTo>
                    <a:cubicBezTo>
                      <a:pt x="33" y="34"/>
                      <a:pt x="33" y="34"/>
                      <a:pt x="0" y="67"/>
                    </a:cubicBezTo>
                    <a:lnTo>
                      <a:pt x="33" y="67"/>
                    </a:lnTo>
                    <a:cubicBezTo>
                      <a:pt x="67" y="67"/>
                      <a:pt x="67" y="67"/>
                      <a:pt x="100" y="34"/>
                    </a:cubicBezTo>
                    <a:cubicBezTo>
                      <a:pt x="100" y="34"/>
                      <a:pt x="100" y="34"/>
                      <a:pt x="67" y="0"/>
                    </a:cubicBezTo>
                    <a:close/>
                  </a:path>
                </a:pathLst>
              </a:custGeom>
              <a:solidFill>
                <a:srgbClr val="ED0805"/>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grpSp>
    </p:spTree>
    <p:extLst>
      <p:ext uri="{BB962C8B-B14F-4D97-AF65-F5344CB8AC3E}">
        <p14:creationId xmlns:p14="http://schemas.microsoft.com/office/powerpoint/2010/main" val="37756863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3"/>
        <p:cNvGrpSpPr/>
        <p:nvPr/>
      </p:nvGrpSpPr>
      <p:grpSpPr>
        <a:xfrm>
          <a:off x="0" y="0"/>
          <a:ext cx="0" cy="0"/>
          <a:chOff x="0" y="0"/>
          <a:chExt cx="0" cy="0"/>
        </a:xfrm>
      </p:grpSpPr>
      <p:pic>
        <p:nvPicPr>
          <p:cNvPr id="114" name="Google Shape;114;p7"/>
          <p:cNvPicPr preferRelativeResize="0"/>
          <p:nvPr/>
        </p:nvPicPr>
        <p:blipFill>
          <a:blip r:embed="rId2">
            <a:alphaModFix/>
          </a:blip>
          <a:stretch>
            <a:fillRect/>
          </a:stretch>
        </p:blipFill>
        <p:spPr>
          <a:xfrm>
            <a:off x="4365542" y="-12030"/>
            <a:ext cx="7824644" cy="6858001"/>
          </a:xfrm>
          <a:prstGeom prst="rect">
            <a:avLst/>
          </a:prstGeom>
          <a:noFill/>
          <a:ln>
            <a:noFill/>
          </a:ln>
        </p:spPr>
      </p:pic>
      <p:sp>
        <p:nvSpPr>
          <p:cNvPr id="115" name="Google Shape;115;p7"/>
          <p:cNvSpPr txBox="1">
            <a:spLocks noGrp="1"/>
          </p:cNvSpPr>
          <p:nvPr>
            <p:ph type="title"/>
          </p:nvPr>
        </p:nvSpPr>
        <p:spPr>
          <a:xfrm>
            <a:off x="960000" y="1439761"/>
            <a:ext cx="6103600" cy="991600"/>
          </a:xfrm>
          <a:prstGeom prst="rect">
            <a:avLst/>
          </a:prstGeom>
        </p:spPr>
        <p:txBody>
          <a:bodyPr spcFirstLastPara="1" wrap="square" lIns="121894" tIns="121894" rIns="121894" bIns="121894"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6" name="Google Shape;116;p7"/>
          <p:cNvSpPr txBox="1">
            <a:spLocks noGrp="1"/>
          </p:cNvSpPr>
          <p:nvPr>
            <p:ph type="body" idx="1"/>
          </p:nvPr>
        </p:nvSpPr>
        <p:spPr>
          <a:xfrm>
            <a:off x="960000" y="2431367"/>
            <a:ext cx="4194800" cy="3432000"/>
          </a:xfrm>
          <a:prstGeom prst="rect">
            <a:avLst/>
          </a:prstGeom>
        </p:spPr>
        <p:txBody>
          <a:bodyPr spcFirstLastPara="1" wrap="square" lIns="121894" tIns="121894" rIns="121894" bIns="121894" anchor="t" anchorCtr="0">
            <a:noAutofit/>
          </a:bodyPr>
          <a:lstStyle>
            <a:lvl1pPr marL="609570" lvl="0" indent="-423312" rtl="0">
              <a:spcBef>
                <a:spcPts val="0"/>
              </a:spcBef>
              <a:spcAft>
                <a:spcPts val="0"/>
              </a:spcAft>
              <a:buSzPts val="1400"/>
              <a:buChar char="●"/>
              <a:defRPr/>
            </a:lvl1pPr>
            <a:lvl2pPr marL="1219140" lvl="1" indent="-423312" rtl="0">
              <a:spcBef>
                <a:spcPts val="0"/>
              </a:spcBef>
              <a:spcAft>
                <a:spcPts val="0"/>
              </a:spcAft>
              <a:buSzPts val="1400"/>
              <a:buChar char="○"/>
              <a:defRPr/>
            </a:lvl2pPr>
            <a:lvl3pPr marL="1828709" lvl="2" indent="-414846" rtl="0">
              <a:spcBef>
                <a:spcPts val="0"/>
              </a:spcBef>
              <a:spcAft>
                <a:spcPts val="0"/>
              </a:spcAft>
              <a:buSzPts val="1300"/>
              <a:buChar char="■"/>
              <a:defRPr sz="1700"/>
            </a:lvl3pPr>
            <a:lvl4pPr marL="2438278" lvl="3" indent="-414846" rtl="0">
              <a:spcBef>
                <a:spcPts val="0"/>
              </a:spcBef>
              <a:spcAft>
                <a:spcPts val="0"/>
              </a:spcAft>
              <a:buSzPts val="1300"/>
              <a:buChar char="●"/>
              <a:defRPr sz="1700"/>
            </a:lvl4pPr>
            <a:lvl5pPr marL="3047848" lvl="4" indent="-414846" rtl="0">
              <a:spcBef>
                <a:spcPts val="0"/>
              </a:spcBef>
              <a:spcAft>
                <a:spcPts val="0"/>
              </a:spcAft>
              <a:buSzPts val="1300"/>
              <a:buChar char="○"/>
              <a:defRPr sz="1700"/>
            </a:lvl5pPr>
            <a:lvl6pPr marL="3657418" lvl="5" indent="-414846" rtl="0">
              <a:spcBef>
                <a:spcPts val="0"/>
              </a:spcBef>
              <a:spcAft>
                <a:spcPts val="0"/>
              </a:spcAft>
              <a:buSzPts val="1300"/>
              <a:buChar char="■"/>
              <a:defRPr sz="1700"/>
            </a:lvl6pPr>
            <a:lvl7pPr marL="4266987" lvl="6" indent="-414846" rtl="0">
              <a:spcBef>
                <a:spcPts val="0"/>
              </a:spcBef>
              <a:spcAft>
                <a:spcPts val="0"/>
              </a:spcAft>
              <a:buSzPts val="1300"/>
              <a:buChar char="●"/>
              <a:defRPr sz="1700"/>
            </a:lvl7pPr>
            <a:lvl8pPr marL="4876557" lvl="7" indent="-414846" rtl="0">
              <a:spcBef>
                <a:spcPts val="0"/>
              </a:spcBef>
              <a:spcAft>
                <a:spcPts val="0"/>
              </a:spcAft>
              <a:buSzPts val="1300"/>
              <a:buChar char="○"/>
              <a:defRPr sz="1700"/>
            </a:lvl8pPr>
            <a:lvl9pPr marL="5486126" lvl="8" indent="-414846" rtl="0">
              <a:spcBef>
                <a:spcPts val="0"/>
              </a:spcBef>
              <a:spcAft>
                <a:spcPts val="0"/>
              </a:spcAft>
              <a:buSzPts val="1300"/>
              <a:buChar char="■"/>
              <a:defRPr sz="1700"/>
            </a:lvl9pPr>
          </a:lstStyle>
          <a:p>
            <a:endParaRPr/>
          </a:p>
        </p:txBody>
      </p:sp>
      <p:sp>
        <p:nvSpPr>
          <p:cNvPr id="117" name="Google Shape;117;p7"/>
          <p:cNvSpPr/>
          <p:nvPr/>
        </p:nvSpPr>
        <p:spPr>
          <a:xfrm rot="198679">
            <a:off x="5521911" y="4772358"/>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8" name="Google Shape;118;p7"/>
          <p:cNvSpPr/>
          <p:nvPr/>
        </p:nvSpPr>
        <p:spPr>
          <a:xfrm rot="-4032455">
            <a:off x="2543460" y="6210106"/>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9" name="Google Shape;119;p7"/>
          <p:cNvSpPr/>
          <p:nvPr/>
        </p:nvSpPr>
        <p:spPr>
          <a:xfrm rot="5400000">
            <a:off x="548474" y="4136442"/>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0" name="Google Shape;120;p7"/>
          <p:cNvSpPr/>
          <p:nvPr/>
        </p:nvSpPr>
        <p:spPr>
          <a:xfrm rot="5400000">
            <a:off x="707555" y="5800047"/>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1" name="Google Shape;121;p7"/>
          <p:cNvSpPr/>
          <p:nvPr/>
        </p:nvSpPr>
        <p:spPr>
          <a:xfrm rot="5400000">
            <a:off x="9352949" y="873198"/>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2" name="Google Shape;122;p7"/>
          <p:cNvSpPr/>
          <p:nvPr/>
        </p:nvSpPr>
        <p:spPr>
          <a:xfrm rot="684224">
            <a:off x="5884666" y="224290"/>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3" name="Google Shape;123;p7"/>
          <p:cNvSpPr/>
          <p:nvPr/>
        </p:nvSpPr>
        <p:spPr>
          <a:xfrm rot="5400000">
            <a:off x="4236023" y="6138943"/>
            <a:ext cx="2572" cy="521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chemeClr val="l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4" name="Google Shape;124;p7"/>
          <p:cNvSpPr/>
          <p:nvPr/>
        </p:nvSpPr>
        <p:spPr>
          <a:xfrm rot="1747020">
            <a:off x="649998" y="1709751"/>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 name="Google Shape;125;p7"/>
          <p:cNvSpPr/>
          <p:nvPr/>
        </p:nvSpPr>
        <p:spPr>
          <a:xfrm>
            <a:off x="3579215" y="4621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126" name="Google Shape;126;p7"/>
          <p:cNvPicPr preferRelativeResize="0"/>
          <p:nvPr/>
        </p:nvPicPr>
        <p:blipFill>
          <a:blip r:embed="rId3">
            <a:alphaModFix/>
          </a:blip>
          <a:stretch>
            <a:fillRect/>
          </a:stretch>
        </p:blipFill>
        <p:spPr>
          <a:xfrm>
            <a:off x="-792737" y="-673232"/>
            <a:ext cx="2609604" cy="1775200"/>
          </a:xfrm>
          <a:prstGeom prst="rect">
            <a:avLst/>
          </a:prstGeom>
          <a:noFill/>
          <a:ln>
            <a:noFill/>
          </a:ln>
        </p:spPr>
      </p:pic>
    </p:spTree>
    <p:extLst>
      <p:ext uri="{BB962C8B-B14F-4D97-AF65-F5344CB8AC3E}">
        <p14:creationId xmlns:p14="http://schemas.microsoft.com/office/powerpoint/2010/main" val="27919693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226"/>
        <p:cNvGrpSpPr/>
        <p:nvPr/>
      </p:nvGrpSpPr>
      <p:grpSpPr>
        <a:xfrm>
          <a:off x="0" y="0"/>
          <a:ext cx="0" cy="0"/>
          <a:chOff x="0" y="0"/>
          <a:chExt cx="0" cy="0"/>
        </a:xfrm>
      </p:grpSpPr>
      <p:sp>
        <p:nvSpPr>
          <p:cNvPr id="227" name="Google Shape;227;p13"/>
          <p:cNvSpPr txBox="1">
            <a:spLocks noGrp="1"/>
          </p:cNvSpPr>
          <p:nvPr>
            <p:ph type="title" hasCustomPrompt="1"/>
          </p:nvPr>
        </p:nvSpPr>
        <p:spPr>
          <a:xfrm>
            <a:off x="5727804" y="3673967"/>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28" name="Google Shape;228;p13"/>
          <p:cNvSpPr txBox="1">
            <a:spLocks noGrp="1"/>
          </p:cNvSpPr>
          <p:nvPr>
            <p:ph type="title" idx="2" hasCustomPrompt="1"/>
          </p:nvPr>
        </p:nvSpPr>
        <p:spPr>
          <a:xfrm>
            <a:off x="9135383" y="3673967"/>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29" name="Google Shape;229;p13"/>
          <p:cNvSpPr txBox="1">
            <a:spLocks noGrp="1"/>
          </p:cNvSpPr>
          <p:nvPr>
            <p:ph type="title" idx="3" hasCustomPrompt="1"/>
          </p:nvPr>
        </p:nvSpPr>
        <p:spPr>
          <a:xfrm>
            <a:off x="2304600" y="1144100"/>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30" name="Google Shape;230;p13"/>
          <p:cNvSpPr txBox="1">
            <a:spLocks noGrp="1"/>
          </p:cNvSpPr>
          <p:nvPr>
            <p:ph type="title" idx="4" hasCustomPrompt="1"/>
          </p:nvPr>
        </p:nvSpPr>
        <p:spPr>
          <a:xfrm>
            <a:off x="5727804" y="1144100"/>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chemeClr val="accent3"/>
              </a:buClr>
              <a:buSzPts val="4800"/>
              <a:buNone/>
              <a:defRPr sz="4700">
                <a:solidFill>
                  <a:schemeClr val="accent5"/>
                </a:solidFill>
              </a:defRPr>
            </a:lvl1pPr>
            <a:lvl2pPr lvl="1"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3"/>
              </a:buClr>
              <a:buSzPts val="4800"/>
              <a:buFont typeface="Fira Sans Extra Condensed Medium"/>
              <a:buNone/>
              <a:defRPr sz="6400">
                <a:solidFill>
                  <a:schemeClr val="accent3"/>
                </a:solidFill>
                <a:latin typeface="Fira Sans Extra Condensed Medium"/>
                <a:ea typeface="Fira Sans Extra Condensed Medium"/>
                <a:cs typeface="Fira Sans Extra Condensed Medium"/>
                <a:sym typeface="Fira Sans Extra Condensed Medium"/>
              </a:defRPr>
            </a:lvl9pPr>
          </a:lstStyle>
          <a:p>
            <a:r>
              <a:t>xx%</a:t>
            </a:r>
          </a:p>
        </p:txBody>
      </p:sp>
      <p:sp>
        <p:nvSpPr>
          <p:cNvPr id="231" name="Google Shape;231;p13"/>
          <p:cNvSpPr/>
          <p:nvPr/>
        </p:nvSpPr>
        <p:spPr>
          <a:xfrm>
            <a:off x="1652960" y="3601187"/>
            <a:ext cx="4059" cy="33"/>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121894" tIns="121894" rIns="121894" bIns="121894" anchor="ctr" anchorCtr="0">
            <a:noAutofit/>
          </a:bodyPr>
          <a:lstStyle/>
          <a:p>
            <a:pPr algn="ctr">
              <a:buClr>
                <a:srgbClr val="000000"/>
              </a:buClr>
              <a:buFont typeface="Arial"/>
              <a:buNone/>
            </a:pPr>
            <a:endParaRPr sz="1900" kern="0">
              <a:solidFill>
                <a:srgbClr val="000000"/>
              </a:solidFill>
              <a:cs typeface="Arial"/>
              <a:sym typeface="Arial"/>
            </a:endParaRPr>
          </a:p>
        </p:txBody>
      </p:sp>
      <p:sp>
        <p:nvSpPr>
          <p:cNvPr id="232" name="Google Shape;232;p13"/>
          <p:cNvSpPr txBox="1">
            <a:spLocks noGrp="1"/>
          </p:cNvSpPr>
          <p:nvPr>
            <p:ph type="ctrTitle" idx="5"/>
          </p:nvPr>
        </p:nvSpPr>
        <p:spPr>
          <a:xfrm>
            <a:off x="4896004" y="4696133"/>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3" name="Google Shape;233;p13"/>
          <p:cNvSpPr txBox="1">
            <a:spLocks noGrp="1"/>
          </p:cNvSpPr>
          <p:nvPr>
            <p:ph type="subTitle" idx="1"/>
          </p:nvPr>
        </p:nvSpPr>
        <p:spPr>
          <a:xfrm>
            <a:off x="4896004" y="4968592"/>
            <a:ext cx="29284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4" name="Google Shape;234;p13"/>
          <p:cNvSpPr txBox="1">
            <a:spLocks noGrp="1"/>
          </p:cNvSpPr>
          <p:nvPr>
            <p:ph type="ctrTitle" idx="6"/>
          </p:nvPr>
        </p:nvSpPr>
        <p:spPr>
          <a:xfrm>
            <a:off x="8303583" y="4696133"/>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5" name="Google Shape;235;p13"/>
          <p:cNvSpPr txBox="1">
            <a:spLocks noGrp="1"/>
          </p:cNvSpPr>
          <p:nvPr>
            <p:ph type="subTitle" idx="7"/>
          </p:nvPr>
        </p:nvSpPr>
        <p:spPr>
          <a:xfrm>
            <a:off x="8303583" y="4968595"/>
            <a:ext cx="29284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6" name="Google Shape;236;p13"/>
          <p:cNvSpPr txBox="1">
            <a:spLocks noGrp="1"/>
          </p:cNvSpPr>
          <p:nvPr>
            <p:ph type="ctrTitle" idx="8"/>
          </p:nvPr>
        </p:nvSpPr>
        <p:spPr>
          <a:xfrm>
            <a:off x="1472800" y="2166300"/>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7" name="Google Shape;237;p13"/>
          <p:cNvSpPr txBox="1">
            <a:spLocks noGrp="1"/>
          </p:cNvSpPr>
          <p:nvPr>
            <p:ph type="subTitle" idx="9"/>
          </p:nvPr>
        </p:nvSpPr>
        <p:spPr>
          <a:xfrm>
            <a:off x="1473000" y="2438667"/>
            <a:ext cx="29280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8" name="Google Shape;238;p13"/>
          <p:cNvSpPr txBox="1">
            <a:spLocks noGrp="1"/>
          </p:cNvSpPr>
          <p:nvPr>
            <p:ph type="ctrTitle" idx="13"/>
          </p:nvPr>
        </p:nvSpPr>
        <p:spPr>
          <a:xfrm>
            <a:off x="4896004" y="2166300"/>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39" name="Google Shape;239;p13"/>
          <p:cNvSpPr txBox="1">
            <a:spLocks noGrp="1"/>
          </p:cNvSpPr>
          <p:nvPr>
            <p:ph type="subTitle" idx="14"/>
          </p:nvPr>
        </p:nvSpPr>
        <p:spPr>
          <a:xfrm>
            <a:off x="4896204" y="2438667"/>
            <a:ext cx="29280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0" name="Google Shape;240;p13"/>
          <p:cNvSpPr txBox="1">
            <a:spLocks noGrp="1"/>
          </p:cNvSpPr>
          <p:nvPr>
            <p:ph type="title" idx="15" hasCustomPrompt="1"/>
          </p:nvPr>
        </p:nvSpPr>
        <p:spPr>
          <a:xfrm>
            <a:off x="9135383" y="1144100"/>
            <a:ext cx="1264800" cy="770400"/>
          </a:xfrm>
          <a:prstGeom prst="rect">
            <a:avLst/>
          </a:prstGeom>
          <a:noFill/>
        </p:spPr>
        <p:txBody>
          <a:bodyPr spcFirstLastPara="1" wrap="square" lIns="121894" tIns="121894" rIns="121894" bIns="121894" anchor="ctr" anchorCtr="0">
            <a:noAutofit/>
          </a:bodyPr>
          <a:lstStyle>
            <a:lvl1pPr lvl="0" algn="ctr" rtl="0">
              <a:spcBef>
                <a:spcPts val="0"/>
              </a:spcBef>
              <a:spcAft>
                <a:spcPts val="0"/>
              </a:spcAft>
              <a:buClr>
                <a:srgbClr val="FDB2AD"/>
              </a:buClr>
              <a:buSzPts val="4800"/>
              <a:buNone/>
              <a:defRPr sz="4700">
                <a:solidFill>
                  <a:schemeClr val="accent5"/>
                </a:solidFill>
              </a:defRPr>
            </a:lvl1pPr>
            <a:lvl2pPr lvl="1"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64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
        <p:nvSpPr>
          <p:cNvPr id="241" name="Google Shape;241;p13"/>
          <p:cNvSpPr txBox="1">
            <a:spLocks noGrp="1"/>
          </p:cNvSpPr>
          <p:nvPr>
            <p:ph type="ctrTitle" idx="16"/>
          </p:nvPr>
        </p:nvSpPr>
        <p:spPr>
          <a:xfrm>
            <a:off x="8303583" y="2166300"/>
            <a:ext cx="2928400" cy="427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solidFill>
                  <a:schemeClr val="dk1"/>
                </a:solidFill>
              </a:defRPr>
            </a:lvl1pPr>
            <a:lvl2pPr lvl="1" algn="ctr" rtl="0">
              <a:spcBef>
                <a:spcPts val="0"/>
              </a:spcBef>
              <a:spcAft>
                <a:spcPts val="0"/>
              </a:spcAft>
              <a:buSzPts val="2000"/>
              <a:buFont typeface="Montserrat"/>
              <a:buNone/>
              <a:defRPr sz="2700" b="1">
                <a:latin typeface="Montserrat"/>
                <a:ea typeface="Montserrat"/>
                <a:cs typeface="Montserrat"/>
                <a:sym typeface="Montserrat"/>
              </a:defRPr>
            </a:lvl2pPr>
            <a:lvl3pPr lvl="2" algn="ctr" rtl="0">
              <a:spcBef>
                <a:spcPts val="0"/>
              </a:spcBef>
              <a:spcAft>
                <a:spcPts val="0"/>
              </a:spcAft>
              <a:buSzPts val="2000"/>
              <a:buFont typeface="Montserrat"/>
              <a:buNone/>
              <a:defRPr sz="2700" b="1">
                <a:latin typeface="Montserrat"/>
                <a:ea typeface="Montserrat"/>
                <a:cs typeface="Montserrat"/>
                <a:sym typeface="Montserrat"/>
              </a:defRPr>
            </a:lvl3pPr>
            <a:lvl4pPr lvl="3" algn="ctr" rtl="0">
              <a:spcBef>
                <a:spcPts val="0"/>
              </a:spcBef>
              <a:spcAft>
                <a:spcPts val="0"/>
              </a:spcAft>
              <a:buSzPts val="2000"/>
              <a:buFont typeface="Montserrat"/>
              <a:buNone/>
              <a:defRPr sz="2700" b="1">
                <a:latin typeface="Montserrat"/>
                <a:ea typeface="Montserrat"/>
                <a:cs typeface="Montserrat"/>
                <a:sym typeface="Montserrat"/>
              </a:defRPr>
            </a:lvl4pPr>
            <a:lvl5pPr lvl="4" algn="ctr" rtl="0">
              <a:spcBef>
                <a:spcPts val="0"/>
              </a:spcBef>
              <a:spcAft>
                <a:spcPts val="0"/>
              </a:spcAft>
              <a:buSzPts val="2000"/>
              <a:buFont typeface="Montserrat"/>
              <a:buNone/>
              <a:defRPr sz="2700" b="1">
                <a:latin typeface="Montserrat"/>
                <a:ea typeface="Montserrat"/>
                <a:cs typeface="Montserrat"/>
                <a:sym typeface="Montserrat"/>
              </a:defRPr>
            </a:lvl5pPr>
            <a:lvl6pPr lvl="5" algn="ctr" rtl="0">
              <a:spcBef>
                <a:spcPts val="0"/>
              </a:spcBef>
              <a:spcAft>
                <a:spcPts val="0"/>
              </a:spcAft>
              <a:buSzPts val="2000"/>
              <a:buFont typeface="Montserrat"/>
              <a:buNone/>
              <a:defRPr sz="2700" b="1">
                <a:latin typeface="Montserrat"/>
                <a:ea typeface="Montserrat"/>
                <a:cs typeface="Montserrat"/>
                <a:sym typeface="Montserrat"/>
              </a:defRPr>
            </a:lvl6pPr>
            <a:lvl7pPr lvl="6" algn="ctr" rtl="0">
              <a:spcBef>
                <a:spcPts val="0"/>
              </a:spcBef>
              <a:spcAft>
                <a:spcPts val="0"/>
              </a:spcAft>
              <a:buSzPts val="2000"/>
              <a:buFont typeface="Montserrat"/>
              <a:buNone/>
              <a:defRPr sz="2700" b="1">
                <a:latin typeface="Montserrat"/>
                <a:ea typeface="Montserrat"/>
                <a:cs typeface="Montserrat"/>
                <a:sym typeface="Montserrat"/>
              </a:defRPr>
            </a:lvl7pPr>
            <a:lvl8pPr lvl="7" algn="ctr" rtl="0">
              <a:spcBef>
                <a:spcPts val="0"/>
              </a:spcBef>
              <a:spcAft>
                <a:spcPts val="0"/>
              </a:spcAft>
              <a:buSzPts val="2000"/>
              <a:buFont typeface="Montserrat"/>
              <a:buNone/>
              <a:defRPr sz="2700" b="1">
                <a:latin typeface="Montserrat"/>
                <a:ea typeface="Montserrat"/>
                <a:cs typeface="Montserrat"/>
                <a:sym typeface="Montserrat"/>
              </a:defRPr>
            </a:lvl8pPr>
            <a:lvl9pPr lvl="8" algn="ctr" rtl="0">
              <a:spcBef>
                <a:spcPts val="0"/>
              </a:spcBef>
              <a:spcAft>
                <a:spcPts val="0"/>
              </a:spcAft>
              <a:buSzPts val="2000"/>
              <a:buFont typeface="Montserrat"/>
              <a:buNone/>
              <a:defRPr sz="2700" b="1">
                <a:latin typeface="Montserrat"/>
                <a:ea typeface="Montserrat"/>
                <a:cs typeface="Montserrat"/>
                <a:sym typeface="Montserrat"/>
              </a:defRPr>
            </a:lvl9pPr>
          </a:lstStyle>
          <a:p>
            <a:endParaRPr/>
          </a:p>
        </p:txBody>
      </p:sp>
      <p:sp>
        <p:nvSpPr>
          <p:cNvPr id="242" name="Google Shape;242;p13"/>
          <p:cNvSpPr txBox="1">
            <a:spLocks noGrp="1"/>
          </p:cNvSpPr>
          <p:nvPr>
            <p:ph type="subTitle" idx="17"/>
          </p:nvPr>
        </p:nvSpPr>
        <p:spPr>
          <a:xfrm>
            <a:off x="8303783" y="2438667"/>
            <a:ext cx="2928000" cy="9432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3" name="Google Shape;243;p13"/>
          <p:cNvSpPr/>
          <p:nvPr/>
        </p:nvSpPr>
        <p:spPr>
          <a:xfrm>
            <a:off x="707846" y="872792"/>
            <a:ext cx="124236" cy="17460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4" name="Google Shape;244;p13"/>
          <p:cNvSpPr/>
          <p:nvPr/>
        </p:nvSpPr>
        <p:spPr>
          <a:xfrm rot="4190688">
            <a:off x="7932688" y="1428397"/>
            <a:ext cx="207609" cy="9280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5" name="Google Shape;245;p13"/>
          <p:cNvSpPr/>
          <p:nvPr/>
        </p:nvSpPr>
        <p:spPr>
          <a:xfrm rot="6592150">
            <a:off x="11494923" y="2583475"/>
            <a:ext cx="126808" cy="9880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6" name="Google Shape;246;p13"/>
          <p:cNvSpPr/>
          <p:nvPr/>
        </p:nvSpPr>
        <p:spPr>
          <a:xfrm rot="3575296">
            <a:off x="1966725" y="832908"/>
            <a:ext cx="210183" cy="150528"/>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7" name="Google Shape;247;p13"/>
          <p:cNvSpPr/>
          <p:nvPr/>
        </p:nvSpPr>
        <p:spPr>
          <a:xfrm rot="3913652">
            <a:off x="4779784" y="969668"/>
            <a:ext cx="138741" cy="104949"/>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8" name="Google Shape;248;p13"/>
          <p:cNvSpPr/>
          <p:nvPr/>
        </p:nvSpPr>
        <p:spPr>
          <a:xfrm>
            <a:off x="7150847" y="6104976"/>
            <a:ext cx="114020" cy="228827"/>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9" name="Google Shape;249;p13"/>
          <p:cNvSpPr/>
          <p:nvPr/>
        </p:nvSpPr>
        <p:spPr>
          <a:xfrm>
            <a:off x="8878096" y="6281844"/>
            <a:ext cx="130237" cy="187963"/>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0" name="Google Shape;250;p13"/>
          <p:cNvSpPr/>
          <p:nvPr/>
        </p:nvSpPr>
        <p:spPr>
          <a:xfrm>
            <a:off x="11232004" y="5666461"/>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1" name="Google Shape;251;p13"/>
          <p:cNvSpPr/>
          <p:nvPr/>
        </p:nvSpPr>
        <p:spPr>
          <a:xfrm>
            <a:off x="1579482" y="56147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2" name="Google Shape;252;p13"/>
          <p:cNvSpPr/>
          <p:nvPr/>
        </p:nvSpPr>
        <p:spPr>
          <a:xfrm>
            <a:off x="10695882" y="8742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3" name="Google Shape;253;p13"/>
          <p:cNvSpPr/>
          <p:nvPr/>
        </p:nvSpPr>
        <p:spPr>
          <a:xfrm>
            <a:off x="7717863" y="429867"/>
            <a:ext cx="248055" cy="275216"/>
          </a:xfrm>
          <a:custGeom>
            <a:avLst/>
            <a:gdLst/>
            <a:ahLst/>
            <a:cxnLst/>
            <a:rect l="l" t="t" r="r" b="b"/>
            <a:pathLst>
              <a:path w="4347" h="4823" extrusionOk="0">
                <a:moveTo>
                  <a:pt x="2177" y="1"/>
                </a:moveTo>
                <a:cubicBezTo>
                  <a:pt x="2174" y="1"/>
                  <a:pt x="2171" y="1"/>
                  <a:pt x="2168" y="1"/>
                </a:cubicBezTo>
                <a:cubicBezTo>
                  <a:pt x="1858" y="1"/>
                  <a:pt x="1882" y="537"/>
                  <a:pt x="1822" y="834"/>
                </a:cubicBezTo>
                <a:cubicBezTo>
                  <a:pt x="1739" y="1430"/>
                  <a:pt x="1108" y="1953"/>
                  <a:pt x="417" y="2120"/>
                </a:cubicBezTo>
                <a:cubicBezTo>
                  <a:pt x="263" y="2144"/>
                  <a:pt x="72" y="2192"/>
                  <a:pt x="24" y="2311"/>
                </a:cubicBezTo>
                <a:cubicBezTo>
                  <a:pt x="1" y="2406"/>
                  <a:pt x="72" y="2513"/>
                  <a:pt x="191" y="2573"/>
                </a:cubicBezTo>
                <a:cubicBezTo>
                  <a:pt x="286" y="2620"/>
                  <a:pt x="417" y="2644"/>
                  <a:pt x="536" y="2668"/>
                </a:cubicBezTo>
                <a:cubicBezTo>
                  <a:pt x="965" y="2775"/>
                  <a:pt x="1310" y="3037"/>
                  <a:pt x="1525" y="3358"/>
                </a:cubicBezTo>
                <a:cubicBezTo>
                  <a:pt x="1739" y="3680"/>
                  <a:pt x="1822" y="4049"/>
                  <a:pt x="1882" y="4406"/>
                </a:cubicBezTo>
                <a:cubicBezTo>
                  <a:pt x="1906" y="4573"/>
                  <a:pt x="1965" y="4799"/>
                  <a:pt x="2168" y="4823"/>
                </a:cubicBezTo>
                <a:cubicBezTo>
                  <a:pt x="2394" y="4799"/>
                  <a:pt x="2441" y="4573"/>
                  <a:pt x="2465" y="4406"/>
                </a:cubicBezTo>
                <a:cubicBezTo>
                  <a:pt x="2513" y="4049"/>
                  <a:pt x="2608" y="3680"/>
                  <a:pt x="2822" y="3358"/>
                </a:cubicBezTo>
                <a:cubicBezTo>
                  <a:pt x="3037" y="3037"/>
                  <a:pt x="3382" y="2775"/>
                  <a:pt x="3811" y="2668"/>
                </a:cubicBezTo>
                <a:cubicBezTo>
                  <a:pt x="3930" y="2644"/>
                  <a:pt x="4049" y="2620"/>
                  <a:pt x="4156" y="2573"/>
                </a:cubicBezTo>
                <a:cubicBezTo>
                  <a:pt x="4275" y="2513"/>
                  <a:pt x="4346" y="2406"/>
                  <a:pt x="4323" y="2311"/>
                </a:cubicBezTo>
                <a:cubicBezTo>
                  <a:pt x="4275" y="2192"/>
                  <a:pt x="4084" y="2144"/>
                  <a:pt x="3930" y="2120"/>
                </a:cubicBezTo>
                <a:cubicBezTo>
                  <a:pt x="3239" y="1953"/>
                  <a:pt x="2644" y="1430"/>
                  <a:pt x="2560" y="834"/>
                </a:cubicBezTo>
                <a:cubicBezTo>
                  <a:pt x="2513" y="540"/>
                  <a:pt x="2478" y="1"/>
                  <a:pt x="2177" y="1"/>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34092767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4"/>
        <p:cNvGrpSpPr/>
        <p:nvPr/>
      </p:nvGrpSpPr>
      <p:grpSpPr>
        <a:xfrm>
          <a:off x="0" y="0"/>
          <a:ext cx="0" cy="0"/>
          <a:chOff x="0" y="0"/>
          <a:chExt cx="0" cy="0"/>
        </a:xfrm>
      </p:grpSpPr>
      <p:sp>
        <p:nvSpPr>
          <p:cNvPr id="255" name="Google Shape;255;p14"/>
          <p:cNvSpPr txBox="1">
            <a:spLocks noGrp="1"/>
          </p:cNvSpPr>
          <p:nvPr>
            <p:ph type="title"/>
          </p:nvPr>
        </p:nvSpPr>
        <p:spPr>
          <a:xfrm>
            <a:off x="3053400" y="4568900"/>
            <a:ext cx="6085200" cy="5432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500"/>
              <a:buNone/>
              <a:defRPr sz="33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6" name="Google Shape;256;p14"/>
          <p:cNvSpPr txBox="1">
            <a:spLocks noGrp="1"/>
          </p:cNvSpPr>
          <p:nvPr>
            <p:ph type="subTitle" idx="1"/>
          </p:nvPr>
        </p:nvSpPr>
        <p:spPr>
          <a:xfrm>
            <a:off x="1944167" y="1584133"/>
            <a:ext cx="8303600" cy="23828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2500"/>
              <a:buNone/>
              <a:defRPr sz="4000"/>
            </a:lvl1pPr>
            <a:lvl2pPr lvl="1" algn="ctr" rtl="0">
              <a:lnSpc>
                <a:spcPct val="100000"/>
              </a:lnSpc>
              <a:spcBef>
                <a:spcPts val="0"/>
              </a:spcBef>
              <a:spcAft>
                <a:spcPts val="0"/>
              </a:spcAft>
              <a:buSzPts val="2500"/>
              <a:buNone/>
              <a:defRPr sz="3300"/>
            </a:lvl2pPr>
            <a:lvl3pPr lvl="2" algn="ctr" rtl="0">
              <a:lnSpc>
                <a:spcPct val="100000"/>
              </a:lnSpc>
              <a:spcBef>
                <a:spcPts val="0"/>
              </a:spcBef>
              <a:spcAft>
                <a:spcPts val="0"/>
              </a:spcAft>
              <a:buSzPts val="2500"/>
              <a:buNone/>
              <a:defRPr sz="3300"/>
            </a:lvl3pPr>
            <a:lvl4pPr lvl="3" algn="ctr" rtl="0">
              <a:lnSpc>
                <a:spcPct val="100000"/>
              </a:lnSpc>
              <a:spcBef>
                <a:spcPts val="0"/>
              </a:spcBef>
              <a:spcAft>
                <a:spcPts val="0"/>
              </a:spcAft>
              <a:buSzPts val="2500"/>
              <a:buNone/>
              <a:defRPr sz="3300"/>
            </a:lvl4pPr>
            <a:lvl5pPr lvl="4" algn="ctr" rtl="0">
              <a:lnSpc>
                <a:spcPct val="100000"/>
              </a:lnSpc>
              <a:spcBef>
                <a:spcPts val="0"/>
              </a:spcBef>
              <a:spcAft>
                <a:spcPts val="0"/>
              </a:spcAft>
              <a:buSzPts val="2500"/>
              <a:buNone/>
              <a:defRPr sz="3300"/>
            </a:lvl5pPr>
            <a:lvl6pPr lvl="5" algn="ctr" rtl="0">
              <a:lnSpc>
                <a:spcPct val="100000"/>
              </a:lnSpc>
              <a:spcBef>
                <a:spcPts val="0"/>
              </a:spcBef>
              <a:spcAft>
                <a:spcPts val="0"/>
              </a:spcAft>
              <a:buSzPts val="2500"/>
              <a:buNone/>
              <a:defRPr sz="3300"/>
            </a:lvl6pPr>
            <a:lvl7pPr lvl="6" algn="ctr" rtl="0">
              <a:lnSpc>
                <a:spcPct val="100000"/>
              </a:lnSpc>
              <a:spcBef>
                <a:spcPts val="0"/>
              </a:spcBef>
              <a:spcAft>
                <a:spcPts val="0"/>
              </a:spcAft>
              <a:buSzPts val="2500"/>
              <a:buNone/>
              <a:defRPr sz="3300"/>
            </a:lvl7pPr>
            <a:lvl8pPr lvl="7" algn="ctr" rtl="0">
              <a:lnSpc>
                <a:spcPct val="100000"/>
              </a:lnSpc>
              <a:spcBef>
                <a:spcPts val="0"/>
              </a:spcBef>
              <a:spcAft>
                <a:spcPts val="0"/>
              </a:spcAft>
              <a:buSzPts val="2500"/>
              <a:buNone/>
              <a:defRPr sz="3300"/>
            </a:lvl8pPr>
            <a:lvl9pPr lvl="8" algn="ctr" rtl="0">
              <a:lnSpc>
                <a:spcPct val="100000"/>
              </a:lnSpc>
              <a:spcBef>
                <a:spcPts val="0"/>
              </a:spcBef>
              <a:spcAft>
                <a:spcPts val="0"/>
              </a:spcAft>
              <a:buSzPts val="2500"/>
              <a:buNone/>
              <a:defRPr sz="3300"/>
            </a:lvl9pPr>
          </a:lstStyle>
          <a:p>
            <a:endParaRPr/>
          </a:p>
        </p:txBody>
      </p:sp>
      <p:sp>
        <p:nvSpPr>
          <p:cNvPr id="257" name="Google Shape;257;p14"/>
          <p:cNvSpPr/>
          <p:nvPr/>
        </p:nvSpPr>
        <p:spPr>
          <a:xfrm rot="198679">
            <a:off x="1502011" y="4437125"/>
            <a:ext cx="124231" cy="174593"/>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8" name="Google Shape;258;p14"/>
          <p:cNvSpPr/>
          <p:nvPr/>
        </p:nvSpPr>
        <p:spPr>
          <a:xfrm rot="-4032399">
            <a:off x="7754631" y="999541"/>
            <a:ext cx="207588"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9" name="Google Shape;259;p14"/>
          <p:cNvSpPr/>
          <p:nvPr/>
        </p:nvSpPr>
        <p:spPr>
          <a:xfrm rot="5400000">
            <a:off x="905341" y="3750742"/>
            <a:ext cx="126799" cy="98796"/>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0" name="Google Shape;260;p14"/>
          <p:cNvSpPr/>
          <p:nvPr/>
        </p:nvSpPr>
        <p:spPr>
          <a:xfrm rot="5400000">
            <a:off x="1064423" y="5414347"/>
            <a:ext cx="210164" cy="150516"/>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1" name="Google Shape;261;p14"/>
          <p:cNvSpPr/>
          <p:nvPr/>
        </p:nvSpPr>
        <p:spPr>
          <a:xfrm rot="5400000">
            <a:off x="10827049" y="1421598"/>
            <a:ext cx="138728" cy="104940"/>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2" name="Google Shape;262;p14"/>
          <p:cNvSpPr/>
          <p:nvPr/>
        </p:nvSpPr>
        <p:spPr>
          <a:xfrm rot="684224">
            <a:off x="7474666" y="5627844"/>
            <a:ext cx="114012" cy="22880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3" name="Google Shape;263;p14"/>
          <p:cNvSpPr/>
          <p:nvPr/>
        </p:nvSpPr>
        <p:spPr>
          <a:xfrm rot="1747020">
            <a:off x="4205698" y="626018"/>
            <a:ext cx="130228" cy="187948"/>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4" name="Google Shape;264;p14"/>
          <p:cNvSpPr/>
          <p:nvPr/>
        </p:nvSpPr>
        <p:spPr>
          <a:xfrm rot="-4032455">
            <a:off x="11552127" y="4063256"/>
            <a:ext cx="207589" cy="92793"/>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5" name="Google Shape;265;p14"/>
          <p:cNvSpPr/>
          <p:nvPr/>
        </p:nvSpPr>
        <p:spPr>
          <a:xfrm>
            <a:off x="575801" y="1877622"/>
            <a:ext cx="186883" cy="251479"/>
          </a:xfrm>
          <a:custGeom>
            <a:avLst/>
            <a:gdLst/>
            <a:ahLst/>
            <a:cxnLst/>
            <a:rect l="l" t="t" r="r" b="b"/>
            <a:pathLst>
              <a:path w="3275" h="4407" extrusionOk="0">
                <a:moveTo>
                  <a:pt x="1631" y="1"/>
                </a:moveTo>
                <a:cubicBezTo>
                  <a:pt x="1405" y="1"/>
                  <a:pt x="1417" y="489"/>
                  <a:pt x="1381" y="763"/>
                </a:cubicBezTo>
                <a:cubicBezTo>
                  <a:pt x="1310" y="1310"/>
                  <a:pt x="834" y="1787"/>
                  <a:pt x="310" y="1930"/>
                </a:cubicBezTo>
                <a:cubicBezTo>
                  <a:pt x="203" y="1965"/>
                  <a:pt x="60" y="2001"/>
                  <a:pt x="24" y="2120"/>
                </a:cubicBezTo>
                <a:cubicBezTo>
                  <a:pt x="0" y="2203"/>
                  <a:pt x="60" y="2299"/>
                  <a:pt x="143" y="2346"/>
                </a:cubicBezTo>
                <a:cubicBezTo>
                  <a:pt x="227" y="2394"/>
                  <a:pt x="322" y="2418"/>
                  <a:pt x="405" y="2442"/>
                </a:cubicBezTo>
                <a:cubicBezTo>
                  <a:pt x="727" y="2537"/>
                  <a:pt x="989" y="2787"/>
                  <a:pt x="1143" y="3073"/>
                </a:cubicBezTo>
                <a:cubicBezTo>
                  <a:pt x="1310" y="3370"/>
                  <a:pt x="1381" y="3704"/>
                  <a:pt x="1417" y="4025"/>
                </a:cubicBezTo>
                <a:cubicBezTo>
                  <a:pt x="1429" y="4180"/>
                  <a:pt x="1477" y="4394"/>
                  <a:pt x="1631" y="4406"/>
                </a:cubicBezTo>
                <a:cubicBezTo>
                  <a:pt x="1798" y="4394"/>
                  <a:pt x="1846" y="4180"/>
                  <a:pt x="1858" y="4025"/>
                </a:cubicBezTo>
                <a:cubicBezTo>
                  <a:pt x="1893" y="3704"/>
                  <a:pt x="1965" y="3370"/>
                  <a:pt x="2120" y="3073"/>
                </a:cubicBezTo>
                <a:cubicBezTo>
                  <a:pt x="2286" y="2787"/>
                  <a:pt x="2548" y="2537"/>
                  <a:pt x="2858" y="2442"/>
                </a:cubicBezTo>
                <a:cubicBezTo>
                  <a:pt x="2953" y="2418"/>
                  <a:pt x="3048" y="2394"/>
                  <a:pt x="3132" y="2346"/>
                </a:cubicBezTo>
                <a:cubicBezTo>
                  <a:pt x="3215" y="2299"/>
                  <a:pt x="3275" y="2203"/>
                  <a:pt x="3251" y="2120"/>
                </a:cubicBezTo>
                <a:cubicBezTo>
                  <a:pt x="3215" y="2001"/>
                  <a:pt x="3072" y="1965"/>
                  <a:pt x="2965" y="1930"/>
                </a:cubicBezTo>
                <a:cubicBezTo>
                  <a:pt x="2441" y="1787"/>
                  <a:pt x="1989" y="1310"/>
                  <a:pt x="1929" y="763"/>
                </a:cubicBezTo>
                <a:cubicBezTo>
                  <a:pt x="1893" y="489"/>
                  <a:pt x="1870" y="1"/>
                  <a:pt x="1631" y="1"/>
                </a:cubicBezTo>
                <a:close/>
              </a:path>
            </a:pathLst>
          </a:custGeom>
          <a:solidFill>
            <a:srgbClr val="9D6ED3"/>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6" name="Google Shape;266;p14"/>
          <p:cNvSpPr/>
          <p:nvPr/>
        </p:nvSpPr>
        <p:spPr>
          <a:xfrm>
            <a:off x="9006215" y="6137997"/>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7" name="Google Shape;267;p14"/>
          <p:cNvSpPr/>
          <p:nvPr/>
        </p:nvSpPr>
        <p:spPr>
          <a:xfrm rot="198691">
            <a:off x="10620278" y="4022355"/>
            <a:ext cx="124233" cy="174597"/>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268" name="Google Shape;268;p14"/>
          <p:cNvPicPr preferRelativeResize="0"/>
          <p:nvPr/>
        </p:nvPicPr>
        <p:blipFill>
          <a:blip r:embed="rId2">
            <a:alphaModFix/>
          </a:blip>
          <a:stretch>
            <a:fillRect/>
          </a:stretch>
        </p:blipFill>
        <p:spPr>
          <a:xfrm>
            <a:off x="-375833" y="5139971"/>
            <a:ext cx="2802933" cy="1906767"/>
          </a:xfrm>
          <a:prstGeom prst="rect">
            <a:avLst/>
          </a:prstGeom>
          <a:noFill/>
          <a:ln>
            <a:noFill/>
          </a:ln>
        </p:spPr>
      </p:pic>
      <p:pic>
        <p:nvPicPr>
          <p:cNvPr id="269" name="Google Shape;269;p14"/>
          <p:cNvPicPr preferRelativeResize="0"/>
          <p:nvPr/>
        </p:nvPicPr>
        <p:blipFill>
          <a:blip r:embed="rId3">
            <a:alphaModFix/>
          </a:blip>
          <a:stretch>
            <a:fillRect/>
          </a:stretch>
        </p:blipFill>
        <p:spPr>
          <a:xfrm rot="-248636" flipH="1">
            <a:off x="10461184" y="-838949"/>
            <a:ext cx="4787873" cy="2556569"/>
          </a:xfrm>
          <a:prstGeom prst="rect">
            <a:avLst/>
          </a:prstGeom>
          <a:noFill/>
          <a:ln>
            <a:noFill/>
          </a:ln>
        </p:spPr>
      </p:pic>
    </p:spTree>
    <p:extLst>
      <p:ext uri="{BB962C8B-B14F-4D97-AF65-F5344CB8AC3E}">
        <p14:creationId xmlns:p14="http://schemas.microsoft.com/office/powerpoint/2010/main" val="15053564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70"/>
        <p:cNvGrpSpPr/>
        <p:nvPr/>
      </p:nvGrpSpPr>
      <p:grpSpPr>
        <a:xfrm>
          <a:off x="0" y="0"/>
          <a:ext cx="0" cy="0"/>
          <a:chOff x="0" y="0"/>
          <a:chExt cx="0" cy="0"/>
        </a:xfrm>
      </p:grpSpPr>
      <p:sp>
        <p:nvSpPr>
          <p:cNvPr id="271" name="Google Shape;271;p15"/>
          <p:cNvSpPr txBox="1">
            <a:spLocks noGrp="1"/>
          </p:cNvSpPr>
          <p:nvPr>
            <p:ph type="subTitle" idx="1"/>
          </p:nvPr>
        </p:nvSpPr>
        <p:spPr>
          <a:xfrm>
            <a:off x="1603000" y="3875600"/>
            <a:ext cx="8986000" cy="6508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2" name="Google Shape;272;p15"/>
          <p:cNvSpPr txBox="1">
            <a:spLocks noGrp="1"/>
          </p:cNvSpPr>
          <p:nvPr>
            <p:ph type="title"/>
          </p:nvPr>
        </p:nvSpPr>
        <p:spPr>
          <a:xfrm>
            <a:off x="1911100" y="2488767"/>
            <a:ext cx="8370000" cy="13212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800"/>
              <a:buNone/>
              <a:defRPr sz="13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73" name="Google Shape;273;p15"/>
          <p:cNvGrpSpPr/>
          <p:nvPr/>
        </p:nvGrpSpPr>
        <p:grpSpPr>
          <a:xfrm rot="6215510">
            <a:off x="5819815" y="-1033258"/>
            <a:ext cx="1347535" cy="4556540"/>
            <a:chOff x="2225275" y="2084325"/>
            <a:chExt cx="457800" cy="1548000"/>
          </a:xfrm>
        </p:grpSpPr>
        <p:sp>
          <p:nvSpPr>
            <p:cNvPr id="274" name="Google Shape;274;p15"/>
            <p:cNvSpPr/>
            <p:nvPr/>
          </p:nvSpPr>
          <p:spPr>
            <a:xfrm>
              <a:off x="2305325" y="2562950"/>
              <a:ext cx="55400" cy="43625"/>
            </a:xfrm>
            <a:custGeom>
              <a:avLst/>
              <a:gdLst/>
              <a:ahLst/>
              <a:cxnLst/>
              <a:rect l="l" t="t" r="r" b="b"/>
              <a:pathLst>
                <a:path w="2216" h="1745" extrusionOk="0">
                  <a:moveTo>
                    <a:pt x="477" y="0"/>
                  </a:moveTo>
                  <a:cubicBezTo>
                    <a:pt x="358" y="0"/>
                    <a:pt x="251" y="24"/>
                    <a:pt x="132" y="60"/>
                  </a:cubicBezTo>
                  <a:cubicBezTo>
                    <a:pt x="96" y="72"/>
                    <a:pt x="96" y="107"/>
                    <a:pt x="84" y="131"/>
                  </a:cubicBezTo>
                  <a:cubicBezTo>
                    <a:pt x="1" y="369"/>
                    <a:pt x="37" y="596"/>
                    <a:pt x="168" y="798"/>
                  </a:cubicBezTo>
                  <a:cubicBezTo>
                    <a:pt x="168" y="834"/>
                    <a:pt x="180" y="858"/>
                    <a:pt x="203" y="881"/>
                  </a:cubicBezTo>
                  <a:cubicBezTo>
                    <a:pt x="251" y="1024"/>
                    <a:pt x="322" y="1155"/>
                    <a:pt x="418" y="1274"/>
                  </a:cubicBezTo>
                  <a:cubicBezTo>
                    <a:pt x="501" y="1381"/>
                    <a:pt x="596" y="1500"/>
                    <a:pt x="739" y="1536"/>
                  </a:cubicBezTo>
                  <a:cubicBezTo>
                    <a:pt x="763" y="1584"/>
                    <a:pt x="811" y="1620"/>
                    <a:pt x="858" y="1631"/>
                  </a:cubicBezTo>
                  <a:cubicBezTo>
                    <a:pt x="882" y="1655"/>
                    <a:pt x="906" y="1667"/>
                    <a:pt x="942" y="1667"/>
                  </a:cubicBezTo>
                  <a:cubicBezTo>
                    <a:pt x="1002" y="1728"/>
                    <a:pt x="1075" y="1744"/>
                    <a:pt x="1151" y="1744"/>
                  </a:cubicBezTo>
                  <a:cubicBezTo>
                    <a:pt x="1180" y="1744"/>
                    <a:pt x="1210" y="1742"/>
                    <a:pt x="1239" y="1739"/>
                  </a:cubicBezTo>
                  <a:cubicBezTo>
                    <a:pt x="1250" y="1741"/>
                    <a:pt x="1261" y="1742"/>
                    <a:pt x="1271" y="1742"/>
                  </a:cubicBezTo>
                  <a:cubicBezTo>
                    <a:pt x="1316" y="1742"/>
                    <a:pt x="1355" y="1722"/>
                    <a:pt x="1394" y="1703"/>
                  </a:cubicBezTo>
                  <a:cubicBezTo>
                    <a:pt x="1406" y="1703"/>
                    <a:pt x="1418" y="1704"/>
                    <a:pt x="1430" y="1704"/>
                  </a:cubicBezTo>
                  <a:cubicBezTo>
                    <a:pt x="1744" y="1704"/>
                    <a:pt x="1973" y="1552"/>
                    <a:pt x="2180" y="1334"/>
                  </a:cubicBezTo>
                  <a:cubicBezTo>
                    <a:pt x="2215" y="1286"/>
                    <a:pt x="2204" y="1239"/>
                    <a:pt x="2144" y="1215"/>
                  </a:cubicBezTo>
                  <a:cubicBezTo>
                    <a:pt x="2061" y="1167"/>
                    <a:pt x="1965" y="1131"/>
                    <a:pt x="1858" y="1119"/>
                  </a:cubicBezTo>
                  <a:cubicBezTo>
                    <a:pt x="1823" y="1084"/>
                    <a:pt x="1775" y="1084"/>
                    <a:pt x="1727" y="1084"/>
                  </a:cubicBezTo>
                  <a:lnTo>
                    <a:pt x="1239" y="786"/>
                  </a:lnTo>
                  <a:cubicBezTo>
                    <a:pt x="1108" y="667"/>
                    <a:pt x="1025" y="512"/>
                    <a:pt x="870" y="417"/>
                  </a:cubicBezTo>
                  <a:cubicBezTo>
                    <a:pt x="787" y="322"/>
                    <a:pt x="703" y="227"/>
                    <a:pt x="632" y="107"/>
                  </a:cubicBezTo>
                  <a:cubicBezTo>
                    <a:pt x="596" y="48"/>
                    <a:pt x="549" y="12"/>
                    <a:pt x="47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5" name="Google Shape;275;p15"/>
            <p:cNvSpPr/>
            <p:nvPr/>
          </p:nvSpPr>
          <p:spPr>
            <a:xfrm>
              <a:off x="2644375" y="2694400"/>
              <a:ext cx="38700" cy="36650"/>
            </a:xfrm>
            <a:custGeom>
              <a:avLst/>
              <a:gdLst/>
              <a:ahLst/>
              <a:cxnLst/>
              <a:rect l="l" t="t" r="r" b="b"/>
              <a:pathLst>
                <a:path w="1548" h="1466" extrusionOk="0">
                  <a:moveTo>
                    <a:pt x="107" y="362"/>
                  </a:moveTo>
                  <a:cubicBezTo>
                    <a:pt x="107" y="362"/>
                    <a:pt x="107" y="374"/>
                    <a:pt x="95" y="374"/>
                  </a:cubicBezTo>
                  <a:cubicBezTo>
                    <a:pt x="95" y="362"/>
                    <a:pt x="95" y="362"/>
                    <a:pt x="95" y="362"/>
                  </a:cubicBezTo>
                  <a:close/>
                  <a:moveTo>
                    <a:pt x="941" y="398"/>
                  </a:moveTo>
                  <a:cubicBezTo>
                    <a:pt x="941" y="398"/>
                    <a:pt x="953" y="410"/>
                    <a:pt x="953" y="410"/>
                  </a:cubicBezTo>
                  <a:cubicBezTo>
                    <a:pt x="953" y="410"/>
                    <a:pt x="941" y="422"/>
                    <a:pt x="941" y="433"/>
                  </a:cubicBezTo>
                  <a:cubicBezTo>
                    <a:pt x="941" y="422"/>
                    <a:pt x="941" y="410"/>
                    <a:pt x="941" y="398"/>
                  </a:cubicBezTo>
                  <a:close/>
                  <a:moveTo>
                    <a:pt x="108" y="1"/>
                  </a:moveTo>
                  <a:cubicBezTo>
                    <a:pt x="85" y="1"/>
                    <a:pt x="69" y="16"/>
                    <a:pt x="60" y="52"/>
                  </a:cubicBezTo>
                  <a:cubicBezTo>
                    <a:pt x="60" y="112"/>
                    <a:pt x="60" y="183"/>
                    <a:pt x="60" y="243"/>
                  </a:cubicBezTo>
                  <a:cubicBezTo>
                    <a:pt x="12" y="326"/>
                    <a:pt x="0" y="410"/>
                    <a:pt x="60" y="493"/>
                  </a:cubicBezTo>
                  <a:lnTo>
                    <a:pt x="48" y="493"/>
                  </a:lnTo>
                  <a:cubicBezTo>
                    <a:pt x="72" y="600"/>
                    <a:pt x="119" y="672"/>
                    <a:pt x="226" y="707"/>
                  </a:cubicBezTo>
                  <a:cubicBezTo>
                    <a:pt x="238" y="755"/>
                    <a:pt x="262" y="791"/>
                    <a:pt x="298" y="814"/>
                  </a:cubicBezTo>
                  <a:cubicBezTo>
                    <a:pt x="441" y="993"/>
                    <a:pt x="607" y="1136"/>
                    <a:pt x="822" y="1231"/>
                  </a:cubicBezTo>
                  <a:cubicBezTo>
                    <a:pt x="941" y="1303"/>
                    <a:pt x="1060" y="1374"/>
                    <a:pt x="1179" y="1445"/>
                  </a:cubicBezTo>
                  <a:cubicBezTo>
                    <a:pt x="1201" y="1459"/>
                    <a:pt x="1222" y="1466"/>
                    <a:pt x="1241" y="1466"/>
                  </a:cubicBezTo>
                  <a:cubicBezTo>
                    <a:pt x="1272" y="1466"/>
                    <a:pt x="1299" y="1447"/>
                    <a:pt x="1322" y="1410"/>
                  </a:cubicBezTo>
                  <a:cubicBezTo>
                    <a:pt x="1334" y="1398"/>
                    <a:pt x="1346" y="1386"/>
                    <a:pt x="1357" y="1374"/>
                  </a:cubicBezTo>
                  <a:cubicBezTo>
                    <a:pt x="1381" y="1362"/>
                    <a:pt x="1393" y="1326"/>
                    <a:pt x="1393" y="1303"/>
                  </a:cubicBezTo>
                  <a:cubicBezTo>
                    <a:pt x="1393" y="1291"/>
                    <a:pt x="1393" y="1279"/>
                    <a:pt x="1393" y="1267"/>
                  </a:cubicBezTo>
                  <a:cubicBezTo>
                    <a:pt x="1453" y="1160"/>
                    <a:pt x="1512" y="1041"/>
                    <a:pt x="1500" y="910"/>
                  </a:cubicBezTo>
                  <a:cubicBezTo>
                    <a:pt x="1524" y="898"/>
                    <a:pt x="1524" y="874"/>
                    <a:pt x="1524" y="838"/>
                  </a:cubicBezTo>
                  <a:cubicBezTo>
                    <a:pt x="1548" y="672"/>
                    <a:pt x="1500" y="505"/>
                    <a:pt x="1429" y="350"/>
                  </a:cubicBezTo>
                  <a:cubicBezTo>
                    <a:pt x="1399" y="300"/>
                    <a:pt x="1369" y="250"/>
                    <a:pt x="1310" y="250"/>
                  </a:cubicBezTo>
                  <a:cubicBezTo>
                    <a:pt x="1299" y="250"/>
                    <a:pt x="1287" y="251"/>
                    <a:pt x="1274" y="255"/>
                  </a:cubicBezTo>
                  <a:cubicBezTo>
                    <a:pt x="1226" y="273"/>
                    <a:pt x="1176" y="276"/>
                    <a:pt x="1124" y="276"/>
                  </a:cubicBezTo>
                  <a:cubicBezTo>
                    <a:pt x="1098" y="276"/>
                    <a:pt x="1071" y="275"/>
                    <a:pt x="1045" y="275"/>
                  </a:cubicBezTo>
                  <a:cubicBezTo>
                    <a:pt x="1018" y="275"/>
                    <a:pt x="991" y="276"/>
                    <a:pt x="965" y="279"/>
                  </a:cubicBezTo>
                  <a:cubicBezTo>
                    <a:pt x="774" y="231"/>
                    <a:pt x="595" y="183"/>
                    <a:pt x="417" y="100"/>
                  </a:cubicBezTo>
                  <a:cubicBezTo>
                    <a:pt x="334" y="52"/>
                    <a:pt x="226" y="29"/>
                    <a:pt x="131" y="5"/>
                  </a:cubicBezTo>
                  <a:cubicBezTo>
                    <a:pt x="123" y="2"/>
                    <a:pt x="115" y="1"/>
                    <a:pt x="108"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6" name="Google Shape;276;p15"/>
            <p:cNvSpPr/>
            <p:nvPr/>
          </p:nvSpPr>
          <p:spPr>
            <a:xfrm>
              <a:off x="2225275" y="2904800"/>
              <a:ext cx="59550" cy="59675"/>
            </a:xfrm>
            <a:custGeom>
              <a:avLst/>
              <a:gdLst/>
              <a:ahLst/>
              <a:cxnLst/>
              <a:rect l="l" t="t" r="r" b="b"/>
              <a:pathLst>
                <a:path w="2382" h="2387" extrusionOk="0">
                  <a:moveTo>
                    <a:pt x="2051" y="0"/>
                  </a:moveTo>
                  <a:cubicBezTo>
                    <a:pt x="2022" y="0"/>
                    <a:pt x="1986" y="39"/>
                    <a:pt x="1917" y="114"/>
                  </a:cubicBezTo>
                  <a:cubicBezTo>
                    <a:pt x="1905" y="126"/>
                    <a:pt x="1905" y="126"/>
                    <a:pt x="1905" y="138"/>
                  </a:cubicBezTo>
                  <a:cubicBezTo>
                    <a:pt x="1786" y="257"/>
                    <a:pt x="1715" y="411"/>
                    <a:pt x="1607" y="542"/>
                  </a:cubicBezTo>
                  <a:cubicBezTo>
                    <a:pt x="1346" y="792"/>
                    <a:pt x="1060" y="1030"/>
                    <a:pt x="762" y="1233"/>
                  </a:cubicBezTo>
                  <a:cubicBezTo>
                    <a:pt x="750" y="1245"/>
                    <a:pt x="726" y="1269"/>
                    <a:pt x="715" y="1281"/>
                  </a:cubicBezTo>
                  <a:cubicBezTo>
                    <a:pt x="595" y="1352"/>
                    <a:pt x="476" y="1411"/>
                    <a:pt x="357" y="1483"/>
                  </a:cubicBezTo>
                  <a:cubicBezTo>
                    <a:pt x="107" y="1495"/>
                    <a:pt x="0" y="1662"/>
                    <a:pt x="24" y="1864"/>
                  </a:cubicBezTo>
                  <a:cubicBezTo>
                    <a:pt x="24" y="1923"/>
                    <a:pt x="24" y="1983"/>
                    <a:pt x="24" y="2043"/>
                  </a:cubicBezTo>
                  <a:cubicBezTo>
                    <a:pt x="24" y="2173"/>
                    <a:pt x="83" y="2257"/>
                    <a:pt x="214" y="2281"/>
                  </a:cubicBezTo>
                  <a:cubicBezTo>
                    <a:pt x="232" y="2307"/>
                    <a:pt x="257" y="2321"/>
                    <a:pt x="288" y="2321"/>
                  </a:cubicBezTo>
                  <a:cubicBezTo>
                    <a:pt x="299" y="2321"/>
                    <a:pt x="310" y="2319"/>
                    <a:pt x="322" y="2316"/>
                  </a:cubicBezTo>
                  <a:lnTo>
                    <a:pt x="369" y="2328"/>
                  </a:lnTo>
                  <a:cubicBezTo>
                    <a:pt x="438" y="2368"/>
                    <a:pt x="509" y="2386"/>
                    <a:pt x="582" y="2386"/>
                  </a:cubicBezTo>
                  <a:cubicBezTo>
                    <a:pt x="661" y="2386"/>
                    <a:pt x="741" y="2365"/>
                    <a:pt x="822" y="2328"/>
                  </a:cubicBezTo>
                  <a:cubicBezTo>
                    <a:pt x="857" y="2328"/>
                    <a:pt x="905" y="2328"/>
                    <a:pt x="929" y="2281"/>
                  </a:cubicBezTo>
                  <a:lnTo>
                    <a:pt x="965" y="2281"/>
                  </a:lnTo>
                  <a:cubicBezTo>
                    <a:pt x="1012" y="2281"/>
                    <a:pt x="1048" y="2281"/>
                    <a:pt x="1072" y="2233"/>
                  </a:cubicBezTo>
                  <a:lnTo>
                    <a:pt x="1119" y="2233"/>
                  </a:lnTo>
                  <a:cubicBezTo>
                    <a:pt x="1155" y="2233"/>
                    <a:pt x="1191" y="2221"/>
                    <a:pt x="1215" y="2185"/>
                  </a:cubicBezTo>
                  <a:cubicBezTo>
                    <a:pt x="1286" y="2185"/>
                    <a:pt x="1346" y="2162"/>
                    <a:pt x="1405" y="2126"/>
                  </a:cubicBezTo>
                  <a:cubicBezTo>
                    <a:pt x="1465" y="2102"/>
                    <a:pt x="1524" y="2090"/>
                    <a:pt x="1560" y="2031"/>
                  </a:cubicBezTo>
                  <a:cubicBezTo>
                    <a:pt x="1703" y="1995"/>
                    <a:pt x="1810" y="1912"/>
                    <a:pt x="1917" y="1828"/>
                  </a:cubicBezTo>
                  <a:cubicBezTo>
                    <a:pt x="2024" y="1757"/>
                    <a:pt x="2131" y="1673"/>
                    <a:pt x="2167" y="1531"/>
                  </a:cubicBezTo>
                  <a:cubicBezTo>
                    <a:pt x="2179" y="1519"/>
                    <a:pt x="2203" y="1507"/>
                    <a:pt x="2215" y="1483"/>
                  </a:cubicBezTo>
                  <a:cubicBezTo>
                    <a:pt x="2334" y="1423"/>
                    <a:pt x="2310" y="1304"/>
                    <a:pt x="2310" y="1185"/>
                  </a:cubicBezTo>
                  <a:cubicBezTo>
                    <a:pt x="2381" y="1102"/>
                    <a:pt x="2358" y="995"/>
                    <a:pt x="2358" y="888"/>
                  </a:cubicBezTo>
                  <a:cubicBezTo>
                    <a:pt x="2381" y="661"/>
                    <a:pt x="2346" y="435"/>
                    <a:pt x="2215" y="233"/>
                  </a:cubicBezTo>
                  <a:cubicBezTo>
                    <a:pt x="2191" y="197"/>
                    <a:pt x="2179" y="161"/>
                    <a:pt x="2155" y="138"/>
                  </a:cubicBezTo>
                  <a:cubicBezTo>
                    <a:pt x="2106" y="45"/>
                    <a:pt x="2082" y="0"/>
                    <a:pt x="20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7" name="Google Shape;277;p15"/>
            <p:cNvSpPr/>
            <p:nvPr/>
          </p:nvSpPr>
          <p:spPr>
            <a:xfrm>
              <a:off x="2386000" y="2296450"/>
              <a:ext cx="63125" cy="46250"/>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8" name="Google Shape;278;p15"/>
            <p:cNvSpPr/>
            <p:nvPr/>
          </p:nvSpPr>
          <p:spPr>
            <a:xfrm>
              <a:off x="2428875" y="2723975"/>
              <a:ext cx="45550" cy="58200"/>
            </a:xfrm>
            <a:custGeom>
              <a:avLst/>
              <a:gdLst/>
              <a:ahLst/>
              <a:cxnLst/>
              <a:rect l="l" t="t" r="r" b="b"/>
              <a:pathLst>
                <a:path w="1822" h="2328" extrusionOk="0">
                  <a:moveTo>
                    <a:pt x="1357" y="1775"/>
                  </a:moveTo>
                  <a:cubicBezTo>
                    <a:pt x="1345" y="1787"/>
                    <a:pt x="1334" y="1810"/>
                    <a:pt x="1334" y="1834"/>
                  </a:cubicBezTo>
                  <a:cubicBezTo>
                    <a:pt x="1322" y="1822"/>
                    <a:pt x="1322" y="1798"/>
                    <a:pt x="1310" y="1786"/>
                  </a:cubicBezTo>
                  <a:cubicBezTo>
                    <a:pt x="1333" y="1786"/>
                    <a:pt x="1345" y="1786"/>
                    <a:pt x="1357" y="1775"/>
                  </a:cubicBezTo>
                  <a:close/>
                  <a:moveTo>
                    <a:pt x="202" y="1"/>
                  </a:moveTo>
                  <a:cubicBezTo>
                    <a:pt x="143" y="1"/>
                    <a:pt x="107" y="36"/>
                    <a:pt x="83" y="84"/>
                  </a:cubicBezTo>
                  <a:cubicBezTo>
                    <a:pt x="12" y="239"/>
                    <a:pt x="0" y="405"/>
                    <a:pt x="0" y="560"/>
                  </a:cubicBezTo>
                  <a:cubicBezTo>
                    <a:pt x="0" y="691"/>
                    <a:pt x="167" y="703"/>
                    <a:pt x="238" y="786"/>
                  </a:cubicBezTo>
                  <a:cubicBezTo>
                    <a:pt x="250" y="798"/>
                    <a:pt x="250" y="798"/>
                    <a:pt x="262" y="798"/>
                  </a:cubicBezTo>
                  <a:cubicBezTo>
                    <a:pt x="464" y="953"/>
                    <a:pt x="667" y="1096"/>
                    <a:pt x="833" y="1286"/>
                  </a:cubicBezTo>
                  <a:cubicBezTo>
                    <a:pt x="845" y="1310"/>
                    <a:pt x="881" y="1334"/>
                    <a:pt x="905" y="1346"/>
                  </a:cubicBezTo>
                  <a:cubicBezTo>
                    <a:pt x="988" y="1501"/>
                    <a:pt x="1083" y="1644"/>
                    <a:pt x="1167" y="1786"/>
                  </a:cubicBezTo>
                  <a:cubicBezTo>
                    <a:pt x="1214" y="1894"/>
                    <a:pt x="1238" y="2001"/>
                    <a:pt x="1310" y="2096"/>
                  </a:cubicBezTo>
                  <a:cubicBezTo>
                    <a:pt x="1310" y="2144"/>
                    <a:pt x="1298" y="2203"/>
                    <a:pt x="1357" y="2239"/>
                  </a:cubicBezTo>
                  <a:cubicBezTo>
                    <a:pt x="1406" y="2298"/>
                    <a:pt x="1444" y="2328"/>
                    <a:pt x="1480" y="2328"/>
                  </a:cubicBezTo>
                  <a:cubicBezTo>
                    <a:pt x="1523" y="2328"/>
                    <a:pt x="1562" y="2283"/>
                    <a:pt x="1607" y="2191"/>
                  </a:cubicBezTo>
                  <a:cubicBezTo>
                    <a:pt x="1643" y="2167"/>
                    <a:pt x="1655" y="2132"/>
                    <a:pt x="1655" y="2096"/>
                  </a:cubicBezTo>
                  <a:cubicBezTo>
                    <a:pt x="1655" y="2025"/>
                    <a:pt x="1679" y="1953"/>
                    <a:pt x="1703" y="1894"/>
                  </a:cubicBezTo>
                  <a:cubicBezTo>
                    <a:pt x="1762" y="1822"/>
                    <a:pt x="1762" y="1739"/>
                    <a:pt x="1762" y="1656"/>
                  </a:cubicBezTo>
                  <a:cubicBezTo>
                    <a:pt x="1822" y="1477"/>
                    <a:pt x="1822" y="1263"/>
                    <a:pt x="1750" y="1096"/>
                  </a:cubicBezTo>
                  <a:cubicBezTo>
                    <a:pt x="1762" y="1084"/>
                    <a:pt x="1750" y="1060"/>
                    <a:pt x="1750" y="1048"/>
                  </a:cubicBezTo>
                  <a:cubicBezTo>
                    <a:pt x="1726" y="917"/>
                    <a:pt x="1703" y="798"/>
                    <a:pt x="1607" y="691"/>
                  </a:cubicBezTo>
                  <a:cubicBezTo>
                    <a:pt x="1584" y="560"/>
                    <a:pt x="1488" y="453"/>
                    <a:pt x="1405" y="346"/>
                  </a:cubicBezTo>
                  <a:cubicBezTo>
                    <a:pt x="1357" y="262"/>
                    <a:pt x="1298" y="203"/>
                    <a:pt x="1214" y="155"/>
                  </a:cubicBezTo>
                  <a:cubicBezTo>
                    <a:pt x="1155" y="60"/>
                    <a:pt x="1060" y="12"/>
                    <a:pt x="964" y="12"/>
                  </a:cubicBezTo>
                  <a:cubicBezTo>
                    <a:pt x="702" y="1"/>
                    <a:pt x="452" y="1"/>
                    <a:pt x="202"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9" name="Google Shape;279;p15"/>
            <p:cNvSpPr/>
            <p:nvPr/>
          </p:nvSpPr>
          <p:spPr>
            <a:xfrm>
              <a:off x="2415775" y="3583900"/>
              <a:ext cx="53600" cy="48425"/>
            </a:xfrm>
            <a:custGeom>
              <a:avLst/>
              <a:gdLst/>
              <a:ahLst/>
              <a:cxnLst/>
              <a:rect l="l" t="t" r="r" b="b"/>
              <a:pathLst>
                <a:path w="2144" h="1937" extrusionOk="0">
                  <a:moveTo>
                    <a:pt x="1143" y="1537"/>
                  </a:moveTo>
                  <a:cubicBezTo>
                    <a:pt x="1143" y="1537"/>
                    <a:pt x="1143" y="1537"/>
                    <a:pt x="1143" y="1548"/>
                  </a:cubicBezTo>
                  <a:cubicBezTo>
                    <a:pt x="1143" y="1537"/>
                    <a:pt x="1143" y="1537"/>
                    <a:pt x="1131" y="1537"/>
                  </a:cubicBezTo>
                  <a:close/>
                  <a:moveTo>
                    <a:pt x="1953" y="1"/>
                  </a:moveTo>
                  <a:cubicBezTo>
                    <a:pt x="1762" y="96"/>
                    <a:pt x="1596" y="215"/>
                    <a:pt x="1441" y="346"/>
                  </a:cubicBezTo>
                  <a:cubicBezTo>
                    <a:pt x="1286" y="382"/>
                    <a:pt x="1131" y="429"/>
                    <a:pt x="988" y="501"/>
                  </a:cubicBezTo>
                  <a:cubicBezTo>
                    <a:pt x="979" y="498"/>
                    <a:pt x="970" y="496"/>
                    <a:pt x="962" y="496"/>
                  </a:cubicBezTo>
                  <a:cubicBezTo>
                    <a:pt x="935" y="496"/>
                    <a:pt x="908" y="510"/>
                    <a:pt x="881" y="536"/>
                  </a:cubicBezTo>
                  <a:cubicBezTo>
                    <a:pt x="869" y="536"/>
                    <a:pt x="857" y="536"/>
                    <a:pt x="845" y="548"/>
                  </a:cubicBezTo>
                  <a:cubicBezTo>
                    <a:pt x="798" y="548"/>
                    <a:pt x="762" y="548"/>
                    <a:pt x="738" y="584"/>
                  </a:cubicBezTo>
                  <a:cubicBezTo>
                    <a:pt x="726" y="584"/>
                    <a:pt x="703" y="584"/>
                    <a:pt x="691" y="596"/>
                  </a:cubicBezTo>
                  <a:cubicBezTo>
                    <a:pt x="524" y="608"/>
                    <a:pt x="357" y="620"/>
                    <a:pt x="191" y="644"/>
                  </a:cubicBezTo>
                  <a:cubicBezTo>
                    <a:pt x="143" y="644"/>
                    <a:pt x="107" y="679"/>
                    <a:pt x="95" y="715"/>
                  </a:cubicBezTo>
                  <a:cubicBezTo>
                    <a:pt x="0" y="1096"/>
                    <a:pt x="36" y="1441"/>
                    <a:pt x="298" y="1751"/>
                  </a:cubicBezTo>
                  <a:cubicBezTo>
                    <a:pt x="357" y="1834"/>
                    <a:pt x="429" y="1929"/>
                    <a:pt x="548" y="1929"/>
                  </a:cubicBezTo>
                  <a:cubicBezTo>
                    <a:pt x="583" y="1934"/>
                    <a:pt x="616" y="1937"/>
                    <a:pt x="649" y="1937"/>
                  </a:cubicBezTo>
                  <a:cubicBezTo>
                    <a:pt x="706" y="1937"/>
                    <a:pt x="761" y="1928"/>
                    <a:pt x="822" y="1906"/>
                  </a:cubicBezTo>
                  <a:cubicBezTo>
                    <a:pt x="1143" y="1763"/>
                    <a:pt x="1429" y="1584"/>
                    <a:pt x="1643" y="1287"/>
                  </a:cubicBezTo>
                  <a:cubicBezTo>
                    <a:pt x="1786" y="1156"/>
                    <a:pt x="1881" y="989"/>
                    <a:pt x="1953" y="798"/>
                  </a:cubicBezTo>
                  <a:cubicBezTo>
                    <a:pt x="2143" y="536"/>
                    <a:pt x="2131" y="274"/>
                    <a:pt x="1953"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0" name="Google Shape;280;p15"/>
            <p:cNvSpPr/>
            <p:nvPr/>
          </p:nvSpPr>
          <p:spPr>
            <a:xfrm>
              <a:off x="2231825" y="2084325"/>
              <a:ext cx="45250" cy="44525"/>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81" name="Google Shape;281;p15"/>
          <p:cNvSpPr/>
          <p:nvPr/>
        </p:nvSpPr>
        <p:spPr>
          <a:xfrm rot="2871884">
            <a:off x="827863" y="47585"/>
            <a:ext cx="124236" cy="174601"/>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2" name="Google Shape;282;p15"/>
          <p:cNvSpPr/>
          <p:nvPr/>
        </p:nvSpPr>
        <p:spPr>
          <a:xfrm rot="2871884">
            <a:off x="280315" y="1975053"/>
            <a:ext cx="126808" cy="98803"/>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3" name="Google Shape;283;p15"/>
          <p:cNvSpPr/>
          <p:nvPr/>
        </p:nvSpPr>
        <p:spPr>
          <a:xfrm rot="2871790">
            <a:off x="854909" y="2665521"/>
            <a:ext cx="210179" cy="150527"/>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4" name="Google Shape;284;p15"/>
          <p:cNvSpPr/>
          <p:nvPr/>
        </p:nvSpPr>
        <p:spPr>
          <a:xfrm rot="2871884">
            <a:off x="1193761" y="587357"/>
            <a:ext cx="138739" cy="104947"/>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5" name="Google Shape;285;p15"/>
          <p:cNvSpPr/>
          <p:nvPr/>
        </p:nvSpPr>
        <p:spPr>
          <a:xfrm rot="2871884">
            <a:off x="2084594" y="308237"/>
            <a:ext cx="114020" cy="228825"/>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6" name="Google Shape;286;p15"/>
          <p:cNvSpPr/>
          <p:nvPr/>
        </p:nvSpPr>
        <p:spPr>
          <a:xfrm rot="-4499962">
            <a:off x="6678923" y="5838709"/>
            <a:ext cx="163071" cy="128411"/>
          </a:xfrm>
          <a:custGeom>
            <a:avLst/>
            <a:gdLst/>
            <a:ahLst/>
            <a:cxnLst/>
            <a:rect l="l" t="t" r="r" b="b"/>
            <a:pathLst>
              <a:path w="2216" h="1745" extrusionOk="0">
                <a:moveTo>
                  <a:pt x="477" y="0"/>
                </a:moveTo>
                <a:cubicBezTo>
                  <a:pt x="358" y="0"/>
                  <a:pt x="251" y="24"/>
                  <a:pt x="132" y="60"/>
                </a:cubicBezTo>
                <a:cubicBezTo>
                  <a:pt x="96" y="72"/>
                  <a:pt x="96" y="107"/>
                  <a:pt x="84" y="131"/>
                </a:cubicBezTo>
                <a:cubicBezTo>
                  <a:pt x="1" y="369"/>
                  <a:pt x="37" y="596"/>
                  <a:pt x="168" y="798"/>
                </a:cubicBezTo>
                <a:cubicBezTo>
                  <a:pt x="168" y="834"/>
                  <a:pt x="180" y="858"/>
                  <a:pt x="203" y="881"/>
                </a:cubicBezTo>
                <a:cubicBezTo>
                  <a:pt x="251" y="1024"/>
                  <a:pt x="322" y="1155"/>
                  <a:pt x="418" y="1274"/>
                </a:cubicBezTo>
                <a:cubicBezTo>
                  <a:pt x="501" y="1381"/>
                  <a:pt x="596" y="1500"/>
                  <a:pt x="739" y="1536"/>
                </a:cubicBezTo>
                <a:cubicBezTo>
                  <a:pt x="763" y="1584"/>
                  <a:pt x="811" y="1620"/>
                  <a:pt x="858" y="1631"/>
                </a:cubicBezTo>
                <a:cubicBezTo>
                  <a:pt x="882" y="1655"/>
                  <a:pt x="906" y="1667"/>
                  <a:pt x="942" y="1667"/>
                </a:cubicBezTo>
                <a:cubicBezTo>
                  <a:pt x="1002" y="1728"/>
                  <a:pt x="1075" y="1744"/>
                  <a:pt x="1151" y="1744"/>
                </a:cubicBezTo>
                <a:cubicBezTo>
                  <a:pt x="1180" y="1744"/>
                  <a:pt x="1210" y="1742"/>
                  <a:pt x="1239" y="1739"/>
                </a:cubicBezTo>
                <a:cubicBezTo>
                  <a:pt x="1250" y="1741"/>
                  <a:pt x="1261" y="1742"/>
                  <a:pt x="1271" y="1742"/>
                </a:cubicBezTo>
                <a:cubicBezTo>
                  <a:pt x="1316" y="1742"/>
                  <a:pt x="1355" y="1722"/>
                  <a:pt x="1394" y="1703"/>
                </a:cubicBezTo>
                <a:cubicBezTo>
                  <a:pt x="1406" y="1703"/>
                  <a:pt x="1418" y="1704"/>
                  <a:pt x="1430" y="1704"/>
                </a:cubicBezTo>
                <a:cubicBezTo>
                  <a:pt x="1744" y="1704"/>
                  <a:pt x="1973" y="1552"/>
                  <a:pt x="2180" y="1334"/>
                </a:cubicBezTo>
                <a:cubicBezTo>
                  <a:pt x="2215" y="1286"/>
                  <a:pt x="2204" y="1239"/>
                  <a:pt x="2144" y="1215"/>
                </a:cubicBezTo>
                <a:cubicBezTo>
                  <a:pt x="2061" y="1167"/>
                  <a:pt x="1965" y="1131"/>
                  <a:pt x="1858" y="1119"/>
                </a:cubicBezTo>
                <a:cubicBezTo>
                  <a:pt x="1823" y="1084"/>
                  <a:pt x="1775" y="1084"/>
                  <a:pt x="1727" y="1084"/>
                </a:cubicBezTo>
                <a:lnTo>
                  <a:pt x="1239" y="786"/>
                </a:lnTo>
                <a:cubicBezTo>
                  <a:pt x="1108" y="667"/>
                  <a:pt x="1025" y="512"/>
                  <a:pt x="870" y="417"/>
                </a:cubicBezTo>
                <a:cubicBezTo>
                  <a:pt x="787" y="322"/>
                  <a:pt x="703" y="227"/>
                  <a:pt x="632" y="107"/>
                </a:cubicBezTo>
                <a:cubicBezTo>
                  <a:pt x="596" y="48"/>
                  <a:pt x="549" y="12"/>
                  <a:pt x="477"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7" name="Google Shape;287;p15"/>
          <p:cNvSpPr/>
          <p:nvPr/>
        </p:nvSpPr>
        <p:spPr>
          <a:xfrm rot="-4499962">
            <a:off x="7319274" y="5006217"/>
            <a:ext cx="113913" cy="107880"/>
          </a:xfrm>
          <a:custGeom>
            <a:avLst/>
            <a:gdLst/>
            <a:ahLst/>
            <a:cxnLst/>
            <a:rect l="l" t="t" r="r" b="b"/>
            <a:pathLst>
              <a:path w="1548" h="1466" extrusionOk="0">
                <a:moveTo>
                  <a:pt x="107" y="362"/>
                </a:moveTo>
                <a:cubicBezTo>
                  <a:pt x="107" y="362"/>
                  <a:pt x="107" y="374"/>
                  <a:pt x="95" y="374"/>
                </a:cubicBezTo>
                <a:cubicBezTo>
                  <a:pt x="95" y="362"/>
                  <a:pt x="95" y="362"/>
                  <a:pt x="95" y="362"/>
                </a:cubicBezTo>
                <a:close/>
                <a:moveTo>
                  <a:pt x="941" y="398"/>
                </a:moveTo>
                <a:cubicBezTo>
                  <a:pt x="941" y="398"/>
                  <a:pt x="953" y="410"/>
                  <a:pt x="953" y="410"/>
                </a:cubicBezTo>
                <a:cubicBezTo>
                  <a:pt x="953" y="410"/>
                  <a:pt x="941" y="422"/>
                  <a:pt x="941" y="433"/>
                </a:cubicBezTo>
                <a:cubicBezTo>
                  <a:pt x="941" y="422"/>
                  <a:pt x="941" y="410"/>
                  <a:pt x="941" y="398"/>
                </a:cubicBezTo>
                <a:close/>
                <a:moveTo>
                  <a:pt x="108" y="1"/>
                </a:moveTo>
                <a:cubicBezTo>
                  <a:pt x="85" y="1"/>
                  <a:pt x="69" y="16"/>
                  <a:pt x="60" y="52"/>
                </a:cubicBezTo>
                <a:cubicBezTo>
                  <a:pt x="60" y="112"/>
                  <a:pt x="60" y="183"/>
                  <a:pt x="60" y="243"/>
                </a:cubicBezTo>
                <a:cubicBezTo>
                  <a:pt x="12" y="326"/>
                  <a:pt x="0" y="410"/>
                  <a:pt x="60" y="493"/>
                </a:cubicBezTo>
                <a:lnTo>
                  <a:pt x="48" y="493"/>
                </a:lnTo>
                <a:cubicBezTo>
                  <a:pt x="72" y="600"/>
                  <a:pt x="119" y="672"/>
                  <a:pt x="226" y="707"/>
                </a:cubicBezTo>
                <a:cubicBezTo>
                  <a:pt x="238" y="755"/>
                  <a:pt x="262" y="791"/>
                  <a:pt x="298" y="814"/>
                </a:cubicBezTo>
                <a:cubicBezTo>
                  <a:pt x="441" y="993"/>
                  <a:pt x="607" y="1136"/>
                  <a:pt x="822" y="1231"/>
                </a:cubicBezTo>
                <a:cubicBezTo>
                  <a:pt x="941" y="1303"/>
                  <a:pt x="1060" y="1374"/>
                  <a:pt x="1179" y="1445"/>
                </a:cubicBezTo>
                <a:cubicBezTo>
                  <a:pt x="1201" y="1459"/>
                  <a:pt x="1222" y="1466"/>
                  <a:pt x="1241" y="1466"/>
                </a:cubicBezTo>
                <a:cubicBezTo>
                  <a:pt x="1272" y="1466"/>
                  <a:pt x="1299" y="1447"/>
                  <a:pt x="1322" y="1410"/>
                </a:cubicBezTo>
                <a:cubicBezTo>
                  <a:pt x="1334" y="1398"/>
                  <a:pt x="1346" y="1386"/>
                  <a:pt x="1357" y="1374"/>
                </a:cubicBezTo>
                <a:cubicBezTo>
                  <a:pt x="1381" y="1362"/>
                  <a:pt x="1393" y="1326"/>
                  <a:pt x="1393" y="1303"/>
                </a:cubicBezTo>
                <a:cubicBezTo>
                  <a:pt x="1393" y="1291"/>
                  <a:pt x="1393" y="1279"/>
                  <a:pt x="1393" y="1267"/>
                </a:cubicBezTo>
                <a:cubicBezTo>
                  <a:pt x="1453" y="1160"/>
                  <a:pt x="1512" y="1041"/>
                  <a:pt x="1500" y="910"/>
                </a:cubicBezTo>
                <a:cubicBezTo>
                  <a:pt x="1524" y="898"/>
                  <a:pt x="1524" y="874"/>
                  <a:pt x="1524" y="838"/>
                </a:cubicBezTo>
                <a:cubicBezTo>
                  <a:pt x="1548" y="672"/>
                  <a:pt x="1500" y="505"/>
                  <a:pt x="1429" y="350"/>
                </a:cubicBezTo>
                <a:cubicBezTo>
                  <a:pt x="1399" y="300"/>
                  <a:pt x="1369" y="250"/>
                  <a:pt x="1310" y="250"/>
                </a:cubicBezTo>
                <a:cubicBezTo>
                  <a:pt x="1299" y="250"/>
                  <a:pt x="1287" y="251"/>
                  <a:pt x="1274" y="255"/>
                </a:cubicBezTo>
                <a:cubicBezTo>
                  <a:pt x="1226" y="273"/>
                  <a:pt x="1176" y="276"/>
                  <a:pt x="1124" y="276"/>
                </a:cubicBezTo>
                <a:cubicBezTo>
                  <a:pt x="1098" y="276"/>
                  <a:pt x="1071" y="275"/>
                  <a:pt x="1045" y="275"/>
                </a:cubicBezTo>
                <a:cubicBezTo>
                  <a:pt x="1018" y="275"/>
                  <a:pt x="991" y="276"/>
                  <a:pt x="965" y="279"/>
                </a:cubicBezTo>
                <a:cubicBezTo>
                  <a:pt x="774" y="231"/>
                  <a:pt x="595" y="183"/>
                  <a:pt x="417" y="100"/>
                </a:cubicBezTo>
                <a:cubicBezTo>
                  <a:pt x="334" y="52"/>
                  <a:pt x="226" y="29"/>
                  <a:pt x="131" y="5"/>
                </a:cubicBezTo>
                <a:cubicBezTo>
                  <a:pt x="123" y="2"/>
                  <a:pt x="115" y="1"/>
                  <a:pt x="108" y="1"/>
                </a:cubicBezTo>
                <a:close/>
              </a:path>
            </a:pathLst>
          </a:custGeom>
          <a:solidFill>
            <a:schemeClr val="l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8" name="Google Shape;288;p15"/>
          <p:cNvSpPr/>
          <p:nvPr/>
        </p:nvSpPr>
        <p:spPr>
          <a:xfrm rot="-4499962">
            <a:off x="4925280" y="5168421"/>
            <a:ext cx="185809" cy="136137"/>
          </a:xfrm>
          <a:custGeom>
            <a:avLst/>
            <a:gdLst/>
            <a:ahLst/>
            <a:cxnLst/>
            <a:rect l="l" t="t" r="r" b="b"/>
            <a:pathLst>
              <a:path w="2525" h="1850" extrusionOk="0">
                <a:moveTo>
                  <a:pt x="1032" y="0"/>
                </a:moveTo>
                <a:cubicBezTo>
                  <a:pt x="983" y="0"/>
                  <a:pt x="936" y="9"/>
                  <a:pt x="893" y="52"/>
                </a:cubicBezTo>
                <a:cubicBezTo>
                  <a:pt x="877" y="51"/>
                  <a:pt x="861" y="50"/>
                  <a:pt x="844" y="50"/>
                </a:cubicBezTo>
                <a:cubicBezTo>
                  <a:pt x="708" y="50"/>
                  <a:pt x="581" y="91"/>
                  <a:pt x="453" y="123"/>
                </a:cubicBezTo>
                <a:cubicBezTo>
                  <a:pt x="274" y="159"/>
                  <a:pt x="131" y="254"/>
                  <a:pt x="72" y="433"/>
                </a:cubicBezTo>
                <a:cubicBezTo>
                  <a:pt x="36" y="540"/>
                  <a:pt x="24" y="659"/>
                  <a:pt x="12" y="778"/>
                </a:cubicBezTo>
                <a:cubicBezTo>
                  <a:pt x="1" y="873"/>
                  <a:pt x="36" y="909"/>
                  <a:pt x="131" y="909"/>
                </a:cubicBezTo>
                <a:cubicBezTo>
                  <a:pt x="199" y="901"/>
                  <a:pt x="265" y="897"/>
                  <a:pt x="331" y="897"/>
                </a:cubicBezTo>
                <a:cubicBezTo>
                  <a:pt x="462" y="897"/>
                  <a:pt x="592" y="913"/>
                  <a:pt x="727" y="945"/>
                </a:cubicBezTo>
                <a:cubicBezTo>
                  <a:pt x="751" y="951"/>
                  <a:pt x="777" y="951"/>
                  <a:pt x="806" y="951"/>
                </a:cubicBezTo>
                <a:cubicBezTo>
                  <a:pt x="834" y="951"/>
                  <a:pt x="864" y="951"/>
                  <a:pt x="893" y="957"/>
                </a:cubicBezTo>
                <a:cubicBezTo>
                  <a:pt x="1024" y="1004"/>
                  <a:pt x="1155" y="1052"/>
                  <a:pt x="1286" y="1100"/>
                </a:cubicBezTo>
                <a:cubicBezTo>
                  <a:pt x="1346" y="1159"/>
                  <a:pt x="1417" y="1183"/>
                  <a:pt x="1489" y="1207"/>
                </a:cubicBezTo>
                <a:cubicBezTo>
                  <a:pt x="1727" y="1385"/>
                  <a:pt x="1917" y="1600"/>
                  <a:pt x="2132" y="1802"/>
                </a:cubicBezTo>
                <a:cubicBezTo>
                  <a:pt x="2192" y="1832"/>
                  <a:pt x="2227" y="1850"/>
                  <a:pt x="2256" y="1850"/>
                </a:cubicBezTo>
                <a:cubicBezTo>
                  <a:pt x="2294" y="1850"/>
                  <a:pt x="2320" y="1818"/>
                  <a:pt x="2382" y="1743"/>
                </a:cubicBezTo>
                <a:cubicBezTo>
                  <a:pt x="2394" y="1731"/>
                  <a:pt x="2406" y="1731"/>
                  <a:pt x="2406" y="1731"/>
                </a:cubicBezTo>
                <a:cubicBezTo>
                  <a:pt x="2525" y="1409"/>
                  <a:pt x="2513" y="1088"/>
                  <a:pt x="2477" y="766"/>
                </a:cubicBezTo>
                <a:cubicBezTo>
                  <a:pt x="2477" y="707"/>
                  <a:pt x="2453" y="635"/>
                  <a:pt x="2394" y="600"/>
                </a:cubicBezTo>
                <a:cubicBezTo>
                  <a:pt x="2394" y="588"/>
                  <a:pt x="2394" y="564"/>
                  <a:pt x="2382" y="552"/>
                </a:cubicBezTo>
                <a:cubicBezTo>
                  <a:pt x="2394" y="504"/>
                  <a:pt x="2382" y="469"/>
                  <a:pt x="2346" y="445"/>
                </a:cubicBezTo>
                <a:cubicBezTo>
                  <a:pt x="2215" y="302"/>
                  <a:pt x="2060" y="230"/>
                  <a:pt x="1894" y="159"/>
                </a:cubicBezTo>
                <a:cubicBezTo>
                  <a:pt x="1644" y="40"/>
                  <a:pt x="1394" y="16"/>
                  <a:pt x="1132" y="4"/>
                </a:cubicBezTo>
                <a:cubicBezTo>
                  <a:pt x="1098" y="4"/>
                  <a:pt x="1065" y="0"/>
                  <a:pt x="1032" y="0"/>
                </a:cubicBezTo>
                <a:close/>
              </a:path>
            </a:pathLst>
          </a:custGeom>
          <a:solidFill>
            <a:schemeClr val="accent4"/>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9" name="Google Shape;289;p15"/>
          <p:cNvSpPr/>
          <p:nvPr/>
        </p:nvSpPr>
        <p:spPr>
          <a:xfrm rot="-4499962">
            <a:off x="7262339" y="5608215"/>
            <a:ext cx="134077" cy="171312"/>
          </a:xfrm>
          <a:custGeom>
            <a:avLst/>
            <a:gdLst/>
            <a:ahLst/>
            <a:cxnLst/>
            <a:rect l="l" t="t" r="r" b="b"/>
            <a:pathLst>
              <a:path w="1822" h="2328" extrusionOk="0">
                <a:moveTo>
                  <a:pt x="1357" y="1775"/>
                </a:moveTo>
                <a:cubicBezTo>
                  <a:pt x="1345" y="1787"/>
                  <a:pt x="1334" y="1810"/>
                  <a:pt x="1334" y="1834"/>
                </a:cubicBezTo>
                <a:cubicBezTo>
                  <a:pt x="1322" y="1822"/>
                  <a:pt x="1322" y="1798"/>
                  <a:pt x="1310" y="1786"/>
                </a:cubicBezTo>
                <a:cubicBezTo>
                  <a:pt x="1333" y="1786"/>
                  <a:pt x="1345" y="1786"/>
                  <a:pt x="1357" y="1775"/>
                </a:cubicBezTo>
                <a:close/>
                <a:moveTo>
                  <a:pt x="202" y="1"/>
                </a:moveTo>
                <a:cubicBezTo>
                  <a:pt x="143" y="1"/>
                  <a:pt x="107" y="36"/>
                  <a:pt x="83" y="84"/>
                </a:cubicBezTo>
                <a:cubicBezTo>
                  <a:pt x="12" y="239"/>
                  <a:pt x="0" y="405"/>
                  <a:pt x="0" y="560"/>
                </a:cubicBezTo>
                <a:cubicBezTo>
                  <a:pt x="0" y="691"/>
                  <a:pt x="167" y="703"/>
                  <a:pt x="238" y="786"/>
                </a:cubicBezTo>
                <a:cubicBezTo>
                  <a:pt x="250" y="798"/>
                  <a:pt x="250" y="798"/>
                  <a:pt x="262" y="798"/>
                </a:cubicBezTo>
                <a:cubicBezTo>
                  <a:pt x="464" y="953"/>
                  <a:pt x="667" y="1096"/>
                  <a:pt x="833" y="1286"/>
                </a:cubicBezTo>
                <a:cubicBezTo>
                  <a:pt x="845" y="1310"/>
                  <a:pt x="881" y="1334"/>
                  <a:pt x="905" y="1346"/>
                </a:cubicBezTo>
                <a:cubicBezTo>
                  <a:pt x="988" y="1501"/>
                  <a:pt x="1083" y="1644"/>
                  <a:pt x="1167" y="1786"/>
                </a:cubicBezTo>
                <a:cubicBezTo>
                  <a:pt x="1214" y="1894"/>
                  <a:pt x="1238" y="2001"/>
                  <a:pt x="1310" y="2096"/>
                </a:cubicBezTo>
                <a:cubicBezTo>
                  <a:pt x="1310" y="2144"/>
                  <a:pt x="1298" y="2203"/>
                  <a:pt x="1357" y="2239"/>
                </a:cubicBezTo>
                <a:cubicBezTo>
                  <a:pt x="1406" y="2298"/>
                  <a:pt x="1444" y="2328"/>
                  <a:pt x="1480" y="2328"/>
                </a:cubicBezTo>
                <a:cubicBezTo>
                  <a:pt x="1523" y="2328"/>
                  <a:pt x="1562" y="2283"/>
                  <a:pt x="1607" y="2191"/>
                </a:cubicBezTo>
                <a:cubicBezTo>
                  <a:pt x="1643" y="2167"/>
                  <a:pt x="1655" y="2132"/>
                  <a:pt x="1655" y="2096"/>
                </a:cubicBezTo>
                <a:cubicBezTo>
                  <a:pt x="1655" y="2025"/>
                  <a:pt x="1679" y="1953"/>
                  <a:pt x="1703" y="1894"/>
                </a:cubicBezTo>
                <a:cubicBezTo>
                  <a:pt x="1762" y="1822"/>
                  <a:pt x="1762" y="1739"/>
                  <a:pt x="1762" y="1656"/>
                </a:cubicBezTo>
                <a:cubicBezTo>
                  <a:pt x="1822" y="1477"/>
                  <a:pt x="1822" y="1263"/>
                  <a:pt x="1750" y="1096"/>
                </a:cubicBezTo>
                <a:cubicBezTo>
                  <a:pt x="1762" y="1084"/>
                  <a:pt x="1750" y="1060"/>
                  <a:pt x="1750" y="1048"/>
                </a:cubicBezTo>
                <a:cubicBezTo>
                  <a:pt x="1726" y="917"/>
                  <a:pt x="1703" y="798"/>
                  <a:pt x="1607" y="691"/>
                </a:cubicBezTo>
                <a:cubicBezTo>
                  <a:pt x="1584" y="560"/>
                  <a:pt x="1488" y="453"/>
                  <a:pt x="1405" y="346"/>
                </a:cubicBezTo>
                <a:cubicBezTo>
                  <a:pt x="1357" y="262"/>
                  <a:pt x="1298" y="203"/>
                  <a:pt x="1214" y="155"/>
                </a:cubicBezTo>
                <a:cubicBezTo>
                  <a:pt x="1155" y="60"/>
                  <a:pt x="1060" y="12"/>
                  <a:pt x="964" y="12"/>
                </a:cubicBezTo>
                <a:cubicBezTo>
                  <a:pt x="702" y="1"/>
                  <a:pt x="452" y="1"/>
                  <a:pt x="202" y="1"/>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0" name="Google Shape;290;p15"/>
          <p:cNvSpPr/>
          <p:nvPr/>
        </p:nvSpPr>
        <p:spPr>
          <a:xfrm rot="-4499962">
            <a:off x="5274452" y="5696487"/>
            <a:ext cx="133193" cy="131060"/>
          </a:xfrm>
          <a:custGeom>
            <a:avLst/>
            <a:gdLst/>
            <a:ahLst/>
            <a:cxnLst/>
            <a:rect l="l" t="t" r="r" b="b"/>
            <a:pathLst>
              <a:path w="1810" h="1781" extrusionOk="0">
                <a:moveTo>
                  <a:pt x="863" y="0"/>
                </a:moveTo>
                <a:cubicBezTo>
                  <a:pt x="834" y="0"/>
                  <a:pt x="804" y="12"/>
                  <a:pt x="774" y="36"/>
                </a:cubicBezTo>
                <a:cubicBezTo>
                  <a:pt x="643" y="72"/>
                  <a:pt x="512" y="95"/>
                  <a:pt x="381" y="131"/>
                </a:cubicBezTo>
                <a:cubicBezTo>
                  <a:pt x="274" y="155"/>
                  <a:pt x="191" y="238"/>
                  <a:pt x="131" y="322"/>
                </a:cubicBezTo>
                <a:cubicBezTo>
                  <a:pt x="0" y="548"/>
                  <a:pt x="48" y="655"/>
                  <a:pt x="298" y="714"/>
                </a:cubicBezTo>
                <a:cubicBezTo>
                  <a:pt x="310" y="726"/>
                  <a:pt x="322" y="726"/>
                  <a:pt x="333" y="726"/>
                </a:cubicBezTo>
                <a:cubicBezTo>
                  <a:pt x="365" y="758"/>
                  <a:pt x="402" y="763"/>
                  <a:pt x="441" y="763"/>
                </a:cubicBezTo>
                <a:cubicBezTo>
                  <a:pt x="460" y="763"/>
                  <a:pt x="480" y="762"/>
                  <a:pt x="500" y="762"/>
                </a:cubicBezTo>
                <a:cubicBezTo>
                  <a:pt x="619" y="798"/>
                  <a:pt x="738" y="845"/>
                  <a:pt x="857" y="881"/>
                </a:cubicBezTo>
                <a:cubicBezTo>
                  <a:pt x="941" y="953"/>
                  <a:pt x="1024" y="1012"/>
                  <a:pt x="1107" y="1084"/>
                </a:cubicBezTo>
                <a:cubicBezTo>
                  <a:pt x="1179" y="1191"/>
                  <a:pt x="1274" y="1286"/>
                  <a:pt x="1334" y="1405"/>
                </a:cubicBezTo>
                <a:cubicBezTo>
                  <a:pt x="1334" y="1417"/>
                  <a:pt x="1357" y="1429"/>
                  <a:pt x="1381" y="1441"/>
                </a:cubicBezTo>
                <a:cubicBezTo>
                  <a:pt x="1417" y="1548"/>
                  <a:pt x="1465" y="1655"/>
                  <a:pt x="1524" y="1750"/>
                </a:cubicBezTo>
                <a:cubicBezTo>
                  <a:pt x="1545" y="1771"/>
                  <a:pt x="1566" y="1781"/>
                  <a:pt x="1586" y="1781"/>
                </a:cubicBezTo>
                <a:cubicBezTo>
                  <a:pt x="1611" y="1781"/>
                  <a:pt x="1635" y="1765"/>
                  <a:pt x="1655" y="1738"/>
                </a:cubicBezTo>
                <a:cubicBezTo>
                  <a:pt x="1715" y="1667"/>
                  <a:pt x="1691" y="1560"/>
                  <a:pt x="1726" y="1488"/>
                </a:cubicBezTo>
                <a:cubicBezTo>
                  <a:pt x="1786" y="1381"/>
                  <a:pt x="1798" y="1274"/>
                  <a:pt x="1786" y="1167"/>
                </a:cubicBezTo>
                <a:cubicBezTo>
                  <a:pt x="1786" y="1119"/>
                  <a:pt x="1786" y="1084"/>
                  <a:pt x="1786" y="1036"/>
                </a:cubicBezTo>
                <a:cubicBezTo>
                  <a:pt x="1786" y="953"/>
                  <a:pt x="1810" y="869"/>
                  <a:pt x="1750" y="798"/>
                </a:cubicBezTo>
                <a:cubicBezTo>
                  <a:pt x="1750" y="750"/>
                  <a:pt x="1726" y="714"/>
                  <a:pt x="1703" y="679"/>
                </a:cubicBezTo>
                <a:cubicBezTo>
                  <a:pt x="1703" y="643"/>
                  <a:pt x="1703" y="619"/>
                  <a:pt x="1667" y="595"/>
                </a:cubicBezTo>
                <a:cubicBezTo>
                  <a:pt x="1655" y="512"/>
                  <a:pt x="1607" y="476"/>
                  <a:pt x="1548" y="441"/>
                </a:cubicBezTo>
                <a:cubicBezTo>
                  <a:pt x="1405" y="238"/>
                  <a:pt x="1226" y="83"/>
                  <a:pt x="988" y="36"/>
                </a:cubicBezTo>
                <a:lnTo>
                  <a:pt x="953" y="36"/>
                </a:lnTo>
                <a:cubicBezTo>
                  <a:pt x="923" y="12"/>
                  <a:pt x="893" y="0"/>
                  <a:pt x="863" y="0"/>
                </a:cubicBezTo>
                <a:close/>
              </a:path>
            </a:pathLst>
          </a:custGeom>
          <a:solidFill>
            <a:schemeClr val="l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grpSp>
        <p:nvGrpSpPr>
          <p:cNvPr id="291" name="Google Shape;291;p15"/>
          <p:cNvGrpSpPr/>
          <p:nvPr/>
        </p:nvGrpSpPr>
        <p:grpSpPr>
          <a:xfrm rot="2871884">
            <a:off x="10865842" y="2688323"/>
            <a:ext cx="435577" cy="939956"/>
            <a:chOff x="3564996" y="4162080"/>
            <a:chExt cx="250161" cy="539836"/>
          </a:xfrm>
        </p:grpSpPr>
        <p:sp>
          <p:nvSpPr>
            <p:cNvPr id="292" name="Google Shape;292;p15"/>
            <p:cNvSpPr/>
            <p:nvPr/>
          </p:nvSpPr>
          <p:spPr>
            <a:xfrm>
              <a:off x="3564996" y="416208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3" name="Google Shape;293;p15"/>
            <p:cNvSpPr/>
            <p:nvPr/>
          </p:nvSpPr>
          <p:spPr>
            <a:xfrm>
              <a:off x="3694447" y="461546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294" name="Google Shape;294;p15"/>
          <p:cNvSpPr/>
          <p:nvPr/>
        </p:nvSpPr>
        <p:spPr>
          <a:xfrm rot="2871790">
            <a:off x="1085915" y="3382601"/>
            <a:ext cx="207608" cy="92801"/>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l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295" name="Google Shape;295;p15"/>
          <p:cNvPicPr preferRelativeResize="0"/>
          <p:nvPr/>
        </p:nvPicPr>
        <p:blipFill>
          <a:blip r:embed="rId2">
            <a:alphaModFix/>
          </a:blip>
          <a:stretch>
            <a:fillRect/>
          </a:stretch>
        </p:blipFill>
        <p:spPr>
          <a:xfrm>
            <a:off x="726306" y="4872806"/>
            <a:ext cx="1645167" cy="1119167"/>
          </a:xfrm>
          <a:prstGeom prst="rect">
            <a:avLst/>
          </a:prstGeom>
          <a:noFill/>
          <a:ln>
            <a:noFill/>
          </a:ln>
        </p:spPr>
      </p:pic>
      <p:pic>
        <p:nvPicPr>
          <p:cNvPr id="296" name="Google Shape;296;p15"/>
          <p:cNvPicPr preferRelativeResize="0"/>
          <p:nvPr/>
        </p:nvPicPr>
        <p:blipFill>
          <a:blip r:embed="rId3">
            <a:alphaModFix/>
          </a:blip>
          <a:stretch>
            <a:fillRect/>
          </a:stretch>
        </p:blipFill>
        <p:spPr>
          <a:xfrm>
            <a:off x="9471400" y="802838"/>
            <a:ext cx="3069533" cy="1468233"/>
          </a:xfrm>
          <a:prstGeom prst="rect">
            <a:avLst/>
          </a:prstGeom>
          <a:noFill/>
          <a:ln>
            <a:noFill/>
          </a:ln>
        </p:spPr>
      </p:pic>
      <p:pic>
        <p:nvPicPr>
          <p:cNvPr id="297" name="Google Shape;297;p15"/>
          <p:cNvPicPr preferRelativeResize="0"/>
          <p:nvPr/>
        </p:nvPicPr>
        <p:blipFill>
          <a:blip r:embed="rId4">
            <a:alphaModFix/>
          </a:blip>
          <a:stretch>
            <a:fillRect/>
          </a:stretch>
        </p:blipFill>
        <p:spPr>
          <a:xfrm>
            <a:off x="1209367" y="5166271"/>
            <a:ext cx="4446600" cy="3024791"/>
          </a:xfrm>
          <a:prstGeom prst="rect">
            <a:avLst/>
          </a:prstGeom>
          <a:noFill/>
          <a:ln>
            <a:noFill/>
          </a:ln>
        </p:spPr>
      </p:pic>
    </p:spTree>
    <p:extLst>
      <p:ext uri="{BB962C8B-B14F-4D97-AF65-F5344CB8AC3E}">
        <p14:creationId xmlns:p14="http://schemas.microsoft.com/office/powerpoint/2010/main" val="18227337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61"/>
        <p:cNvGrpSpPr/>
        <p:nvPr/>
      </p:nvGrpSpPr>
      <p:grpSpPr>
        <a:xfrm>
          <a:off x="0" y="0"/>
          <a:ext cx="0" cy="0"/>
          <a:chOff x="0" y="0"/>
          <a:chExt cx="0" cy="0"/>
        </a:xfrm>
      </p:grpSpPr>
      <p:sp>
        <p:nvSpPr>
          <p:cNvPr id="362" name="Google Shape;362;p20"/>
          <p:cNvSpPr txBox="1">
            <a:spLocks noGrp="1"/>
          </p:cNvSpPr>
          <p:nvPr>
            <p:ph type="title"/>
          </p:nvPr>
        </p:nvSpPr>
        <p:spPr>
          <a:xfrm>
            <a:off x="960000" y="720000"/>
            <a:ext cx="10272000" cy="763600"/>
          </a:xfrm>
          <a:prstGeom prst="rect">
            <a:avLst/>
          </a:prstGeom>
        </p:spPr>
        <p:txBody>
          <a:bodyPr spcFirstLastPara="1" wrap="square" lIns="121894" tIns="121894" rIns="121894" bIns="121894"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63" name="Google Shape;363;p20"/>
          <p:cNvSpPr txBox="1">
            <a:spLocks noGrp="1"/>
          </p:cNvSpPr>
          <p:nvPr>
            <p:ph type="title" idx="2"/>
          </p:nvPr>
        </p:nvSpPr>
        <p:spPr>
          <a:xfrm>
            <a:off x="960000" y="4284868"/>
            <a:ext cx="3115200" cy="703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lvl1pPr>
            <a:lvl2pPr lvl="1" algn="ctr" rtl="0">
              <a:spcBef>
                <a:spcPts val="0"/>
              </a:spcBef>
              <a:spcAft>
                <a:spcPts val="0"/>
              </a:spcAft>
              <a:buSzPts val="2000"/>
              <a:buNone/>
              <a:defRPr sz="2700"/>
            </a:lvl2pPr>
            <a:lvl3pPr lvl="2" algn="ctr" rtl="0">
              <a:spcBef>
                <a:spcPts val="0"/>
              </a:spcBef>
              <a:spcAft>
                <a:spcPts val="0"/>
              </a:spcAft>
              <a:buSzPts val="2000"/>
              <a:buNone/>
              <a:defRPr sz="2700"/>
            </a:lvl3pPr>
            <a:lvl4pPr lvl="3" algn="ctr" rtl="0">
              <a:spcBef>
                <a:spcPts val="0"/>
              </a:spcBef>
              <a:spcAft>
                <a:spcPts val="0"/>
              </a:spcAft>
              <a:buSzPts val="2000"/>
              <a:buNone/>
              <a:defRPr sz="2700"/>
            </a:lvl4pPr>
            <a:lvl5pPr lvl="4" algn="ctr" rtl="0">
              <a:spcBef>
                <a:spcPts val="0"/>
              </a:spcBef>
              <a:spcAft>
                <a:spcPts val="0"/>
              </a:spcAft>
              <a:buSzPts val="2000"/>
              <a:buNone/>
              <a:defRPr sz="2700"/>
            </a:lvl5pPr>
            <a:lvl6pPr lvl="5" algn="ctr" rtl="0">
              <a:spcBef>
                <a:spcPts val="0"/>
              </a:spcBef>
              <a:spcAft>
                <a:spcPts val="0"/>
              </a:spcAft>
              <a:buSzPts val="2000"/>
              <a:buNone/>
              <a:defRPr sz="2700"/>
            </a:lvl6pPr>
            <a:lvl7pPr lvl="6" algn="ctr" rtl="0">
              <a:spcBef>
                <a:spcPts val="0"/>
              </a:spcBef>
              <a:spcAft>
                <a:spcPts val="0"/>
              </a:spcAft>
              <a:buSzPts val="2000"/>
              <a:buNone/>
              <a:defRPr sz="2700"/>
            </a:lvl7pPr>
            <a:lvl8pPr lvl="7" algn="ctr" rtl="0">
              <a:spcBef>
                <a:spcPts val="0"/>
              </a:spcBef>
              <a:spcAft>
                <a:spcPts val="0"/>
              </a:spcAft>
              <a:buSzPts val="2000"/>
              <a:buNone/>
              <a:defRPr sz="2700"/>
            </a:lvl8pPr>
            <a:lvl9pPr lvl="8" algn="ctr" rtl="0">
              <a:spcBef>
                <a:spcPts val="0"/>
              </a:spcBef>
              <a:spcAft>
                <a:spcPts val="0"/>
              </a:spcAft>
              <a:buSzPts val="2000"/>
              <a:buNone/>
              <a:defRPr sz="2700"/>
            </a:lvl9pPr>
          </a:lstStyle>
          <a:p>
            <a:endParaRPr/>
          </a:p>
        </p:txBody>
      </p:sp>
      <p:sp>
        <p:nvSpPr>
          <p:cNvPr id="364" name="Google Shape;364;p20"/>
          <p:cNvSpPr txBox="1">
            <a:spLocks noGrp="1"/>
          </p:cNvSpPr>
          <p:nvPr>
            <p:ph type="subTitle" idx="1"/>
          </p:nvPr>
        </p:nvSpPr>
        <p:spPr>
          <a:xfrm>
            <a:off x="960000" y="5066901"/>
            <a:ext cx="3115200" cy="6464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5" name="Google Shape;365;p20"/>
          <p:cNvSpPr txBox="1">
            <a:spLocks noGrp="1"/>
          </p:cNvSpPr>
          <p:nvPr>
            <p:ph type="title" idx="3"/>
          </p:nvPr>
        </p:nvSpPr>
        <p:spPr>
          <a:xfrm>
            <a:off x="4538400" y="3412404"/>
            <a:ext cx="3115200" cy="703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lvl1pPr>
            <a:lvl2pPr lvl="1" algn="ctr" rtl="0">
              <a:spcBef>
                <a:spcPts val="0"/>
              </a:spcBef>
              <a:spcAft>
                <a:spcPts val="0"/>
              </a:spcAft>
              <a:buSzPts val="2000"/>
              <a:buNone/>
              <a:defRPr sz="2700"/>
            </a:lvl2pPr>
            <a:lvl3pPr lvl="2" algn="ctr" rtl="0">
              <a:spcBef>
                <a:spcPts val="0"/>
              </a:spcBef>
              <a:spcAft>
                <a:spcPts val="0"/>
              </a:spcAft>
              <a:buSzPts val="2000"/>
              <a:buNone/>
              <a:defRPr sz="2700"/>
            </a:lvl3pPr>
            <a:lvl4pPr lvl="3" algn="ctr" rtl="0">
              <a:spcBef>
                <a:spcPts val="0"/>
              </a:spcBef>
              <a:spcAft>
                <a:spcPts val="0"/>
              </a:spcAft>
              <a:buSzPts val="2000"/>
              <a:buNone/>
              <a:defRPr sz="2700"/>
            </a:lvl4pPr>
            <a:lvl5pPr lvl="4" algn="ctr" rtl="0">
              <a:spcBef>
                <a:spcPts val="0"/>
              </a:spcBef>
              <a:spcAft>
                <a:spcPts val="0"/>
              </a:spcAft>
              <a:buSzPts val="2000"/>
              <a:buNone/>
              <a:defRPr sz="2700"/>
            </a:lvl5pPr>
            <a:lvl6pPr lvl="5" algn="ctr" rtl="0">
              <a:spcBef>
                <a:spcPts val="0"/>
              </a:spcBef>
              <a:spcAft>
                <a:spcPts val="0"/>
              </a:spcAft>
              <a:buSzPts val="2000"/>
              <a:buNone/>
              <a:defRPr sz="2700"/>
            </a:lvl6pPr>
            <a:lvl7pPr lvl="6" algn="ctr" rtl="0">
              <a:spcBef>
                <a:spcPts val="0"/>
              </a:spcBef>
              <a:spcAft>
                <a:spcPts val="0"/>
              </a:spcAft>
              <a:buSzPts val="2000"/>
              <a:buNone/>
              <a:defRPr sz="2700"/>
            </a:lvl7pPr>
            <a:lvl8pPr lvl="7" algn="ctr" rtl="0">
              <a:spcBef>
                <a:spcPts val="0"/>
              </a:spcBef>
              <a:spcAft>
                <a:spcPts val="0"/>
              </a:spcAft>
              <a:buSzPts val="2000"/>
              <a:buNone/>
              <a:defRPr sz="2700"/>
            </a:lvl8pPr>
            <a:lvl9pPr lvl="8" algn="ctr" rtl="0">
              <a:spcBef>
                <a:spcPts val="0"/>
              </a:spcBef>
              <a:spcAft>
                <a:spcPts val="0"/>
              </a:spcAft>
              <a:buSzPts val="2000"/>
              <a:buNone/>
              <a:defRPr sz="2700"/>
            </a:lvl9pPr>
          </a:lstStyle>
          <a:p>
            <a:endParaRPr/>
          </a:p>
        </p:txBody>
      </p:sp>
      <p:sp>
        <p:nvSpPr>
          <p:cNvPr id="366" name="Google Shape;366;p20"/>
          <p:cNvSpPr txBox="1">
            <a:spLocks noGrp="1"/>
          </p:cNvSpPr>
          <p:nvPr>
            <p:ph type="subTitle" idx="4"/>
          </p:nvPr>
        </p:nvSpPr>
        <p:spPr>
          <a:xfrm>
            <a:off x="4538400" y="4194437"/>
            <a:ext cx="3115200" cy="6464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7" name="Google Shape;367;p20"/>
          <p:cNvSpPr txBox="1">
            <a:spLocks noGrp="1"/>
          </p:cNvSpPr>
          <p:nvPr>
            <p:ph type="title" idx="5"/>
          </p:nvPr>
        </p:nvSpPr>
        <p:spPr>
          <a:xfrm>
            <a:off x="8116800" y="4284868"/>
            <a:ext cx="3115200" cy="703600"/>
          </a:xfrm>
          <a:prstGeom prst="rect">
            <a:avLst/>
          </a:prstGeom>
        </p:spPr>
        <p:txBody>
          <a:bodyPr spcFirstLastPara="1" wrap="square" lIns="121894" tIns="121894" rIns="121894" bIns="121894" anchor="ctr" anchorCtr="0">
            <a:noAutofit/>
          </a:bodyPr>
          <a:lstStyle>
            <a:lvl1pPr lvl="0" algn="ctr" rtl="0">
              <a:spcBef>
                <a:spcPts val="0"/>
              </a:spcBef>
              <a:spcAft>
                <a:spcPts val="0"/>
              </a:spcAft>
              <a:buSzPts val="2000"/>
              <a:buNone/>
              <a:defRPr sz="2700"/>
            </a:lvl1pPr>
            <a:lvl2pPr lvl="1" algn="ctr" rtl="0">
              <a:spcBef>
                <a:spcPts val="0"/>
              </a:spcBef>
              <a:spcAft>
                <a:spcPts val="0"/>
              </a:spcAft>
              <a:buSzPts val="2000"/>
              <a:buNone/>
              <a:defRPr sz="2700"/>
            </a:lvl2pPr>
            <a:lvl3pPr lvl="2" algn="ctr" rtl="0">
              <a:spcBef>
                <a:spcPts val="0"/>
              </a:spcBef>
              <a:spcAft>
                <a:spcPts val="0"/>
              </a:spcAft>
              <a:buSzPts val="2000"/>
              <a:buNone/>
              <a:defRPr sz="2700"/>
            </a:lvl3pPr>
            <a:lvl4pPr lvl="3" algn="ctr" rtl="0">
              <a:spcBef>
                <a:spcPts val="0"/>
              </a:spcBef>
              <a:spcAft>
                <a:spcPts val="0"/>
              </a:spcAft>
              <a:buSzPts val="2000"/>
              <a:buNone/>
              <a:defRPr sz="2700"/>
            </a:lvl4pPr>
            <a:lvl5pPr lvl="4" algn="ctr" rtl="0">
              <a:spcBef>
                <a:spcPts val="0"/>
              </a:spcBef>
              <a:spcAft>
                <a:spcPts val="0"/>
              </a:spcAft>
              <a:buSzPts val="2000"/>
              <a:buNone/>
              <a:defRPr sz="2700"/>
            </a:lvl5pPr>
            <a:lvl6pPr lvl="5" algn="ctr" rtl="0">
              <a:spcBef>
                <a:spcPts val="0"/>
              </a:spcBef>
              <a:spcAft>
                <a:spcPts val="0"/>
              </a:spcAft>
              <a:buSzPts val="2000"/>
              <a:buNone/>
              <a:defRPr sz="2700"/>
            </a:lvl6pPr>
            <a:lvl7pPr lvl="6" algn="ctr" rtl="0">
              <a:spcBef>
                <a:spcPts val="0"/>
              </a:spcBef>
              <a:spcAft>
                <a:spcPts val="0"/>
              </a:spcAft>
              <a:buSzPts val="2000"/>
              <a:buNone/>
              <a:defRPr sz="2700"/>
            </a:lvl7pPr>
            <a:lvl8pPr lvl="7" algn="ctr" rtl="0">
              <a:spcBef>
                <a:spcPts val="0"/>
              </a:spcBef>
              <a:spcAft>
                <a:spcPts val="0"/>
              </a:spcAft>
              <a:buSzPts val="2000"/>
              <a:buNone/>
              <a:defRPr sz="2700"/>
            </a:lvl8pPr>
            <a:lvl9pPr lvl="8" algn="ctr" rtl="0">
              <a:spcBef>
                <a:spcPts val="0"/>
              </a:spcBef>
              <a:spcAft>
                <a:spcPts val="0"/>
              </a:spcAft>
              <a:buSzPts val="2000"/>
              <a:buNone/>
              <a:defRPr sz="2700"/>
            </a:lvl9pPr>
          </a:lstStyle>
          <a:p>
            <a:endParaRPr/>
          </a:p>
        </p:txBody>
      </p:sp>
      <p:sp>
        <p:nvSpPr>
          <p:cNvPr id="368" name="Google Shape;368;p20"/>
          <p:cNvSpPr txBox="1">
            <a:spLocks noGrp="1"/>
          </p:cNvSpPr>
          <p:nvPr>
            <p:ph type="subTitle" idx="6"/>
          </p:nvPr>
        </p:nvSpPr>
        <p:spPr>
          <a:xfrm>
            <a:off x="8116800" y="5066901"/>
            <a:ext cx="3115200" cy="646400"/>
          </a:xfrm>
          <a:prstGeom prst="rect">
            <a:avLst/>
          </a:prstGeom>
        </p:spPr>
        <p:txBody>
          <a:bodyPr spcFirstLastPara="1" wrap="square" lIns="121894" tIns="121894" rIns="121894" bIns="121894" anchor="ctr" anchorCtr="0">
            <a:noAutofit/>
          </a:bodyPr>
          <a:lstStyle>
            <a:lvl1pPr lvl="0" algn="ctr" rtl="0">
              <a:lnSpc>
                <a:spcPct val="100000"/>
              </a:lnSpc>
              <a:spcBef>
                <a:spcPts val="0"/>
              </a:spcBef>
              <a:spcAft>
                <a:spcPts val="0"/>
              </a:spcAft>
              <a:buSzPts val="1400"/>
              <a:buNone/>
              <a:defRPr sz="19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69" name="Google Shape;369;p20"/>
          <p:cNvGrpSpPr/>
          <p:nvPr/>
        </p:nvGrpSpPr>
        <p:grpSpPr>
          <a:xfrm rot="-5400000" flipH="1">
            <a:off x="3289505" y="-2637994"/>
            <a:ext cx="5587488" cy="11356425"/>
            <a:chOff x="770370" y="-1137220"/>
            <a:chExt cx="3209233" cy="6522682"/>
          </a:xfrm>
        </p:grpSpPr>
        <p:sp>
          <p:nvSpPr>
            <p:cNvPr id="370" name="Google Shape;370;p20"/>
            <p:cNvSpPr/>
            <p:nvPr/>
          </p:nvSpPr>
          <p:spPr>
            <a:xfrm rot="-5201321">
              <a:off x="3774292" y="1853982"/>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1" name="Google Shape;371;p20"/>
            <p:cNvSpPr/>
            <p:nvPr/>
          </p:nvSpPr>
          <p:spPr>
            <a:xfrm rot="-9432399">
              <a:off x="1129230" y="-871147"/>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2" name="Google Shape;372;p20"/>
            <p:cNvSpPr/>
            <p:nvPr/>
          </p:nvSpPr>
          <p:spPr>
            <a:xfrm>
              <a:off x="1408100" y="5178392"/>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3" name="Google Shape;373;p20"/>
            <p:cNvSpPr/>
            <p:nvPr/>
          </p:nvSpPr>
          <p:spPr>
            <a:xfrm>
              <a:off x="3089856" y="5299012"/>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4" name="Google Shape;374;p20"/>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rgbClr val="FF9797"/>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5" name="Google Shape;375;p20"/>
            <p:cNvSpPr/>
            <p:nvPr/>
          </p:nvSpPr>
          <p:spPr>
            <a:xfrm rot="-4715776">
              <a:off x="3875974" y="-1157842"/>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6" name="Google Shape;376;p20"/>
            <p:cNvSpPr/>
            <p:nvPr/>
          </p:nvSpPr>
          <p:spPr>
            <a:xfrm rot="-3652980">
              <a:off x="798323" y="4604721"/>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377" name="Google Shape;377;p20"/>
          <p:cNvPicPr preferRelativeResize="0"/>
          <p:nvPr/>
        </p:nvPicPr>
        <p:blipFill>
          <a:blip r:embed="rId2">
            <a:alphaModFix/>
          </a:blip>
          <a:stretch>
            <a:fillRect/>
          </a:stretch>
        </p:blipFill>
        <p:spPr>
          <a:xfrm rot="5400000">
            <a:off x="5681468" y="-57267"/>
            <a:ext cx="829067" cy="13179333"/>
          </a:xfrm>
          <a:prstGeom prst="rect">
            <a:avLst/>
          </a:prstGeom>
          <a:noFill/>
          <a:ln>
            <a:noFill/>
          </a:ln>
        </p:spPr>
      </p:pic>
    </p:spTree>
    <p:extLst>
      <p:ext uri="{BB962C8B-B14F-4D97-AF65-F5344CB8AC3E}">
        <p14:creationId xmlns:p14="http://schemas.microsoft.com/office/powerpoint/2010/main" val="3306872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lIns="91438" tIns="45719" rIns="91438" bIns="45719"/>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a:prstGeom prst="rect">
            <a:avLst/>
          </a:prstGeom>
        </p:spPr>
        <p:txBody>
          <a:bodyPr lIns="91438" tIns="45719" rIns="91438" bIns="45719"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2025/5/4</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54"/>
        <p:cNvGrpSpPr/>
        <p:nvPr/>
      </p:nvGrpSpPr>
      <p:grpSpPr>
        <a:xfrm>
          <a:off x="0" y="0"/>
          <a:ext cx="0" cy="0"/>
          <a:chOff x="0" y="0"/>
          <a:chExt cx="0" cy="0"/>
        </a:xfrm>
      </p:grpSpPr>
      <p:grpSp>
        <p:nvGrpSpPr>
          <p:cNvPr id="655" name="Google Shape;655;p30"/>
          <p:cNvGrpSpPr/>
          <p:nvPr/>
        </p:nvGrpSpPr>
        <p:grpSpPr>
          <a:xfrm rot="5400000">
            <a:off x="3175192" y="-1867182"/>
            <a:ext cx="5667397" cy="11114361"/>
            <a:chOff x="872085" y="-1565025"/>
            <a:chExt cx="3255130" cy="6383651"/>
          </a:xfrm>
        </p:grpSpPr>
        <p:sp>
          <p:nvSpPr>
            <p:cNvPr id="656" name="Google Shape;656;p30"/>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7" name="Google Shape;657;p30"/>
            <p:cNvSpPr/>
            <p:nvPr/>
          </p:nvSpPr>
          <p:spPr>
            <a:xfrm rot="-9432399">
              <a:off x="4002316" y="-1544011"/>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8" name="Google Shape;658;p30"/>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9" name="Google Shape;659;p30"/>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0" name="Google Shape;660;p30"/>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1" name="Google Shape;661;p30"/>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2" name="Google Shape;662;p30"/>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3" name="Google Shape;663;p30"/>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64" name="Google Shape;664;p30"/>
          <p:cNvSpPr/>
          <p:nvPr/>
        </p:nvSpPr>
        <p:spPr>
          <a:xfrm>
            <a:off x="11409870" y="3818561"/>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5" name="Google Shape;665;p30"/>
          <p:cNvSpPr/>
          <p:nvPr/>
        </p:nvSpPr>
        <p:spPr>
          <a:xfrm>
            <a:off x="9970006"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6" name="Google Shape;666;p30"/>
          <p:cNvSpPr/>
          <p:nvPr/>
        </p:nvSpPr>
        <p:spPr>
          <a:xfrm>
            <a:off x="5414447" y="7200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7" name="Google Shape;667;p30"/>
          <p:cNvSpPr/>
          <p:nvPr/>
        </p:nvSpPr>
        <p:spPr>
          <a:xfrm>
            <a:off x="1637847" y="30324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668" name="Google Shape;668;p30"/>
          <p:cNvPicPr preferRelativeResize="0"/>
          <p:nvPr/>
        </p:nvPicPr>
        <p:blipFill>
          <a:blip r:embed="rId2">
            <a:alphaModFix/>
          </a:blip>
          <a:stretch>
            <a:fillRect/>
          </a:stretch>
        </p:blipFill>
        <p:spPr>
          <a:xfrm>
            <a:off x="10804768" y="304984"/>
            <a:ext cx="2150467" cy="1462933"/>
          </a:xfrm>
          <a:prstGeom prst="rect">
            <a:avLst/>
          </a:prstGeom>
          <a:noFill/>
          <a:ln>
            <a:noFill/>
          </a:ln>
        </p:spPr>
      </p:pic>
      <p:pic>
        <p:nvPicPr>
          <p:cNvPr id="669" name="Google Shape;669;p30"/>
          <p:cNvPicPr preferRelativeResize="0"/>
          <p:nvPr/>
        </p:nvPicPr>
        <p:blipFill>
          <a:blip r:embed="rId2">
            <a:alphaModFix/>
          </a:blip>
          <a:stretch>
            <a:fillRect/>
          </a:stretch>
        </p:blipFill>
        <p:spPr>
          <a:xfrm>
            <a:off x="3858238" y="5974840"/>
            <a:ext cx="2617633" cy="1375833"/>
          </a:xfrm>
          <a:prstGeom prst="rect">
            <a:avLst/>
          </a:prstGeom>
          <a:noFill/>
          <a:ln>
            <a:noFill/>
          </a:ln>
        </p:spPr>
      </p:pic>
      <p:pic>
        <p:nvPicPr>
          <p:cNvPr id="670" name="Google Shape;670;p30"/>
          <p:cNvPicPr preferRelativeResize="0"/>
          <p:nvPr/>
        </p:nvPicPr>
        <p:blipFill>
          <a:blip r:embed="rId3">
            <a:alphaModFix/>
          </a:blip>
          <a:stretch>
            <a:fillRect/>
          </a:stretch>
        </p:blipFill>
        <p:spPr>
          <a:xfrm flipH="1">
            <a:off x="-2160988" y="607595"/>
            <a:ext cx="3987101" cy="2128964"/>
          </a:xfrm>
          <a:prstGeom prst="rect">
            <a:avLst/>
          </a:prstGeom>
          <a:noFill/>
          <a:ln>
            <a:noFill/>
          </a:ln>
        </p:spPr>
      </p:pic>
      <p:pic>
        <p:nvPicPr>
          <p:cNvPr id="671" name="Google Shape;671;p30"/>
          <p:cNvPicPr preferRelativeResize="0"/>
          <p:nvPr/>
        </p:nvPicPr>
        <p:blipFill>
          <a:blip r:embed="rId4">
            <a:alphaModFix/>
          </a:blip>
          <a:stretch>
            <a:fillRect/>
          </a:stretch>
        </p:blipFill>
        <p:spPr>
          <a:xfrm rot="-1269215">
            <a:off x="7888488" y="5218075"/>
            <a:ext cx="6119041" cy="2889388"/>
          </a:xfrm>
          <a:prstGeom prst="rect">
            <a:avLst/>
          </a:prstGeom>
          <a:noFill/>
          <a:ln>
            <a:noFill/>
          </a:ln>
        </p:spPr>
      </p:pic>
      <p:pic>
        <p:nvPicPr>
          <p:cNvPr id="672" name="Google Shape;672;p30"/>
          <p:cNvPicPr preferRelativeResize="0"/>
          <p:nvPr/>
        </p:nvPicPr>
        <p:blipFill>
          <a:blip r:embed="rId2">
            <a:alphaModFix/>
          </a:blip>
          <a:stretch>
            <a:fillRect/>
          </a:stretch>
        </p:blipFill>
        <p:spPr>
          <a:xfrm>
            <a:off x="3204433" y="-208498"/>
            <a:ext cx="1199667" cy="816100"/>
          </a:xfrm>
          <a:prstGeom prst="rect">
            <a:avLst/>
          </a:prstGeom>
          <a:noFill/>
          <a:ln>
            <a:noFill/>
          </a:ln>
        </p:spPr>
      </p:pic>
    </p:spTree>
    <p:extLst>
      <p:ext uri="{BB962C8B-B14F-4D97-AF65-F5344CB8AC3E}">
        <p14:creationId xmlns:p14="http://schemas.microsoft.com/office/powerpoint/2010/main" val="29088672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73"/>
        <p:cNvGrpSpPr/>
        <p:nvPr/>
      </p:nvGrpSpPr>
      <p:grpSpPr>
        <a:xfrm>
          <a:off x="0" y="0"/>
          <a:ext cx="0" cy="0"/>
          <a:chOff x="0" y="0"/>
          <a:chExt cx="0" cy="0"/>
        </a:xfrm>
      </p:grpSpPr>
      <p:pic>
        <p:nvPicPr>
          <p:cNvPr id="674" name="Google Shape;674;p31"/>
          <p:cNvPicPr preferRelativeResize="0"/>
          <p:nvPr/>
        </p:nvPicPr>
        <p:blipFill>
          <a:blip r:embed="rId2">
            <a:alphaModFix/>
          </a:blip>
          <a:stretch>
            <a:fillRect/>
          </a:stretch>
        </p:blipFill>
        <p:spPr>
          <a:xfrm rot="5400000">
            <a:off x="-3614" y="3629845"/>
            <a:ext cx="3231764" cy="3224551"/>
          </a:xfrm>
          <a:prstGeom prst="rect">
            <a:avLst/>
          </a:prstGeom>
          <a:noFill/>
          <a:ln>
            <a:noFill/>
          </a:ln>
        </p:spPr>
      </p:pic>
      <p:grpSp>
        <p:nvGrpSpPr>
          <p:cNvPr id="675" name="Google Shape;675;p31"/>
          <p:cNvGrpSpPr/>
          <p:nvPr/>
        </p:nvGrpSpPr>
        <p:grpSpPr>
          <a:xfrm rot="-5400000" flipH="1">
            <a:off x="3266356" y="-1867182"/>
            <a:ext cx="5667397" cy="11114361"/>
            <a:chOff x="872085" y="-1565025"/>
            <a:chExt cx="3255130" cy="6383651"/>
          </a:xfrm>
        </p:grpSpPr>
        <p:sp>
          <p:nvSpPr>
            <p:cNvPr id="676" name="Google Shape;676;p31"/>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7" name="Google Shape;677;p31"/>
            <p:cNvSpPr/>
            <p:nvPr/>
          </p:nvSpPr>
          <p:spPr>
            <a:xfrm rot="-9432399">
              <a:off x="4002316" y="-1544011"/>
              <a:ext cx="119230" cy="53297"/>
            </a:xfrm>
            <a:custGeom>
              <a:avLst/>
              <a:gdLst/>
              <a:ahLst/>
              <a:cxnLst/>
              <a:rect l="l" t="t" r="r" b="b"/>
              <a:pathLst>
                <a:path w="2906" h="1299" extrusionOk="0">
                  <a:moveTo>
                    <a:pt x="715" y="524"/>
                  </a:moveTo>
                  <a:lnTo>
                    <a:pt x="715" y="524"/>
                  </a:lnTo>
                  <a:cubicBezTo>
                    <a:pt x="727" y="536"/>
                    <a:pt x="727" y="560"/>
                    <a:pt x="727" y="572"/>
                  </a:cubicBezTo>
                  <a:cubicBezTo>
                    <a:pt x="715" y="560"/>
                    <a:pt x="715" y="536"/>
                    <a:pt x="715" y="524"/>
                  </a:cubicBezTo>
                  <a:close/>
                  <a:moveTo>
                    <a:pt x="548" y="1"/>
                  </a:moveTo>
                  <a:cubicBezTo>
                    <a:pt x="396" y="1"/>
                    <a:pt x="270" y="102"/>
                    <a:pt x="144" y="203"/>
                  </a:cubicBezTo>
                  <a:cubicBezTo>
                    <a:pt x="25" y="286"/>
                    <a:pt x="1" y="405"/>
                    <a:pt x="96" y="524"/>
                  </a:cubicBezTo>
                  <a:cubicBezTo>
                    <a:pt x="263" y="703"/>
                    <a:pt x="441" y="882"/>
                    <a:pt x="691" y="953"/>
                  </a:cubicBezTo>
                  <a:cubicBezTo>
                    <a:pt x="739" y="1013"/>
                    <a:pt x="810" y="1036"/>
                    <a:pt x="894" y="1048"/>
                  </a:cubicBezTo>
                  <a:cubicBezTo>
                    <a:pt x="930" y="1108"/>
                    <a:pt x="989" y="1096"/>
                    <a:pt x="1037" y="1108"/>
                  </a:cubicBezTo>
                  <a:cubicBezTo>
                    <a:pt x="1055" y="1135"/>
                    <a:pt x="1079" y="1148"/>
                    <a:pt x="1110" y="1148"/>
                  </a:cubicBezTo>
                  <a:cubicBezTo>
                    <a:pt x="1121" y="1148"/>
                    <a:pt x="1132" y="1146"/>
                    <a:pt x="1144" y="1144"/>
                  </a:cubicBezTo>
                  <a:cubicBezTo>
                    <a:pt x="1263" y="1239"/>
                    <a:pt x="1394" y="1251"/>
                    <a:pt x="1537" y="1251"/>
                  </a:cubicBezTo>
                  <a:cubicBezTo>
                    <a:pt x="1586" y="1289"/>
                    <a:pt x="1640" y="1297"/>
                    <a:pt x="1694" y="1297"/>
                  </a:cubicBezTo>
                  <a:cubicBezTo>
                    <a:pt x="1736" y="1297"/>
                    <a:pt x="1777" y="1292"/>
                    <a:pt x="1817" y="1292"/>
                  </a:cubicBezTo>
                  <a:cubicBezTo>
                    <a:pt x="1840" y="1292"/>
                    <a:pt x="1861" y="1294"/>
                    <a:pt x="1882" y="1298"/>
                  </a:cubicBezTo>
                  <a:cubicBezTo>
                    <a:pt x="2073" y="1274"/>
                    <a:pt x="2406" y="1108"/>
                    <a:pt x="2525" y="941"/>
                  </a:cubicBezTo>
                  <a:cubicBezTo>
                    <a:pt x="2596" y="846"/>
                    <a:pt x="2739" y="798"/>
                    <a:pt x="2727" y="655"/>
                  </a:cubicBezTo>
                  <a:cubicBezTo>
                    <a:pt x="2751" y="632"/>
                    <a:pt x="2763" y="620"/>
                    <a:pt x="2787" y="608"/>
                  </a:cubicBezTo>
                  <a:cubicBezTo>
                    <a:pt x="2835" y="584"/>
                    <a:pt x="2835" y="548"/>
                    <a:pt x="2823" y="501"/>
                  </a:cubicBezTo>
                  <a:cubicBezTo>
                    <a:pt x="2870" y="441"/>
                    <a:pt x="2906" y="382"/>
                    <a:pt x="2882" y="298"/>
                  </a:cubicBezTo>
                  <a:cubicBezTo>
                    <a:pt x="2857" y="256"/>
                    <a:pt x="2819" y="250"/>
                    <a:pt x="2778" y="250"/>
                  </a:cubicBezTo>
                  <a:cubicBezTo>
                    <a:pt x="2761" y="250"/>
                    <a:pt x="2744" y="251"/>
                    <a:pt x="2727" y="251"/>
                  </a:cubicBezTo>
                  <a:cubicBezTo>
                    <a:pt x="2711" y="249"/>
                    <a:pt x="2695" y="249"/>
                    <a:pt x="2679" y="249"/>
                  </a:cubicBezTo>
                  <a:cubicBezTo>
                    <a:pt x="2516" y="249"/>
                    <a:pt x="2354" y="298"/>
                    <a:pt x="2192" y="298"/>
                  </a:cubicBezTo>
                  <a:cubicBezTo>
                    <a:pt x="2132" y="258"/>
                    <a:pt x="2064" y="252"/>
                    <a:pt x="1996" y="252"/>
                  </a:cubicBezTo>
                  <a:cubicBezTo>
                    <a:pt x="1963" y="252"/>
                    <a:pt x="1930" y="253"/>
                    <a:pt x="1898" y="253"/>
                  </a:cubicBezTo>
                  <a:cubicBezTo>
                    <a:pt x="1876" y="253"/>
                    <a:pt x="1855" y="253"/>
                    <a:pt x="1834" y="251"/>
                  </a:cubicBezTo>
                  <a:lnTo>
                    <a:pt x="1787" y="251"/>
                  </a:lnTo>
                  <a:cubicBezTo>
                    <a:pt x="1769" y="224"/>
                    <a:pt x="1744" y="210"/>
                    <a:pt x="1718" y="210"/>
                  </a:cubicBezTo>
                  <a:cubicBezTo>
                    <a:pt x="1709" y="210"/>
                    <a:pt x="1700" y="212"/>
                    <a:pt x="1692" y="215"/>
                  </a:cubicBezTo>
                  <a:cubicBezTo>
                    <a:pt x="1546" y="215"/>
                    <a:pt x="1400" y="151"/>
                    <a:pt x="1254" y="151"/>
                  </a:cubicBezTo>
                  <a:cubicBezTo>
                    <a:pt x="1233" y="151"/>
                    <a:pt x="1212" y="152"/>
                    <a:pt x="1191" y="155"/>
                  </a:cubicBezTo>
                  <a:cubicBezTo>
                    <a:pt x="1096" y="143"/>
                    <a:pt x="989" y="120"/>
                    <a:pt x="894" y="108"/>
                  </a:cubicBezTo>
                  <a:cubicBezTo>
                    <a:pt x="868" y="65"/>
                    <a:pt x="831" y="59"/>
                    <a:pt x="794" y="59"/>
                  </a:cubicBezTo>
                  <a:cubicBezTo>
                    <a:pt x="779" y="59"/>
                    <a:pt x="765" y="60"/>
                    <a:pt x="751" y="60"/>
                  </a:cubicBezTo>
                  <a:cubicBezTo>
                    <a:pt x="678" y="18"/>
                    <a:pt x="611" y="1"/>
                    <a:pt x="548" y="1"/>
                  </a:cubicBezTo>
                  <a:close/>
                </a:path>
              </a:pathLst>
            </a:custGeom>
            <a:solidFill>
              <a:srgbClr val="95CFEB"/>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8" name="Google Shape;678;p31"/>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9" name="Google Shape;679;p31"/>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0" name="Google Shape;680;p31"/>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1" name="Google Shape;681;p31"/>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2" name="Google Shape;682;p31"/>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3" name="Google Shape;683;p31"/>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84" name="Google Shape;684;p31"/>
          <p:cNvSpPr/>
          <p:nvPr/>
        </p:nvSpPr>
        <p:spPr>
          <a:xfrm flipH="1">
            <a:off x="451714" y="3818561"/>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accent1"/>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5" name="Google Shape;685;p31"/>
          <p:cNvSpPr/>
          <p:nvPr/>
        </p:nvSpPr>
        <p:spPr>
          <a:xfrm>
            <a:off x="9970006"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6" name="Google Shape;686;p31"/>
          <p:cNvSpPr/>
          <p:nvPr/>
        </p:nvSpPr>
        <p:spPr>
          <a:xfrm>
            <a:off x="5414447" y="7200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7" name="Google Shape;687;p31"/>
          <p:cNvSpPr/>
          <p:nvPr/>
        </p:nvSpPr>
        <p:spPr>
          <a:xfrm>
            <a:off x="1034947" y="7930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dk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688" name="Google Shape;688;p31"/>
          <p:cNvPicPr preferRelativeResize="0"/>
          <p:nvPr/>
        </p:nvPicPr>
        <p:blipFill>
          <a:blip r:embed="rId3">
            <a:alphaModFix/>
          </a:blip>
          <a:stretch>
            <a:fillRect/>
          </a:stretch>
        </p:blipFill>
        <p:spPr>
          <a:xfrm>
            <a:off x="10620469" y="-1416310"/>
            <a:ext cx="1328267" cy="2914713"/>
          </a:xfrm>
          <a:prstGeom prst="rect">
            <a:avLst/>
          </a:prstGeom>
          <a:noFill/>
          <a:ln>
            <a:noFill/>
          </a:ln>
        </p:spPr>
      </p:pic>
      <p:pic>
        <p:nvPicPr>
          <p:cNvPr id="689" name="Google Shape;689;p31"/>
          <p:cNvPicPr preferRelativeResize="0"/>
          <p:nvPr/>
        </p:nvPicPr>
        <p:blipFill>
          <a:blip r:embed="rId4">
            <a:alphaModFix/>
          </a:blip>
          <a:stretch>
            <a:fillRect/>
          </a:stretch>
        </p:blipFill>
        <p:spPr>
          <a:xfrm>
            <a:off x="10396491" y="716124"/>
            <a:ext cx="1671000" cy="1136733"/>
          </a:xfrm>
          <a:prstGeom prst="rect">
            <a:avLst/>
          </a:prstGeom>
          <a:noFill/>
          <a:ln>
            <a:noFill/>
          </a:ln>
        </p:spPr>
      </p:pic>
    </p:spTree>
    <p:extLst>
      <p:ext uri="{BB962C8B-B14F-4D97-AF65-F5344CB8AC3E}">
        <p14:creationId xmlns:p14="http://schemas.microsoft.com/office/powerpoint/2010/main" val="5484031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690"/>
        <p:cNvGrpSpPr/>
        <p:nvPr/>
      </p:nvGrpSpPr>
      <p:grpSpPr>
        <a:xfrm>
          <a:off x="0" y="0"/>
          <a:ext cx="0" cy="0"/>
          <a:chOff x="0" y="0"/>
          <a:chExt cx="0" cy="0"/>
        </a:xfrm>
      </p:grpSpPr>
      <p:grpSp>
        <p:nvGrpSpPr>
          <p:cNvPr id="691" name="Google Shape;691;p32"/>
          <p:cNvGrpSpPr/>
          <p:nvPr/>
        </p:nvGrpSpPr>
        <p:grpSpPr>
          <a:xfrm rot="5400000">
            <a:off x="2369912" y="-970737"/>
            <a:ext cx="5286533" cy="8940607"/>
            <a:chOff x="872085" y="-316506"/>
            <a:chExt cx="3036376" cy="5135132"/>
          </a:xfrm>
        </p:grpSpPr>
        <p:sp>
          <p:nvSpPr>
            <p:cNvPr id="692" name="Google Shape;692;p32"/>
            <p:cNvSpPr/>
            <p:nvPr/>
          </p:nvSpPr>
          <p:spPr>
            <a:xfrm rot="-5201321">
              <a:off x="3146516" y="3471381"/>
              <a:ext cx="71353" cy="100280"/>
            </a:xfrm>
            <a:custGeom>
              <a:avLst/>
              <a:gdLst/>
              <a:ahLst/>
              <a:cxnLst/>
              <a:rect l="l" t="t" r="r" b="b"/>
              <a:pathLst>
                <a:path w="1739" h="2444" extrusionOk="0">
                  <a:moveTo>
                    <a:pt x="239" y="2110"/>
                  </a:moveTo>
                  <a:cubicBezTo>
                    <a:pt x="239" y="2122"/>
                    <a:pt x="239" y="2122"/>
                    <a:pt x="239" y="2134"/>
                  </a:cubicBezTo>
                  <a:cubicBezTo>
                    <a:pt x="239" y="2134"/>
                    <a:pt x="239" y="2122"/>
                    <a:pt x="227" y="2122"/>
                  </a:cubicBezTo>
                  <a:cubicBezTo>
                    <a:pt x="239" y="2122"/>
                    <a:pt x="239" y="2110"/>
                    <a:pt x="239" y="2110"/>
                  </a:cubicBezTo>
                  <a:close/>
                  <a:moveTo>
                    <a:pt x="951" y="0"/>
                  </a:moveTo>
                  <a:cubicBezTo>
                    <a:pt x="790" y="0"/>
                    <a:pt x="644" y="33"/>
                    <a:pt x="489" y="74"/>
                  </a:cubicBezTo>
                  <a:cubicBezTo>
                    <a:pt x="370" y="98"/>
                    <a:pt x="251" y="146"/>
                    <a:pt x="191" y="277"/>
                  </a:cubicBezTo>
                  <a:cubicBezTo>
                    <a:pt x="48" y="622"/>
                    <a:pt x="1" y="979"/>
                    <a:pt x="96" y="1348"/>
                  </a:cubicBezTo>
                  <a:cubicBezTo>
                    <a:pt x="108" y="1420"/>
                    <a:pt x="108" y="1479"/>
                    <a:pt x="108" y="1551"/>
                  </a:cubicBezTo>
                  <a:cubicBezTo>
                    <a:pt x="120" y="1682"/>
                    <a:pt x="72" y="1824"/>
                    <a:pt x="155" y="1955"/>
                  </a:cubicBezTo>
                  <a:cubicBezTo>
                    <a:pt x="155" y="2015"/>
                    <a:pt x="155" y="2086"/>
                    <a:pt x="155" y="2146"/>
                  </a:cubicBezTo>
                  <a:cubicBezTo>
                    <a:pt x="166" y="2299"/>
                    <a:pt x="248" y="2423"/>
                    <a:pt x="382" y="2423"/>
                  </a:cubicBezTo>
                  <a:cubicBezTo>
                    <a:pt x="393" y="2423"/>
                    <a:pt x="405" y="2422"/>
                    <a:pt x="417" y="2420"/>
                  </a:cubicBezTo>
                  <a:cubicBezTo>
                    <a:pt x="430" y="2419"/>
                    <a:pt x="442" y="2418"/>
                    <a:pt x="454" y="2418"/>
                  </a:cubicBezTo>
                  <a:cubicBezTo>
                    <a:pt x="540" y="2418"/>
                    <a:pt x="622" y="2443"/>
                    <a:pt x="707" y="2443"/>
                  </a:cubicBezTo>
                  <a:cubicBezTo>
                    <a:pt x="737" y="2443"/>
                    <a:pt x="767" y="2440"/>
                    <a:pt x="798" y="2432"/>
                  </a:cubicBezTo>
                  <a:cubicBezTo>
                    <a:pt x="825" y="2435"/>
                    <a:pt x="852" y="2436"/>
                    <a:pt x="878" y="2436"/>
                  </a:cubicBezTo>
                  <a:cubicBezTo>
                    <a:pt x="1048" y="2436"/>
                    <a:pt x="1203" y="2373"/>
                    <a:pt x="1358" y="2301"/>
                  </a:cubicBezTo>
                  <a:cubicBezTo>
                    <a:pt x="1465" y="2289"/>
                    <a:pt x="1513" y="2193"/>
                    <a:pt x="1596" y="2146"/>
                  </a:cubicBezTo>
                  <a:cubicBezTo>
                    <a:pt x="1739" y="2027"/>
                    <a:pt x="1739" y="2027"/>
                    <a:pt x="1632" y="1896"/>
                  </a:cubicBezTo>
                  <a:cubicBezTo>
                    <a:pt x="1620" y="1884"/>
                    <a:pt x="1608" y="1860"/>
                    <a:pt x="1596" y="1848"/>
                  </a:cubicBezTo>
                  <a:cubicBezTo>
                    <a:pt x="1513" y="1646"/>
                    <a:pt x="1465" y="1431"/>
                    <a:pt x="1346" y="1253"/>
                  </a:cubicBezTo>
                  <a:cubicBezTo>
                    <a:pt x="1358" y="1146"/>
                    <a:pt x="1275" y="1074"/>
                    <a:pt x="1251" y="979"/>
                  </a:cubicBezTo>
                  <a:cubicBezTo>
                    <a:pt x="1203" y="729"/>
                    <a:pt x="1144" y="491"/>
                    <a:pt x="1144" y="229"/>
                  </a:cubicBezTo>
                  <a:cubicBezTo>
                    <a:pt x="1144" y="169"/>
                    <a:pt x="1156" y="98"/>
                    <a:pt x="1108" y="50"/>
                  </a:cubicBezTo>
                  <a:cubicBezTo>
                    <a:pt x="1084" y="15"/>
                    <a:pt x="1060" y="3"/>
                    <a:pt x="1025" y="3"/>
                  </a:cubicBezTo>
                  <a:cubicBezTo>
                    <a:pt x="1000" y="1"/>
                    <a:pt x="975" y="0"/>
                    <a:pt x="951"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3" name="Google Shape;693;p32"/>
            <p:cNvSpPr/>
            <p:nvPr/>
          </p:nvSpPr>
          <p:spPr>
            <a:xfrm>
              <a:off x="2748025" y="4745630"/>
              <a:ext cx="72828" cy="56744"/>
            </a:xfrm>
            <a:custGeom>
              <a:avLst/>
              <a:gdLst/>
              <a:ahLst/>
              <a:cxnLst/>
              <a:rect l="l" t="t" r="r" b="b"/>
              <a:pathLst>
                <a:path w="1775" h="1383" extrusionOk="0">
                  <a:moveTo>
                    <a:pt x="1469" y="1"/>
                  </a:moveTo>
                  <a:cubicBezTo>
                    <a:pt x="1398" y="1"/>
                    <a:pt x="1324" y="17"/>
                    <a:pt x="1251" y="37"/>
                  </a:cubicBezTo>
                  <a:cubicBezTo>
                    <a:pt x="1245" y="34"/>
                    <a:pt x="1238" y="32"/>
                    <a:pt x="1232" y="32"/>
                  </a:cubicBezTo>
                  <a:cubicBezTo>
                    <a:pt x="1214" y="32"/>
                    <a:pt x="1197" y="43"/>
                    <a:pt x="1179" y="61"/>
                  </a:cubicBezTo>
                  <a:cubicBezTo>
                    <a:pt x="1168" y="61"/>
                    <a:pt x="1132" y="61"/>
                    <a:pt x="1120" y="73"/>
                  </a:cubicBezTo>
                  <a:cubicBezTo>
                    <a:pt x="822" y="168"/>
                    <a:pt x="572" y="346"/>
                    <a:pt x="346" y="573"/>
                  </a:cubicBezTo>
                  <a:cubicBezTo>
                    <a:pt x="191" y="704"/>
                    <a:pt x="48" y="847"/>
                    <a:pt x="48" y="1073"/>
                  </a:cubicBezTo>
                  <a:cubicBezTo>
                    <a:pt x="36" y="1132"/>
                    <a:pt x="1" y="1180"/>
                    <a:pt x="1" y="1251"/>
                  </a:cubicBezTo>
                  <a:cubicBezTo>
                    <a:pt x="1" y="1347"/>
                    <a:pt x="36" y="1370"/>
                    <a:pt x="120" y="1382"/>
                  </a:cubicBezTo>
                  <a:cubicBezTo>
                    <a:pt x="215" y="1382"/>
                    <a:pt x="298" y="1347"/>
                    <a:pt x="382" y="1311"/>
                  </a:cubicBezTo>
                  <a:cubicBezTo>
                    <a:pt x="417" y="1311"/>
                    <a:pt x="441" y="1311"/>
                    <a:pt x="453" y="1275"/>
                  </a:cubicBezTo>
                  <a:lnTo>
                    <a:pt x="489" y="1275"/>
                  </a:lnTo>
                  <a:cubicBezTo>
                    <a:pt x="537" y="1251"/>
                    <a:pt x="584" y="1239"/>
                    <a:pt x="632" y="1216"/>
                  </a:cubicBezTo>
                  <a:cubicBezTo>
                    <a:pt x="855" y="1138"/>
                    <a:pt x="1079" y="1060"/>
                    <a:pt x="1316" y="1060"/>
                  </a:cubicBezTo>
                  <a:cubicBezTo>
                    <a:pt x="1369" y="1060"/>
                    <a:pt x="1423" y="1064"/>
                    <a:pt x="1477" y="1073"/>
                  </a:cubicBezTo>
                  <a:cubicBezTo>
                    <a:pt x="1537" y="1073"/>
                    <a:pt x="1572" y="1061"/>
                    <a:pt x="1596" y="1001"/>
                  </a:cubicBezTo>
                  <a:cubicBezTo>
                    <a:pt x="1656" y="966"/>
                    <a:pt x="1620" y="906"/>
                    <a:pt x="1656" y="858"/>
                  </a:cubicBezTo>
                  <a:cubicBezTo>
                    <a:pt x="1775" y="704"/>
                    <a:pt x="1775" y="525"/>
                    <a:pt x="1775" y="346"/>
                  </a:cubicBezTo>
                  <a:cubicBezTo>
                    <a:pt x="1775" y="311"/>
                    <a:pt x="1763" y="287"/>
                    <a:pt x="1739" y="275"/>
                  </a:cubicBezTo>
                  <a:cubicBezTo>
                    <a:pt x="1739" y="251"/>
                    <a:pt x="1739" y="227"/>
                    <a:pt x="1739" y="204"/>
                  </a:cubicBezTo>
                  <a:cubicBezTo>
                    <a:pt x="1739" y="168"/>
                    <a:pt x="1739" y="144"/>
                    <a:pt x="1703" y="132"/>
                  </a:cubicBezTo>
                  <a:cubicBezTo>
                    <a:pt x="1703" y="85"/>
                    <a:pt x="1668" y="61"/>
                    <a:pt x="1632" y="37"/>
                  </a:cubicBezTo>
                  <a:cubicBezTo>
                    <a:pt x="1580" y="11"/>
                    <a:pt x="1525" y="1"/>
                    <a:pt x="1469" y="1"/>
                  </a:cubicBezTo>
                  <a:close/>
                </a:path>
              </a:pathLst>
            </a:custGeom>
            <a:solidFill>
              <a:srgbClr val="A0DAA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4" name="Google Shape;694;p32"/>
            <p:cNvSpPr/>
            <p:nvPr/>
          </p:nvSpPr>
          <p:spPr>
            <a:xfrm>
              <a:off x="3461026" y="4732176"/>
              <a:ext cx="120710" cy="86450"/>
            </a:xfrm>
            <a:custGeom>
              <a:avLst/>
              <a:gdLst/>
              <a:ahLst/>
              <a:cxnLst/>
              <a:rect l="l" t="t" r="r" b="b"/>
              <a:pathLst>
                <a:path w="2942" h="2107" extrusionOk="0">
                  <a:moveTo>
                    <a:pt x="1287" y="0"/>
                  </a:moveTo>
                  <a:cubicBezTo>
                    <a:pt x="1251" y="0"/>
                    <a:pt x="1227" y="24"/>
                    <a:pt x="1192" y="36"/>
                  </a:cubicBezTo>
                  <a:cubicBezTo>
                    <a:pt x="1166" y="34"/>
                    <a:pt x="1141" y="33"/>
                    <a:pt x="1116" y="33"/>
                  </a:cubicBezTo>
                  <a:cubicBezTo>
                    <a:pt x="861" y="33"/>
                    <a:pt x="632" y="137"/>
                    <a:pt x="382" y="203"/>
                  </a:cubicBezTo>
                  <a:cubicBezTo>
                    <a:pt x="334" y="214"/>
                    <a:pt x="287" y="238"/>
                    <a:pt x="263" y="286"/>
                  </a:cubicBezTo>
                  <a:cubicBezTo>
                    <a:pt x="168" y="441"/>
                    <a:pt x="84" y="595"/>
                    <a:pt x="25" y="774"/>
                  </a:cubicBezTo>
                  <a:cubicBezTo>
                    <a:pt x="1" y="845"/>
                    <a:pt x="25" y="917"/>
                    <a:pt x="96" y="929"/>
                  </a:cubicBezTo>
                  <a:cubicBezTo>
                    <a:pt x="276" y="951"/>
                    <a:pt x="434" y="1037"/>
                    <a:pt x="621" y="1037"/>
                  </a:cubicBezTo>
                  <a:cubicBezTo>
                    <a:pt x="632" y="1037"/>
                    <a:pt x="644" y="1037"/>
                    <a:pt x="656" y="1036"/>
                  </a:cubicBezTo>
                  <a:cubicBezTo>
                    <a:pt x="716" y="1083"/>
                    <a:pt x="780" y="1088"/>
                    <a:pt x="846" y="1088"/>
                  </a:cubicBezTo>
                  <a:cubicBezTo>
                    <a:pt x="866" y="1088"/>
                    <a:pt x="885" y="1088"/>
                    <a:pt x="905" y="1088"/>
                  </a:cubicBezTo>
                  <a:cubicBezTo>
                    <a:pt x="937" y="1088"/>
                    <a:pt x="969" y="1089"/>
                    <a:pt x="1001" y="1096"/>
                  </a:cubicBezTo>
                  <a:cubicBezTo>
                    <a:pt x="1025" y="1127"/>
                    <a:pt x="1059" y="1138"/>
                    <a:pt x="1097" y="1138"/>
                  </a:cubicBezTo>
                  <a:cubicBezTo>
                    <a:pt x="1116" y="1138"/>
                    <a:pt x="1136" y="1135"/>
                    <a:pt x="1156" y="1131"/>
                  </a:cubicBezTo>
                  <a:lnTo>
                    <a:pt x="1180" y="1143"/>
                  </a:lnTo>
                  <a:lnTo>
                    <a:pt x="1192" y="1143"/>
                  </a:lnTo>
                  <a:cubicBezTo>
                    <a:pt x="1218" y="1170"/>
                    <a:pt x="1245" y="1183"/>
                    <a:pt x="1272" y="1183"/>
                  </a:cubicBezTo>
                  <a:cubicBezTo>
                    <a:pt x="1281" y="1183"/>
                    <a:pt x="1290" y="1182"/>
                    <a:pt x="1299" y="1179"/>
                  </a:cubicBezTo>
                  <a:cubicBezTo>
                    <a:pt x="1323" y="1191"/>
                    <a:pt x="1334" y="1191"/>
                    <a:pt x="1346" y="1191"/>
                  </a:cubicBezTo>
                  <a:cubicBezTo>
                    <a:pt x="1418" y="1250"/>
                    <a:pt x="1513" y="1262"/>
                    <a:pt x="1596" y="1286"/>
                  </a:cubicBezTo>
                  <a:cubicBezTo>
                    <a:pt x="1751" y="1369"/>
                    <a:pt x="1870" y="1488"/>
                    <a:pt x="1965" y="1643"/>
                  </a:cubicBezTo>
                  <a:cubicBezTo>
                    <a:pt x="2025" y="1750"/>
                    <a:pt x="2120" y="1858"/>
                    <a:pt x="2192" y="1965"/>
                  </a:cubicBezTo>
                  <a:cubicBezTo>
                    <a:pt x="2227" y="2012"/>
                    <a:pt x="2275" y="2036"/>
                    <a:pt x="2311" y="2084"/>
                  </a:cubicBezTo>
                  <a:cubicBezTo>
                    <a:pt x="2332" y="2100"/>
                    <a:pt x="2354" y="2106"/>
                    <a:pt x="2375" y="2106"/>
                  </a:cubicBezTo>
                  <a:cubicBezTo>
                    <a:pt x="2401" y="2106"/>
                    <a:pt x="2427" y="2097"/>
                    <a:pt x="2454" y="2084"/>
                  </a:cubicBezTo>
                  <a:cubicBezTo>
                    <a:pt x="2549" y="2024"/>
                    <a:pt x="2573" y="1929"/>
                    <a:pt x="2596" y="1834"/>
                  </a:cubicBezTo>
                  <a:cubicBezTo>
                    <a:pt x="2704" y="1786"/>
                    <a:pt x="2751" y="1703"/>
                    <a:pt x="2739" y="1584"/>
                  </a:cubicBezTo>
                  <a:cubicBezTo>
                    <a:pt x="2763" y="1560"/>
                    <a:pt x="2787" y="1548"/>
                    <a:pt x="2787" y="1524"/>
                  </a:cubicBezTo>
                  <a:cubicBezTo>
                    <a:pt x="2847" y="1334"/>
                    <a:pt x="2942" y="1143"/>
                    <a:pt x="2858" y="941"/>
                  </a:cubicBezTo>
                  <a:cubicBezTo>
                    <a:pt x="2918" y="786"/>
                    <a:pt x="2823" y="691"/>
                    <a:pt x="2727" y="607"/>
                  </a:cubicBezTo>
                  <a:cubicBezTo>
                    <a:pt x="2656" y="524"/>
                    <a:pt x="2585" y="453"/>
                    <a:pt x="2501" y="381"/>
                  </a:cubicBezTo>
                  <a:cubicBezTo>
                    <a:pt x="2418" y="238"/>
                    <a:pt x="2287" y="131"/>
                    <a:pt x="2132" y="95"/>
                  </a:cubicBezTo>
                  <a:cubicBezTo>
                    <a:pt x="1846" y="24"/>
                    <a:pt x="1573" y="0"/>
                    <a:pt x="1287" y="0"/>
                  </a:cubicBezTo>
                  <a:close/>
                </a:path>
              </a:pathLst>
            </a:custGeom>
            <a:solidFill>
              <a:srgbClr val="8FCDEA"/>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5" name="Google Shape;695;p32"/>
            <p:cNvSpPr/>
            <p:nvPr/>
          </p:nvSpPr>
          <p:spPr>
            <a:xfrm>
              <a:off x="872085" y="-316506"/>
              <a:ext cx="79680" cy="60273"/>
            </a:xfrm>
            <a:custGeom>
              <a:avLst/>
              <a:gdLst/>
              <a:ahLst/>
              <a:cxnLst/>
              <a:rect l="l" t="t" r="r" b="b"/>
              <a:pathLst>
                <a:path w="1942" h="1469" extrusionOk="0">
                  <a:moveTo>
                    <a:pt x="862" y="1"/>
                  </a:moveTo>
                  <a:cubicBezTo>
                    <a:pt x="741" y="1"/>
                    <a:pt x="618" y="31"/>
                    <a:pt x="501" y="75"/>
                  </a:cubicBezTo>
                  <a:cubicBezTo>
                    <a:pt x="310" y="87"/>
                    <a:pt x="191" y="206"/>
                    <a:pt x="72" y="337"/>
                  </a:cubicBezTo>
                  <a:cubicBezTo>
                    <a:pt x="48" y="361"/>
                    <a:pt x="1" y="397"/>
                    <a:pt x="24" y="456"/>
                  </a:cubicBezTo>
                  <a:cubicBezTo>
                    <a:pt x="191" y="516"/>
                    <a:pt x="370" y="552"/>
                    <a:pt x="536" y="587"/>
                  </a:cubicBezTo>
                  <a:cubicBezTo>
                    <a:pt x="644" y="647"/>
                    <a:pt x="751" y="683"/>
                    <a:pt x="846" y="754"/>
                  </a:cubicBezTo>
                  <a:cubicBezTo>
                    <a:pt x="905" y="802"/>
                    <a:pt x="977" y="849"/>
                    <a:pt x="1048" y="897"/>
                  </a:cubicBezTo>
                  <a:lnTo>
                    <a:pt x="1322" y="1195"/>
                  </a:lnTo>
                  <a:cubicBezTo>
                    <a:pt x="1370" y="1242"/>
                    <a:pt x="1417" y="1302"/>
                    <a:pt x="1441" y="1373"/>
                  </a:cubicBezTo>
                  <a:cubicBezTo>
                    <a:pt x="1453" y="1421"/>
                    <a:pt x="1489" y="1469"/>
                    <a:pt x="1548" y="1469"/>
                  </a:cubicBezTo>
                  <a:cubicBezTo>
                    <a:pt x="1608" y="1469"/>
                    <a:pt x="1644" y="1421"/>
                    <a:pt x="1667" y="1373"/>
                  </a:cubicBezTo>
                  <a:cubicBezTo>
                    <a:pt x="1667" y="1349"/>
                    <a:pt x="1667" y="1326"/>
                    <a:pt x="1667" y="1302"/>
                  </a:cubicBezTo>
                  <a:cubicBezTo>
                    <a:pt x="1691" y="1302"/>
                    <a:pt x="1715" y="1302"/>
                    <a:pt x="1739" y="1290"/>
                  </a:cubicBezTo>
                  <a:cubicBezTo>
                    <a:pt x="1787" y="1266"/>
                    <a:pt x="1798" y="1218"/>
                    <a:pt x="1810" y="1171"/>
                  </a:cubicBezTo>
                  <a:cubicBezTo>
                    <a:pt x="1858" y="1111"/>
                    <a:pt x="1894" y="1040"/>
                    <a:pt x="1906" y="957"/>
                  </a:cubicBezTo>
                  <a:cubicBezTo>
                    <a:pt x="1918" y="885"/>
                    <a:pt x="1929" y="802"/>
                    <a:pt x="1941" y="730"/>
                  </a:cubicBezTo>
                  <a:cubicBezTo>
                    <a:pt x="1941" y="707"/>
                    <a:pt x="1929" y="671"/>
                    <a:pt x="1918" y="671"/>
                  </a:cubicBezTo>
                  <a:cubicBezTo>
                    <a:pt x="1846" y="635"/>
                    <a:pt x="1834" y="540"/>
                    <a:pt x="1775" y="504"/>
                  </a:cubicBezTo>
                  <a:lnTo>
                    <a:pt x="1679" y="409"/>
                  </a:lnTo>
                  <a:cubicBezTo>
                    <a:pt x="1656" y="385"/>
                    <a:pt x="1632" y="349"/>
                    <a:pt x="1608" y="349"/>
                  </a:cubicBezTo>
                  <a:cubicBezTo>
                    <a:pt x="1465" y="183"/>
                    <a:pt x="1286" y="87"/>
                    <a:pt x="1084" y="40"/>
                  </a:cubicBezTo>
                  <a:cubicBezTo>
                    <a:pt x="1011" y="12"/>
                    <a:pt x="937" y="1"/>
                    <a:pt x="862"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6" name="Google Shape;696;p32"/>
            <p:cNvSpPr/>
            <p:nvPr/>
          </p:nvSpPr>
          <p:spPr>
            <a:xfrm rot="-4715776">
              <a:off x="3590833" y="773541"/>
              <a:ext cx="65484" cy="131419"/>
            </a:xfrm>
            <a:custGeom>
              <a:avLst/>
              <a:gdLst/>
              <a:ahLst/>
              <a:cxnLst/>
              <a:rect l="l" t="t" r="r" b="b"/>
              <a:pathLst>
                <a:path w="1596" h="3203" extrusionOk="0">
                  <a:moveTo>
                    <a:pt x="564" y="1"/>
                  </a:moveTo>
                  <a:cubicBezTo>
                    <a:pt x="535" y="1"/>
                    <a:pt x="510" y="20"/>
                    <a:pt x="500" y="39"/>
                  </a:cubicBezTo>
                  <a:cubicBezTo>
                    <a:pt x="464" y="182"/>
                    <a:pt x="357" y="301"/>
                    <a:pt x="333" y="444"/>
                  </a:cubicBezTo>
                  <a:cubicBezTo>
                    <a:pt x="250" y="587"/>
                    <a:pt x="214" y="730"/>
                    <a:pt x="191" y="885"/>
                  </a:cubicBezTo>
                  <a:cubicBezTo>
                    <a:pt x="107" y="956"/>
                    <a:pt x="155" y="1052"/>
                    <a:pt x="143" y="1135"/>
                  </a:cubicBezTo>
                  <a:cubicBezTo>
                    <a:pt x="12" y="1504"/>
                    <a:pt x="0" y="1873"/>
                    <a:pt x="119" y="2230"/>
                  </a:cubicBezTo>
                  <a:cubicBezTo>
                    <a:pt x="167" y="2385"/>
                    <a:pt x="155" y="2564"/>
                    <a:pt x="286" y="2683"/>
                  </a:cubicBezTo>
                  <a:cubicBezTo>
                    <a:pt x="286" y="2695"/>
                    <a:pt x="286" y="2718"/>
                    <a:pt x="298" y="2730"/>
                  </a:cubicBezTo>
                  <a:cubicBezTo>
                    <a:pt x="286" y="2778"/>
                    <a:pt x="298" y="2814"/>
                    <a:pt x="345" y="2826"/>
                  </a:cubicBezTo>
                  <a:cubicBezTo>
                    <a:pt x="357" y="2849"/>
                    <a:pt x="369" y="2861"/>
                    <a:pt x="393" y="2885"/>
                  </a:cubicBezTo>
                  <a:cubicBezTo>
                    <a:pt x="417" y="2921"/>
                    <a:pt x="429" y="2968"/>
                    <a:pt x="452" y="3004"/>
                  </a:cubicBezTo>
                  <a:cubicBezTo>
                    <a:pt x="545" y="3139"/>
                    <a:pt x="632" y="3202"/>
                    <a:pt x="755" y="3202"/>
                  </a:cubicBezTo>
                  <a:cubicBezTo>
                    <a:pt x="806" y="3202"/>
                    <a:pt x="863" y="3192"/>
                    <a:pt x="929" y="3171"/>
                  </a:cubicBezTo>
                  <a:cubicBezTo>
                    <a:pt x="988" y="3159"/>
                    <a:pt x="1048" y="3135"/>
                    <a:pt x="1084" y="3076"/>
                  </a:cubicBezTo>
                  <a:cubicBezTo>
                    <a:pt x="1191" y="3040"/>
                    <a:pt x="1286" y="2992"/>
                    <a:pt x="1310" y="2849"/>
                  </a:cubicBezTo>
                  <a:cubicBezTo>
                    <a:pt x="1310" y="2814"/>
                    <a:pt x="1357" y="2778"/>
                    <a:pt x="1381" y="2742"/>
                  </a:cubicBezTo>
                  <a:cubicBezTo>
                    <a:pt x="1476" y="2623"/>
                    <a:pt x="1524" y="2480"/>
                    <a:pt x="1536" y="2337"/>
                  </a:cubicBezTo>
                  <a:cubicBezTo>
                    <a:pt x="1572" y="2147"/>
                    <a:pt x="1595" y="1956"/>
                    <a:pt x="1488" y="1778"/>
                  </a:cubicBezTo>
                  <a:cubicBezTo>
                    <a:pt x="1465" y="1659"/>
                    <a:pt x="1393" y="1575"/>
                    <a:pt x="1310" y="1492"/>
                  </a:cubicBezTo>
                  <a:cubicBezTo>
                    <a:pt x="1203" y="1397"/>
                    <a:pt x="1107" y="1290"/>
                    <a:pt x="1000" y="1182"/>
                  </a:cubicBezTo>
                  <a:cubicBezTo>
                    <a:pt x="833" y="1040"/>
                    <a:pt x="714" y="861"/>
                    <a:pt x="643" y="647"/>
                  </a:cubicBezTo>
                  <a:cubicBezTo>
                    <a:pt x="631" y="528"/>
                    <a:pt x="631" y="409"/>
                    <a:pt x="631" y="301"/>
                  </a:cubicBezTo>
                  <a:cubicBezTo>
                    <a:pt x="631" y="218"/>
                    <a:pt x="631" y="135"/>
                    <a:pt x="631" y="63"/>
                  </a:cubicBezTo>
                  <a:cubicBezTo>
                    <a:pt x="631" y="39"/>
                    <a:pt x="595" y="16"/>
                    <a:pt x="583" y="4"/>
                  </a:cubicBezTo>
                  <a:cubicBezTo>
                    <a:pt x="577" y="2"/>
                    <a:pt x="570" y="1"/>
                    <a:pt x="564"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7" name="Google Shape;697;p32"/>
            <p:cNvSpPr/>
            <p:nvPr/>
          </p:nvSpPr>
          <p:spPr>
            <a:xfrm>
              <a:off x="3906984" y="2690196"/>
              <a:ext cx="1477" cy="2995"/>
            </a:xfrm>
            <a:custGeom>
              <a:avLst/>
              <a:gdLst/>
              <a:ahLst/>
              <a:cxnLst/>
              <a:rect l="l" t="t" r="r" b="b"/>
              <a:pathLst>
                <a:path w="36" h="73" extrusionOk="0">
                  <a:moveTo>
                    <a:pt x="0" y="1"/>
                  </a:moveTo>
                  <a:cubicBezTo>
                    <a:pt x="0" y="25"/>
                    <a:pt x="0" y="48"/>
                    <a:pt x="0" y="72"/>
                  </a:cubicBezTo>
                  <a:cubicBezTo>
                    <a:pt x="24" y="48"/>
                    <a:pt x="36" y="25"/>
                    <a:pt x="24" y="1"/>
                  </a:cubicBezTo>
                  <a:close/>
                </a:path>
              </a:pathLst>
            </a:custGeom>
            <a:solidFill>
              <a:srgbClr val="FFC8A2"/>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8" name="Google Shape;698;p32"/>
            <p:cNvSpPr/>
            <p:nvPr/>
          </p:nvSpPr>
          <p:spPr>
            <a:xfrm rot="-3652980">
              <a:off x="2002795" y="4443718"/>
              <a:ext cx="74798" cy="107950"/>
            </a:xfrm>
            <a:custGeom>
              <a:avLst/>
              <a:gdLst/>
              <a:ahLst/>
              <a:cxnLst/>
              <a:rect l="l" t="t" r="r" b="b"/>
              <a:pathLst>
                <a:path w="1823" h="2631" extrusionOk="0">
                  <a:moveTo>
                    <a:pt x="252" y="0"/>
                  </a:moveTo>
                  <a:cubicBezTo>
                    <a:pt x="229" y="0"/>
                    <a:pt x="209" y="12"/>
                    <a:pt x="203" y="38"/>
                  </a:cubicBezTo>
                  <a:cubicBezTo>
                    <a:pt x="155" y="145"/>
                    <a:pt x="60" y="252"/>
                    <a:pt x="72" y="395"/>
                  </a:cubicBezTo>
                  <a:cubicBezTo>
                    <a:pt x="13" y="478"/>
                    <a:pt x="1" y="573"/>
                    <a:pt x="72" y="657"/>
                  </a:cubicBezTo>
                  <a:cubicBezTo>
                    <a:pt x="72" y="716"/>
                    <a:pt x="72" y="776"/>
                    <a:pt x="72" y="847"/>
                  </a:cubicBezTo>
                  <a:cubicBezTo>
                    <a:pt x="60" y="859"/>
                    <a:pt x="36" y="883"/>
                    <a:pt x="36" y="907"/>
                  </a:cubicBezTo>
                  <a:cubicBezTo>
                    <a:pt x="1" y="1216"/>
                    <a:pt x="72" y="1502"/>
                    <a:pt x="274" y="1740"/>
                  </a:cubicBezTo>
                  <a:cubicBezTo>
                    <a:pt x="286" y="1788"/>
                    <a:pt x="322" y="1824"/>
                    <a:pt x="370" y="1847"/>
                  </a:cubicBezTo>
                  <a:cubicBezTo>
                    <a:pt x="370" y="1835"/>
                    <a:pt x="382" y="1824"/>
                    <a:pt x="394" y="1824"/>
                  </a:cubicBezTo>
                  <a:cubicBezTo>
                    <a:pt x="382" y="1835"/>
                    <a:pt x="370" y="1835"/>
                    <a:pt x="370" y="1847"/>
                  </a:cubicBezTo>
                  <a:cubicBezTo>
                    <a:pt x="548" y="2062"/>
                    <a:pt x="751" y="2264"/>
                    <a:pt x="965" y="2443"/>
                  </a:cubicBezTo>
                  <a:cubicBezTo>
                    <a:pt x="1013" y="2490"/>
                    <a:pt x="1048" y="2538"/>
                    <a:pt x="1096" y="2586"/>
                  </a:cubicBezTo>
                  <a:cubicBezTo>
                    <a:pt x="1126" y="2615"/>
                    <a:pt x="1159" y="2630"/>
                    <a:pt x="1191" y="2630"/>
                  </a:cubicBezTo>
                  <a:cubicBezTo>
                    <a:pt x="1224" y="2630"/>
                    <a:pt x="1257" y="2615"/>
                    <a:pt x="1287" y="2586"/>
                  </a:cubicBezTo>
                  <a:cubicBezTo>
                    <a:pt x="1322" y="2562"/>
                    <a:pt x="1346" y="2526"/>
                    <a:pt x="1370" y="2490"/>
                  </a:cubicBezTo>
                  <a:cubicBezTo>
                    <a:pt x="1429" y="2431"/>
                    <a:pt x="1429" y="2312"/>
                    <a:pt x="1537" y="2264"/>
                  </a:cubicBezTo>
                  <a:cubicBezTo>
                    <a:pt x="1560" y="2252"/>
                    <a:pt x="1584" y="2216"/>
                    <a:pt x="1584" y="2181"/>
                  </a:cubicBezTo>
                  <a:cubicBezTo>
                    <a:pt x="1644" y="1919"/>
                    <a:pt x="1822" y="1669"/>
                    <a:pt x="1727" y="1371"/>
                  </a:cubicBezTo>
                  <a:cubicBezTo>
                    <a:pt x="1787" y="1240"/>
                    <a:pt x="1691" y="1193"/>
                    <a:pt x="1608" y="1145"/>
                  </a:cubicBezTo>
                  <a:cubicBezTo>
                    <a:pt x="1429" y="1050"/>
                    <a:pt x="1239" y="954"/>
                    <a:pt x="1060" y="859"/>
                  </a:cubicBezTo>
                  <a:lnTo>
                    <a:pt x="667" y="609"/>
                  </a:lnTo>
                  <a:cubicBezTo>
                    <a:pt x="596" y="597"/>
                    <a:pt x="548" y="561"/>
                    <a:pt x="513" y="502"/>
                  </a:cubicBezTo>
                  <a:cubicBezTo>
                    <a:pt x="477" y="395"/>
                    <a:pt x="417" y="288"/>
                    <a:pt x="382" y="180"/>
                  </a:cubicBezTo>
                  <a:cubicBezTo>
                    <a:pt x="358" y="133"/>
                    <a:pt x="334" y="73"/>
                    <a:pt x="310" y="26"/>
                  </a:cubicBezTo>
                  <a:cubicBezTo>
                    <a:pt x="294" y="9"/>
                    <a:pt x="272" y="0"/>
                    <a:pt x="252"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sp>
        <p:nvSpPr>
          <p:cNvPr id="699" name="Google Shape;699;p32"/>
          <p:cNvSpPr/>
          <p:nvPr/>
        </p:nvSpPr>
        <p:spPr>
          <a:xfrm flipH="1">
            <a:off x="2097748" y="1834094"/>
            <a:ext cx="247369" cy="392767"/>
          </a:xfrm>
          <a:custGeom>
            <a:avLst/>
            <a:gdLst/>
            <a:ahLst/>
            <a:cxnLst/>
            <a:rect l="l" t="t" r="r" b="b"/>
            <a:pathLst>
              <a:path w="4335" h="6883" extrusionOk="0">
                <a:moveTo>
                  <a:pt x="2175" y="1"/>
                </a:moveTo>
                <a:cubicBezTo>
                  <a:pt x="2172" y="1"/>
                  <a:pt x="2170" y="1"/>
                  <a:pt x="2168" y="1"/>
                </a:cubicBezTo>
                <a:cubicBezTo>
                  <a:pt x="1858" y="1"/>
                  <a:pt x="1870" y="763"/>
                  <a:pt x="1823" y="1191"/>
                </a:cubicBezTo>
                <a:cubicBezTo>
                  <a:pt x="1739" y="2049"/>
                  <a:pt x="1108" y="2799"/>
                  <a:pt x="418" y="3025"/>
                </a:cubicBezTo>
                <a:cubicBezTo>
                  <a:pt x="263" y="3073"/>
                  <a:pt x="84" y="3120"/>
                  <a:pt x="37" y="3299"/>
                </a:cubicBezTo>
                <a:cubicBezTo>
                  <a:pt x="1" y="3442"/>
                  <a:pt x="84" y="3597"/>
                  <a:pt x="191" y="3668"/>
                </a:cubicBezTo>
                <a:cubicBezTo>
                  <a:pt x="299" y="3739"/>
                  <a:pt x="418" y="3775"/>
                  <a:pt x="537" y="3811"/>
                </a:cubicBezTo>
                <a:cubicBezTo>
                  <a:pt x="965" y="3966"/>
                  <a:pt x="1311" y="4347"/>
                  <a:pt x="1525" y="4799"/>
                </a:cubicBezTo>
                <a:cubicBezTo>
                  <a:pt x="1739" y="5263"/>
                  <a:pt x="1823" y="5775"/>
                  <a:pt x="1870" y="6287"/>
                </a:cubicBezTo>
                <a:cubicBezTo>
                  <a:pt x="1894" y="6537"/>
                  <a:pt x="1953" y="6859"/>
                  <a:pt x="2168" y="6883"/>
                </a:cubicBezTo>
                <a:cubicBezTo>
                  <a:pt x="2382" y="6859"/>
                  <a:pt x="2442" y="6537"/>
                  <a:pt x="2465" y="6287"/>
                </a:cubicBezTo>
                <a:cubicBezTo>
                  <a:pt x="2513" y="5775"/>
                  <a:pt x="2608" y="5263"/>
                  <a:pt x="2811" y="4799"/>
                </a:cubicBezTo>
                <a:cubicBezTo>
                  <a:pt x="3025" y="4347"/>
                  <a:pt x="3370" y="3966"/>
                  <a:pt x="3787" y="3811"/>
                </a:cubicBezTo>
                <a:cubicBezTo>
                  <a:pt x="3906" y="3775"/>
                  <a:pt x="4037" y="3739"/>
                  <a:pt x="4144" y="3668"/>
                </a:cubicBezTo>
                <a:cubicBezTo>
                  <a:pt x="4251" y="3597"/>
                  <a:pt x="4335" y="3442"/>
                  <a:pt x="4299" y="3299"/>
                </a:cubicBezTo>
                <a:cubicBezTo>
                  <a:pt x="4251" y="3120"/>
                  <a:pt x="4073" y="3073"/>
                  <a:pt x="3918" y="3025"/>
                </a:cubicBezTo>
                <a:cubicBezTo>
                  <a:pt x="3227" y="2799"/>
                  <a:pt x="2632" y="2049"/>
                  <a:pt x="2549" y="1191"/>
                </a:cubicBezTo>
                <a:cubicBezTo>
                  <a:pt x="2502" y="766"/>
                  <a:pt x="2478" y="1"/>
                  <a:pt x="2175" y="1"/>
                </a:cubicBezTo>
                <a:close/>
              </a:path>
            </a:pathLst>
          </a:custGeom>
          <a:solidFill>
            <a:schemeClr val="l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0" name="Google Shape;700;p32"/>
          <p:cNvSpPr/>
          <p:nvPr/>
        </p:nvSpPr>
        <p:spPr>
          <a:xfrm>
            <a:off x="9970006" y="1576223"/>
            <a:ext cx="142772" cy="191676"/>
          </a:xfrm>
          <a:custGeom>
            <a:avLst/>
            <a:gdLst/>
            <a:ahLst/>
            <a:cxnLst/>
            <a:rect l="l" t="t" r="r" b="b"/>
            <a:pathLst>
              <a:path w="2502" h="3359" extrusionOk="0">
                <a:moveTo>
                  <a:pt x="1259" y="1"/>
                </a:moveTo>
                <a:cubicBezTo>
                  <a:pt x="1256" y="1"/>
                  <a:pt x="1254" y="1"/>
                  <a:pt x="1251" y="1"/>
                </a:cubicBezTo>
                <a:cubicBezTo>
                  <a:pt x="1072" y="1"/>
                  <a:pt x="1084" y="370"/>
                  <a:pt x="1060" y="584"/>
                </a:cubicBezTo>
                <a:cubicBezTo>
                  <a:pt x="1001" y="989"/>
                  <a:pt x="644" y="1358"/>
                  <a:pt x="239" y="1466"/>
                </a:cubicBezTo>
                <a:cubicBezTo>
                  <a:pt x="156" y="1489"/>
                  <a:pt x="48" y="1525"/>
                  <a:pt x="25" y="1608"/>
                </a:cubicBezTo>
                <a:cubicBezTo>
                  <a:pt x="1" y="1680"/>
                  <a:pt x="48" y="1751"/>
                  <a:pt x="120" y="1787"/>
                </a:cubicBezTo>
                <a:cubicBezTo>
                  <a:pt x="179" y="1823"/>
                  <a:pt x="251" y="1835"/>
                  <a:pt x="322" y="1858"/>
                </a:cubicBezTo>
                <a:cubicBezTo>
                  <a:pt x="560" y="1930"/>
                  <a:pt x="763" y="2120"/>
                  <a:pt x="882" y="2335"/>
                </a:cubicBezTo>
                <a:cubicBezTo>
                  <a:pt x="1001" y="2561"/>
                  <a:pt x="1060" y="2811"/>
                  <a:pt x="1084" y="3073"/>
                </a:cubicBezTo>
                <a:cubicBezTo>
                  <a:pt x="1096" y="3192"/>
                  <a:pt x="1132" y="3347"/>
                  <a:pt x="1251" y="3359"/>
                </a:cubicBezTo>
                <a:cubicBezTo>
                  <a:pt x="1382" y="3347"/>
                  <a:pt x="1406" y="3192"/>
                  <a:pt x="1429" y="3073"/>
                </a:cubicBezTo>
                <a:cubicBezTo>
                  <a:pt x="1453" y="2811"/>
                  <a:pt x="1501" y="2561"/>
                  <a:pt x="1632" y="2335"/>
                </a:cubicBezTo>
                <a:cubicBezTo>
                  <a:pt x="1751" y="2120"/>
                  <a:pt x="1953" y="1930"/>
                  <a:pt x="2191" y="1858"/>
                </a:cubicBezTo>
                <a:cubicBezTo>
                  <a:pt x="2263" y="1835"/>
                  <a:pt x="2334" y="1823"/>
                  <a:pt x="2394" y="1787"/>
                </a:cubicBezTo>
                <a:cubicBezTo>
                  <a:pt x="2453" y="1751"/>
                  <a:pt x="2501" y="1680"/>
                  <a:pt x="2489" y="1608"/>
                </a:cubicBezTo>
                <a:cubicBezTo>
                  <a:pt x="2453" y="1525"/>
                  <a:pt x="2346" y="1489"/>
                  <a:pt x="2263" y="1466"/>
                </a:cubicBezTo>
                <a:cubicBezTo>
                  <a:pt x="1870" y="1358"/>
                  <a:pt x="1525" y="989"/>
                  <a:pt x="1477" y="584"/>
                </a:cubicBezTo>
                <a:cubicBezTo>
                  <a:pt x="1442" y="373"/>
                  <a:pt x="1430" y="1"/>
                  <a:pt x="1259" y="1"/>
                </a:cubicBezTo>
                <a:close/>
              </a:path>
            </a:pathLst>
          </a:custGeom>
          <a:solidFill>
            <a:srgbClr val="FEA667"/>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1" name="Google Shape;701;p32"/>
          <p:cNvSpPr/>
          <p:nvPr/>
        </p:nvSpPr>
        <p:spPr>
          <a:xfrm>
            <a:off x="5414447" y="720013"/>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rgbClr val="5ECCDA"/>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2" name="Google Shape;702;p32"/>
          <p:cNvSpPr/>
          <p:nvPr/>
        </p:nvSpPr>
        <p:spPr>
          <a:xfrm>
            <a:off x="10958915" y="4190346"/>
            <a:ext cx="188252" cy="252791"/>
          </a:xfrm>
          <a:custGeom>
            <a:avLst/>
            <a:gdLst/>
            <a:ahLst/>
            <a:cxnLst/>
            <a:rect l="l" t="t" r="r" b="b"/>
            <a:pathLst>
              <a:path w="3299" h="4430" extrusionOk="0">
                <a:moveTo>
                  <a:pt x="1643" y="0"/>
                </a:moveTo>
                <a:cubicBezTo>
                  <a:pt x="1417" y="0"/>
                  <a:pt x="1429" y="500"/>
                  <a:pt x="1381" y="774"/>
                </a:cubicBezTo>
                <a:cubicBezTo>
                  <a:pt x="1322" y="1322"/>
                  <a:pt x="846" y="1798"/>
                  <a:pt x="322" y="1953"/>
                </a:cubicBezTo>
                <a:cubicBezTo>
                  <a:pt x="203" y="1977"/>
                  <a:pt x="60" y="2012"/>
                  <a:pt x="24" y="2132"/>
                </a:cubicBezTo>
                <a:cubicBezTo>
                  <a:pt x="0" y="2215"/>
                  <a:pt x="60" y="2322"/>
                  <a:pt x="143" y="2370"/>
                </a:cubicBezTo>
                <a:cubicBezTo>
                  <a:pt x="226" y="2417"/>
                  <a:pt x="322" y="2429"/>
                  <a:pt x="417" y="2453"/>
                </a:cubicBezTo>
                <a:cubicBezTo>
                  <a:pt x="738" y="2548"/>
                  <a:pt x="988" y="2798"/>
                  <a:pt x="1155" y="3096"/>
                </a:cubicBezTo>
                <a:cubicBezTo>
                  <a:pt x="1322" y="3394"/>
                  <a:pt x="1381" y="3715"/>
                  <a:pt x="1429" y="4048"/>
                </a:cubicBezTo>
                <a:cubicBezTo>
                  <a:pt x="1441" y="4215"/>
                  <a:pt x="1488" y="4418"/>
                  <a:pt x="1643" y="4429"/>
                </a:cubicBezTo>
                <a:cubicBezTo>
                  <a:pt x="1810" y="4418"/>
                  <a:pt x="1858" y="4215"/>
                  <a:pt x="1869" y="4048"/>
                </a:cubicBezTo>
                <a:cubicBezTo>
                  <a:pt x="1905" y="3715"/>
                  <a:pt x="1977" y="3394"/>
                  <a:pt x="2131" y="3096"/>
                </a:cubicBezTo>
                <a:cubicBezTo>
                  <a:pt x="2298" y="2798"/>
                  <a:pt x="2560" y="2548"/>
                  <a:pt x="2882" y="2453"/>
                </a:cubicBezTo>
                <a:cubicBezTo>
                  <a:pt x="2977" y="2429"/>
                  <a:pt x="3072" y="2417"/>
                  <a:pt x="3143" y="2370"/>
                </a:cubicBezTo>
                <a:cubicBezTo>
                  <a:pt x="3227" y="2322"/>
                  <a:pt x="3298" y="2215"/>
                  <a:pt x="3274" y="2132"/>
                </a:cubicBezTo>
                <a:cubicBezTo>
                  <a:pt x="3227" y="2012"/>
                  <a:pt x="3096" y="1977"/>
                  <a:pt x="2977" y="1953"/>
                </a:cubicBezTo>
                <a:cubicBezTo>
                  <a:pt x="2453" y="1798"/>
                  <a:pt x="2000" y="1322"/>
                  <a:pt x="1941" y="774"/>
                </a:cubicBezTo>
                <a:cubicBezTo>
                  <a:pt x="1905" y="500"/>
                  <a:pt x="1881" y="0"/>
                  <a:pt x="1643" y="0"/>
                </a:cubicBezTo>
                <a:close/>
              </a:path>
            </a:pathLst>
          </a:custGeom>
          <a:solidFill>
            <a:schemeClr val="accent2"/>
          </a:solidFill>
          <a:ln>
            <a:noFill/>
          </a:ln>
        </p:spPr>
        <p:txBody>
          <a:bodyPr spcFirstLastPara="1" wrap="square" lIns="121894" tIns="121894" rIns="121894" bIns="121894" anchor="ctr" anchorCtr="0">
            <a:noAutofit/>
          </a:bodyPr>
          <a:lstStyle/>
          <a:p>
            <a:pPr>
              <a:buClr>
                <a:srgbClr val="000000"/>
              </a:buClr>
              <a:buFont typeface="Arial"/>
              <a:buNone/>
            </a:pPr>
            <a:endParaRPr sz="1900" kern="0">
              <a:solidFill>
                <a:srgbClr val="000000"/>
              </a:solidFill>
              <a:cs typeface="Arial"/>
              <a:sym typeface="Arial"/>
            </a:endParaRPr>
          </a:p>
        </p:txBody>
      </p:sp>
      <p:pic>
        <p:nvPicPr>
          <p:cNvPr id="703" name="Google Shape;703;p32"/>
          <p:cNvPicPr preferRelativeResize="0"/>
          <p:nvPr/>
        </p:nvPicPr>
        <p:blipFill>
          <a:blip r:embed="rId2">
            <a:alphaModFix/>
          </a:blip>
          <a:stretch>
            <a:fillRect/>
          </a:stretch>
        </p:blipFill>
        <p:spPr>
          <a:xfrm rot="7204250">
            <a:off x="-70883" y="-754765"/>
            <a:ext cx="869467" cy="2691400"/>
          </a:xfrm>
          <a:prstGeom prst="rect">
            <a:avLst/>
          </a:prstGeom>
          <a:noFill/>
          <a:ln>
            <a:noFill/>
          </a:ln>
        </p:spPr>
      </p:pic>
      <p:pic>
        <p:nvPicPr>
          <p:cNvPr id="704" name="Google Shape;704;p32"/>
          <p:cNvPicPr preferRelativeResize="0"/>
          <p:nvPr/>
        </p:nvPicPr>
        <p:blipFill>
          <a:blip r:embed="rId3">
            <a:alphaModFix/>
          </a:blip>
          <a:stretch>
            <a:fillRect/>
          </a:stretch>
        </p:blipFill>
        <p:spPr>
          <a:xfrm>
            <a:off x="187722" y="387784"/>
            <a:ext cx="1645167" cy="1119167"/>
          </a:xfrm>
          <a:prstGeom prst="rect">
            <a:avLst/>
          </a:prstGeom>
          <a:noFill/>
          <a:ln>
            <a:noFill/>
          </a:ln>
        </p:spPr>
      </p:pic>
      <p:pic>
        <p:nvPicPr>
          <p:cNvPr id="705" name="Google Shape;705;p32"/>
          <p:cNvPicPr preferRelativeResize="0"/>
          <p:nvPr/>
        </p:nvPicPr>
        <p:blipFill>
          <a:blip r:embed="rId3">
            <a:alphaModFix/>
          </a:blip>
          <a:stretch>
            <a:fillRect/>
          </a:stretch>
        </p:blipFill>
        <p:spPr>
          <a:xfrm flipH="1">
            <a:off x="10472772" y="4939906"/>
            <a:ext cx="2617633" cy="1375833"/>
          </a:xfrm>
          <a:prstGeom prst="rect">
            <a:avLst/>
          </a:prstGeom>
          <a:noFill/>
          <a:ln>
            <a:noFill/>
          </a:ln>
        </p:spPr>
      </p:pic>
    </p:spTree>
    <p:extLst>
      <p:ext uri="{BB962C8B-B14F-4D97-AF65-F5344CB8AC3E}">
        <p14:creationId xmlns:p14="http://schemas.microsoft.com/office/powerpoint/2010/main" val="198714701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DC7B325-2846-4643-BD67-8C800CC29D2B}"/>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xmlns="" id="{D624AA75-1648-447E-90A5-9E2E448FE9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xmlns="" id="{9F9EA023-3FDA-4D7A-86CB-C083F64801F7}"/>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04.05.2025</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xmlns="" id="{FEC8C47E-94C8-4A5B-9CBB-6661C4113150}"/>
              </a:ext>
            </a:extLst>
          </p:cNvPr>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xmlns="" id="{95F52136-4C94-4A97-BC7E-9C7846039CE8}"/>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3691326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4DA4E86-205B-4BDC-A572-C3B8B4ECE93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xmlns="" id="{BCC206ED-80D6-48CE-A6A0-FCFC8D6191F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8E28B9A3-2E8B-4249-9BA5-C7D748EC1D5B}"/>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04.05.2025</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xmlns="" id="{A556F01C-5F6F-4800-8D63-B0789A9116B6}"/>
              </a:ext>
            </a:extLst>
          </p:cNvPr>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xmlns="" id="{81D4E82D-8633-48D6-881B-7AEE330A8FC9}"/>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42297516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60E7C2A6-F4F0-43C4-9F91-4BA8370C44C8}"/>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xmlns="" id="{7A4194E1-0820-47FD-94D6-5E7E29DA48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xmlns="" id="{211A5B33-918F-41F2-A04D-78CB21816707}"/>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04.05.2025</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xmlns="" id="{4B495244-35CE-4E9F-B6C1-8FB536C90A20}"/>
              </a:ext>
            </a:extLst>
          </p:cNvPr>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xmlns="" id="{4358BD31-B300-4D09-9C62-55E5042A7679}"/>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0025963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733377B-CAE8-4F5F-A1A6-6948406933C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xmlns="" id="{EFA868D7-9B45-4675-AC8E-AA7646B909D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xmlns="" id="{62AEA5EF-51E8-49E6-9B10-29291E8050FA}"/>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xmlns="" id="{6764628E-5E5B-4E59-95A9-7E32FC537E5C}"/>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04.05.2025</a:t>
            </a:fld>
            <a:endParaRPr lang="de-DE">
              <a:solidFill>
                <a:prstClr val="black">
                  <a:tint val="75000"/>
                </a:prstClr>
              </a:solidFill>
            </a:endParaRPr>
          </a:p>
        </p:txBody>
      </p:sp>
      <p:sp>
        <p:nvSpPr>
          <p:cNvPr id="6" name="Fußzeilenplatzhalter 5">
            <a:extLst>
              <a:ext uri="{FF2B5EF4-FFF2-40B4-BE49-F238E27FC236}">
                <a16:creationId xmlns:a16="http://schemas.microsoft.com/office/drawing/2014/main" xmlns="" id="{07673125-96A9-4BCD-BA26-9E21A1428DF4}"/>
              </a:ext>
            </a:extLst>
          </p:cNvPr>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a:extLst>
              <a:ext uri="{FF2B5EF4-FFF2-40B4-BE49-F238E27FC236}">
                <a16:creationId xmlns:a16="http://schemas.microsoft.com/office/drawing/2014/main" xmlns="" id="{510977D1-F73B-476F-9E18-5E447C4B192B}"/>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6967642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8FD874B4-A190-45FD-8F34-F7317CD9B81C}"/>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xmlns="" id="{5AC057E5-ED87-44AF-906B-92791FC7C8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xmlns="" id="{4DE65E53-56D0-4AB8-868D-78E523CE4FF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xmlns="" id="{D10DE3BB-801C-4349-93EF-9C29216517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xmlns="" id="{8A7794BA-B125-44E8-842B-89B440174CA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xmlns="" id="{6CEE15D4-D22F-488B-A99E-3F65438C3996}"/>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04.05.2025</a:t>
            </a:fld>
            <a:endParaRPr lang="de-DE">
              <a:solidFill>
                <a:prstClr val="black">
                  <a:tint val="75000"/>
                </a:prstClr>
              </a:solidFill>
            </a:endParaRPr>
          </a:p>
        </p:txBody>
      </p:sp>
      <p:sp>
        <p:nvSpPr>
          <p:cNvPr id="8" name="Fußzeilenplatzhalter 7">
            <a:extLst>
              <a:ext uri="{FF2B5EF4-FFF2-40B4-BE49-F238E27FC236}">
                <a16:creationId xmlns:a16="http://schemas.microsoft.com/office/drawing/2014/main" xmlns="" id="{26410266-8DE1-4C2D-A7FE-CF38B2E323CA}"/>
              </a:ext>
            </a:extLst>
          </p:cNvPr>
          <p:cNvSpPr>
            <a:spLocks noGrp="1"/>
          </p:cNvSpPr>
          <p:nvPr>
            <p:ph type="ftr" sz="quarter" idx="11"/>
          </p:nvPr>
        </p:nvSpPr>
        <p:spPr/>
        <p:txBody>
          <a:bodyPr/>
          <a:lstStyle/>
          <a:p>
            <a:endParaRPr lang="de-DE">
              <a:solidFill>
                <a:prstClr val="black">
                  <a:tint val="75000"/>
                </a:prstClr>
              </a:solidFill>
            </a:endParaRPr>
          </a:p>
        </p:txBody>
      </p:sp>
      <p:sp>
        <p:nvSpPr>
          <p:cNvPr id="9" name="Foliennummernplatzhalter 8">
            <a:extLst>
              <a:ext uri="{FF2B5EF4-FFF2-40B4-BE49-F238E27FC236}">
                <a16:creationId xmlns:a16="http://schemas.microsoft.com/office/drawing/2014/main" xmlns="" id="{B4F8CCCA-7E4E-43BA-BD7A-25E3F8AC2D02}"/>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1360263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E55E4C0-E4D3-42E8-AB49-2A0BECEF7C72}"/>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xmlns="" id="{DE687C6F-005D-4E43-B8F6-A52E1BF95328}"/>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04.05.2025</a:t>
            </a:fld>
            <a:endParaRPr lang="de-DE">
              <a:solidFill>
                <a:prstClr val="black">
                  <a:tint val="75000"/>
                </a:prstClr>
              </a:solidFill>
            </a:endParaRPr>
          </a:p>
        </p:txBody>
      </p:sp>
      <p:sp>
        <p:nvSpPr>
          <p:cNvPr id="4" name="Fußzeilenplatzhalter 3">
            <a:extLst>
              <a:ext uri="{FF2B5EF4-FFF2-40B4-BE49-F238E27FC236}">
                <a16:creationId xmlns:a16="http://schemas.microsoft.com/office/drawing/2014/main" xmlns="" id="{8C529B27-8D0B-4288-BF78-599462BC1E87}"/>
              </a:ext>
            </a:extLst>
          </p:cNvPr>
          <p:cNvSpPr>
            <a:spLocks noGrp="1"/>
          </p:cNvSpPr>
          <p:nvPr>
            <p:ph type="ftr" sz="quarter" idx="11"/>
          </p:nvPr>
        </p:nvSpPr>
        <p:spPr/>
        <p:txBody>
          <a:bodyPr/>
          <a:lstStyle/>
          <a:p>
            <a:endParaRPr lang="de-DE">
              <a:solidFill>
                <a:prstClr val="black">
                  <a:tint val="75000"/>
                </a:prstClr>
              </a:solidFill>
            </a:endParaRPr>
          </a:p>
        </p:txBody>
      </p:sp>
      <p:sp>
        <p:nvSpPr>
          <p:cNvPr id="5" name="Foliennummernplatzhalter 4">
            <a:extLst>
              <a:ext uri="{FF2B5EF4-FFF2-40B4-BE49-F238E27FC236}">
                <a16:creationId xmlns:a16="http://schemas.microsoft.com/office/drawing/2014/main" xmlns="" id="{B452AEF1-A8F1-48A1-9857-77D6F0B47FBD}"/>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33604599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xmlns="" id="{BACFE83C-47D5-46CA-BC93-89080538E12A}"/>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04.05.2025</a:t>
            </a:fld>
            <a:endParaRPr lang="de-DE">
              <a:solidFill>
                <a:prstClr val="black">
                  <a:tint val="75000"/>
                </a:prstClr>
              </a:solidFill>
            </a:endParaRPr>
          </a:p>
        </p:txBody>
      </p:sp>
      <p:sp>
        <p:nvSpPr>
          <p:cNvPr id="3" name="Fußzeilenplatzhalter 2">
            <a:extLst>
              <a:ext uri="{FF2B5EF4-FFF2-40B4-BE49-F238E27FC236}">
                <a16:creationId xmlns:a16="http://schemas.microsoft.com/office/drawing/2014/main" xmlns="" id="{6D84D732-A60D-47D5-AF72-E9632BE01BD8}"/>
              </a:ext>
            </a:extLst>
          </p:cNvPr>
          <p:cNvSpPr>
            <a:spLocks noGrp="1"/>
          </p:cNvSpPr>
          <p:nvPr>
            <p:ph type="ftr" sz="quarter" idx="11"/>
          </p:nvPr>
        </p:nvSpPr>
        <p:spPr/>
        <p:txBody>
          <a:bodyPr/>
          <a:lstStyle/>
          <a:p>
            <a:endParaRPr lang="de-DE">
              <a:solidFill>
                <a:prstClr val="black">
                  <a:tint val="75000"/>
                </a:prstClr>
              </a:solidFill>
            </a:endParaRPr>
          </a:p>
        </p:txBody>
      </p:sp>
      <p:sp>
        <p:nvSpPr>
          <p:cNvPr id="4" name="Foliennummernplatzhalter 3">
            <a:extLst>
              <a:ext uri="{FF2B5EF4-FFF2-40B4-BE49-F238E27FC236}">
                <a16:creationId xmlns:a16="http://schemas.microsoft.com/office/drawing/2014/main" xmlns="" id="{AB83DB1A-493A-4208-8C79-6962142E1614}"/>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764292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8" tIns="45719" rIns="91438" bIns="45719"/>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2025/5/4</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DA1DD7-DF4C-46B5-A309-74636AC36E0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xmlns="" id="{02C001A8-5F22-4F27-A4D6-3224C3A088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xmlns="" id="{5928D1EB-C6BA-462B-BE89-4F8EF46B44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xmlns="" id="{137E5950-8048-4E0E-9E1D-6A7AB76581D9}"/>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04.05.2025</a:t>
            </a:fld>
            <a:endParaRPr lang="de-DE">
              <a:solidFill>
                <a:prstClr val="black">
                  <a:tint val="75000"/>
                </a:prstClr>
              </a:solidFill>
            </a:endParaRPr>
          </a:p>
        </p:txBody>
      </p:sp>
      <p:sp>
        <p:nvSpPr>
          <p:cNvPr id="6" name="Fußzeilenplatzhalter 5">
            <a:extLst>
              <a:ext uri="{FF2B5EF4-FFF2-40B4-BE49-F238E27FC236}">
                <a16:creationId xmlns:a16="http://schemas.microsoft.com/office/drawing/2014/main" xmlns="" id="{71202E63-16C3-4941-8AC6-EDBA87ADC848}"/>
              </a:ext>
            </a:extLst>
          </p:cNvPr>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a:extLst>
              <a:ext uri="{FF2B5EF4-FFF2-40B4-BE49-F238E27FC236}">
                <a16:creationId xmlns:a16="http://schemas.microsoft.com/office/drawing/2014/main" xmlns="" id="{E1461E0F-BB0F-4994-9845-6F495ED0DE9C}"/>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2413389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C37126A-C703-4AD8-9E98-70E2F723EA9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xmlns="" id="{16A7C223-2796-4F78-A7BF-F8C161A645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xmlns="" id="{ED3EC1E6-3E92-4C60-8F69-BC9037562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xmlns="" id="{38A0280D-34F1-40BF-A7EF-21793FCD1A70}"/>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04.05.2025</a:t>
            </a:fld>
            <a:endParaRPr lang="de-DE">
              <a:solidFill>
                <a:prstClr val="black">
                  <a:tint val="75000"/>
                </a:prstClr>
              </a:solidFill>
            </a:endParaRPr>
          </a:p>
        </p:txBody>
      </p:sp>
      <p:sp>
        <p:nvSpPr>
          <p:cNvPr id="6" name="Fußzeilenplatzhalter 5">
            <a:extLst>
              <a:ext uri="{FF2B5EF4-FFF2-40B4-BE49-F238E27FC236}">
                <a16:creationId xmlns:a16="http://schemas.microsoft.com/office/drawing/2014/main" xmlns="" id="{84DDE511-1DA1-4424-BEFE-95F41959C362}"/>
              </a:ext>
            </a:extLst>
          </p:cNvPr>
          <p:cNvSpPr>
            <a:spLocks noGrp="1"/>
          </p:cNvSpPr>
          <p:nvPr>
            <p:ph type="ftr" sz="quarter" idx="11"/>
          </p:nvPr>
        </p:nvSpPr>
        <p:spPr/>
        <p:txBody>
          <a:bodyPr/>
          <a:lstStyle/>
          <a:p>
            <a:endParaRPr lang="de-DE">
              <a:solidFill>
                <a:prstClr val="black">
                  <a:tint val="75000"/>
                </a:prstClr>
              </a:solidFill>
            </a:endParaRPr>
          </a:p>
        </p:txBody>
      </p:sp>
      <p:sp>
        <p:nvSpPr>
          <p:cNvPr id="7" name="Foliennummernplatzhalter 6">
            <a:extLst>
              <a:ext uri="{FF2B5EF4-FFF2-40B4-BE49-F238E27FC236}">
                <a16:creationId xmlns:a16="http://schemas.microsoft.com/office/drawing/2014/main" xmlns="" id="{5C02C186-1C57-4F01-82E4-F8E2ED7340FB}"/>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2511756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99093ABD-486F-4219-8124-9E48356D8A05}"/>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xmlns="" id="{5FF4A050-5085-4A6D-964D-630435B75CD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8A11B467-284D-4011-AF4A-803E898D01B2}"/>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04.05.2025</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xmlns="" id="{FAC69B3E-C12A-4228-BD45-DFDEE001AB50}"/>
              </a:ext>
            </a:extLst>
          </p:cNvPr>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xmlns="" id="{26382E60-9FCD-40BF-AA62-CEEF56513203}"/>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18943551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xmlns="" id="{FC6E572F-2A16-468D-BDD9-1D46DD08023D}"/>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xmlns="" id="{A6BB46D4-9347-4149-82A6-0E9C2EB81F56}"/>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891AF08F-5710-4105-82A8-022432986368}"/>
              </a:ext>
            </a:extLst>
          </p:cNvPr>
          <p:cNvSpPr>
            <a:spLocks noGrp="1"/>
          </p:cNvSpPr>
          <p:nvPr>
            <p:ph type="dt" sz="half" idx="10"/>
          </p:nvPr>
        </p:nvSpPr>
        <p:spPr/>
        <p:txBody>
          <a:bodyPr/>
          <a:lstStyle/>
          <a:p>
            <a:fld id="{C66A2B9C-A5E2-4079-BA05-23CE87696A55}" type="datetimeFigureOut">
              <a:rPr lang="de-DE" smtClean="0">
                <a:solidFill>
                  <a:prstClr val="black">
                    <a:tint val="75000"/>
                  </a:prstClr>
                </a:solidFill>
              </a:rPr>
              <a:pPr/>
              <a:t>04.05.2025</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xmlns="" id="{C8B76FDF-E828-4357-9A32-241500334742}"/>
              </a:ext>
            </a:extLst>
          </p:cNvPr>
          <p:cNvSpPr>
            <a:spLocks noGrp="1"/>
          </p:cNvSpPr>
          <p:nvPr>
            <p:ph type="ftr" sz="quarter" idx="11"/>
          </p:nvPr>
        </p:nvSpPr>
        <p:spPr/>
        <p:txBody>
          <a:bodyPr/>
          <a:lstStyle/>
          <a:p>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xmlns="" id="{60F888E8-6E83-48B9-B864-DD3E29C0700C}"/>
              </a:ext>
            </a:extLst>
          </p:cNvPr>
          <p:cNvSpPr>
            <a:spLocks noGrp="1"/>
          </p:cNvSpPr>
          <p:nvPr>
            <p:ph type="sldNum" sz="quarter" idx="12"/>
          </p:nvPr>
        </p:nvSpPr>
        <p:spPr/>
        <p:txBody>
          <a:bodyPr/>
          <a:lstStyle/>
          <a:p>
            <a:fld id="{AEB72423-BCB0-4D79-905F-9A65A1F7D12C}" type="slidenum">
              <a:rPr lang="de-DE" smtClean="0">
                <a:solidFill>
                  <a:prstClr val="black">
                    <a:tint val="75000"/>
                  </a:prstClr>
                </a:solidFill>
              </a:rPr>
              <a:pPr/>
              <a:t>‹#›</a:t>
            </a:fld>
            <a:endParaRPr lang="de-DE">
              <a:solidFill>
                <a:prstClr val="black">
                  <a:tint val="75000"/>
                </a:prstClr>
              </a:solidFill>
            </a:endParaRPr>
          </a:p>
        </p:txBody>
      </p:sp>
    </p:spTree>
    <p:extLst>
      <p:ext uri="{BB962C8B-B14F-4D97-AF65-F5344CB8AC3E}">
        <p14:creationId xmlns:p14="http://schemas.microsoft.com/office/powerpoint/2010/main" val="589221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2025/5/4</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lIns="91438" tIns="45719" rIns="91438" bIns="45719"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a:prstGeom prst="rect">
            <a:avLst/>
          </a:prstGeom>
        </p:spPr>
        <p:txBody>
          <a:bodyPr lIns="91438" tIns="45719" rIns="91438" bIns="45719"/>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2025/5/4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lIns="91438" tIns="45719" rIns="91438" bIns="45719"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lIns="91438" tIns="45719" rIns="91438" bIns="45719"/>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hasCustomPrompt="1"/>
          </p:nvPr>
        </p:nvSpPr>
        <p:spPr>
          <a:xfrm>
            <a:off x="839788" y="2057401"/>
            <a:ext cx="3932237" cy="3811588"/>
          </a:xfrm>
          <a:prstGeom prst="rect">
            <a:avLst/>
          </a:prstGeom>
        </p:spPr>
        <p:txBody>
          <a:bodyPr lIns="91438" tIns="45719" rIns="91438" bIns="45719"/>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zh-CN" altLang="en-US"/>
              <a:t>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lIns="91438" tIns="45719" rIns="91438" bIns="45719"/>
          <a:lstStyle/>
          <a:p>
            <a:fld id="{ADF8D8D1-271C-46BB-B9D3-013B96148659}" type="datetimeFigureOut">
              <a:rPr lang="zh-CN" altLang="en-US" smtClean="0"/>
              <a:t>2025/5/4</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lIns="91438" tIns="45719" rIns="91438" bIns="45719"/>
          <a:lstStyle/>
          <a:p>
            <a:fld id="{DF12BF3B-B18A-491F-9B1F-53B4ABD3F834}" type="slidenum">
              <a:rPr lang="zh-CN" altLang="en-US" smtClean="0"/>
              <a:t>‹#›</a:t>
            </a:fld>
            <a:endParaRPr lang="zh-CN" altLang="en-US"/>
          </a:p>
        </p:txBody>
      </p:sp>
    </p:spTree>
  </p:cSld>
  <p:clrMapOvr>
    <a:masterClrMapping/>
  </p:clrMapOvr>
  <p:transition spd="slow" advClick="0" advTm="2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theme" Target="../theme/theme2.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3.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2.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Click="0" advTm="2000">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763600"/>
          </a:xfrm>
          <a:prstGeom prst="rect">
            <a:avLst/>
          </a:prstGeom>
          <a:noFill/>
          <a:ln>
            <a:noFill/>
          </a:ln>
        </p:spPr>
        <p:txBody>
          <a:bodyPr spcFirstLastPara="1" wrap="square" lIns="91423" tIns="91423" rIns="91423" bIns="91423" anchor="t" anchorCtr="0">
            <a:noAutofit/>
          </a:bodyPr>
          <a:lstStyle>
            <a:lvl1pPr lvl="0">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1pPr>
            <a:lvl2pPr lvl="1">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2pPr>
            <a:lvl3pPr lvl="2">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3pPr>
            <a:lvl4pPr lvl="3">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4pPr>
            <a:lvl5pPr lvl="4">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5pPr>
            <a:lvl6pPr lvl="5">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6pPr>
            <a:lvl7pPr lvl="6">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7pPr>
            <a:lvl8pPr lvl="7">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8pPr>
            <a:lvl9pPr lvl="8">
              <a:spcBef>
                <a:spcPts val="0"/>
              </a:spcBef>
              <a:spcAft>
                <a:spcPts val="0"/>
              </a:spcAft>
              <a:buClr>
                <a:schemeClr val="dk2"/>
              </a:buClr>
              <a:buSzPts val="2800"/>
              <a:buFont typeface="Neucha"/>
              <a:buNone/>
              <a:defRPr sz="2800" b="1">
                <a:solidFill>
                  <a:schemeClr val="dk2"/>
                </a:solidFill>
                <a:latin typeface="Neucha"/>
                <a:ea typeface="Neucha"/>
                <a:cs typeface="Neucha"/>
                <a:sym typeface="Neucha"/>
              </a:defRPr>
            </a:lvl9pPr>
          </a:lstStyle>
          <a:p>
            <a:endParaRPr/>
          </a:p>
        </p:txBody>
      </p:sp>
      <p:sp>
        <p:nvSpPr>
          <p:cNvPr id="7" name="Google Shape;7;p1"/>
          <p:cNvSpPr txBox="1">
            <a:spLocks noGrp="1"/>
          </p:cNvSpPr>
          <p:nvPr>
            <p:ph type="body" idx="1"/>
          </p:nvPr>
        </p:nvSpPr>
        <p:spPr>
          <a:xfrm>
            <a:off x="950967" y="1662600"/>
            <a:ext cx="10290000" cy="4476000"/>
          </a:xfrm>
          <a:prstGeom prst="rect">
            <a:avLst/>
          </a:prstGeom>
          <a:noFill/>
          <a:ln>
            <a:noFill/>
          </a:ln>
        </p:spPr>
        <p:txBody>
          <a:bodyPr spcFirstLastPara="1" wrap="square" lIns="91423" tIns="91423" rIns="91423" bIns="91423" anchor="t" anchorCtr="0">
            <a:noAutofit/>
          </a:bodyPr>
          <a:lstStyle>
            <a:lvl1pPr marL="457200" lvl="0"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1pPr>
            <a:lvl2pPr marL="914400" lvl="1"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2pPr>
            <a:lvl3pPr marL="1371600" lvl="2"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3pPr>
            <a:lvl4pPr marL="1828800" lvl="3"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4pPr>
            <a:lvl5pPr marL="2286000" lvl="4"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5pPr>
            <a:lvl6pPr marL="2743200" lvl="5"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6pPr>
            <a:lvl7pPr marL="3200400" lvl="6"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7pPr>
            <a:lvl8pPr marL="3657600" lvl="7"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8pPr>
            <a:lvl9pPr marL="4114800" lvl="8" indent="-330200">
              <a:lnSpc>
                <a:spcPct val="100000"/>
              </a:lnSpc>
              <a:spcBef>
                <a:spcPts val="0"/>
              </a:spcBef>
              <a:spcAft>
                <a:spcPts val="0"/>
              </a:spcAft>
              <a:buClr>
                <a:schemeClr val="lt2"/>
              </a:buClr>
              <a:buSzPts val="1600"/>
              <a:buFont typeface="Antic"/>
              <a:buChar char="■"/>
              <a:defRPr sz="1600">
                <a:solidFill>
                  <a:schemeClr val="lt2"/>
                </a:solidFill>
                <a:latin typeface="Antic"/>
                <a:ea typeface="Antic"/>
                <a:cs typeface="Antic"/>
                <a:sym typeface="Antic"/>
              </a:defRPr>
            </a:lvl9pPr>
          </a:lstStyle>
          <a:p>
            <a:endParaRPr/>
          </a:p>
        </p:txBody>
      </p:sp>
    </p:spTree>
    <p:extLst>
      <p:ext uri="{BB962C8B-B14F-4D97-AF65-F5344CB8AC3E}">
        <p14:creationId xmlns:p14="http://schemas.microsoft.com/office/powerpoint/2010/main" val="2567841742"/>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80" r:id="rId11"/>
    <p:sldLayoutId id="2147483681" r:id="rId12"/>
    <p:sldLayoutId id="2147483682"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4" r:id="rId22"/>
    <p:sldLayoutId id="2147483695" r:id="rId23"/>
    <p:sldLayoutId id="2147483696" r:id="rId24"/>
    <p:sldLayoutId id="2147483697" r:id="rId25"/>
    <p:sldLayoutId id="2147483698" r:id="rId26"/>
    <p:sldLayoutId id="2147483699"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16">
            <a:alphaModFix/>
          </a:blip>
          <a:stretch>
            <a:fillRect/>
          </a:stretch>
        </p:blipFill>
        <p:spPr>
          <a:xfrm rot="5400000">
            <a:off x="2863237" y="-2438818"/>
            <a:ext cx="6465535" cy="11735635"/>
          </a:xfrm>
          <a:prstGeom prst="rect">
            <a:avLst/>
          </a:prstGeom>
          <a:noFill/>
          <a:ln>
            <a:noFill/>
          </a:ln>
        </p:spPr>
      </p:pic>
      <p:sp>
        <p:nvSpPr>
          <p:cNvPr id="7" name="Google Shape;7;p1"/>
          <p:cNvSpPr txBox="1">
            <a:spLocks noGrp="1"/>
          </p:cNvSpPr>
          <p:nvPr>
            <p:ph type="title"/>
          </p:nvPr>
        </p:nvSpPr>
        <p:spPr>
          <a:xfrm>
            <a:off x="960000" y="720000"/>
            <a:ext cx="10272000" cy="763600"/>
          </a:xfrm>
          <a:prstGeom prst="rect">
            <a:avLst/>
          </a:prstGeom>
          <a:noFill/>
          <a:ln>
            <a:noFill/>
          </a:ln>
        </p:spPr>
        <p:txBody>
          <a:bodyPr spcFirstLastPara="1" wrap="square" lIns="121894" tIns="121894" rIns="121894" bIns="121894" anchor="ctr" anchorCtr="0">
            <a:noAutofit/>
          </a:bodyPr>
          <a:lstStyle>
            <a:lvl1pPr lvl="0">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 name="Google Shape;8;p1"/>
          <p:cNvSpPr txBox="1">
            <a:spLocks noGrp="1"/>
          </p:cNvSpPr>
          <p:nvPr>
            <p:ph type="body" idx="1"/>
          </p:nvPr>
        </p:nvSpPr>
        <p:spPr>
          <a:xfrm>
            <a:off x="960000" y="1536633"/>
            <a:ext cx="10272000" cy="4555200"/>
          </a:xfrm>
          <a:prstGeom prst="rect">
            <a:avLst/>
          </a:prstGeom>
          <a:noFill/>
          <a:ln>
            <a:noFill/>
          </a:ln>
        </p:spPr>
        <p:txBody>
          <a:bodyPr spcFirstLastPara="1" wrap="square" lIns="121894" tIns="121894" rIns="121894" bIns="121894" anchor="t" anchorCtr="0">
            <a:noAutofit/>
          </a:bodyPr>
          <a:lstStyle>
            <a:lvl1pPr marL="457200" lvl="0"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00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2287338470"/>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8" r:id="rId4"/>
    <p:sldLayoutId id="2147483712" r:id="rId5"/>
    <p:sldLayoutId id="2147483713" r:id="rId6"/>
    <p:sldLayoutId id="2147483715" r:id="rId7"/>
    <p:sldLayoutId id="2147483716" r:id="rId8"/>
    <p:sldLayoutId id="2147483721" r:id="rId9"/>
    <p:sldLayoutId id="2147483723" r:id="rId10"/>
    <p:sldLayoutId id="2147483724" r:id="rId11"/>
    <p:sldLayoutId id="2147483725" r:id="rId12"/>
    <p:sldLayoutId id="214748372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xmlns="" id="{11F83165-FA93-43A4-9751-1486D3D11D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xmlns="" id="{783D13AA-F227-44A0-BF84-054507D806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xmlns="" id="{43005F64-4172-448E-A445-CF7E007C03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66A2B9C-A5E2-4079-BA05-23CE87696A55}" type="datetimeFigureOut">
              <a:rPr lang="de-DE" smtClean="0">
                <a:solidFill>
                  <a:prstClr val="black">
                    <a:tint val="75000"/>
                  </a:prstClr>
                </a:solidFill>
              </a:rPr>
              <a:pPr defTabSz="914400"/>
              <a:t>04.05.2025</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xmlns="" id="{A4C7F8B4-763A-4344-8B34-80D0148FE9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xmlns="" id="{0CE723B1-1089-410B-A2DA-AC12EB96A9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AEB72423-BCB0-4D79-905F-9A65A1F7D12C}" type="slidenum">
              <a:rPr lang="de-DE" smtClean="0">
                <a:solidFill>
                  <a:prstClr val="black">
                    <a:tint val="75000"/>
                  </a:prstClr>
                </a:solidFill>
              </a:rPr>
              <a:pPr defTabSz="914400"/>
              <a:t>‹#›</a:t>
            </a:fld>
            <a:endParaRPr lang="de-DE">
              <a:solidFill>
                <a:prstClr val="black">
                  <a:tint val="75000"/>
                </a:prstClr>
              </a:solidFill>
            </a:endParaRPr>
          </a:p>
        </p:txBody>
      </p:sp>
    </p:spTree>
    <p:extLst>
      <p:ext uri="{BB962C8B-B14F-4D97-AF65-F5344CB8AC3E}">
        <p14:creationId xmlns:p14="http://schemas.microsoft.com/office/powerpoint/2010/main" val="3941290360"/>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microsoft.com/office/2007/relationships/hdphoto" Target="../media/hdphoto1.wdp"/><Relationship Id="rId4" Type="http://schemas.openxmlformats.org/officeDocument/2006/relationships/image" Target="../media/image13.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microsoft.com/office/2007/relationships/hdphoto" Target="../media/hdphoto4.wdp"/><Relationship Id="rId3" Type="http://schemas.openxmlformats.org/officeDocument/2006/relationships/slideLayout" Target="../slideLayouts/slideLayout29.xml"/><Relationship Id="rId7" Type="http://schemas.openxmlformats.org/officeDocument/2006/relationships/image" Target="../media/image39.png"/><Relationship Id="rId12" Type="http://schemas.openxmlformats.org/officeDocument/2006/relationships/image" Target="../media/image41.png"/><Relationship Id="rId2" Type="http://schemas.microsoft.com/office/2007/relationships/media" Target="../media/media3.mp3"/><Relationship Id="rId16" Type="http://schemas.microsoft.com/office/2007/relationships/hdphoto" Target="../media/hdphoto6.wdp"/><Relationship Id="rId1" Type="http://schemas.openxmlformats.org/officeDocument/2006/relationships/audio" Target="NULL" TargetMode="Externa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19.png"/><Relationship Id="rId15" Type="http://schemas.openxmlformats.org/officeDocument/2006/relationships/image" Target="../media/image47.png"/><Relationship Id="rId10" Type="http://schemas.openxmlformats.org/officeDocument/2006/relationships/image" Target="../media/image40.png"/><Relationship Id="rId4" Type="http://schemas.openxmlformats.org/officeDocument/2006/relationships/notesSlide" Target="../notesSlides/notesSlide10.xml"/><Relationship Id="rId9" Type="http://schemas.openxmlformats.org/officeDocument/2006/relationships/image" Target="../media/image46.png"/><Relationship Id="rId1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1.wdp"/><Relationship Id="rId3" Type="http://schemas.openxmlformats.org/officeDocument/2006/relationships/slideLayout" Target="../slideLayouts/slideLayout29.xml"/><Relationship Id="rId7" Type="http://schemas.openxmlformats.org/officeDocument/2006/relationships/image" Target="../media/image46.png"/><Relationship Id="rId12" Type="http://schemas.openxmlformats.org/officeDocument/2006/relationships/image" Target="../media/image18.png"/><Relationship Id="rId2" Type="http://schemas.microsoft.com/office/2007/relationships/media" Target="../media/media3.mp3"/><Relationship Id="rId16" Type="http://schemas.microsoft.com/office/2007/relationships/hdphoto" Target="../media/hdphoto7.wdp"/><Relationship Id="rId1" Type="http://schemas.openxmlformats.org/officeDocument/2006/relationships/audio" Target="NULL" TargetMode="External"/><Relationship Id="rId6" Type="http://schemas.openxmlformats.org/officeDocument/2006/relationships/image" Target="../media/image45.png"/><Relationship Id="rId11" Type="http://schemas.microsoft.com/office/2007/relationships/hdphoto" Target="../media/hdphoto4.wdp"/><Relationship Id="rId5" Type="http://schemas.openxmlformats.org/officeDocument/2006/relationships/image" Target="../media/image39.png"/><Relationship Id="rId15" Type="http://schemas.openxmlformats.org/officeDocument/2006/relationships/image" Target="../media/image48.png"/><Relationship Id="rId10" Type="http://schemas.openxmlformats.org/officeDocument/2006/relationships/image" Target="../media/image41.png"/><Relationship Id="rId4" Type="http://schemas.openxmlformats.org/officeDocument/2006/relationships/notesSlide" Target="../notesSlides/notesSlide11.xml"/><Relationship Id="rId9" Type="http://schemas.microsoft.com/office/2007/relationships/hdphoto" Target="../media/hdphoto3.wdp"/><Relationship Id="rId14"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8.wdp"/><Relationship Id="rId3" Type="http://schemas.openxmlformats.org/officeDocument/2006/relationships/slideLayout" Target="../slideLayouts/slideLayout29.xml"/><Relationship Id="rId7" Type="http://schemas.openxmlformats.org/officeDocument/2006/relationships/image" Target="../media/image46.png"/><Relationship Id="rId12" Type="http://schemas.openxmlformats.org/officeDocument/2006/relationships/image" Target="../media/image49.png"/><Relationship Id="rId2" Type="http://schemas.microsoft.com/office/2007/relationships/media" Target="../media/media3.mp3"/><Relationship Id="rId16" Type="http://schemas.microsoft.com/office/2007/relationships/hdphoto" Target="../media/hdphoto9.wdp"/><Relationship Id="rId1" Type="http://schemas.openxmlformats.org/officeDocument/2006/relationships/audio" Target="NULL" TargetMode="External"/><Relationship Id="rId6" Type="http://schemas.openxmlformats.org/officeDocument/2006/relationships/image" Target="../media/image45.png"/><Relationship Id="rId11" Type="http://schemas.microsoft.com/office/2007/relationships/hdphoto" Target="../media/hdphoto4.wdp"/><Relationship Id="rId5" Type="http://schemas.openxmlformats.org/officeDocument/2006/relationships/image" Target="../media/image39.png"/><Relationship Id="rId15" Type="http://schemas.openxmlformats.org/officeDocument/2006/relationships/image" Target="../media/image50.png"/><Relationship Id="rId10" Type="http://schemas.openxmlformats.org/officeDocument/2006/relationships/image" Target="../media/image41.png"/><Relationship Id="rId4" Type="http://schemas.openxmlformats.org/officeDocument/2006/relationships/notesSlide" Target="../notesSlides/notesSlide12.xml"/><Relationship Id="rId9" Type="http://schemas.microsoft.com/office/2007/relationships/hdphoto" Target="../media/hdphoto3.wdp"/><Relationship Id="rId1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38.png"/><Relationship Id="rId3" Type="http://schemas.openxmlformats.org/officeDocument/2006/relationships/slideLayout" Target="../slideLayouts/slideLayout29.xml"/><Relationship Id="rId7" Type="http://schemas.openxmlformats.org/officeDocument/2006/relationships/image" Target="../media/image46.png"/><Relationship Id="rId12" Type="http://schemas.openxmlformats.org/officeDocument/2006/relationships/image" Target="../media/image51.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5.png"/><Relationship Id="rId11" Type="http://schemas.microsoft.com/office/2007/relationships/hdphoto" Target="../media/hdphoto4.wdp"/><Relationship Id="rId5" Type="http://schemas.openxmlformats.org/officeDocument/2006/relationships/image" Target="../media/image39.png"/><Relationship Id="rId15" Type="http://schemas.microsoft.com/office/2007/relationships/hdphoto" Target="../media/hdphoto9.wdp"/><Relationship Id="rId10" Type="http://schemas.openxmlformats.org/officeDocument/2006/relationships/image" Target="../media/image41.png"/><Relationship Id="rId4" Type="http://schemas.openxmlformats.org/officeDocument/2006/relationships/notesSlide" Target="../notesSlides/notesSlide13.xml"/><Relationship Id="rId9" Type="http://schemas.microsoft.com/office/2007/relationships/hdphoto" Target="../media/hdphoto3.wdp"/><Relationship Id="rId14"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54.jpeg"/><Relationship Id="rId3" Type="http://schemas.microsoft.com/office/2007/relationships/media" Target="../media/media3.mp3"/><Relationship Id="rId7" Type="http://schemas.openxmlformats.org/officeDocument/2006/relationships/image" Target="../media/image53.jpeg"/><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audio" Target="../media/audio1.wav"/><Relationship Id="rId11" Type="http://schemas.openxmlformats.org/officeDocument/2006/relationships/image" Target="../media/image38.png"/><Relationship Id="rId5" Type="http://schemas.openxmlformats.org/officeDocument/2006/relationships/notesSlide" Target="../notesSlides/notesSlide14.xml"/><Relationship Id="rId10" Type="http://schemas.openxmlformats.org/officeDocument/2006/relationships/image" Target="../media/image56.jpeg"/><Relationship Id="rId4" Type="http://schemas.openxmlformats.org/officeDocument/2006/relationships/slideLayout" Target="../slideLayouts/slideLayout54.xml"/><Relationship Id="rId9" Type="http://schemas.openxmlformats.org/officeDocument/2006/relationships/image" Target="../media/image55.jpeg"/></Relationships>
</file>

<file path=ppt/slides/_rels/slide15.xml.rels><?xml version="1.0" encoding="UTF-8" standalone="yes"?>
<Relationships xmlns="http://schemas.openxmlformats.org/package/2006/relationships"><Relationship Id="rId8" Type="http://schemas.openxmlformats.org/officeDocument/2006/relationships/image" Target="../media/image58.jpeg"/><Relationship Id="rId3" Type="http://schemas.microsoft.com/office/2007/relationships/media" Target="../media/media3.mp3"/><Relationship Id="rId7" Type="http://schemas.openxmlformats.org/officeDocument/2006/relationships/image" Target="../media/image57.jpeg"/><Relationship Id="rId2" Type="http://schemas.openxmlformats.org/officeDocument/2006/relationships/audio" Target="NULL" TargetMode="External"/><Relationship Id="rId1" Type="http://schemas.openxmlformats.org/officeDocument/2006/relationships/tags" Target="../tags/tag3.xml"/><Relationship Id="rId6" Type="http://schemas.openxmlformats.org/officeDocument/2006/relationships/audio" Target="../media/audio1.wav"/><Relationship Id="rId11" Type="http://schemas.openxmlformats.org/officeDocument/2006/relationships/image" Target="../media/image38.png"/><Relationship Id="rId5" Type="http://schemas.openxmlformats.org/officeDocument/2006/relationships/notesSlide" Target="../notesSlides/notesSlide15.xml"/><Relationship Id="rId10" Type="http://schemas.openxmlformats.org/officeDocument/2006/relationships/image" Target="../media/image60.jpeg"/><Relationship Id="rId4" Type="http://schemas.openxmlformats.org/officeDocument/2006/relationships/slideLayout" Target="../slideLayouts/slideLayout54.xml"/><Relationship Id="rId9" Type="http://schemas.openxmlformats.org/officeDocument/2006/relationships/image" Target="../media/image59.jpeg"/></Relationships>
</file>

<file path=ppt/slides/_rels/slide16.xml.rels><?xml version="1.0" encoding="UTF-8" standalone="yes"?>
<Relationships xmlns="http://schemas.openxmlformats.org/package/2006/relationships"><Relationship Id="rId8" Type="http://schemas.openxmlformats.org/officeDocument/2006/relationships/image" Target="../media/image62.jpeg"/><Relationship Id="rId3" Type="http://schemas.microsoft.com/office/2007/relationships/media" Target="../media/media3.mp3"/><Relationship Id="rId7" Type="http://schemas.openxmlformats.org/officeDocument/2006/relationships/image" Target="../media/image61.jpeg"/><Relationship Id="rId2" Type="http://schemas.openxmlformats.org/officeDocument/2006/relationships/audio" Target="NULL" TargetMode="External"/><Relationship Id="rId1" Type="http://schemas.openxmlformats.org/officeDocument/2006/relationships/tags" Target="../tags/tag4.xml"/><Relationship Id="rId6" Type="http://schemas.openxmlformats.org/officeDocument/2006/relationships/audio" Target="../media/audio1.wav"/><Relationship Id="rId11" Type="http://schemas.openxmlformats.org/officeDocument/2006/relationships/image" Target="../media/image38.png"/><Relationship Id="rId5" Type="http://schemas.openxmlformats.org/officeDocument/2006/relationships/notesSlide" Target="../notesSlides/notesSlide16.xml"/><Relationship Id="rId10" Type="http://schemas.openxmlformats.org/officeDocument/2006/relationships/image" Target="../media/image64.jpeg"/><Relationship Id="rId4" Type="http://schemas.openxmlformats.org/officeDocument/2006/relationships/slideLayout" Target="../slideLayouts/slideLayout54.xml"/><Relationship Id="rId9" Type="http://schemas.openxmlformats.org/officeDocument/2006/relationships/image" Target="../media/image63.jpeg"/></Relationships>
</file>

<file path=ppt/slides/_rels/slide17.xml.rels><?xml version="1.0" encoding="UTF-8" standalone="yes"?>
<Relationships xmlns="http://schemas.openxmlformats.org/package/2006/relationships"><Relationship Id="rId8" Type="http://schemas.openxmlformats.org/officeDocument/2006/relationships/image" Target="../media/image66.jpg"/><Relationship Id="rId3" Type="http://schemas.microsoft.com/office/2007/relationships/media" Target="../media/media3.mp3"/><Relationship Id="rId7" Type="http://schemas.openxmlformats.org/officeDocument/2006/relationships/image" Target="../media/image65.jpeg"/><Relationship Id="rId2" Type="http://schemas.openxmlformats.org/officeDocument/2006/relationships/audio" Target="NULL" TargetMode="External"/><Relationship Id="rId1" Type="http://schemas.openxmlformats.org/officeDocument/2006/relationships/tags" Target="../tags/tag5.xml"/><Relationship Id="rId6" Type="http://schemas.openxmlformats.org/officeDocument/2006/relationships/audio" Target="../media/audio1.wav"/><Relationship Id="rId11" Type="http://schemas.openxmlformats.org/officeDocument/2006/relationships/image" Target="../media/image38.png"/><Relationship Id="rId5" Type="http://schemas.openxmlformats.org/officeDocument/2006/relationships/notesSlide" Target="../notesSlides/notesSlide17.xml"/><Relationship Id="rId10" Type="http://schemas.openxmlformats.org/officeDocument/2006/relationships/image" Target="../media/image68.jpeg"/><Relationship Id="rId4" Type="http://schemas.openxmlformats.org/officeDocument/2006/relationships/slideLayout" Target="../slideLayouts/slideLayout54.xml"/><Relationship Id="rId9" Type="http://schemas.openxmlformats.org/officeDocument/2006/relationships/image" Target="../media/image67.jpg"/></Relationships>
</file>

<file path=ppt/slides/_rels/slide18.xml.rels><?xml version="1.0" encoding="UTF-8" standalone="yes"?>
<Relationships xmlns="http://schemas.openxmlformats.org/package/2006/relationships"><Relationship Id="rId8" Type="http://schemas.openxmlformats.org/officeDocument/2006/relationships/image" Target="../media/image70.jpeg"/><Relationship Id="rId3" Type="http://schemas.microsoft.com/office/2007/relationships/media" Target="../media/media3.mp3"/><Relationship Id="rId7" Type="http://schemas.openxmlformats.org/officeDocument/2006/relationships/image" Target="../media/image69.jpeg"/><Relationship Id="rId2" Type="http://schemas.openxmlformats.org/officeDocument/2006/relationships/audio" Target="NULL" TargetMode="External"/><Relationship Id="rId1" Type="http://schemas.openxmlformats.org/officeDocument/2006/relationships/tags" Target="../tags/tag6.xml"/><Relationship Id="rId6" Type="http://schemas.openxmlformats.org/officeDocument/2006/relationships/audio" Target="../media/audio1.wav"/><Relationship Id="rId11" Type="http://schemas.openxmlformats.org/officeDocument/2006/relationships/image" Target="../media/image38.png"/><Relationship Id="rId5" Type="http://schemas.openxmlformats.org/officeDocument/2006/relationships/notesSlide" Target="../notesSlides/notesSlide18.xml"/><Relationship Id="rId10" Type="http://schemas.openxmlformats.org/officeDocument/2006/relationships/image" Target="../media/image71.jpg"/><Relationship Id="rId4" Type="http://schemas.openxmlformats.org/officeDocument/2006/relationships/slideLayout" Target="../slideLayouts/slideLayout54.xml"/><Relationship Id="rId9" Type="http://schemas.openxmlformats.org/officeDocument/2006/relationships/image" Target="../media/image64.jpe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9.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2.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0.png"/><Relationship Id="rId7"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33.png"/><Relationship Id="rId4" Type="http://schemas.openxmlformats.org/officeDocument/2006/relationships/image" Target="../media/image72.png"/><Relationship Id="rId9" Type="http://schemas.openxmlformats.org/officeDocument/2006/relationships/image" Target="../media/image76.png"/></Relationships>
</file>

<file path=ppt/slides/_rels/slide2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0.png"/><Relationship Id="rId7" Type="http://schemas.openxmlformats.org/officeDocument/2006/relationships/image" Target="../media/image7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33.png"/><Relationship Id="rId4" Type="http://schemas.openxmlformats.org/officeDocument/2006/relationships/image" Target="../media/image72.png"/><Relationship Id="rId9" Type="http://schemas.openxmlformats.org/officeDocument/2006/relationships/image" Target="../media/image76.png"/></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0.png"/><Relationship Id="rId7"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3.png"/><Relationship Id="rId5" Type="http://schemas.openxmlformats.org/officeDocument/2006/relationships/image" Target="../media/image33.png"/><Relationship Id="rId4" Type="http://schemas.openxmlformats.org/officeDocument/2006/relationships/image" Target="../media/image72.png"/><Relationship Id="rId9" Type="http://schemas.openxmlformats.org/officeDocument/2006/relationships/image" Target="../media/image76.pn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23.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24.xml.rels><?xml version="1.0" encoding="UTF-8" standalone="yes"?>
<Relationships xmlns="http://schemas.openxmlformats.org/package/2006/relationships"><Relationship Id="rId8" Type="http://schemas.openxmlformats.org/officeDocument/2006/relationships/image" Target="../media/image86.svg"/><Relationship Id="rId13" Type="http://schemas.openxmlformats.org/officeDocument/2006/relationships/image" Target="../media/image84.png"/><Relationship Id="rId18" Type="http://schemas.openxmlformats.org/officeDocument/2006/relationships/image" Target="../media/image96.svg"/><Relationship Id="rId26" Type="http://schemas.openxmlformats.org/officeDocument/2006/relationships/image" Target="../media/image104.svg"/><Relationship Id="rId3" Type="http://schemas.openxmlformats.org/officeDocument/2006/relationships/image" Target="../media/image77.png"/><Relationship Id="rId21" Type="http://schemas.openxmlformats.org/officeDocument/2006/relationships/image" Target="../media/image88.png"/><Relationship Id="rId7" Type="http://schemas.openxmlformats.org/officeDocument/2006/relationships/image" Target="../media/image81.png"/><Relationship Id="rId12" Type="http://schemas.openxmlformats.org/officeDocument/2006/relationships/image" Target="../media/image90.svg"/><Relationship Id="rId17" Type="http://schemas.openxmlformats.org/officeDocument/2006/relationships/image" Target="../media/image86.png"/><Relationship Id="rId25" Type="http://schemas.openxmlformats.org/officeDocument/2006/relationships/image" Target="../media/image90.png"/><Relationship Id="rId2" Type="http://schemas.openxmlformats.org/officeDocument/2006/relationships/notesSlide" Target="../notesSlides/notesSlide24.xml"/><Relationship Id="rId16" Type="http://schemas.openxmlformats.org/officeDocument/2006/relationships/image" Target="../media/image94.svg"/><Relationship Id="rId20" Type="http://schemas.openxmlformats.org/officeDocument/2006/relationships/image" Target="../media/image98.svg"/><Relationship Id="rId1" Type="http://schemas.openxmlformats.org/officeDocument/2006/relationships/slideLayout" Target="../slideLayouts/slideLayout29.xml"/><Relationship Id="rId6" Type="http://schemas.openxmlformats.org/officeDocument/2006/relationships/image" Target="../media/image80.png"/><Relationship Id="rId11" Type="http://schemas.openxmlformats.org/officeDocument/2006/relationships/image" Target="../media/image83.png"/><Relationship Id="rId24" Type="http://schemas.openxmlformats.org/officeDocument/2006/relationships/image" Target="../media/image102.svg"/><Relationship Id="rId5" Type="http://schemas.openxmlformats.org/officeDocument/2006/relationships/image" Target="../media/image79.png"/><Relationship Id="rId15" Type="http://schemas.openxmlformats.org/officeDocument/2006/relationships/image" Target="../media/image85.png"/><Relationship Id="rId23" Type="http://schemas.openxmlformats.org/officeDocument/2006/relationships/image" Target="../media/image89.png"/><Relationship Id="rId10" Type="http://schemas.openxmlformats.org/officeDocument/2006/relationships/image" Target="../media/image88.svg"/><Relationship Id="rId19" Type="http://schemas.openxmlformats.org/officeDocument/2006/relationships/image" Target="../media/image87.png"/><Relationship Id="rId4" Type="http://schemas.openxmlformats.org/officeDocument/2006/relationships/image" Target="../media/image78.png"/><Relationship Id="rId9" Type="http://schemas.openxmlformats.org/officeDocument/2006/relationships/image" Target="../media/image82.png"/><Relationship Id="rId14" Type="http://schemas.openxmlformats.org/officeDocument/2006/relationships/image" Target="../media/image92.svg"/><Relationship Id="rId22" Type="http://schemas.openxmlformats.org/officeDocument/2006/relationships/image" Target="../media/image100.svg"/></Relationships>
</file>

<file path=ppt/slides/_rels/slide25.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96.png"/><Relationship Id="rId3" Type="http://schemas.openxmlformats.org/officeDocument/2006/relationships/image" Target="../media/image92.png"/><Relationship Id="rId7" Type="http://schemas.openxmlformats.org/officeDocument/2006/relationships/image" Target="../media/image109.svg"/><Relationship Id="rId12" Type="http://schemas.openxmlformats.org/officeDocument/2006/relationships/image" Target="../media/image113.svg"/><Relationship Id="rId2" Type="http://schemas.openxmlformats.org/officeDocument/2006/relationships/image" Target="../media/image91.png"/><Relationship Id="rId1" Type="http://schemas.openxmlformats.org/officeDocument/2006/relationships/slideLayout" Target="../slideLayouts/slideLayout54.xml"/><Relationship Id="rId6" Type="http://schemas.openxmlformats.org/officeDocument/2006/relationships/image" Target="../media/image93.png"/><Relationship Id="rId11" Type="http://schemas.openxmlformats.org/officeDocument/2006/relationships/image" Target="../media/image95.png"/><Relationship Id="rId5" Type="http://schemas.openxmlformats.org/officeDocument/2006/relationships/slide" Target="slide28.xml"/><Relationship Id="rId15" Type="http://schemas.openxmlformats.org/officeDocument/2006/relationships/slide" Target="slide27.xml"/><Relationship Id="rId10" Type="http://schemas.openxmlformats.org/officeDocument/2006/relationships/image" Target="../media/image111.svg"/><Relationship Id="rId4" Type="http://schemas.openxmlformats.org/officeDocument/2006/relationships/image" Target="../media/image107.svg"/><Relationship Id="rId9" Type="http://schemas.openxmlformats.org/officeDocument/2006/relationships/image" Target="../media/image94.png"/><Relationship Id="rId14" Type="http://schemas.openxmlformats.org/officeDocument/2006/relationships/slide" Target="slide26.xml"/></Relationships>
</file>

<file path=ppt/slides/_rels/slide26.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2.png"/><Relationship Id="rId3" Type="http://schemas.openxmlformats.org/officeDocument/2006/relationships/slideLayout" Target="../slideLayouts/slideLayout54.xml"/><Relationship Id="rId7" Type="http://schemas.openxmlformats.org/officeDocument/2006/relationships/image" Target="../media/image98.png"/><Relationship Id="rId12" Type="http://schemas.microsoft.com/office/2007/relationships/hdphoto" Target="../media/hdphoto1.wdp"/><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97.jpg"/><Relationship Id="rId11" Type="http://schemas.openxmlformats.org/officeDocument/2006/relationships/image" Target="../media/image101.png"/><Relationship Id="rId5" Type="http://schemas.openxmlformats.org/officeDocument/2006/relationships/audio" Target="../media/audio3.wav"/><Relationship Id="rId10" Type="http://schemas.openxmlformats.org/officeDocument/2006/relationships/image" Target="../media/image107.svg"/><Relationship Id="rId4" Type="http://schemas.openxmlformats.org/officeDocument/2006/relationships/audio" Target="../media/audio2.wav"/><Relationship Id="rId9" Type="http://schemas.openxmlformats.org/officeDocument/2006/relationships/image" Target="../media/image100.png"/></Relationships>
</file>

<file path=ppt/slides/_rels/slide2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slideLayout" Target="../slideLayouts/slideLayout54.xml"/><Relationship Id="rId7" Type="http://schemas.openxmlformats.org/officeDocument/2006/relationships/image" Target="../media/image99.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97.jpg"/><Relationship Id="rId11" Type="http://schemas.openxmlformats.org/officeDocument/2006/relationships/image" Target="../media/image98.png"/><Relationship Id="rId5" Type="http://schemas.openxmlformats.org/officeDocument/2006/relationships/audio" Target="../media/audio3.wav"/><Relationship Id="rId10" Type="http://schemas.microsoft.com/office/2007/relationships/hdphoto" Target="../media/hdphoto2.wdp"/><Relationship Id="rId4" Type="http://schemas.openxmlformats.org/officeDocument/2006/relationships/audio" Target="../media/audio2.wav"/><Relationship Id="rId9" Type="http://schemas.openxmlformats.org/officeDocument/2006/relationships/image" Target="../media/image103.png"/></Relationships>
</file>

<file path=ppt/slides/_rels/slide2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slideLayout" Target="../slideLayouts/slideLayout54.xml"/><Relationship Id="rId7" Type="http://schemas.openxmlformats.org/officeDocument/2006/relationships/image" Target="../media/image99.png"/><Relationship Id="rId12" Type="http://schemas.openxmlformats.org/officeDocument/2006/relationships/image" Target="../media/image98.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97.jpg"/><Relationship Id="rId11" Type="http://schemas.microsoft.com/office/2007/relationships/hdphoto" Target="../media/hdphoto8.wdp"/><Relationship Id="rId5" Type="http://schemas.openxmlformats.org/officeDocument/2006/relationships/audio" Target="../media/audio3.wav"/><Relationship Id="rId10" Type="http://schemas.openxmlformats.org/officeDocument/2006/relationships/image" Target="../media/image49.png"/><Relationship Id="rId4" Type="http://schemas.openxmlformats.org/officeDocument/2006/relationships/audio" Target="../media/audio2.wav"/><Relationship Id="rId9" Type="http://schemas.openxmlformats.org/officeDocument/2006/relationships/image" Target="../media/image109.svg"/></Relationships>
</file>

<file path=ppt/slides/_rels/slide29.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slideLayout" Target="../slideLayouts/slideLayout54.xml"/><Relationship Id="rId7" Type="http://schemas.openxmlformats.org/officeDocument/2006/relationships/image" Target="../media/image99.png"/><Relationship Id="rId12" Type="http://schemas.microsoft.com/office/2007/relationships/hdphoto" Target="../media/hdphoto10.wdp"/><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97.jpg"/><Relationship Id="rId11" Type="http://schemas.openxmlformats.org/officeDocument/2006/relationships/image" Target="../media/image106.png"/><Relationship Id="rId5" Type="http://schemas.openxmlformats.org/officeDocument/2006/relationships/audio" Target="../media/audio3.wav"/><Relationship Id="rId10" Type="http://schemas.openxmlformats.org/officeDocument/2006/relationships/image" Target="../media/image98.png"/><Relationship Id="rId4" Type="http://schemas.openxmlformats.org/officeDocument/2006/relationships/audio" Target="../media/audio2.wav"/><Relationship Id="rId9" Type="http://schemas.openxmlformats.org/officeDocument/2006/relationships/image" Target="../media/image111.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5.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8.xml"/><Relationship Id="rId16"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4.png"/><Relationship Id="rId3" Type="http://schemas.openxmlformats.org/officeDocument/2006/relationships/slideLayout" Target="../slideLayouts/slideLayout29.xml"/><Relationship Id="rId7" Type="http://schemas.openxmlformats.org/officeDocument/2006/relationships/image" Target="../media/image40.png"/><Relationship Id="rId12" Type="http://schemas.openxmlformats.org/officeDocument/2006/relationships/image" Target="../media/image43.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39.png"/><Relationship Id="rId11" Type="http://schemas.openxmlformats.org/officeDocument/2006/relationships/image" Target="../media/image42.png"/><Relationship Id="rId5" Type="http://schemas.openxmlformats.org/officeDocument/2006/relationships/image" Target="../media/image38.png"/><Relationship Id="rId10" Type="http://schemas.microsoft.com/office/2007/relationships/hdphoto" Target="../media/hdphoto4.wdp"/><Relationship Id="rId4" Type="http://schemas.openxmlformats.org/officeDocument/2006/relationships/notesSlide" Target="../notesSlides/notesSlide9.xml"/><Relationship Id="rId9" Type="http://schemas.openxmlformats.org/officeDocument/2006/relationships/image" Target="../media/image41.png"/><Relationship Id="rId1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CE4B64F5-43D7-4AF2-B3BB-2A1B444B8FC3}"/>
              </a:ext>
            </a:extLst>
          </p:cNvPr>
          <p:cNvSpPr/>
          <p:nvPr/>
        </p:nvSpPr>
        <p:spPr>
          <a:xfrm>
            <a:off x="-14176" y="-14177"/>
            <a:ext cx="12341295" cy="6858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121912" tIns="60956" rIns="121912" bIns="60956" rtlCol="0" anchor="ctr"/>
          <a:lstStyle/>
          <a:p>
            <a:pPr algn="ctr">
              <a:buClr>
                <a:srgbClr val="000000"/>
              </a:buClr>
              <a:buFont typeface="Arial"/>
              <a:buNone/>
            </a:pPr>
            <a:endParaRPr lang="en-US" kern="0">
              <a:solidFill>
                <a:srgbClr val="FFDEDE"/>
              </a:solidFill>
              <a:sym typeface="Arial"/>
            </a:endParaRPr>
          </a:p>
        </p:txBody>
      </p:sp>
      <p:pic>
        <p:nvPicPr>
          <p:cNvPr id="12" name="Picture 11">
            <a:extLst>
              <a:ext uri="{FF2B5EF4-FFF2-40B4-BE49-F238E27FC236}">
                <a16:creationId xmlns:a16="http://schemas.microsoft.com/office/drawing/2014/main" xmlns="" id="{CDD038F0-0C5E-4B42-BFC5-E840D40CED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5000"/>
          <a:stretch/>
        </p:blipFill>
        <p:spPr>
          <a:xfrm>
            <a:off x="6" y="0"/>
            <a:ext cx="823327" cy="6858000"/>
          </a:xfrm>
          <a:prstGeom prst="rect">
            <a:avLst/>
          </a:prstGeom>
        </p:spPr>
      </p:pic>
      <p:pic>
        <p:nvPicPr>
          <p:cNvPr id="13" name="Picture 12">
            <a:extLst>
              <a:ext uri="{FF2B5EF4-FFF2-40B4-BE49-F238E27FC236}">
                <a16:creationId xmlns:a16="http://schemas.microsoft.com/office/drawing/2014/main" xmlns="" id="{F11839C6-14E5-4EFB-AD41-3AF2D69429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4342" t="22022"/>
          <a:stretch/>
        </p:blipFill>
        <p:spPr>
          <a:xfrm>
            <a:off x="-14177" y="-14177"/>
            <a:ext cx="2469537" cy="2548549"/>
          </a:xfrm>
          <a:prstGeom prst="rect">
            <a:avLst/>
          </a:prstGeom>
        </p:spPr>
      </p:pic>
      <p:pic>
        <p:nvPicPr>
          <p:cNvPr id="18" name="Picture 17">
            <a:extLst>
              <a:ext uri="{FF2B5EF4-FFF2-40B4-BE49-F238E27FC236}">
                <a16:creationId xmlns:a16="http://schemas.microsoft.com/office/drawing/2014/main" xmlns="" id="{50DF7B29-1F07-499B-89C7-D69CB48FA6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665" y="208468"/>
            <a:ext cx="943195" cy="479871"/>
          </a:xfrm>
          <a:prstGeom prst="rect">
            <a:avLst/>
          </a:prstGeom>
        </p:spPr>
      </p:pic>
      <p:sp>
        <p:nvSpPr>
          <p:cNvPr id="20" name="TextBox 19">
            <a:extLst>
              <a:ext uri="{FF2B5EF4-FFF2-40B4-BE49-F238E27FC236}">
                <a16:creationId xmlns:a16="http://schemas.microsoft.com/office/drawing/2014/main" xmlns="" id="{C72AB036-80C2-4DD5-9681-3528B54E31C6}"/>
              </a:ext>
            </a:extLst>
          </p:cNvPr>
          <p:cNvSpPr txBox="1"/>
          <p:nvPr/>
        </p:nvSpPr>
        <p:spPr>
          <a:xfrm>
            <a:off x="257461" y="688339"/>
            <a:ext cx="2628957" cy="1354209"/>
          </a:xfrm>
          <a:prstGeom prst="rect">
            <a:avLst/>
          </a:prstGeom>
          <a:noFill/>
        </p:spPr>
        <p:txBody>
          <a:bodyPr wrap="square" lIns="121912" tIns="60956" rIns="121912" bIns="60956" rtlCol="0">
            <a:spAutoFit/>
          </a:bodyPr>
          <a:lstStyle/>
          <a:p>
            <a:pPr>
              <a:buClr>
                <a:srgbClr val="000000"/>
              </a:buClr>
              <a:buFont typeface="Arial"/>
              <a:buNone/>
            </a:pPr>
            <a:r>
              <a:rPr lang="en-US" sz="8000" b="1" kern="0">
                <a:solidFill>
                  <a:srgbClr val="FFDEDE"/>
                </a:solidFill>
                <a:latin typeface="Comic Sans MS" pitchFamily="66" charset="0"/>
                <a:cs typeface="Arial"/>
                <a:sym typeface="Arial"/>
              </a:rPr>
              <a:t>20</a:t>
            </a:r>
            <a:endParaRPr lang="en-US" sz="12800" b="1" kern="0" dirty="0">
              <a:solidFill>
                <a:srgbClr val="FFDEDE"/>
              </a:solidFill>
              <a:latin typeface="Comic Sans MS" pitchFamily="66" charset="0"/>
              <a:cs typeface="Arial"/>
              <a:sym typeface="Arial"/>
            </a:endParaRPr>
          </a:p>
        </p:txBody>
      </p:sp>
      <p:pic>
        <p:nvPicPr>
          <p:cNvPr id="21" name="Picture 20">
            <a:extLst>
              <a:ext uri="{FF2B5EF4-FFF2-40B4-BE49-F238E27FC236}">
                <a16:creationId xmlns:a16="http://schemas.microsoft.com/office/drawing/2014/main" xmlns="" id="{F0638187-2B24-478E-8BDE-4026A0A0C7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3254" y="2218110"/>
            <a:ext cx="7620689" cy="1059567"/>
          </a:xfrm>
          <a:prstGeom prst="rect">
            <a:avLst/>
          </a:prstGeom>
        </p:spPr>
      </p:pic>
      <p:sp>
        <p:nvSpPr>
          <p:cNvPr id="22" name="TextBox 21">
            <a:extLst>
              <a:ext uri="{FF2B5EF4-FFF2-40B4-BE49-F238E27FC236}">
                <a16:creationId xmlns:a16="http://schemas.microsoft.com/office/drawing/2014/main" xmlns="" id="{641DFD89-493E-4D14-A13B-EE5BB5F18E0C}"/>
              </a:ext>
            </a:extLst>
          </p:cNvPr>
          <p:cNvSpPr txBox="1"/>
          <p:nvPr/>
        </p:nvSpPr>
        <p:spPr>
          <a:xfrm>
            <a:off x="3238417" y="2278182"/>
            <a:ext cx="7625526" cy="692489"/>
          </a:xfrm>
          <a:prstGeom prst="rect">
            <a:avLst/>
          </a:prstGeom>
          <a:noFill/>
        </p:spPr>
        <p:txBody>
          <a:bodyPr wrap="square" lIns="121912" tIns="60956" rIns="121912" bIns="60956" rtlCol="0">
            <a:spAutoFit/>
          </a:bodyPr>
          <a:lstStyle/>
          <a:p>
            <a:pPr>
              <a:buClr>
                <a:srgbClr val="000000"/>
              </a:buClr>
              <a:buFont typeface="Arial"/>
              <a:buNone/>
            </a:pPr>
            <a:r>
              <a:rPr lang="en-US" sz="3700" b="1" kern="0">
                <a:solidFill>
                  <a:srgbClr val="FFDEDE"/>
                </a:solidFill>
                <a:latin typeface="Comic Sans MS" panose="030F0702030302020204" pitchFamily="66" charset="0"/>
                <a:cs typeface="Arial"/>
                <a:sym typeface="Arial"/>
              </a:rPr>
              <a:t>LESSON </a:t>
            </a:r>
            <a:r>
              <a:rPr lang="en-US" sz="3700" b="1" kern="0" smtClean="0">
                <a:solidFill>
                  <a:srgbClr val="FFDEDE"/>
                </a:solidFill>
                <a:latin typeface="Comic Sans MS" panose="030F0702030302020204" pitchFamily="66" charset="0"/>
                <a:cs typeface="Arial"/>
                <a:sym typeface="Arial"/>
              </a:rPr>
              <a:t>1 – ACTIVITY 1 - 3</a:t>
            </a:r>
            <a:endParaRPr lang="en-US" sz="3700" b="1" kern="0" dirty="0">
              <a:solidFill>
                <a:srgbClr val="FFDEDE"/>
              </a:solidFill>
              <a:latin typeface="Comic Sans MS" panose="030F0702030302020204" pitchFamily="66" charset="0"/>
              <a:cs typeface="Arial"/>
              <a:sym typeface="Arial"/>
            </a:endParaRPr>
          </a:p>
        </p:txBody>
      </p:sp>
      <p:sp>
        <p:nvSpPr>
          <p:cNvPr id="23" name="TextBox 22">
            <a:extLst>
              <a:ext uri="{FF2B5EF4-FFF2-40B4-BE49-F238E27FC236}">
                <a16:creationId xmlns:a16="http://schemas.microsoft.com/office/drawing/2014/main" xmlns="" id="{A54B51B9-C265-45A0-B217-028C10585EA7}"/>
              </a:ext>
            </a:extLst>
          </p:cNvPr>
          <p:cNvSpPr txBox="1"/>
          <p:nvPr/>
        </p:nvSpPr>
        <p:spPr>
          <a:xfrm>
            <a:off x="3869797" y="533036"/>
            <a:ext cx="7566705" cy="1600439"/>
          </a:xfrm>
          <a:prstGeom prst="rect">
            <a:avLst/>
          </a:prstGeom>
          <a:noFill/>
          <a:effectLst>
            <a:outerShdw blurRad="50800" dist="38100" dir="2700000" algn="tl" rotWithShape="0">
              <a:prstClr val="black">
                <a:alpha val="40000"/>
              </a:prstClr>
            </a:outerShdw>
          </a:effectLst>
        </p:spPr>
        <p:txBody>
          <a:bodyPr wrap="square" lIns="121912" tIns="60956" rIns="121912" bIns="60956" rtlCol="0">
            <a:spAutoFit/>
          </a:bodyPr>
          <a:lstStyle/>
          <a:p>
            <a:pPr>
              <a:buClr>
                <a:srgbClr val="000000"/>
              </a:buClr>
              <a:buFont typeface="Arial"/>
              <a:buNone/>
            </a:pPr>
            <a:r>
              <a:rPr lang="en-US" sz="9600" b="1" kern="0">
                <a:solidFill>
                  <a:srgbClr val="F9A128"/>
                </a:solidFill>
                <a:latin typeface="Comic Sans MS" panose="030F0702030302020204" pitchFamily="66" charset="0"/>
                <a:cs typeface="Arial"/>
                <a:sym typeface="Arial"/>
              </a:rPr>
              <a:t>At the zoo</a:t>
            </a:r>
            <a:endParaRPr lang="en-US" sz="9600" b="1" kern="0" dirty="0">
              <a:solidFill>
                <a:srgbClr val="F9A128"/>
              </a:solidFill>
              <a:latin typeface="Comic Sans MS" panose="030F0702030302020204" pitchFamily="66" charset="0"/>
              <a:cs typeface="Arial"/>
              <a:sym typeface="Arial"/>
            </a:endParaRPr>
          </a:p>
        </p:txBody>
      </p:sp>
      <p:pic>
        <p:nvPicPr>
          <p:cNvPr id="102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9943"/>
          <a:stretch/>
        </p:blipFill>
        <p:spPr bwMode="auto">
          <a:xfrm>
            <a:off x="-14176" y="5916098"/>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9943"/>
          <a:stretch/>
        </p:blipFill>
        <p:spPr bwMode="auto">
          <a:xfrm>
            <a:off x="2060839" y="5964454"/>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9943"/>
          <a:stretch/>
        </p:blipFill>
        <p:spPr bwMode="auto">
          <a:xfrm>
            <a:off x="4358183" y="5901921"/>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9943"/>
          <a:stretch/>
        </p:blipFill>
        <p:spPr bwMode="auto">
          <a:xfrm>
            <a:off x="6657923" y="5957431"/>
            <a:ext cx="2355155"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9943"/>
          <a:stretch/>
        </p:blipFill>
        <p:spPr bwMode="auto">
          <a:xfrm>
            <a:off x="8732938" y="6005787"/>
            <a:ext cx="3594181" cy="941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9"/>
          <p:cNvPicPr>
            <a:picLocks noChangeAspect="1"/>
          </p:cNvPicPr>
          <p:nvPr/>
        </p:nvPicPr>
        <p:blipFill rotWithShape="1">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t="9055" b="2750"/>
          <a:stretch/>
        </p:blipFill>
        <p:spPr>
          <a:xfrm>
            <a:off x="883262" y="2747893"/>
            <a:ext cx="3048426" cy="3982446"/>
          </a:xfrm>
          <a:prstGeom prst="rect">
            <a:avLst/>
          </a:prstGeom>
        </p:spPr>
      </p:pic>
      <p:pic>
        <p:nvPicPr>
          <p:cNvPr id="31" name="Picture 30"/>
          <p:cNvPicPr>
            <a:picLocks noChangeAspect="1"/>
          </p:cNvPicPr>
          <p:nvPr/>
        </p:nvPicPr>
        <p:blipFill>
          <a:blip r:embed="rId11">
            <a:extLst>
              <a:ext uri="{BEBA8EAE-BF5A-486C-A8C5-ECC9F3942E4B}">
                <a14:imgProps xmlns:a14="http://schemas.microsoft.com/office/drawing/2010/main">
                  <a14:imgLayer r:embed="rId12">
                    <a14:imgEffect>
                      <a14:backgroundRemoval t="10000" b="100000" l="0" r="100000">
                        <a14:foregroundMark x1="73099" y1="65938" x2="78363" y2="80000"/>
                        <a14:foregroundMark x1="21053" y1="53750" x2="15789" y2="80000"/>
                        <a14:foregroundMark x1="16374" y1="82813" x2="14035" y2="84688"/>
                      </a14:backgroundRemoval>
                    </a14:imgEffect>
                  </a14:imgLayer>
                </a14:imgProps>
              </a:ext>
              <a:ext uri="{28A0092B-C50C-407E-A947-70E740481C1C}">
                <a14:useLocalDpi xmlns:a14="http://schemas.microsoft.com/office/drawing/2010/main" val="0"/>
              </a:ext>
            </a:extLst>
          </a:blip>
          <a:stretch>
            <a:fillRect/>
          </a:stretch>
        </p:blipFill>
        <p:spPr>
          <a:xfrm flipH="1">
            <a:off x="6883245" y="3659158"/>
            <a:ext cx="5443874" cy="3395789"/>
          </a:xfrm>
          <a:prstGeom prst="rect">
            <a:avLst/>
          </a:prstGeom>
        </p:spPr>
      </p:pic>
    </p:spTree>
    <p:extLst>
      <p:ext uri="{BB962C8B-B14F-4D97-AF65-F5344CB8AC3E}">
        <p14:creationId xmlns:p14="http://schemas.microsoft.com/office/powerpoint/2010/main" val="2959590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sp>
        <p:nvSpPr>
          <p:cNvPr id="2328" name="Google Shape;2328;p68"/>
          <p:cNvSpPr/>
          <p:nvPr/>
        </p:nvSpPr>
        <p:spPr>
          <a:xfrm>
            <a:off x="5405355" y="909339"/>
            <a:ext cx="6572755" cy="432249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solidFill>
            <a:schemeClr val="accent4">
              <a:lumMod val="90000"/>
            </a:schemeClr>
          </a:solidFill>
          <a:ln>
            <a:noFill/>
          </a:ln>
        </p:spPr>
        <p:txBody>
          <a:bodyPr spcFirstLastPara="1" wrap="square" lIns="121897" tIns="121897" rIns="121897" bIns="121897" anchor="ctr" anchorCtr="0">
            <a:noAutofit/>
          </a:bodyPr>
          <a:lstStyle/>
          <a:p>
            <a:pPr>
              <a:buClr>
                <a:srgbClr val="000000"/>
              </a:buClr>
              <a:buFont typeface="Arial"/>
              <a:buNone/>
            </a:pPr>
            <a:endParaRPr kern="0">
              <a:solidFill>
                <a:srgbClr val="000000"/>
              </a:solidFill>
              <a:cs typeface="Arial"/>
              <a:sym typeface="Arial"/>
            </a:endParaRPr>
          </a:p>
        </p:txBody>
      </p:sp>
      <p:grpSp>
        <p:nvGrpSpPr>
          <p:cNvPr id="2330" name="Google Shape;2330;p68"/>
          <p:cNvGrpSpPr/>
          <p:nvPr/>
        </p:nvGrpSpPr>
        <p:grpSpPr>
          <a:xfrm>
            <a:off x="9991965" y="4861200"/>
            <a:ext cx="2234452" cy="1034888"/>
            <a:chOff x="1520151" y="1188351"/>
            <a:chExt cx="6724877" cy="3114630"/>
          </a:xfrm>
        </p:grpSpPr>
        <p:sp>
          <p:nvSpPr>
            <p:cNvPr id="2331"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2"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3"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4"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5"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6"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7"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8"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9"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0"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1"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2"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3"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4"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5"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6"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7"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8"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9"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0"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1"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2"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3"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grpSp>
      <p:pic>
        <p:nvPicPr>
          <p:cNvPr id="33" name="Picture 32"/>
          <p:cNvPicPr>
            <a:picLocks noChangeAspect="1"/>
          </p:cNvPicPr>
          <p:nvPr/>
        </p:nvPicPr>
        <p:blipFill>
          <a:blip r:embed="rId5">
            <a:extLst>
              <a:ext uri="{BEBA8EAE-BF5A-486C-A8C5-ECC9F3942E4B}">
                <a14:imgProps xmlns:a14="http://schemas.microsoft.com/office/drawing/2010/main">
                  <a14:imgLayer r:embed="rId6">
                    <a14:imgEffect>
                      <a14:backgroundRemoval t="10000" b="100000" l="0" r="100000">
                        <a14:foregroundMark x1="73099" y1="65938" x2="78363" y2="80000"/>
                        <a14:foregroundMark x1="21053" y1="53750" x2="15789" y2="80000"/>
                        <a14:foregroundMark x1="16374" y1="82813" x2="14035" y2="84688"/>
                      </a14:backgroundRemoval>
                    </a14:imgEffect>
                  </a14:imgLayer>
                </a14:imgProps>
              </a:ext>
              <a:ext uri="{28A0092B-C50C-407E-A947-70E740481C1C}">
                <a14:useLocalDpi xmlns:a14="http://schemas.microsoft.com/office/drawing/2010/main" val="0"/>
              </a:ext>
            </a:extLst>
          </a:blip>
          <a:stretch>
            <a:fillRect/>
          </a:stretch>
        </p:blipFill>
        <p:spPr>
          <a:xfrm flipH="1">
            <a:off x="5927556" y="1286337"/>
            <a:ext cx="5443874" cy="3395789"/>
          </a:xfrm>
          <a:prstGeom prst="rect">
            <a:avLst/>
          </a:prstGeom>
        </p:spPr>
      </p:pic>
      <p:grpSp>
        <p:nvGrpSpPr>
          <p:cNvPr id="7" name="Group 6"/>
          <p:cNvGrpSpPr/>
          <p:nvPr/>
        </p:nvGrpSpPr>
        <p:grpSpPr>
          <a:xfrm>
            <a:off x="85982" y="261318"/>
            <a:ext cx="5271866" cy="5606307"/>
            <a:chOff x="85982" y="261318"/>
            <a:chExt cx="5271866" cy="5606307"/>
          </a:xfrm>
        </p:grpSpPr>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b="74782"/>
            <a:stretch/>
          </p:blipFill>
          <p:spPr>
            <a:xfrm>
              <a:off x="85983" y="261318"/>
              <a:ext cx="4940429" cy="648021"/>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702713" y="3493685"/>
              <a:ext cx="1516481" cy="2206740"/>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85982" y="3496628"/>
              <a:ext cx="1766036" cy="2370997"/>
            </a:xfrm>
            <a:prstGeom prst="rect">
              <a:avLst/>
            </a:prstGeom>
          </p:spPr>
        </p:pic>
        <p:pic>
          <p:nvPicPr>
            <p:cNvPr id="2050" name="Picture 2"/>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0" b="55102" l="0" r="100000"/>
                      </a14:imgEffect>
                    </a14:imgLayer>
                  </a14:imgProps>
                </a:ext>
                <a:ext uri="{28A0092B-C50C-407E-A947-70E740481C1C}">
                  <a14:useLocalDpi xmlns:a14="http://schemas.microsoft.com/office/drawing/2010/main" val="0"/>
                </a:ext>
              </a:extLst>
            </a:blip>
            <a:srcRect b="42185"/>
            <a:stretch/>
          </p:blipFill>
          <p:spPr bwMode="auto">
            <a:xfrm>
              <a:off x="2047577" y="2721289"/>
              <a:ext cx="3310271" cy="131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7959" b="100000" l="560" r="89916"/>
                      </a14:imgEffect>
                    </a14:imgLayer>
                  </a14:imgProps>
                </a:ext>
                <a:ext uri="{28A0092B-C50C-407E-A947-70E740481C1C}">
                  <a14:useLocalDpi xmlns:a14="http://schemas.microsoft.com/office/drawing/2010/main" val="0"/>
                </a:ext>
              </a:extLst>
            </a:blip>
            <a:srcRect t="58673"/>
            <a:stretch/>
          </p:blipFill>
          <p:spPr bwMode="auto">
            <a:xfrm>
              <a:off x="85983" y="2436147"/>
              <a:ext cx="3320765" cy="941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8" name="Track 95.mp3">
            <a:hlinkClick r:id="" action="ppaction://media"/>
          </p:cNvPr>
          <p:cNvPicPr>
            <a:picLocks noChangeAspect="1"/>
          </p:cNvPicPr>
          <p:nvPr>
            <a:audioFile r:link="rId1"/>
            <p:extLst>
              <p:ext uri="{DAA4B4D4-6D71-4841-9C94-3DE7FCFB9230}">
                <p14:media xmlns:p14="http://schemas.microsoft.com/office/powerpoint/2010/main" r:embed="rId2">
                  <p14:trim st="11643.9296" end="22493.9554"/>
                </p14:media>
              </p:ext>
            </p:extLst>
          </p:nvPr>
        </p:nvPicPr>
        <p:blipFill>
          <a:blip r:embed="rId14"/>
          <a:stretch>
            <a:fillRect/>
          </a:stretch>
        </p:blipFill>
        <p:spPr>
          <a:xfrm>
            <a:off x="5073919" y="96940"/>
            <a:ext cx="890307" cy="890307"/>
          </a:xfrm>
          <a:prstGeom prst="rect">
            <a:avLst/>
          </a:prstGeom>
        </p:spPr>
      </p:pic>
      <p:pic>
        <p:nvPicPr>
          <p:cNvPr id="8" name="Picture 7"/>
          <p:cNvPicPr>
            <a:picLocks noChangeAspect="1"/>
          </p:cNvPicPr>
          <p:nvPr/>
        </p:nvPicPr>
        <p:blipFill>
          <a:blip r:embed="rId15">
            <a:extLst>
              <a:ext uri="{BEBA8EAE-BF5A-486C-A8C5-ECC9F3942E4B}">
                <a14:imgProps xmlns:a14="http://schemas.microsoft.com/office/drawing/2010/main">
                  <a14:imgLayer r:embed="rId16">
                    <a14:imgEffect>
                      <a14:backgroundRemoval t="5325" b="100000" l="0" r="100000"/>
                    </a14:imgEffect>
                  </a14:imgLayer>
                </a14:imgProps>
              </a:ext>
              <a:ext uri="{28A0092B-C50C-407E-A947-70E740481C1C}">
                <a14:useLocalDpi xmlns:a14="http://schemas.microsoft.com/office/drawing/2010/main" val="0"/>
              </a:ext>
            </a:extLst>
          </a:blip>
          <a:stretch>
            <a:fillRect/>
          </a:stretch>
        </p:blipFill>
        <p:spPr>
          <a:xfrm>
            <a:off x="7608112" y="4460354"/>
            <a:ext cx="2167240" cy="804975"/>
          </a:xfrm>
          <a:prstGeom prst="rect">
            <a:avLst/>
          </a:prstGeom>
        </p:spPr>
      </p:pic>
    </p:spTree>
    <p:extLst>
      <p:ext uri="{BB962C8B-B14F-4D97-AF65-F5344CB8AC3E}">
        <p14:creationId xmlns:p14="http://schemas.microsoft.com/office/powerpoint/2010/main" val="43626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1" presetClass="mediacall" presetSubtype="0" fill="hold" nodeType="withEffect">
                                  <p:stCondLst>
                                    <p:cond delay="0"/>
                                  </p:stCondLst>
                                  <p:childTnLst>
                                    <p:cmd type="call" cmd="playFrom(0.0)">
                                      <p:cBhvr>
                                        <p:cTn id="11" dur="2822"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3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sp>
        <p:nvSpPr>
          <p:cNvPr id="2328" name="Google Shape;2328;p68"/>
          <p:cNvSpPr/>
          <p:nvPr/>
        </p:nvSpPr>
        <p:spPr>
          <a:xfrm>
            <a:off x="5405355" y="909339"/>
            <a:ext cx="6572755" cy="432249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solidFill>
            <a:schemeClr val="accent4">
              <a:lumMod val="90000"/>
            </a:schemeClr>
          </a:solidFill>
          <a:ln>
            <a:noFill/>
          </a:ln>
        </p:spPr>
        <p:txBody>
          <a:bodyPr spcFirstLastPara="1" wrap="square" lIns="121897" tIns="121897" rIns="121897" bIns="121897" anchor="ctr" anchorCtr="0">
            <a:noAutofit/>
          </a:bodyPr>
          <a:lstStyle/>
          <a:p>
            <a:pPr>
              <a:buClr>
                <a:srgbClr val="000000"/>
              </a:buClr>
              <a:buFont typeface="Arial"/>
              <a:buNone/>
            </a:pPr>
            <a:endParaRPr kern="0">
              <a:solidFill>
                <a:srgbClr val="000000"/>
              </a:solidFill>
              <a:cs typeface="Arial"/>
              <a:sym typeface="Arial"/>
            </a:endParaRPr>
          </a:p>
        </p:txBody>
      </p:sp>
      <p:grpSp>
        <p:nvGrpSpPr>
          <p:cNvPr id="2330" name="Google Shape;2330;p68"/>
          <p:cNvGrpSpPr/>
          <p:nvPr/>
        </p:nvGrpSpPr>
        <p:grpSpPr>
          <a:xfrm>
            <a:off x="9991965" y="4861200"/>
            <a:ext cx="2234452" cy="1034888"/>
            <a:chOff x="1520151" y="1188351"/>
            <a:chExt cx="6724877" cy="3114630"/>
          </a:xfrm>
        </p:grpSpPr>
        <p:sp>
          <p:nvSpPr>
            <p:cNvPr id="2331"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2"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3"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4"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5"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6"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7"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8"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9"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0"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1"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2"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3"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4"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5"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6"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7"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8"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9"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0"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1"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2"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3"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gr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b="74782"/>
          <a:stretch/>
        </p:blipFill>
        <p:spPr>
          <a:xfrm>
            <a:off x="85983" y="261318"/>
            <a:ext cx="4940429" cy="64802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702713" y="3493685"/>
            <a:ext cx="1516481" cy="220674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5982" y="3496628"/>
            <a:ext cx="1766036" cy="2370997"/>
          </a:xfrm>
          <a:prstGeom prst="rect">
            <a:avLst/>
          </a:prstGeom>
        </p:spPr>
      </p:pic>
      <p:pic>
        <p:nvPicPr>
          <p:cNvPr id="2050"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55102" l="0" r="100000"/>
                    </a14:imgEffect>
                  </a14:imgLayer>
                </a14:imgProps>
              </a:ext>
              <a:ext uri="{28A0092B-C50C-407E-A947-70E740481C1C}">
                <a14:useLocalDpi xmlns:a14="http://schemas.microsoft.com/office/drawing/2010/main" val="0"/>
              </a:ext>
            </a:extLst>
          </a:blip>
          <a:srcRect b="42185"/>
          <a:stretch/>
        </p:blipFill>
        <p:spPr bwMode="auto">
          <a:xfrm>
            <a:off x="2047577" y="2721289"/>
            <a:ext cx="3310271" cy="131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57959" b="100000" l="560" r="89916"/>
                    </a14:imgEffect>
                  </a14:imgLayer>
                </a14:imgProps>
              </a:ext>
              <a:ext uri="{28A0092B-C50C-407E-A947-70E740481C1C}">
                <a14:useLocalDpi xmlns:a14="http://schemas.microsoft.com/office/drawing/2010/main" val="0"/>
              </a:ext>
            </a:extLst>
          </a:blip>
          <a:srcRect t="58673"/>
          <a:stretch/>
        </p:blipFill>
        <p:spPr bwMode="auto">
          <a:xfrm>
            <a:off x="85983" y="2436147"/>
            <a:ext cx="3320765" cy="941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3"/>
          <p:cNvPicPr>
            <a:picLocks noChangeAspect="1"/>
          </p:cNvPicPr>
          <p:nvPr/>
        </p:nvPicPr>
        <p:blipFill rotWithShape="1">
          <a:blip r:embed="rId12">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t="9055" b="2750"/>
          <a:stretch/>
        </p:blipFill>
        <p:spPr>
          <a:xfrm>
            <a:off x="7508371" y="1080870"/>
            <a:ext cx="3082593" cy="3336385"/>
          </a:xfrm>
          <a:prstGeom prst="rect">
            <a:avLst/>
          </a:prstGeom>
        </p:spPr>
      </p:pic>
      <p:pic>
        <p:nvPicPr>
          <p:cNvPr id="35" name="Track 95.mp3">
            <a:hlinkClick r:id="" action="ppaction://media"/>
          </p:cNvPr>
          <p:cNvPicPr>
            <a:picLocks noChangeAspect="1"/>
          </p:cNvPicPr>
          <p:nvPr>
            <a:audioFile r:link="rId1"/>
            <p:extLst>
              <p:ext uri="{DAA4B4D4-6D71-4841-9C94-3DE7FCFB9230}">
                <p14:media xmlns:p14="http://schemas.microsoft.com/office/powerpoint/2010/main" r:embed="rId2">
                  <p14:trim st="15260.6048" end="18524.4338"/>
                </p14:media>
              </p:ext>
            </p:extLst>
          </p:nvPr>
        </p:nvPicPr>
        <p:blipFill>
          <a:blip r:embed="rId14"/>
          <a:stretch>
            <a:fillRect/>
          </a:stretch>
        </p:blipFill>
        <p:spPr>
          <a:xfrm>
            <a:off x="5041000" y="79848"/>
            <a:ext cx="850204" cy="850204"/>
          </a:xfrm>
          <a:prstGeom prst="rect">
            <a:avLst/>
          </a:prstGeom>
        </p:spPr>
      </p:pic>
      <p:pic>
        <p:nvPicPr>
          <p:cNvPr id="5" name="Picture 4"/>
          <p:cNvPicPr>
            <a:picLocks noChangeAspect="1"/>
          </p:cNvPicPr>
          <p:nvPr/>
        </p:nvPicPr>
        <p:blipFill>
          <a:blip r:embed="rId15">
            <a:extLst>
              <a:ext uri="{BEBA8EAE-BF5A-486C-A8C5-ECC9F3942E4B}">
                <a14:imgProps xmlns:a14="http://schemas.microsoft.com/office/drawing/2010/main">
                  <a14:imgLayer r:embed="rId16">
                    <a14:imgEffect>
                      <a14:backgroundRemoval t="0" b="100000" l="0" r="99344"/>
                    </a14:imgEffect>
                  </a14:imgLayer>
                </a14:imgProps>
              </a:ext>
              <a:ext uri="{28A0092B-C50C-407E-A947-70E740481C1C}">
                <a14:useLocalDpi xmlns:a14="http://schemas.microsoft.com/office/drawing/2010/main" val="0"/>
              </a:ext>
            </a:extLst>
          </a:blip>
          <a:stretch>
            <a:fillRect/>
          </a:stretch>
        </p:blipFill>
        <p:spPr>
          <a:xfrm>
            <a:off x="7673402" y="4417255"/>
            <a:ext cx="2267233" cy="828507"/>
          </a:xfrm>
          <a:prstGeom prst="rect">
            <a:avLst/>
          </a:prstGeom>
        </p:spPr>
      </p:pic>
    </p:spTree>
    <p:extLst>
      <p:ext uri="{BB962C8B-B14F-4D97-AF65-F5344CB8AC3E}">
        <p14:creationId xmlns:p14="http://schemas.microsoft.com/office/powerpoint/2010/main" val="393930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1" presetClass="mediacall" presetSubtype="0" fill="hold" nodeType="withEffect">
                                  <p:stCondLst>
                                    <p:cond delay="0"/>
                                  </p:stCondLst>
                                  <p:childTnLst>
                                    <p:cmd type="call" cmd="playFrom(0.0)">
                                      <p:cBhvr>
                                        <p:cTn id="11" dur="3047"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3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sp>
        <p:nvSpPr>
          <p:cNvPr id="2328" name="Google Shape;2328;p68"/>
          <p:cNvSpPr/>
          <p:nvPr/>
        </p:nvSpPr>
        <p:spPr>
          <a:xfrm>
            <a:off x="5405355" y="909339"/>
            <a:ext cx="6572755" cy="432249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solidFill>
            <a:schemeClr val="accent4">
              <a:lumMod val="90000"/>
            </a:schemeClr>
          </a:solidFill>
          <a:ln>
            <a:noFill/>
          </a:ln>
        </p:spPr>
        <p:txBody>
          <a:bodyPr spcFirstLastPara="1" wrap="square" lIns="121897" tIns="121897" rIns="121897" bIns="121897" anchor="ctr" anchorCtr="0">
            <a:noAutofit/>
          </a:bodyPr>
          <a:lstStyle/>
          <a:p>
            <a:pPr>
              <a:buClr>
                <a:srgbClr val="000000"/>
              </a:buClr>
              <a:buFont typeface="Arial"/>
              <a:buNone/>
            </a:pPr>
            <a:endParaRPr kern="0">
              <a:solidFill>
                <a:srgbClr val="000000"/>
              </a:solidFill>
              <a:cs typeface="Arial"/>
              <a:sym typeface="Arial"/>
            </a:endParaRPr>
          </a:p>
        </p:txBody>
      </p:sp>
      <p:grpSp>
        <p:nvGrpSpPr>
          <p:cNvPr id="2330" name="Google Shape;2330;p68"/>
          <p:cNvGrpSpPr/>
          <p:nvPr/>
        </p:nvGrpSpPr>
        <p:grpSpPr>
          <a:xfrm>
            <a:off x="9991965" y="4861200"/>
            <a:ext cx="2234452" cy="1034888"/>
            <a:chOff x="1520151" y="1188351"/>
            <a:chExt cx="6724877" cy="3114630"/>
          </a:xfrm>
        </p:grpSpPr>
        <p:sp>
          <p:nvSpPr>
            <p:cNvPr id="2331"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2"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3"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4"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5"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6"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7"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8"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9"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0"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1"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2"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3"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4"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5"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6"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7"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8"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9"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0"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1"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2"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3"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gr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b="74782"/>
          <a:stretch/>
        </p:blipFill>
        <p:spPr>
          <a:xfrm>
            <a:off x="85983" y="261318"/>
            <a:ext cx="4940429" cy="64802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702713" y="3493685"/>
            <a:ext cx="1516481" cy="220674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5982" y="3496628"/>
            <a:ext cx="1766036" cy="2370997"/>
          </a:xfrm>
          <a:prstGeom prst="rect">
            <a:avLst/>
          </a:prstGeom>
        </p:spPr>
      </p:pic>
      <p:pic>
        <p:nvPicPr>
          <p:cNvPr id="2050"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55102" l="0" r="100000"/>
                    </a14:imgEffect>
                  </a14:imgLayer>
                </a14:imgProps>
              </a:ext>
              <a:ext uri="{28A0092B-C50C-407E-A947-70E740481C1C}">
                <a14:useLocalDpi xmlns:a14="http://schemas.microsoft.com/office/drawing/2010/main" val="0"/>
              </a:ext>
            </a:extLst>
          </a:blip>
          <a:srcRect b="42185"/>
          <a:stretch/>
        </p:blipFill>
        <p:spPr bwMode="auto">
          <a:xfrm>
            <a:off x="2047577" y="2721289"/>
            <a:ext cx="3310271" cy="131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57959" b="100000" l="560" r="89916"/>
                    </a14:imgEffect>
                  </a14:imgLayer>
                </a14:imgProps>
              </a:ext>
              <a:ext uri="{28A0092B-C50C-407E-A947-70E740481C1C}">
                <a14:useLocalDpi xmlns:a14="http://schemas.microsoft.com/office/drawing/2010/main" val="0"/>
              </a:ext>
            </a:extLst>
          </a:blip>
          <a:srcRect t="58673"/>
          <a:stretch/>
        </p:blipFill>
        <p:spPr bwMode="auto">
          <a:xfrm>
            <a:off x="85983" y="2436147"/>
            <a:ext cx="3320765" cy="941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201" b="100000" l="8475" r="95884"/>
                    </a14:imgEffect>
                  </a14:imgLayer>
                </a14:imgProps>
              </a:ext>
              <a:ext uri="{28A0092B-C50C-407E-A947-70E740481C1C}">
                <a14:useLocalDpi xmlns:a14="http://schemas.microsoft.com/office/drawing/2010/main" val="0"/>
              </a:ext>
            </a:extLst>
          </a:blip>
          <a:srcRect/>
          <a:stretch>
            <a:fillRect/>
          </a:stretch>
        </p:blipFill>
        <p:spPr bwMode="auto">
          <a:xfrm>
            <a:off x="7210439" y="1162721"/>
            <a:ext cx="3434334" cy="3434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Track 95.mp3">
            <a:hlinkClick r:id="" action="ppaction://media"/>
          </p:cNvPr>
          <p:cNvPicPr>
            <a:picLocks noChangeAspect="1"/>
          </p:cNvPicPr>
          <p:nvPr>
            <a:audioFile r:link="rId1"/>
            <p:extLst>
              <p:ext uri="{DAA4B4D4-6D71-4841-9C94-3DE7FCFB9230}">
                <p14:media xmlns:p14="http://schemas.microsoft.com/office/powerpoint/2010/main" r:embed="rId2">
                  <p14:trim st="18877.28" end="14907.7586"/>
                </p14:media>
              </p:ext>
            </p:extLst>
          </p:nvPr>
        </p:nvPicPr>
        <p:blipFill>
          <a:blip r:embed="rId14"/>
          <a:stretch>
            <a:fillRect/>
          </a:stretch>
        </p:blipFill>
        <p:spPr>
          <a:xfrm>
            <a:off x="5026412" y="-53159"/>
            <a:ext cx="962498" cy="962498"/>
          </a:xfrm>
          <a:prstGeom prst="rect">
            <a:avLst/>
          </a:prstGeom>
        </p:spPr>
      </p:pic>
      <p:pic>
        <p:nvPicPr>
          <p:cNvPr id="5" name="Picture 4"/>
          <p:cNvPicPr>
            <a:picLocks noChangeAspect="1"/>
          </p:cNvPicPr>
          <p:nvPr/>
        </p:nvPicPr>
        <p:blipFill rotWithShape="1">
          <a:blip r:embed="rId15">
            <a:extLst>
              <a:ext uri="{BEBA8EAE-BF5A-486C-A8C5-ECC9F3942E4B}">
                <a14:imgProps xmlns:a14="http://schemas.microsoft.com/office/drawing/2010/main">
                  <a14:imgLayer r:embed="rId16">
                    <a14:imgEffect>
                      <a14:backgroundRemoval t="0" b="100000" l="537" r="36888"/>
                    </a14:imgEffect>
                  </a14:imgLayer>
                </a14:imgProps>
              </a:ext>
              <a:ext uri="{28A0092B-C50C-407E-A947-70E740481C1C}">
                <a14:useLocalDpi xmlns:a14="http://schemas.microsoft.com/office/drawing/2010/main" val="0"/>
              </a:ext>
            </a:extLst>
          </a:blip>
          <a:srcRect r="62123"/>
          <a:stretch/>
        </p:blipFill>
        <p:spPr>
          <a:xfrm>
            <a:off x="7642209" y="4486704"/>
            <a:ext cx="2484476" cy="752275"/>
          </a:xfrm>
          <a:prstGeom prst="rect">
            <a:avLst/>
          </a:prstGeom>
        </p:spPr>
      </p:pic>
    </p:spTree>
    <p:extLst>
      <p:ext uri="{BB962C8B-B14F-4D97-AF65-F5344CB8AC3E}">
        <p14:creationId xmlns:p14="http://schemas.microsoft.com/office/powerpoint/2010/main" val="395179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500" fill="hold"/>
                                        <p:tgtEl>
                                          <p:spTgt spid="3075"/>
                                        </p:tgtEl>
                                        <p:attrNameLst>
                                          <p:attrName>ppt_w</p:attrName>
                                        </p:attrNameLst>
                                      </p:cBhvr>
                                      <p:tavLst>
                                        <p:tav tm="0">
                                          <p:val>
                                            <p:fltVal val="0"/>
                                          </p:val>
                                        </p:tav>
                                        <p:tav tm="100000">
                                          <p:val>
                                            <p:strVal val="#ppt_w"/>
                                          </p:val>
                                        </p:tav>
                                      </p:tavLst>
                                    </p:anim>
                                    <p:anim calcmode="lin" valueType="num">
                                      <p:cBhvr>
                                        <p:cTn id="8" dur="500" fill="hold"/>
                                        <p:tgtEl>
                                          <p:spTgt spid="3075"/>
                                        </p:tgtEl>
                                        <p:attrNameLst>
                                          <p:attrName>ppt_h</p:attrName>
                                        </p:attrNameLst>
                                      </p:cBhvr>
                                      <p:tavLst>
                                        <p:tav tm="0">
                                          <p:val>
                                            <p:fltVal val="0"/>
                                          </p:val>
                                        </p:tav>
                                        <p:tav tm="100000">
                                          <p:val>
                                            <p:strVal val="#ppt_h"/>
                                          </p:val>
                                        </p:tav>
                                      </p:tavLst>
                                    </p:anim>
                                    <p:animEffect transition="in" filter="fade">
                                      <p:cBhvr>
                                        <p:cTn id="9" dur="500"/>
                                        <p:tgtEl>
                                          <p:spTgt spid="3075"/>
                                        </p:tgtEl>
                                      </p:cBhvr>
                                    </p:animEffect>
                                  </p:childTnLst>
                                </p:cTn>
                              </p:par>
                              <p:par>
                                <p:cTn id="10" presetID="1" presetClass="mediacall" presetSubtype="0" fill="hold" nodeType="withEffect">
                                  <p:stCondLst>
                                    <p:cond delay="0"/>
                                  </p:stCondLst>
                                  <p:childTnLst>
                                    <p:cmd type="call" cmd="playFrom(0.0)">
                                      <p:cBhvr>
                                        <p:cTn id="11" dur="3047"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3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sp>
        <p:nvSpPr>
          <p:cNvPr id="2328" name="Google Shape;2328;p68"/>
          <p:cNvSpPr/>
          <p:nvPr/>
        </p:nvSpPr>
        <p:spPr>
          <a:xfrm>
            <a:off x="5405355" y="909339"/>
            <a:ext cx="6572755" cy="4322495"/>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solidFill>
            <a:schemeClr val="accent4">
              <a:lumMod val="90000"/>
            </a:schemeClr>
          </a:solidFill>
          <a:ln>
            <a:noFill/>
          </a:ln>
        </p:spPr>
        <p:txBody>
          <a:bodyPr spcFirstLastPara="1" wrap="square" lIns="121897" tIns="121897" rIns="121897" bIns="121897" anchor="ctr" anchorCtr="0">
            <a:noAutofit/>
          </a:bodyPr>
          <a:lstStyle/>
          <a:p>
            <a:pPr>
              <a:buClr>
                <a:srgbClr val="000000"/>
              </a:buClr>
              <a:buFont typeface="Arial"/>
              <a:buNone/>
            </a:pPr>
            <a:endParaRPr kern="0">
              <a:solidFill>
                <a:srgbClr val="000000"/>
              </a:solidFill>
              <a:cs typeface="Arial"/>
              <a:sym typeface="Arial"/>
            </a:endParaRPr>
          </a:p>
        </p:txBody>
      </p:sp>
      <p:grpSp>
        <p:nvGrpSpPr>
          <p:cNvPr id="2330" name="Google Shape;2330;p68"/>
          <p:cNvGrpSpPr/>
          <p:nvPr/>
        </p:nvGrpSpPr>
        <p:grpSpPr>
          <a:xfrm>
            <a:off x="9991965" y="4861200"/>
            <a:ext cx="2234452" cy="1034888"/>
            <a:chOff x="1520151" y="1188351"/>
            <a:chExt cx="6724877" cy="3114630"/>
          </a:xfrm>
        </p:grpSpPr>
        <p:sp>
          <p:nvSpPr>
            <p:cNvPr id="2331"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2"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3"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4"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5"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6"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7"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8"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9"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0"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1"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2"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3"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4"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5"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6"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7"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8"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9"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0"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1"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2"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3"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gr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b="74782"/>
          <a:stretch/>
        </p:blipFill>
        <p:spPr>
          <a:xfrm>
            <a:off x="85983" y="261318"/>
            <a:ext cx="4940429" cy="64802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702713" y="3493685"/>
            <a:ext cx="1516481" cy="2206740"/>
          </a:xfrm>
          <a:prstGeom prst="rect">
            <a:avLst/>
          </a:prstGeom>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5982" y="3496628"/>
            <a:ext cx="1766036" cy="2370997"/>
          </a:xfrm>
          <a:prstGeom prst="rect">
            <a:avLst/>
          </a:prstGeom>
        </p:spPr>
      </p:pic>
      <p:pic>
        <p:nvPicPr>
          <p:cNvPr id="2050" name="Picture 2"/>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0" b="55102" l="0" r="100000"/>
                    </a14:imgEffect>
                  </a14:imgLayer>
                </a14:imgProps>
              </a:ext>
              <a:ext uri="{28A0092B-C50C-407E-A947-70E740481C1C}">
                <a14:useLocalDpi xmlns:a14="http://schemas.microsoft.com/office/drawing/2010/main" val="0"/>
              </a:ext>
            </a:extLst>
          </a:blip>
          <a:srcRect b="42185"/>
          <a:stretch/>
        </p:blipFill>
        <p:spPr bwMode="auto">
          <a:xfrm>
            <a:off x="2047577" y="2721289"/>
            <a:ext cx="3310271" cy="131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57959" b="100000" l="560" r="89916"/>
                    </a14:imgEffect>
                  </a14:imgLayer>
                </a14:imgProps>
              </a:ext>
              <a:ext uri="{28A0092B-C50C-407E-A947-70E740481C1C}">
                <a14:useLocalDpi xmlns:a14="http://schemas.microsoft.com/office/drawing/2010/main" val="0"/>
              </a:ext>
            </a:extLst>
          </a:blip>
          <a:srcRect t="58673"/>
          <a:stretch/>
        </p:blipFill>
        <p:spPr bwMode="auto">
          <a:xfrm>
            <a:off x="85983" y="2436147"/>
            <a:ext cx="3320765" cy="941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13006" t="5847" r="12867" b="9029"/>
          <a:stretch/>
        </p:blipFill>
        <p:spPr bwMode="auto">
          <a:xfrm>
            <a:off x="6322659" y="1382188"/>
            <a:ext cx="4794761" cy="317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Track 95.mp3">
            <a:hlinkClick r:id="" action="ppaction://media"/>
          </p:cNvPr>
          <p:cNvPicPr>
            <a:picLocks noChangeAspect="1"/>
          </p:cNvPicPr>
          <p:nvPr>
            <a:audioFile r:link="rId1"/>
            <p:extLst>
              <p:ext uri="{DAA4B4D4-6D71-4841-9C94-3DE7FCFB9230}">
                <p14:media xmlns:p14="http://schemas.microsoft.com/office/powerpoint/2010/main" r:embed="rId2">
                  <p14:trim st="22935.0128" end="10761.8146"/>
                </p14:media>
              </p:ext>
            </p:extLst>
          </p:nvPr>
        </p:nvPicPr>
        <p:blipFill>
          <a:blip r:embed="rId13"/>
          <a:stretch>
            <a:fillRect/>
          </a:stretch>
        </p:blipFill>
        <p:spPr>
          <a:xfrm>
            <a:off x="5026412" y="-51165"/>
            <a:ext cx="1111372" cy="1111372"/>
          </a:xfrm>
          <a:prstGeom prst="rect">
            <a:avLst/>
          </a:prstGeom>
        </p:spPr>
      </p:pic>
      <p:pic>
        <p:nvPicPr>
          <p:cNvPr id="35" name="Picture 34"/>
          <p:cNvPicPr>
            <a:picLocks noChangeAspect="1"/>
          </p:cNvPicPr>
          <p:nvPr/>
        </p:nvPicPr>
        <p:blipFill rotWithShape="1">
          <a:blip r:embed="rId14">
            <a:extLst>
              <a:ext uri="{BEBA8EAE-BF5A-486C-A8C5-ECC9F3942E4B}">
                <a14:imgProps xmlns:a14="http://schemas.microsoft.com/office/drawing/2010/main">
                  <a14:imgLayer r:embed="rId15">
                    <a14:imgEffect>
                      <a14:backgroundRemoval t="0" b="98830" l="60161" r="99665"/>
                    </a14:imgEffect>
                  </a14:imgLayer>
                </a14:imgProps>
              </a:ext>
              <a:ext uri="{28A0092B-C50C-407E-A947-70E740481C1C}">
                <a14:useLocalDpi xmlns:a14="http://schemas.microsoft.com/office/drawing/2010/main" val="0"/>
              </a:ext>
            </a:extLst>
          </a:blip>
          <a:srcRect l="60255"/>
          <a:stretch/>
        </p:blipFill>
        <p:spPr>
          <a:xfrm>
            <a:off x="7427742" y="4487594"/>
            <a:ext cx="2564223" cy="801390"/>
          </a:xfrm>
          <a:prstGeom prst="rect">
            <a:avLst/>
          </a:prstGeom>
        </p:spPr>
      </p:pic>
    </p:spTree>
    <p:extLst>
      <p:ext uri="{BB962C8B-B14F-4D97-AF65-F5344CB8AC3E}">
        <p14:creationId xmlns:p14="http://schemas.microsoft.com/office/powerpoint/2010/main" val="331330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par>
                                <p:cTn id="10" presetID="1" presetClass="mediacall" presetSubtype="0" fill="hold" nodeType="withEffect">
                                  <p:stCondLst>
                                    <p:cond delay="0"/>
                                  </p:stCondLst>
                                  <p:childTnLst>
                                    <p:cmd type="call" cmd="playFrom(0.0)">
                                      <p:cBhvr>
                                        <p:cTn id="11" dur="3135"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2" fill="hold" display="0">
                  <p:stCondLst>
                    <p:cond delay="indefinite"/>
                  </p:stCondLst>
                  <p:endCondLst>
                    <p:cond evt="onStopAudio" delay="0">
                      <p:tgtEl>
                        <p:sldTgt/>
                      </p:tgtEl>
                    </p:cond>
                  </p:endCondLst>
                </p:cTn>
                <p:tgtEl>
                  <p:spTgt spid="3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3" name="Rechteck: abgerundete Ecken 22">
            <a:extLst>
              <a:ext uri="{FF2B5EF4-FFF2-40B4-BE49-F238E27FC236}">
                <a16:creationId xmlns:a16="http://schemas.microsoft.com/office/drawing/2014/main" xmlns="" id="{FE82A190-2912-4FAC-9769-92A1A6E74636}"/>
              </a:ext>
            </a:extLst>
          </p:cNvPr>
          <p:cNvSpPr/>
          <p:nvPr/>
        </p:nvSpPr>
        <p:spPr>
          <a:xfrm>
            <a:off x="2425925"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9" name="Rechteck: abgerundete Ecken 28">
            <a:extLst>
              <a:ext uri="{FF2B5EF4-FFF2-40B4-BE49-F238E27FC236}">
                <a16:creationId xmlns:a16="http://schemas.microsoft.com/office/drawing/2014/main" xmlns="" id="{7CD4A245-057C-41AE-A5E8-FF5D73C33258}"/>
              </a:ext>
            </a:extLst>
          </p:cNvPr>
          <p:cNvSpPr/>
          <p:nvPr/>
        </p:nvSpPr>
        <p:spPr>
          <a:xfrm>
            <a:off x="6169480"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5" name="Rechteck: abgerundete Ecken 24">
            <a:extLst>
              <a:ext uri="{FF2B5EF4-FFF2-40B4-BE49-F238E27FC236}">
                <a16:creationId xmlns:a16="http://schemas.microsoft.com/office/drawing/2014/main" xmlns="" id="{0F8B3427-1B49-4EF9-9BD2-1B00E5EB09C5}"/>
              </a:ext>
            </a:extLst>
          </p:cNvPr>
          <p:cNvSpPr/>
          <p:nvPr/>
        </p:nvSpPr>
        <p:spPr>
          <a:xfrm>
            <a:off x="2425925"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7" name="Rechteck: abgerundete Ecken 26">
            <a:extLst>
              <a:ext uri="{FF2B5EF4-FFF2-40B4-BE49-F238E27FC236}">
                <a16:creationId xmlns:a16="http://schemas.microsoft.com/office/drawing/2014/main" xmlns="" id="{C990AC40-7F4B-491D-9FC1-9574BF3679BE}"/>
              </a:ext>
            </a:extLst>
          </p:cNvPr>
          <p:cNvSpPr/>
          <p:nvPr/>
        </p:nvSpPr>
        <p:spPr>
          <a:xfrm>
            <a:off x="6176966"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pic>
        <p:nvPicPr>
          <p:cNvPr id="19" name="cat">
            <a:extLst>
              <a:ext uri="{FF2B5EF4-FFF2-40B4-BE49-F238E27FC236}">
                <a16:creationId xmlns:a16="http://schemas.microsoft.com/office/drawing/2014/main" xmlns="" id="{A28D7B27-38EC-442B-B884-698F5943C6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4418" y="4054815"/>
            <a:ext cx="3350356" cy="2251172"/>
          </a:xfrm>
          <a:prstGeom prst="roundRect">
            <a:avLst/>
          </a:prstGeom>
        </p:spPr>
      </p:pic>
      <p:pic>
        <p:nvPicPr>
          <p:cNvPr id="21" name="turtle">
            <a:extLst>
              <a:ext uri="{FF2B5EF4-FFF2-40B4-BE49-F238E27FC236}">
                <a16:creationId xmlns:a16="http://schemas.microsoft.com/office/drawing/2014/main" xmlns="" id="{0E30DA42-77BB-4543-A4D8-31AB6A3B9B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89097" y="4054815"/>
            <a:ext cx="3338402" cy="2251172"/>
          </a:xfrm>
          <a:prstGeom prst="roundRect">
            <a:avLst/>
          </a:prstGeom>
        </p:spPr>
      </p:pic>
      <p:pic>
        <p:nvPicPr>
          <p:cNvPr id="5" name="shark">
            <a:extLst>
              <a:ext uri="{FF2B5EF4-FFF2-40B4-BE49-F238E27FC236}">
                <a16:creationId xmlns:a16="http://schemas.microsoft.com/office/drawing/2014/main" xmlns="" id="{FB3D78BD-2D62-49C4-AA32-0D2388C310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0652" y="1441202"/>
            <a:ext cx="3374122" cy="2234808"/>
          </a:xfrm>
          <a:prstGeom prst="roundRect">
            <a:avLst/>
          </a:prstGeom>
        </p:spPr>
      </p:pic>
      <p:pic>
        <p:nvPicPr>
          <p:cNvPr id="15" name="dolphin">
            <a:extLst>
              <a:ext uri="{FF2B5EF4-FFF2-40B4-BE49-F238E27FC236}">
                <a16:creationId xmlns:a16="http://schemas.microsoft.com/office/drawing/2014/main" xmlns="" id="{7CB79439-6A75-48EE-A8EB-150F1830823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89096" y="1430384"/>
            <a:ext cx="3338403" cy="2256444"/>
          </a:xfrm>
          <a:prstGeom prst="roundRect">
            <a:avLst/>
          </a:prstGeom>
        </p:spPr>
      </p:pic>
      <p:sp>
        <p:nvSpPr>
          <p:cNvPr id="2" name="#sl-pollquestion()">
            <a:extLst>
              <a:ext uri="{FF2B5EF4-FFF2-40B4-BE49-F238E27FC236}">
                <a16:creationId xmlns:a16="http://schemas.microsoft.com/office/drawing/2014/main" xmlns="" id="{5E0B99BD-71F2-44F0-9F2D-4BA13BD08AA9}"/>
              </a:ext>
            </a:extLst>
          </p:cNvPr>
          <p:cNvSpPr>
            <a:spLocks noGrp="1"/>
          </p:cNvSpPr>
          <p:nvPr>
            <p:ph type="title"/>
          </p:nvPr>
        </p:nvSpPr>
        <p:spPr>
          <a:xfrm>
            <a:off x="1" y="1"/>
            <a:ext cx="12192000" cy="1224261"/>
          </a:xfrm>
        </p:spPr>
        <p:txBody>
          <a:bodyPr>
            <a:normAutofit/>
          </a:bodyPr>
          <a:lstStyle/>
          <a:p>
            <a:pPr algn="ctr"/>
            <a:r>
              <a:rPr lang="en-US" b="1" dirty="0">
                <a:solidFill>
                  <a:schemeClr val="bg1"/>
                </a:solidFill>
                <a:latin typeface="Adobe Fan Heiti Std B" panose="020B0700000000000000" pitchFamily="34" charset="-128"/>
                <a:ea typeface="Adobe Fan Heiti Std B" panose="020B0700000000000000" pitchFamily="34" charset="-128"/>
              </a:rPr>
              <a:t>Listen and choose.</a:t>
            </a:r>
            <a:endParaRPr lang="de-DE" b="1" dirty="0">
              <a:solidFill>
                <a:schemeClr val="bg1"/>
              </a:solidFill>
              <a:latin typeface="Adobe Fan Heiti Std B" panose="020B0700000000000000" pitchFamily="34" charset="-128"/>
              <a:ea typeface="Adobe Fan Heiti Std B" panose="020B0700000000000000" pitchFamily="34" charset="-128"/>
            </a:endParaRPr>
          </a:p>
        </p:txBody>
      </p:sp>
      <p:sp>
        <p:nvSpPr>
          <p:cNvPr id="3" name="#sl-pollanswer(0)">
            <a:extLst>
              <a:ext uri="{FF2B5EF4-FFF2-40B4-BE49-F238E27FC236}">
                <a16:creationId xmlns:a16="http://schemas.microsoft.com/office/drawing/2014/main" xmlns="" id="{1E879659-6B6F-419A-BB30-09BCA7C6B1B6}"/>
              </a:ext>
            </a:extLst>
          </p:cNvPr>
          <p:cNvSpPr txBox="1"/>
          <p:nvPr/>
        </p:nvSpPr>
        <p:spPr>
          <a:xfrm>
            <a:off x="2625243" y="3069846"/>
            <a:ext cx="3374122" cy="707886"/>
          </a:xfrm>
          <a:prstGeom prst="rect">
            <a:avLst/>
          </a:prstGeom>
          <a:noFill/>
        </p:spPr>
        <p:txBody>
          <a:bodyPr wrap="square" rtlCol="0" anchor="ctr">
            <a:spAutoFit/>
          </a:bodyPr>
          <a:lstStyle/>
          <a:p>
            <a:pPr algn="ctr" defTabSz="914400">
              <a:defRPr/>
            </a:pPr>
            <a:r>
              <a:rPr lang="en-US" sz="4000" b="1">
                <a:solidFill>
                  <a:prstClr val="white"/>
                </a:solidFill>
              </a:rPr>
              <a:t>A</a:t>
            </a:r>
            <a:endParaRPr lang="de-DE" sz="4000" b="1">
              <a:solidFill>
                <a:prstClr val="white"/>
              </a:solidFill>
            </a:endParaRPr>
          </a:p>
        </p:txBody>
      </p:sp>
      <p:sp>
        <p:nvSpPr>
          <p:cNvPr id="8" name="#sl-pollanswer(1)">
            <a:extLst>
              <a:ext uri="{FF2B5EF4-FFF2-40B4-BE49-F238E27FC236}">
                <a16:creationId xmlns:a16="http://schemas.microsoft.com/office/drawing/2014/main" xmlns="" id="{C75810A3-80FD-4B80-A268-CE167EE1C993}"/>
              </a:ext>
            </a:extLst>
          </p:cNvPr>
          <p:cNvSpPr txBox="1"/>
          <p:nvPr/>
        </p:nvSpPr>
        <p:spPr>
          <a:xfrm>
            <a:off x="6304417" y="3025341"/>
            <a:ext cx="3374122" cy="707886"/>
          </a:xfrm>
          <a:prstGeom prst="rect">
            <a:avLst/>
          </a:prstGeom>
          <a:noFill/>
        </p:spPr>
        <p:txBody>
          <a:bodyPr wrap="square" rtlCol="0" anchor="ctr">
            <a:spAutoFit/>
          </a:bodyPr>
          <a:lstStyle/>
          <a:p>
            <a:pPr algn="ctr" defTabSz="914400">
              <a:defRPr/>
            </a:pPr>
            <a:r>
              <a:rPr lang="de-AT" sz="4000" b="1">
                <a:solidFill>
                  <a:prstClr val="white"/>
                </a:solidFill>
              </a:rPr>
              <a:t>B</a:t>
            </a:r>
            <a:endParaRPr lang="de-DE" sz="4000" b="1">
              <a:solidFill>
                <a:prstClr val="white"/>
              </a:solidFill>
            </a:endParaRPr>
          </a:p>
        </p:txBody>
      </p:sp>
      <p:sp>
        <p:nvSpPr>
          <p:cNvPr id="9" name="#sl-pollanswer(2)">
            <a:extLst>
              <a:ext uri="{FF2B5EF4-FFF2-40B4-BE49-F238E27FC236}">
                <a16:creationId xmlns:a16="http://schemas.microsoft.com/office/drawing/2014/main" xmlns="" id="{2F30B244-3C34-490A-894A-AA544897B754}"/>
              </a:ext>
            </a:extLst>
          </p:cNvPr>
          <p:cNvSpPr txBox="1"/>
          <p:nvPr/>
        </p:nvSpPr>
        <p:spPr>
          <a:xfrm>
            <a:off x="2589096" y="5690898"/>
            <a:ext cx="3374122" cy="707886"/>
          </a:xfrm>
          <a:prstGeom prst="rect">
            <a:avLst/>
          </a:prstGeom>
          <a:noFill/>
        </p:spPr>
        <p:txBody>
          <a:bodyPr wrap="square" rtlCol="0" anchor="ctr">
            <a:spAutoFit/>
          </a:bodyPr>
          <a:lstStyle/>
          <a:p>
            <a:pPr algn="ctr" defTabSz="914400">
              <a:defRPr/>
            </a:pPr>
            <a:r>
              <a:rPr lang="en-US" sz="4000" b="1">
                <a:solidFill>
                  <a:prstClr val="white"/>
                </a:solidFill>
              </a:rPr>
              <a:t>C</a:t>
            </a:r>
            <a:endParaRPr lang="de-DE" sz="4000" b="1">
              <a:solidFill>
                <a:prstClr val="white"/>
              </a:solidFill>
            </a:endParaRPr>
          </a:p>
        </p:txBody>
      </p:sp>
      <p:sp>
        <p:nvSpPr>
          <p:cNvPr id="10" name="#sl-pollanswer(3)">
            <a:extLst>
              <a:ext uri="{FF2B5EF4-FFF2-40B4-BE49-F238E27FC236}">
                <a16:creationId xmlns:a16="http://schemas.microsoft.com/office/drawing/2014/main" xmlns="" id="{ECFDE341-F847-41D5-AD93-8700051679F1}"/>
              </a:ext>
            </a:extLst>
          </p:cNvPr>
          <p:cNvSpPr txBox="1"/>
          <p:nvPr/>
        </p:nvSpPr>
        <p:spPr>
          <a:xfrm>
            <a:off x="6345459" y="5690898"/>
            <a:ext cx="3374122" cy="707886"/>
          </a:xfrm>
          <a:prstGeom prst="rect">
            <a:avLst/>
          </a:prstGeom>
          <a:noFill/>
        </p:spPr>
        <p:txBody>
          <a:bodyPr wrap="square" rtlCol="0" anchor="ctr">
            <a:spAutoFit/>
          </a:bodyPr>
          <a:lstStyle/>
          <a:p>
            <a:pPr algn="ctr" defTabSz="914400">
              <a:defRPr/>
            </a:pPr>
            <a:r>
              <a:rPr lang="de-AT" sz="4000" b="1">
                <a:solidFill>
                  <a:prstClr val="white"/>
                </a:solidFill>
              </a:rPr>
              <a:t>D</a:t>
            </a:r>
            <a:endParaRPr lang="de-DE" sz="4000" b="1">
              <a:solidFill>
                <a:prstClr val="white"/>
              </a:solidFill>
            </a:endParaRPr>
          </a:p>
        </p:txBody>
      </p:sp>
      <p:pic>
        <p:nvPicPr>
          <p:cNvPr id="17" name="Track 95.mp3">
            <a:hlinkClick r:id="" action="ppaction://media"/>
          </p:cNvPr>
          <p:cNvPicPr>
            <a:picLocks noChangeAspect="1"/>
          </p:cNvPicPr>
          <p:nvPr>
            <a:audioFile r:link="rId2"/>
            <p:extLst>
              <p:ext uri="{DAA4B4D4-6D71-4841-9C94-3DE7FCFB9230}">
                <p14:media xmlns:p14="http://schemas.microsoft.com/office/powerpoint/2010/main" r:embed="rId3">
                  <p14:trim st="12878.892" end="22493.9554"/>
                </p14:media>
              </p:ext>
            </p:extLst>
          </p:nvPr>
        </p:nvPicPr>
        <p:blipFill>
          <a:blip r:embed="rId11"/>
          <a:stretch>
            <a:fillRect/>
          </a:stretch>
        </p:blipFill>
        <p:spPr>
          <a:xfrm>
            <a:off x="-1209368" y="1806606"/>
            <a:ext cx="942213" cy="942213"/>
          </a:xfrm>
          <a:prstGeom prst="rect">
            <a:avLst/>
          </a:prstGeom>
        </p:spPr>
      </p:pic>
    </p:spTree>
    <p:custDataLst>
      <p:tags r:id="rId1"/>
    </p:custDataLst>
    <p:extLst>
      <p:ext uri="{BB962C8B-B14F-4D97-AF65-F5344CB8AC3E}">
        <p14:creationId xmlns:p14="http://schemas.microsoft.com/office/powerpoint/2010/main" val="144721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par>
                          <p:cTn id="65" fill="hold">
                            <p:stCondLst>
                              <p:cond delay="500"/>
                            </p:stCondLst>
                            <p:childTnLst>
                              <p:par>
                                <p:cTn id="66" presetID="1" presetClass="mediacall" presetSubtype="0" fill="hold" nodeType="afterEffect">
                                  <p:stCondLst>
                                    <p:cond delay="0"/>
                                  </p:stCondLst>
                                  <p:childTnLst>
                                    <p:cmd type="call" cmd="playFrom(0.0)">
                                      <p:cBhvr>
                                        <p:cTn id="67" dur="1587"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8" fill="hold" display="0">
                  <p:stCondLst>
                    <p:cond delay="indefinite"/>
                  </p:stCondLst>
                  <p:endCondLst>
                    <p:cond evt="onStopAudio" delay="0">
                      <p:tgtEl>
                        <p:sldTgt/>
                      </p:tgtEl>
                    </p:cond>
                  </p:endCondLst>
                </p:cTn>
                <p:tgtEl>
                  <p:spTgt spid="17"/>
                </p:tgtEl>
              </p:cMediaNode>
            </p:audio>
            <p:seq concurrent="1" nextAc="seek">
              <p:cTn id="69" restart="whenNotActive" fill="hold" evtFilter="cancelBubble" nodeType="interactiveSeq">
                <p:stCondLst>
                  <p:cond evt="onClick" delay="0">
                    <p:tgtEl>
                      <p:spTgt spid="19"/>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repeatCount="3000" fill="hold" grpId="1" nodeType="clickEffect">
                                  <p:stCondLst>
                                    <p:cond delay="0"/>
                                  </p:stCondLst>
                                  <p:childTnLst>
                                    <p:animEffect transition="out" filter="fade">
                                      <p:cBhvr>
                                        <p:cTn id="73" dur="500" tmFilter="0, 0; .2, .5; .8, .5; 1, 0"/>
                                        <p:tgtEl>
                                          <p:spTgt spid="27"/>
                                        </p:tgtEl>
                                      </p:cBhvr>
                                    </p:animEffect>
                                    <p:animScale>
                                      <p:cBhvr>
                                        <p:cTn id="74" dur="250" autoRev="1" fill="hold"/>
                                        <p:tgtEl>
                                          <p:spTgt spid="27"/>
                                        </p:tgtEl>
                                      </p:cBhvr>
                                      <p:by x="105000" y="105000"/>
                                    </p:animScale>
                                  </p:childTnLst>
                                  <p:subTnLst>
                                    <p:audio>
                                      <p:cMediaNode>
                                        <p:cTn display="0" masterRel="sameClick">
                                          <p:stCondLst>
                                            <p:cond evt="begin" delay="0">
                                              <p:tn val="72"/>
                                            </p:cond>
                                          </p:stCondLst>
                                          <p:endCondLst>
                                            <p:cond evt="onStopAudio" delay="0">
                                              <p:tgtEl>
                                                <p:sldTgt/>
                                              </p:tgtEl>
                                            </p:cond>
                                          </p:endCondLst>
                                        </p:cTn>
                                        <p:tgtEl>
                                          <p:sndTgt r:embed="rId6" name="mixkit-positive-notification-951.wav"/>
                                        </p:tgtEl>
                                      </p:cMediaNode>
                                    </p:audio>
                                  </p:subTnLst>
                                </p:cTn>
                              </p:par>
                              <p:par>
                                <p:cTn id="75" presetID="26" presetClass="emph" presetSubtype="0" repeatCount="3000" fill="hold" nodeType="withEffect">
                                  <p:stCondLst>
                                    <p:cond delay="0"/>
                                  </p:stCondLst>
                                  <p:childTnLst>
                                    <p:animEffect transition="out" filter="fade">
                                      <p:cBhvr>
                                        <p:cTn id="76" dur="500" tmFilter="0, 0; .2, .5; .8, .5; 1, 0"/>
                                        <p:tgtEl>
                                          <p:spTgt spid="19"/>
                                        </p:tgtEl>
                                      </p:cBhvr>
                                    </p:animEffect>
                                    <p:animScale>
                                      <p:cBhvr>
                                        <p:cTn id="77" dur="250" autoRev="1" fill="hold"/>
                                        <p:tgtEl>
                                          <p:spTgt spid="19"/>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6" name="mixkit-positive-notification-951.wav"/>
                                        </p:tgtEl>
                                      </p:cMediaNode>
                                    </p:audio>
                                  </p:subTnLst>
                                </p:cTn>
                              </p:par>
                              <p:par>
                                <p:cTn id="78" presetID="26" presetClass="emph" presetSubtype="0" repeatCount="3000" fill="hold" grpId="1" nodeType="withEffect">
                                  <p:stCondLst>
                                    <p:cond delay="0"/>
                                  </p:stCondLst>
                                  <p:childTnLst>
                                    <p:animEffect transition="out" filter="fade">
                                      <p:cBhvr>
                                        <p:cTn id="79" dur="500" tmFilter="0, 0; .2, .5; .8, .5; 1, 0"/>
                                        <p:tgtEl>
                                          <p:spTgt spid="10"/>
                                        </p:tgtEl>
                                      </p:cBhvr>
                                    </p:animEffect>
                                    <p:animScale>
                                      <p:cBhvr>
                                        <p:cTn id="80" dur="250" autoRev="1" fill="hold"/>
                                        <p:tgtEl>
                                          <p:spTgt spid="10"/>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6" name="mixkit-positive-notification-951.wav"/>
                                        </p:tgtEl>
                                      </p:cMediaNode>
                                    </p:audio>
                                  </p:subTnLst>
                                </p:cTn>
                              </p:par>
                            </p:childTnLst>
                          </p:cTn>
                        </p:par>
                      </p:childTnLst>
                    </p:cTn>
                  </p:par>
                </p:childTnLst>
              </p:cTn>
              <p:nextCondLst>
                <p:cond evt="onClick" delay="0">
                  <p:tgtEl>
                    <p:spTgt spid="19"/>
                  </p:tgtEl>
                </p:cond>
              </p:nextCondLst>
            </p:seq>
          </p:childTnLst>
        </p:cTn>
      </p:par>
    </p:tnLst>
    <p:bldLst>
      <p:bldP spid="23" grpId="0" animBg="1"/>
      <p:bldP spid="29" grpId="0" animBg="1"/>
      <p:bldP spid="25" grpId="0" animBg="1"/>
      <p:bldP spid="27" grpId="0" animBg="1"/>
      <p:bldP spid="27" grpId="1" animBg="1"/>
      <p:bldP spid="3" grpId="0"/>
      <p:bldP spid="8" grpId="0"/>
      <p:bldP spid="9" grpId="0"/>
      <p:bldP spid="10" grpId="0"/>
      <p:bldP spid="10"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3" name="Rechteck: abgerundete Ecken 22">
            <a:extLst>
              <a:ext uri="{FF2B5EF4-FFF2-40B4-BE49-F238E27FC236}">
                <a16:creationId xmlns:a16="http://schemas.microsoft.com/office/drawing/2014/main" xmlns="" id="{FE82A190-2912-4FAC-9769-92A1A6E74636}"/>
              </a:ext>
            </a:extLst>
          </p:cNvPr>
          <p:cNvSpPr/>
          <p:nvPr/>
        </p:nvSpPr>
        <p:spPr>
          <a:xfrm>
            <a:off x="2425925"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9" name="Rechteck: abgerundete Ecken 28">
            <a:extLst>
              <a:ext uri="{FF2B5EF4-FFF2-40B4-BE49-F238E27FC236}">
                <a16:creationId xmlns:a16="http://schemas.microsoft.com/office/drawing/2014/main" xmlns="" id="{7CD4A245-057C-41AE-A5E8-FF5D73C33258}"/>
              </a:ext>
            </a:extLst>
          </p:cNvPr>
          <p:cNvSpPr/>
          <p:nvPr/>
        </p:nvSpPr>
        <p:spPr>
          <a:xfrm>
            <a:off x="6169480"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5" name="Rechteck: abgerundete Ecken 24">
            <a:extLst>
              <a:ext uri="{FF2B5EF4-FFF2-40B4-BE49-F238E27FC236}">
                <a16:creationId xmlns:a16="http://schemas.microsoft.com/office/drawing/2014/main" xmlns="" id="{0F8B3427-1B49-4EF9-9BD2-1B00E5EB09C5}"/>
              </a:ext>
            </a:extLst>
          </p:cNvPr>
          <p:cNvSpPr/>
          <p:nvPr/>
        </p:nvSpPr>
        <p:spPr>
          <a:xfrm>
            <a:off x="2425925"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7" name="Rechteck: abgerundete Ecken 26">
            <a:extLst>
              <a:ext uri="{FF2B5EF4-FFF2-40B4-BE49-F238E27FC236}">
                <a16:creationId xmlns:a16="http://schemas.microsoft.com/office/drawing/2014/main" xmlns="" id="{C990AC40-7F4B-491D-9FC1-9574BF3679BE}"/>
              </a:ext>
            </a:extLst>
          </p:cNvPr>
          <p:cNvSpPr/>
          <p:nvPr/>
        </p:nvSpPr>
        <p:spPr>
          <a:xfrm>
            <a:off x="6176966"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pic>
        <p:nvPicPr>
          <p:cNvPr id="19" name="cat">
            <a:extLst>
              <a:ext uri="{FF2B5EF4-FFF2-40B4-BE49-F238E27FC236}">
                <a16:creationId xmlns:a16="http://schemas.microsoft.com/office/drawing/2014/main" xmlns="" id="{A28D7B27-38EC-442B-B884-698F5943C6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6932" y="4061676"/>
            <a:ext cx="3374122" cy="2237449"/>
          </a:xfrm>
          <a:prstGeom prst="roundRect">
            <a:avLst/>
          </a:prstGeom>
        </p:spPr>
      </p:pic>
      <p:pic>
        <p:nvPicPr>
          <p:cNvPr id="21" name="turtle">
            <a:extLst>
              <a:ext uri="{FF2B5EF4-FFF2-40B4-BE49-F238E27FC236}">
                <a16:creationId xmlns:a16="http://schemas.microsoft.com/office/drawing/2014/main" xmlns="" id="{0E30DA42-77BB-4543-A4D8-31AB6A3B9B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3377" y="4061676"/>
            <a:ext cx="3374122" cy="2237449"/>
          </a:xfrm>
          <a:prstGeom prst="roundRect">
            <a:avLst/>
          </a:prstGeom>
        </p:spPr>
      </p:pic>
      <p:pic>
        <p:nvPicPr>
          <p:cNvPr id="5" name="shark">
            <a:extLst>
              <a:ext uri="{FF2B5EF4-FFF2-40B4-BE49-F238E27FC236}">
                <a16:creationId xmlns:a16="http://schemas.microsoft.com/office/drawing/2014/main" xmlns="" id="{FB3D78BD-2D62-49C4-AA32-0D2388C310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0652" y="1430384"/>
            <a:ext cx="3374122" cy="2256444"/>
          </a:xfrm>
          <a:prstGeom prst="roundRect">
            <a:avLst/>
          </a:prstGeom>
        </p:spPr>
      </p:pic>
      <p:pic>
        <p:nvPicPr>
          <p:cNvPr id="15" name="dolphin">
            <a:extLst>
              <a:ext uri="{FF2B5EF4-FFF2-40B4-BE49-F238E27FC236}">
                <a16:creationId xmlns:a16="http://schemas.microsoft.com/office/drawing/2014/main" xmlns="" id="{7CB79439-6A75-48EE-A8EB-150F1830823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3377" y="1430384"/>
            <a:ext cx="3374122" cy="2256444"/>
          </a:xfrm>
          <a:prstGeom prst="roundRect">
            <a:avLst/>
          </a:prstGeom>
        </p:spPr>
      </p:pic>
      <p:sp>
        <p:nvSpPr>
          <p:cNvPr id="2" name="#sl-pollquestion()">
            <a:extLst>
              <a:ext uri="{FF2B5EF4-FFF2-40B4-BE49-F238E27FC236}">
                <a16:creationId xmlns:a16="http://schemas.microsoft.com/office/drawing/2014/main" xmlns="" id="{5E0B99BD-71F2-44F0-9F2D-4BA13BD08AA9}"/>
              </a:ext>
            </a:extLst>
          </p:cNvPr>
          <p:cNvSpPr>
            <a:spLocks noGrp="1"/>
          </p:cNvSpPr>
          <p:nvPr>
            <p:ph type="title"/>
          </p:nvPr>
        </p:nvSpPr>
        <p:spPr>
          <a:xfrm>
            <a:off x="1" y="1"/>
            <a:ext cx="12192000" cy="1224261"/>
          </a:xfrm>
        </p:spPr>
        <p:txBody>
          <a:bodyPr>
            <a:normAutofit/>
          </a:bodyPr>
          <a:lstStyle/>
          <a:p>
            <a:pPr algn="ctr"/>
            <a:r>
              <a:rPr lang="en-US" b="1" dirty="0">
                <a:solidFill>
                  <a:schemeClr val="bg1"/>
                </a:solidFill>
                <a:latin typeface="Adobe Fan Heiti Std B" panose="020B0700000000000000" pitchFamily="34" charset="-128"/>
                <a:ea typeface="Adobe Fan Heiti Std B" panose="020B0700000000000000" pitchFamily="34" charset="-128"/>
              </a:rPr>
              <a:t>Listen and choose.</a:t>
            </a:r>
            <a:endParaRPr lang="de-DE" b="1" dirty="0">
              <a:solidFill>
                <a:schemeClr val="bg1"/>
              </a:solidFill>
              <a:latin typeface="Adobe Fan Heiti Std B" panose="020B0700000000000000" pitchFamily="34" charset="-128"/>
              <a:ea typeface="Adobe Fan Heiti Std B" panose="020B0700000000000000" pitchFamily="34" charset="-128"/>
            </a:endParaRPr>
          </a:p>
        </p:txBody>
      </p:sp>
      <p:sp>
        <p:nvSpPr>
          <p:cNvPr id="3" name="#sl-pollanswer(0)">
            <a:extLst>
              <a:ext uri="{FF2B5EF4-FFF2-40B4-BE49-F238E27FC236}">
                <a16:creationId xmlns:a16="http://schemas.microsoft.com/office/drawing/2014/main" xmlns="" id="{1E879659-6B6F-419A-BB30-09BCA7C6B1B6}"/>
              </a:ext>
            </a:extLst>
          </p:cNvPr>
          <p:cNvSpPr txBox="1"/>
          <p:nvPr/>
        </p:nvSpPr>
        <p:spPr>
          <a:xfrm>
            <a:off x="2625243" y="3069846"/>
            <a:ext cx="3374122" cy="707886"/>
          </a:xfrm>
          <a:prstGeom prst="rect">
            <a:avLst/>
          </a:prstGeom>
          <a:noFill/>
        </p:spPr>
        <p:txBody>
          <a:bodyPr wrap="square" rtlCol="0" anchor="ctr">
            <a:spAutoFit/>
          </a:bodyPr>
          <a:lstStyle/>
          <a:p>
            <a:pPr algn="ctr" defTabSz="914400">
              <a:defRPr/>
            </a:pPr>
            <a:r>
              <a:rPr lang="en-US" sz="4000" b="1">
                <a:solidFill>
                  <a:prstClr val="white"/>
                </a:solidFill>
              </a:rPr>
              <a:t>A</a:t>
            </a:r>
            <a:endParaRPr lang="de-DE" sz="4000" b="1">
              <a:solidFill>
                <a:prstClr val="white"/>
              </a:solidFill>
            </a:endParaRPr>
          </a:p>
        </p:txBody>
      </p:sp>
      <p:sp>
        <p:nvSpPr>
          <p:cNvPr id="8" name="#sl-pollanswer(1)">
            <a:extLst>
              <a:ext uri="{FF2B5EF4-FFF2-40B4-BE49-F238E27FC236}">
                <a16:creationId xmlns:a16="http://schemas.microsoft.com/office/drawing/2014/main" xmlns="" id="{C75810A3-80FD-4B80-A268-CE167EE1C993}"/>
              </a:ext>
            </a:extLst>
          </p:cNvPr>
          <p:cNvSpPr txBox="1"/>
          <p:nvPr/>
        </p:nvSpPr>
        <p:spPr>
          <a:xfrm>
            <a:off x="6304417" y="3025341"/>
            <a:ext cx="3374122" cy="707886"/>
          </a:xfrm>
          <a:prstGeom prst="rect">
            <a:avLst/>
          </a:prstGeom>
          <a:noFill/>
        </p:spPr>
        <p:txBody>
          <a:bodyPr wrap="square" rtlCol="0" anchor="ctr">
            <a:spAutoFit/>
          </a:bodyPr>
          <a:lstStyle/>
          <a:p>
            <a:pPr algn="ctr" defTabSz="914400">
              <a:defRPr/>
            </a:pPr>
            <a:r>
              <a:rPr lang="de-AT" sz="4000" b="1">
                <a:solidFill>
                  <a:prstClr val="white"/>
                </a:solidFill>
              </a:rPr>
              <a:t>B</a:t>
            </a:r>
            <a:endParaRPr lang="de-DE" sz="4000" b="1">
              <a:solidFill>
                <a:prstClr val="white"/>
              </a:solidFill>
            </a:endParaRPr>
          </a:p>
        </p:txBody>
      </p:sp>
      <p:sp>
        <p:nvSpPr>
          <p:cNvPr id="9" name="#sl-pollanswer(2)">
            <a:extLst>
              <a:ext uri="{FF2B5EF4-FFF2-40B4-BE49-F238E27FC236}">
                <a16:creationId xmlns:a16="http://schemas.microsoft.com/office/drawing/2014/main" xmlns="" id="{2F30B244-3C34-490A-894A-AA544897B754}"/>
              </a:ext>
            </a:extLst>
          </p:cNvPr>
          <p:cNvSpPr txBox="1"/>
          <p:nvPr/>
        </p:nvSpPr>
        <p:spPr>
          <a:xfrm>
            <a:off x="2589096" y="5690898"/>
            <a:ext cx="3374122" cy="707886"/>
          </a:xfrm>
          <a:prstGeom prst="rect">
            <a:avLst/>
          </a:prstGeom>
          <a:noFill/>
        </p:spPr>
        <p:txBody>
          <a:bodyPr wrap="square" rtlCol="0" anchor="ctr">
            <a:spAutoFit/>
          </a:bodyPr>
          <a:lstStyle/>
          <a:p>
            <a:pPr algn="ctr" defTabSz="914400">
              <a:defRPr/>
            </a:pPr>
            <a:r>
              <a:rPr lang="en-US" sz="4000" b="1">
                <a:solidFill>
                  <a:prstClr val="white"/>
                </a:solidFill>
              </a:rPr>
              <a:t>C</a:t>
            </a:r>
            <a:endParaRPr lang="de-DE" sz="4000" b="1">
              <a:solidFill>
                <a:prstClr val="white"/>
              </a:solidFill>
            </a:endParaRPr>
          </a:p>
        </p:txBody>
      </p:sp>
      <p:sp>
        <p:nvSpPr>
          <p:cNvPr id="10" name="#sl-pollanswer(3)">
            <a:extLst>
              <a:ext uri="{FF2B5EF4-FFF2-40B4-BE49-F238E27FC236}">
                <a16:creationId xmlns:a16="http://schemas.microsoft.com/office/drawing/2014/main" xmlns="" id="{ECFDE341-F847-41D5-AD93-8700051679F1}"/>
              </a:ext>
            </a:extLst>
          </p:cNvPr>
          <p:cNvSpPr txBox="1"/>
          <p:nvPr/>
        </p:nvSpPr>
        <p:spPr>
          <a:xfrm>
            <a:off x="6345459" y="5690898"/>
            <a:ext cx="3374122" cy="707886"/>
          </a:xfrm>
          <a:prstGeom prst="rect">
            <a:avLst/>
          </a:prstGeom>
          <a:noFill/>
        </p:spPr>
        <p:txBody>
          <a:bodyPr wrap="square" rtlCol="0" anchor="ctr">
            <a:spAutoFit/>
          </a:bodyPr>
          <a:lstStyle/>
          <a:p>
            <a:pPr algn="ctr" defTabSz="914400">
              <a:defRPr/>
            </a:pPr>
            <a:r>
              <a:rPr lang="de-AT" sz="4000" b="1">
                <a:solidFill>
                  <a:prstClr val="white"/>
                </a:solidFill>
              </a:rPr>
              <a:t>D</a:t>
            </a:r>
            <a:endParaRPr lang="de-DE" sz="4000" b="1">
              <a:solidFill>
                <a:prstClr val="white"/>
              </a:solidFill>
            </a:endParaRPr>
          </a:p>
        </p:txBody>
      </p:sp>
      <p:pic>
        <p:nvPicPr>
          <p:cNvPr id="16" name="Track 95.mp3">
            <a:hlinkClick r:id="" action="ppaction://media"/>
          </p:cNvPr>
          <p:cNvPicPr>
            <a:picLocks noChangeAspect="1"/>
          </p:cNvPicPr>
          <p:nvPr>
            <a:audioFile r:link="rId2"/>
            <p:extLst>
              <p:ext uri="{DAA4B4D4-6D71-4841-9C94-3DE7FCFB9230}">
                <p14:media xmlns:p14="http://schemas.microsoft.com/office/powerpoint/2010/main" r:embed="rId3">
                  <p14:trim st="16407.3552" end="18524.4338"/>
                </p14:media>
              </p:ext>
            </p:extLst>
          </p:nvPr>
        </p:nvPicPr>
        <p:blipFill>
          <a:blip r:embed="rId11"/>
          <a:stretch>
            <a:fillRect/>
          </a:stretch>
        </p:blipFill>
        <p:spPr>
          <a:xfrm>
            <a:off x="-1297857" y="3626781"/>
            <a:ext cx="946296" cy="946296"/>
          </a:xfrm>
          <a:prstGeom prst="rect">
            <a:avLst/>
          </a:prstGeom>
        </p:spPr>
      </p:pic>
    </p:spTree>
    <p:custDataLst>
      <p:tags r:id="rId1"/>
    </p:custDataLst>
    <p:extLst>
      <p:ext uri="{BB962C8B-B14F-4D97-AF65-F5344CB8AC3E}">
        <p14:creationId xmlns:p14="http://schemas.microsoft.com/office/powerpoint/2010/main" val="67025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par>
                          <p:cTn id="65" fill="hold">
                            <p:stCondLst>
                              <p:cond delay="500"/>
                            </p:stCondLst>
                            <p:childTnLst>
                              <p:par>
                                <p:cTn id="66" presetID="1" presetClass="mediacall" presetSubtype="0" fill="hold" nodeType="afterEffect">
                                  <p:stCondLst>
                                    <p:cond delay="0"/>
                                  </p:stCondLst>
                                  <p:childTnLst>
                                    <p:cmd type="call" cmd="playFrom(0.0)">
                                      <p:cBhvr>
                                        <p:cTn id="67" dur="202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8" fill="hold" display="0">
                  <p:stCondLst>
                    <p:cond delay="indefinite"/>
                  </p:stCondLst>
                  <p:endCondLst>
                    <p:cond evt="onStopAudio" delay="0">
                      <p:tgtEl>
                        <p:sldTgt/>
                      </p:tgtEl>
                    </p:cond>
                  </p:endCondLst>
                </p:cTn>
                <p:tgtEl>
                  <p:spTgt spid="16"/>
                </p:tgtEl>
              </p:cMediaNode>
            </p:audio>
            <p:seq concurrent="1" nextAc="seek">
              <p:cTn id="69" restart="whenNotActive" fill="hold" evtFilter="cancelBubble" nodeType="interactiveSeq">
                <p:stCondLst>
                  <p:cond evt="onClick" delay="0">
                    <p:tgtEl>
                      <p:spTgt spid="5"/>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repeatCount="3000" fill="hold" grpId="1" nodeType="clickEffect">
                                  <p:stCondLst>
                                    <p:cond delay="0"/>
                                  </p:stCondLst>
                                  <p:childTnLst>
                                    <p:animEffect transition="out" filter="fade">
                                      <p:cBhvr>
                                        <p:cTn id="73" dur="500" tmFilter="0, 0; .2, .5; .8, .5; 1, 0"/>
                                        <p:tgtEl>
                                          <p:spTgt spid="29"/>
                                        </p:tgtEl>
                                      </p:cBhvr>
                                    </p:animEffect>
                                    <p:animScale>
                                      <p:cBhvr>
                                        <p:cTn id="74" dur="250" autoRev="1" fill="hold"/>
                                        <p:tgtEl>
                                          <p:spTgt spid="29"/>
                                        </p:tgtEl>
                                      </p:cBhvr>
                                      <p:by x="105000" y="105000"/>
                                    </p:animScale>
                                  </p:childTnLst>
                                  <p:subTnLst>
                                    <p:audio>
                                      <p:cMediaNode>
                                        <p:cTn display="0" masterRel="sameClick">
                                          <p:stCondLst>
                                            <p:cond evt="begin" delay="0">
                                              <p:tn val="72"/>
                                            </p:cond>
                                          </p:stCondLst>
                                          <p:endCondLst>
                                            <p:cond evt="onStopAudio" delay="0">
                                              <p:tgtEl>
                                                <p:sldTgt/>
                                              </p:tgtEl>
                                            </p:cond>
                                          </p:endCondLst>
                                        </p:cTn>
                                        <p:tgtEl>
                                          <p:sndTgt r:embed="rId6" name="mixkit-positive-notification-951.wav"/>
                                        </p:tgtEl>
                                      </p:cMediaNode>
                                    </p:audio>
                                  </p:subTnLst>
                                </p:cTn>
                              </p:par>
                              <p:par>
                                <p:cTn id="75" presetID="26" presetClass="emph" presetSubtype="0" repeatCount="3000" fill="hold" nodeType="withEffect">
                                  <p:stCondLst>
                                    <p:cond delay="0"/>
                                  </p:stCondLst>
                                  <p:childTnLst>
                                    <p:animEffect transition="out" filter="fade">
                                      <p:cBhvr>
                                        <p:cTn id="76" dur="500" tmFilter="0, 0; .2, .5; .8, .5; 1, 0"/>
                                        <p:tgtEl>
                                          <p:spTgt spid="5"/>
                                        </p:tgtEl>
                                      </p:cBhvr>
                                    </p:animEffect>
                                    <p:animScale>
                                      <p:cBhvr>
                                        <p:cTn id="77" dur="250" autoRev="1" fill="hold"/>
                                        <p:tgtEl>
                                          <p:spTgt spid="5"/>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6" name="mixkit-positive-notification-951.wav"/>
                                        </p:tgtEl>
                                      </p:cMediaNode>
                                    </p:audio>
                                  </p:subTnLst>
                                </p:cTn>
                              </p:par>
                              <p:par>
                                <p:cTn id="78" presetID="26" presetClass="emph" presetSubtype="0" repeatCount="3000" fill="hold" grpId="1" nodeType="withEffect">
                                  <p:stCondLst>
                                    <p:cond delay="0"/>
                                  </p:stCondLst>
                                  <p:childTnLst>
                                    <p:animEffect transition="out" filter="fade">
                                      <p:cBhvr>
                                        <p:cTn id="79" dur="500" tmFilter="0, 0; .2, .5; .8, .5; 1, 0"/>
                                        <p:tgtEl>
                                          <p:spTgt spid="8"/>
                                        </p:tgtEl>
                                      </p:cBhvr>
                                    </p:animEffect>
                                    <p:animScale>
                                      <p:cBhvr>
                                        <p:cTn id="80" dur="250" autoRev="1" fill="hold"/>
                                        <p:tgtEl>
                                          <p:spTgt spid="8"/>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6" name="mixkit-positive-notification-951.wav"/>
                                        </p:tgtEl>
                                      </p:cMediaNode>
                                    </p:audio>
                                  </p:subTnLst>
                                </p:cTn>
                              </p:par>
                            </p:childTnLst>
                          </p:cTn>
                        </p:par>
                      </p:childTnLst>
                    </p:cTn>
                  </p:par>
                </p:childTnLst>
              </p:cTn>
              <p:nextCondLst>
                <p:cond evt="onClick" delay="0">
                  <p:tgtEl>
                    <p:spTgt spid="5"/>
                  </p:tgtEl>
                </p:cond>
              </p:nextCondLst>
            </p:seq>
          </p:childTnLst>
        </p:cTn>
      </p:par>
    </p:tnLst>
    <p:bldLst>
      <p:bldP spid="23" grpId="0" animBg="1"/>
      <p:bldP spid="29" grpId="0" animBg="1"/>
      <p:bldP spid="29" grpId="1" animBg="1"/>
      <p:bldP spid="25" grpId="0" animBg="1"/>
      <p:bldP spid="27" grpId="0" animBg="1"/>
      <p:bldP spid="3" grpId="0"/>
      <p:bldP spid="8" grpId="0"/>
      <p:bldP spid="8" grpId="1"/>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3" name="Rechteck: abgerundete Ecken 22">
            <a:extLst>
              <a:ext uri="{FF2B5EF4-FFF2-40B4-BE49-F238E27FC236}">
                <a16:creationId xmlns:a16="http://schemas.microsoft.com/office/drawing/2014/main" xmlns="" id="{FE82A190-2912-4FAC-9769-92A1A6E74636}"/>
              </a:ext>
            </a:extLst>
          </p:cNvPr>
          <p:cNvSpPr/>
          <p:nvPr/>
        </p:nvSpPr>
        <p:spPr>
          <a:xfrm>
            <a:off x="2425925"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9" name="Rechteck: abgerundete Ecken 28">
            <a:extLst>
              <a:ext uri="{FF2B5EF4-FFF2-40B4-BE49-F238E27FC236}">
                <a16:creationId xmlns:a16="http://schemas.microsoft.com/office/drawing/2014/main" xmlns="" id="{7CD4A245-057C-41AE-A5E8-FF5D73C33258}"/>
              </a:ext>
            </a:extLst>
          </p:cNvPr>
          <p:cNvSpPr/>
          <p:nvPr/>
        </p:nvSpPr>
        <p:spPr>
          <a:xfrm>
            <a:off x="6169480"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5" name="Rechteck: abgerundete Ecken 24">
            <a:extLst>
              <a:ext uri="{FF2B5EF4-FFF2-40B4-BE49-F238E27FC236}">
                <a16:creationId xmlns:a16="http://schemas.microsoft.com/office/drawing/2014/main" xmlns="" id="{0F8B3427-1B49-4EF9-9BD2-1B00E5EB09C5}"/>
              </a:ext>
            </a:extLst>
          </p:cNvPr>
          <p:cNvSpPr/>
          <p:nvPr/>
        </p:nvSpPr>
        <p:spPr>
          <a:xfrm>
            <a:off x="2425925"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7" name="Rechteck: abgerundete Ecken 26">
            <a:extLst>
              <a:ext uri="{FF2B5EF4-FFF2-40B4-BE49-F238E27FC236}">
                <a16:creationId xmlns:a16="http://schemas.microsoft.com/office/drawing/2014/main" xmlns="" id="{C990AC40-7F4B-491D-9FC1-9574BF3679BE}"/>
              </a:ext>
            </a:extLst>
          </p:cNvPr>
          <p:cNvSpPr/>
          <p:nvPr/>
        </p:nvSpPr>
        <p:spPr>
          <a:xfrm>
            <a:off x="6176966"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pic>
        <p:nvPicPr>
          <p:cNvPr id="19" name="cat">
            <a:extLst>
              <a:ext uri="{FF2B5EF4-FFF2-40B4-BE49-F238E27FC236}">
                <a16:creationId xmlns:a16="http://schemas.microsoft.com/office/drawing/2014/main" xmlns="" id="{A28D7B27-38EC-442B-B884-698F5943C6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4416" y="4054815"/>
            <a:ext cx="3350357" cy="2251172"/>
          </a:xfrm>
          <a:prstGeom prst="roundRect">
            <a:avLst/>
          </a:prstGeom>
        </p:spPr>
      </p:pic>
      <p:pic>
        <p:nvPicPr>
          <p:cNvPr id="21" name="turtle">
            <a:extLst>
              <a:ext uri="{FF2B5EF4-FFF2-40B4-BE49-F238E27FC236}">
                <a16:creationId xmlns:a16="http://schemas.microsoft.com/office/drawing/2014/main" xmlns="" id="{0E30DA42-77BB-4543-A4D8-31AB6A3B9B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3377" y="4055694"/>
            <a:ext cx="3374122" cy="2249414"/>
          </a:xfrm>
          <a:prstGeom prst="roundRect">
            <a:avLst/>
          </a:prstGeom>
        </p:spPr>
      </p:pic>
      <p:pic>
        <p:nvPicPr>
          <p:cNvPr id="5" name="shark">
            <a:extLst>
              <a:ext uri="{FF2B5EF4-FFF2-40B4-BE49-F238E27FC236}">
                <a16:creationId xmlns:a16="http://schemas.microsoft.com/office/drawing/2014/main" xmlns="" id="{FB3D78BD-2D62-49C4-AA32-0D2388C310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0652" y="1433899"/>
            <a:ext cx="3374122" cy="2249414"/>
          </a:xfrm>
          <a:prstGeom prst="roundRect">
            <a:avLst/>
          </a:prstGeom>
        </p:spPr>
      </p:pic>
      <p:pic>
        <p:nvPicPr>
          <p:cNvPr id="15" name="dolphin">
            <a:extLst>
              <a:ext uri="{FF2B5EF4-FFF2-40B4-BE49-F238E27FC236}">
                <a16:creationId xmlns:a16="http://schemas.microsoft.com/office/drawing/2014/main" xmlns="" id="{7CB79439-6A75-48EE-A8EB-150F1830823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3377" y="1433899"/>
            <a:ext cx="3374122" cy="2249414"/>
          </a:xfrm>
          <a:prstGeom prst="roundRect">
            <a:avLst/>
          </a:prstGeom>
        </p:spPr>
      </p:pic>
      <p:sp>
        <p:nvSpPr>
          <p:cNvPr id="2" name="#sl-pollquestion()">
            <a:extLst>
              <a:ext uri="{FF2B5EF4-FFF2-40B4-BE49-F238E27FC236}">
                <a16:creationId xmlns:a16="http://schemas.microsoft.com/office/drawing/2014/main" xmlns="" id="{5E0B99BD-71F2-44F0-9F2D-4BA13BD08AA9}"/>
              </a:ext>
            </a:extLst>
          </p:cNvPr>
          <p:cNvSpPr>
            <a:spLocks noGrp="1"/>
          </p:cNvSpPr>
          <p:nvPr>
            <p:ph type="title"/>
          </p:nvPr>
        </p:nvSpPr>
        <p:spPr>
          <a:xfrm>
            <a:off x="1" y="1"/>
            <a:ext cx="12192000" cy="1224261"/>
          </a:xfrm>
        </p:spPr>
        <p:txBody>
          <a:bodyPr>
            <a:normAutofit/>
          </a:bodyPr>
          <a:lstStyle/>
          <a:p>
            <a:pPr algn="ctr"/>
            <a:r>
              <a:rPr lang="en-US" b="1" dirty="0">
                <a:solidFill>
                  <a:schemeClr val="bg1"/>
                </a:solidFill>
                <a:latin typeface="Adobe Fan Heiti Std B" panose="020B0700000000000000" pitchFamily="34" charset="-128"/>
                <a:ea typeface="Adobe Fan Heiti Std B" panose="020B0700000000000000" pitchFamily="34" charset="-128"/>
              </a:rPr>
              <a:t>Listen and choose.</a:t>
            </a:r>
            <a:endParaRPr lang="de-DE" b="1" dirty="0">
              <a:solidFill>
                <a:schemeClr val="bg1"/>
              </a:solidFill>
              <a:latin typeface="Adobe Fan Heiti Std B" panose="020B0700000000000000" pitchFamily="34" charset="-128"/>
              <a:ea typeface="Adobe Fan Heiti Std B" panose="020B0700000000000000" pitchFamily="34" charset="-128"/>
            </a:endParaRPr>
          </a:p>
        </p:txBody>
      </p:sp>
      <p:sp>
        <p:nvSpPr>
          <p:cNvPr id="3" name="#sl-pollanswer(0)">
            <a:extLst>
              <a:ext uri="{FF2B5EF4-FFF2-40B4-BE49-F238E27FC236}">
                <a16:creationId xmlns:a16="http://schemas.microsoft.com/office/drawing/2014/main" xmlns="" id="{1E879659-6B6F-419A-BB30-09BCA7C6B1B6}"/>
              </a:ext>
            </a:extLst>
          </p:cNvPr>
          <p:cNvSpPr txBox="1"/>
          <p:nvPr/>
        </p:nvSpPr>
        <p:spPr>
          <a:xfrm>
            <a:off x="2625243" y="3069846"/>
            <a:ext cx="3374122" cy="707886"/>
          </a:xfrm>
          <a:prstGeom prst="rect">
            <a:avLst/>
          </a:prstGeom>
          <a:noFill/>
        </p:spPr>
        <p:txBody>
          <a:bodyPr wrap="square" rtlCol="0" anchor="ctr">
            <a:spAutoFit/>
          </a:bodyPr>
          <a:lstStyle/>
          <a:p>
            <a:pPr algn="ctr" defTabSz="914400">
              <a:defRPr/>
            </a:pPr>
            <a:r>
              <a:rPr lang="en-US" sz="4000" b="1">
                <a:solidFill>
                  <a:prstClr val="white"/>
                </a:solidFill>
              </a:rPr>
              <a:t>A</a:t>
            </a:r>
            <a:endParaRPr lang="de-DE" sz="4000" b="1">
              <a:solidFill>
                <a:prstClr val="white"/>
              </a:solidFill>
            </a:endParaRPr>
          </a:p>
        </p:txBody>
      </p:sp>
      <p:sp>
        <p:nvSpPr>
          <p:cNvPr id="8" name="#sl-pollanswer(1)">
            <a:extLst>
              <a:ext uri="{FF2B5EF4-FFF2-40B4-BE49-F238E27FC236}">
                <a16:creationId xmlns:a16="http://schemas.microsoft.com/office/drawing/2014/main" xmlns="" id="{C75810A3-80FD-4B80-A268-CE167EE1C993}"/>
              </a:ext>
            </a:extLst>
          </p:cNvPr>
          <p:cNvSpPr txBox="1"/>
          <p:nvPr/>
        </p:nvSpPr>
        <p:spPr>
          <a:xfrm>
            <a:off x="6304417" y="3025341"/>
            <a:ext cx="3374122" cy="707886"/>
          </a:xfrm>
          <a:prstGeom prst="rect">
            <a:avLst/>
          </a:prstGeom>
          <a:noFill/>
        </p:spPr>
        <p:txBody>
          <a:bodyPr wrap="square" rtlCol="0" anchor="ctr">
            <a:spAutoFit/>
          </a:bodyPr>
          <a:lstStyle/>
          <a:p>
            <a:pPr algn="ctr" defTabSz="914400">
              <a:defRPr/>
            </a:pPr>
            <a:r>
              <a:rPr lang="de-AT" sz="4000" b="1">
                <a:solidFill>
                  <a:prstClr val="white"/>
                </a:solidFill>
              </a:rPr>
              <a:t>B</a:t>
            </a:r>
            <a:endParaRPr lang="de-DE" sz="4000" b="1">
              <a:solidFill>
                <a:prstClr val="white"/>
              </a:solidFill>
            </a:endParaRPr>
          </a:p>
        </p:txBody>
      </p:sp>
      <p:sp>
        <p:nvSpPr>
          <p:cNvPr id="9" name="#sl-pollanswer(2)">
            <a:extLst>
              <a:ext uri="{FF2B5EF4-FFF2-40B4-BE49-F238E27FC236}">
                <a16:creationId xmlns:a16="http://schemas.microsoft.com/office/drawing/2014/main" xmlns="" id="{2F30B244-3C34-490A-894A-AA544897B754}"/>
              </a:ext>
            </a:extLst>
          </p:cNvPr>
          <p:cNvSpPr txBox="1"/>
          <p:nvPr/>
        </p:nvSpPr>
        <p:spPr>
          <a:xfrm>
            <a:off x="2589096" y="5690898"/>
            <a:ext cx="3374122" cy="707886"/>
          </a:xfrm>
          <a:prstGeom prst="rect">
            <a:avLst/>
          </a:prstGeom>
          <a:noFill/>
        </p:spPr>
        <p:txBody>
          <a:bodyPr wrap="square" rtlCol="0" anchor="ctr">
            <a:spAutoFit/>
          </a:bodyPr>
          <a:lstStyle/>
          <a:p>
            <a:pPr algn="ctr" defTabSz="914400">
              <a:defRPr/>
            </a:pPr>
            <a:r>
              <a:rPr lang="en-US" sz="4000" b="1">
                <a:solidFill>
                  <a:prstClr val="white"/>
                </a:solidFill>
              </a:rPr>
              <a:t>C</a:t>
            </a:r>
            <a:endParaRPr lang="de-DE" sz="4000" b="1">
              <a:solidFill>
                <a:prstClr val="white"/>
              </a:solidFill>
            </a:endParaRPr>
          </a:p>
        </p:txBody>
      </p:sp>
      <p:sp>
        <p:nvSpPr>
          <p:cNvPr id="10" name="#sl-pollanswer(3)">
            <a:extLst>
              <a:ext uri="{FF2B5EF4-FFF2-40B4-BE49-F238E27FC236}">
                <a16:creationId xmlns:a16="http://schemas.microsoft.com/office/drawing/2014/main" xmlns="" id="{ECFDE341-F847-41D5-AD93-8700051679F1}"/>
              </a:ext>
            </a:extLst>
          </p:cNvPr>
          <p:cNvSpPr txBox="1"/>
          <p:nvPr/>
        </p:nvSpPr>
        <p:spPr>
          <a:xfrm>
            <a:off x="6345459" y="5690898"/>
            <a:ext cx="3374122" cy="707886"/>
          </a:xfrm>
          <a:prstGeom prst="rect">
            <a:avLst/>
          </a:prstGeom>
          <a:noFill/>
        </p:spPr>
        <p:txBody>
          <a:bodyPr wrap="square" rtlCol="0" anchor="ctr">
            <a:spAutoFit/>
          </a:bodyPr>
          <a:lstStyle/>
          <a:p>
            <a:pPr algn="ctr" defTabSz="914400">
              <a:defRPr/>
            </a:pPr>
            <a:r>
              <a:rPr lang="de-AT" sz="4000" b="1">
                <a:solidFill>
                  <a:prstClr val="white"/>
                </a:solidFill>
              </a:rPr>
              <a:t>D</a:t>
            </a:r>
            <a:endParaRPr lang="de-DE" sz="4000" b="1">
              <a:solidFill>
                <a:prstClr val="white"/>
              </a:solidFill>
            </a:endParaRPr>
          </a:p>
        </p:txBody>
      </p:sp>
      <p:pic>
        <p:nvPicPr>
          <p:cNvPr id="16" name="Track 95.mp3">
            <a:hlinkClick r:id="" action="ppaction://media"/>
          </p:cNvPr>
          <p:cNvPicPr>
            <a:picLocks noChangeAspect="1"/>
          </p:cNvPicPr>
          <p:nvPr>
            <a:audioFile r:link="rId2"/>
            <p:extLst>
              <p:ext uri="{DAA4B4D4-6D71-4841-9C94-3DE7FCFB9230}">
                <p14:media xmlns:p14="http://schemas.microsoft.com/office/powerpoint/2010/main" r:embed="rId3">
                  <p14:trim st="20200.4528" end="14907.7586"/>
                </p14:media>
              </p:ext>
            </p:extLst>
          </p:nvPr>
        </p:nvPicPr>
        <p:blipFill>
          <a:blip r:embed="rId11"/>
          <a:stretch>
            <a:fillRect/>
          </a:stretch>
        </p:blipFill>
        <p:spPr>
          <a:xfrm>
            <a:off x="-1179870" y="3502339"/>
            <a:ext cx="968986" cy="968986"/>
          </a:xfrm>
          <a:prstGeom prst="rect">
            <a:avLst/>
          </a:prstGeom>
        </p:spPr>
      </p:pic>
    </p:spTree>
    <p:custDataLst>
      <p:tags r:id="rId1"/>
    </p:custDataLst>
    <p:extLst>
      <p:ext uri="{BB962C8B-B14F-4D97-AF65-F5344CB8AC3E}">
        <p14:creationId xmlns:p14="http://schemas.microsoft.com/office/powerpoint/2010/main" val="404422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par>
                          <p:cTn id="65" fill="hold">
                            <p:stCondLst>
                              <p:cond delay="500"/>
                            </p:stCondLst>
                            <p:childTnLst>
                              <p:par>
                                <p:cTn id="66" presetID="1" presetClass="mediacall" presetSubtype="0" fill="hold" nodeType="afterEffect">
                                  <p:stCondLst>
                                    <p:cond delay="0"/>
                                  </p:stCondLst>
                                  <p:childTnLst>
                                    <p:cmd type="call" cmd="playFrom(0.0)">
                                      <p:cBhvr>
                                        <p:cTn id="67" dur="185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8" fill="hold" display="0">
                  <p:stCondLst>
                    <p:cond delay="indefinite"/>
                  </p:stCondLst>
                  <p:endCondLst>
                    <p:cond evt="onStopAudio" delay="0">
                      <p:tgtEl>
                        <p:sldTgt/>
                      </p:tgtEl>
                    </p:cond>
                  </p:endCondLst>
                </p:cTn>
                <p:tgtEl>
                  <p:spTgt spid="16"/>
                </p:tgtEl>
              </p:cMediaNode>
            </p:audio>
            <p:seq concurrent="1" nextAc="seek">
              <p:cTn id="69" restart="whenNotActive" fill="hold" evtFilter="cancelBubble" nodeType="interactiveSeq">
                <p:stCondLst>
                  <p:cond evt="onClick" delay="0">
                    <p:tgtEl>
                      <p:spTgt spid="15"/>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repeatCount="3000" fill="hold" grpId="1" nodeType="clickEffect">
                                  <p:stCondLst>
                                    <p:cond delay="0"/>
                                  </p:stCondLst>
                                  <p:childTnLst>
                                    <p:animEffect transition="out" filter="fade">
                                      <p:cBhvr>
                                        <p:cTn id="73" dur="500" tmFilter="0, 0; .2, .5; .8, .5; 1, 0"/>
                                        <p:tgtEl>
                                          <p:spTgt spid="23"/>
                                        </p:tgtEl>
                                      </p:cBhvr>
                                    </p:animEffect>
                                    <p:animScale>
                                      <p:cBhvr>
                                        <p:cTn id="74" dur="250" autoRev="1" fill="hold"/>
                                        <p:tgtEl>
                                          <p:spTgt spid="23"/>
                                        </p:tgtEl>
                                      </p:cBhvr>
                                      <p:by x="105000" y="105000"/>
                                    </p:animScale>
                                  </p:childTnLst>
                                  <p:subTnLst>
                                    <p:audio>
                                      <p:cMediaNode>
                                        <p:cTn display="0" masterRel="sameClick">
                                          <p:stCondLst>
                                            <p:cond evt="begin" delay="0">
                                              <p:tn val="72"/>
                                            </p:cond>
                                          </p:stCondLst>
                                          <p:endCondLst>
                                            <p:cond evt="onStopAudio" delay="0">
                                              <p:tgtEl>
                                                <p:sldTgt/>
                                              </p:tgtEl>
                                            </p:cond>
                                          </p:endCondLst>
                                        </p:cTn>
                                        <p:tgtEl>
                                          <p:sndTgt r:embed="rId6" name="mixkit-positive-notification-951.wav"/>
                                        </p:tgtEl>
                                      </p:cMediaNode>
                                    </p:audio>
                                  </p:subTnLst>
                                </p:cTn>
                              </p:par>
                              <p:par>
                                <p:cTn id="75" presetID="26" presetClass="emph" presetSubtype="0" repeatCount="3000" fill="hold" nodeType="withEffect">
                                  <p:stCondLst>
                                    <p:cond delay="0"/>
                                  </p:stCondLst>
                                  <p:childTnLst>
                                    <p:animEffect transition="out" filter="fade">
                                      <p:cBhvr>
                                        <p:cTn id="76" dur="500" tmFilter="0, 0; .2, .5; .8, .5; 1, 0"/>
                                        <p:tgtEl>
                                          <p:spTgt spid="15"/>
                                        </p:tgtEl>
                                      </p:cBhvr>
                                    </p:animEffect>
                                    <p:animScale>
                                      <p:cBhvr>
                                        <p:cTn id="77" dur="250" autoRev="1" fill="hold"/>
                                        <p:tgtEl>
                                          <p:spTgt spid="15"/>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6" name="mixkit-positive-notification-951.wav"/>
                                        </p:tgtEl>
                                      </p:cMediaNode>
                                    </p:audio>
                                  </p:subTnLst>
                                </p:cTn>
                              </p:par>
                              <p:par>
                                <p:cTn id="78" presetID="26" presetClass="emph" presetSubtype="0" repeatCount="3000" fill="hold" grpId="1" nodeType="withEffect">
                                  <p:stCondLst>
                                    <p:cond delay="0"/>
                                  </p:stCondLst>
                                  <p:childTnLst>
                                    <p:animEffect transition="out" filter="fade">
                                      <p:cBhvr>
                                        <p:cTn id="79" dur="500" tmFilter="0, 0; .2, .5; .8, .5; 1, 0"/>
                                        <p:tgtEl>
                                          <p:spTgt spid="3"/>
                                        </p:tgtEl>
                                      </p:cBhvr>
                                    </p:animEffect>
                                    <p:animScale>
                                      <p:cBhvr>
                                        <p:cTn id="80" dur="250" autoRev="1" fill="hold"/>
                                        <p:tgtEl>
                                          <p:spTgt spid="3"/>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6" name="mixkit-positive-notification-951.wav"/>
                                        </p:tgtEl>
                                      </p:cMediaNode>
                                    </p:audio>
                                  </p:subTnLst>
                                </p:cTn>
                              </p:par>
                            </p:childTnLst>
                          </p:cTn>
                        </p:par>
                      </p:childTnLst>
                    </p:cTn>
                  </p:par>
                </p:childTnLst>
              </p:cTn>
              <p:nextCondLst>
                <p:cond evt="onClick" delay="0">
                  <p:tgtEl>
                    <p:spTgt spid="15"/>
                  </p:tgtEl>
                </p:cond>
              </p:nextCondLst>
            </p:seq>
          </p:childTnLst>
        </p:cTn>
      </p:par>
    </p:tnLst>
    <p:bldLst>
      <p:bldP spid="23" grpId="0" animBg="1"/>
      <p:bldP spid="23" grpId="1" animBg="1"/>
      <p:bldP spid="29" grpId="0" animBg="1"/>
      <p:bldP spid="25" grpId="0" animBg="1"/>
      <p:bldP spid="27" grpId="0" animBg="1"/>
      <p:bldP spid="3" grpId="0"/>
      <p:bldP spid="3" grpId="1"/>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3" name="Rechteck: abgerundete Ecken 22">
            <a:extLst>
              <a:ext uri="{FF2B5EF4-FFF2-40B4-BE49-F238E27FC236}">
                <a16:creationId xmlns:a16="http://schemas.microsoft.com/office/drawing/2014/main" xmlns="" id="{FE82A190-2912-4FAC-9769-92A1A6E74636}"/>
              </a:ext>
            </a:extLst>
          </p:cNvPr>
          <p:cNvSpPr/>
          <p:nvPr/>
        </p:nvSpPr>
        <p:spPr>
          <a:xfrm>
            <a:off x="2425925"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9" name="Rechteck: abgerundete Ecken 28">
            <a:extLst>
              <a:ext uri="{FF2B5EF4-FFF2-40B4-BE49-F238E27FC236}">
                <a16:creationId xmlns:a16="http://schemas.microsoft.com/office/drawing/2014/main" xmlns="" id="{7CD4A245-057C-41AE-A5E8-FF5D73C33258}"/>
              </a:ext>
            </a:extLst>
          </p:cNvPr>
          <p:cNvSpPr/>
          <p:nvPr/>
        </p:nvSpPr>
        <p:spPr>
          <a:xfrm>
            <a:off x="6169480"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5" name="Rechteck: abgerundete Ecken 24">
            <a:extLst>
              <a:ext uri="{FF2B5EF4-FFF2-40B4-BE49-F238E27FC236}">
                <a16:creationId xmlns:a16="http://schemas.microsoft.com/office/drawing/2014/main" xmlns="" id="{0F8B3427-1B49-4EF9-9BD2-1B00E5EB09C5}"/>
              </a:ext>
            </a:extLst>
          </p:cNvPr>
          <p:cNvSpPr/>
          <p:nvPr/>
        </p:nvSpPr>
        <p:spPr>
          <a:xfrm>
            <a:off x="2425925"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7" name="Rechteck: abgerundete Ecken 26">
            <a:extLst>
              <a:ext uri="{FF2B5EF4-FFF2-40B4-BE49-F238E27FC236}">
                <a16:creationId xmlns:a16="http://schemas.microsoft.com/office/drawing/2014/main" xmlns="" id="{C990AC40-7F4B-491D-9FC1-9574BF3679BE}"/>
              </a:ext>
            </a:extLst>
          </p:cNvPr>
          <p:cNvSpPr/>
          <p:nvPr/>
        </p:nvSpPr>
        <p:spPr>
          <a:xfrm>
            <a:off x="6176966"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pic>
        <p:nvPicPr>
          <p:cNvPr id="19" name="cat">
            <a:extLst>
              <a:ext uri="{FF2B5EF4-FFF2-40B4-BE49-F238E27FC236}">
                <a16:creationId xmlns:a16="http://schemas.microsoft.com/office/drawing/2014/main" xmlns="" id="{A28D7B27-38EC-442B-B884-698F5943C6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96932" y="4055694"/>
            <a:ext cx="3374122" cy="2249414"/>
          </a:xfrm>
          <a:prstGeom prst="roundRect">
            <a:avLst/>
          </a:prstGeom>
        </p:spPr>
      </p:pic>
      <p:pic>
        <p:nvPicPr>
          <p:cNvPr id="21" name="turtle">
            <a:extLst>
              <a:ext uri="{FF2B5EF4-FFF2-40B4-BE49-F238E27FC236}">
                <a16:creationId xmlns:a16="http://schemas.microsoft.com/office/drawing/2014/main" xmlns="" id="{0E30DA42-77BB-4543-A4D8-31AB6A3B9B1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553377" y="4054815"/>
            <a:ext cx="3374122" cy="2251172"/>
          </a:xfrm>
          <a:prstGeom prst="roundRect">
            <a:avLst/>
          </a:prstGeom>
        </p:spPr>
      </p:pic>
      <p:pic>
        <p:nvPicPr>
          <p:cNvPr id="5" name="shark" descr="Ein Bild, das Fisch, grün, klein, groß enthält.&#10;&#10;Automatisch generierte Beschreibung">
            <a:extLst>
              <a:ext uri="{FF2B5EF4-FFF2-40B4-BE49-F238E27FC236}">
                <a16:creationId xmlns:a16="http://schemas.microsoft.com/office/drawing/2014/main" xmlns="" id="{FB3D78BD-2D62-49C4-AA32-0D2388C310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80652" y="1430384"/>
            <a:ext cx="3374122" cy="2256444"/>
          </a:xfrm>
          <a:prstGeom prst="roundRect">
            <a:avLst/>
          </a:prstGeom>
        </p:spPr>
      </p:pic>
      <p:pic>
        <p:nvPicPr>
          <p:cNvPr id="15" name="dolphin">
            <a:extLst>
              <a:ext uri="{FF2B5EF4-FFF2-40B4-BE49-F238E27FC236}">
                <a16:creationId xmlns:a16="http://schemas.microsoft.com/office/drawing/2014/main" xmlns="" id="{7CB79439-6A75-48EE-A8EB-150F1830823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53377" y="1441202"/>
            <a:ext cx="3374122" cy="2234808"/>
          </a:xfrm>
          <a:prstGeom prst="roundRect">
            <a:avLst/>
          </a:prstGeom>
        </p:spPr>
      </p:pic>
      <p:sp>
        <p:nvSpPr>
          <p:cNvPr id="2" name="#sl-pollquestion()">
            <a:extLst>
              <a:ext uri="{FF2B5EF4-FFF2-40B4-BE49-F238E27FC236}">
                <a16:creationId xmlns:a16="http://schemas.microsoft.com/office/drawing/2014/main" xmlns="" id="{5E0B99BD-71F2-44F0-9F2D-4BA13BD08AA9}"/>
              </a:ext>
            </a:extLst>
          </p:cNvPr>
          <p:cNvSpPr>
            <a:spLocks noGrp="1"/>
          </p:cNvSpPr>
          <p:nvPr>
            <p:ph type="title"/>
          </p:nvPr>
        </p:nvSpPr>
        <p:spPr>
          <a:xfrm>
            <a:off x="1" y="1"/>
            <a:ext cx="12192000" cy="1224261"/>
          </a:xfrm>
        </p:spPr>
        <p:txBody>
          <a:bodyPr>
            <a:normAutofit/>
          </a:bodyPr>
          <a:lstStyle/>
          <a:p>
            <a:pPr algn="ctr"/>
            <a:r>
              <a:rPr lang="en-US" b="1" dirty="0">
                <a:solidFill>
                  <a:schemeClr val="bg1"/>
                </a:solidFill>
                <a:latin typeface="Adobe Fan Heiti Std B" panose="020B0700000000000000" pitchFamily="34" charset="-128"/>
                <a:ea typeface="Adobe Fan Heiti Std B" panose="020B0700000000000000" pitchFamily="34" charset="-128"/>
              </a:rPr>
              <a:t>Listen and choose.</a:t>
            </a:r>
            <a:endParaRPr lang="de-DE" b="1" dirty="0">
              <a:solidFill>
                <a:schemeClr val="bg1"/>
              </a:solidFill>
              <a:latin typeface="Adobe Fan Heiti Std B" panose="020B0700000000000000" pitchFamily="34" charset="-128"/>
              <a:ea typeface="Adobe Fan Heiti Std B" panose="020B0700000000000000" pitchFamily="34" charset="-128"/>
            </a:endParaRPr>
          </a:p>
        </p:txBody>
      </p:sp>
      <p:sp>
        <p:nvSpPr>
          <p:cNvPr id="3" name="#sl-pollanswer(0)">
            <a:extLst>
              <a:ext uri="{FF2B5EF4-FFF2-40B4-BE49-F238E27FC236}">
                <a16:creationId xmlns:a16="http://schemas.microsoft.com/office/drawing/2014/main" xmlns="" id="{1E879659-6B6F-419A-BB30-09BCA7C6B1B6}"/>
              </a:ext>
            </a:extLst>
          </p:cNvPr>
          <p:cNvSpPr txBox="1"/>
          <p:nvPr/>
        </p:nvSpPr>
        <p:spPr>
          <a:xfrm>
            <a:off x="2625243" y="3069846"/>
            <a:ext cx="3374122" cy="707886"/>
          </a:xfrm>
          <a:prstGeom prst="rect">
            <a:avLst/>
          </a:prstGeom>
          <a:noFill/>
        </p:spPr>
        <p:txBody>
          <a:bodyPr wrap="square" rtlCol="0" anchor="ctr">
            <a:spAutoFit/>
          </a:bodyPr>
          <a:lstStyle/>
          <a:p>
            <a:pPr algn="ctr" defTabSz="914400">
              <a:defRPr/>
            </a:pPr>
            <a:r>
              <a:rPr lang="en-US" sz="4000" b="1">
                <a:solidFill>
                  <a:prstClr val="white"/>
                </a:solidFill>
              </a:rPr>
              <a:t>A</a:t>
            </a:r>
            <a:endParaRPr lang="de-DE" sz="4000" b="1">
              <a:solidFill>
                <a:prstClr val="white"/>
              </a:solidFill>
            </a:endParaRPr>
          </a:p>
        </p:txBody>
      </p:sp>
      <p:sp>
        <p:nvSpPr>
          <p:cNvPr id="8" name="#sl-pollanswer(1)">
            <a:extLst>
              <a:ext uri="{FF2B5EF4-FFF2-40B4-BE49-F238E27FC236}">
                <a16:creationId xmlns:a16="http://schemas.microsoft.com/office/drawing/2014/main" xmlns="" id="{C75810A3-80FD-4B80-A268-CE167EE1C993}"/>
              </a:ext>
            </a:extLst>
          </p:cNvPr>
          <p:cNvSpPr txBox="1"/>
          <p:nvPr/>
        </p:nvSpPr>
        <p:spPr>
          <a:xfrm>
            <a:off x="6304417" y="3025341"/>
            <a:ext cx="3374122" cy="707886"/>
          </a:xfrm>
          <a:prstGeom prst="rect">
            <a:avLst/>
          </a:prstGeom>
          <a:noFill/>
        </p:spPr>
        <p:txBody>
          <a:bodyPr wrap="square" rtlCol="0" anchor="ctr">
            <a:spAutoFit/>
          </a:bodyPr>
          <a:lstStyle/>
          <a:p>
            <a:pPr algn="ctr" defTabSz="914400">
              <a:defRPr/>
            </a:pPr>
            <a:r>
              <a:rPr lang="de-AT" sz="4000" b="1">
                <a:solidFill>
                  <a:prstClr val="white"/>
                </a:solidFill>
              </a:rPr>
              <a:t>B</a:t>
            </a:r>
            <a:endParaRPr lang="de-DE" sz="4000" b="1">
              <a:solidFill>
                <a:prstClr val="white"/>
              </a:solidFill>
            </a:endParaRPr>
          </a:p>
        </p:txBody>
      </p:sp>
      <p:sp>
        <p:nvSpPr>
          <p:cNvPr id="9" name="#sl-pollanswer(2)">
            <a:extLst>
              <a:ext uri="{FF2B5EF4-FFF2-40B4-BE49-F238E27FC236}">
                <a16:creationId xmlns:a16="http://schemas.microsoft.com/office/drawing/2014/main" xmlns="" id="{2F30B244-3C34-490A-894A-AA544897B754}"/>
              </a:ext>
            </a:extLst>
          </p:cNvPr>
          <p:cNvSpPr txBox="1"/>
          <p:nvPr/>
        </p:nvSpPr>
        <p:spPr>
          <a:xfrm>
            <a:off x="2589096" y="5690898"/>
            <a:ext cx="3374122" cy="707886"/>
          </a:xfrm>
          <a:prstGeom prst="rect">
            <a:avLst/>
          </a:prstGeom>
          <a:noFill/>
        </p:spPr>
        <p:txBody>
          <a:bodyPr wrap="square" rtlCol="0" anchor="ctr">
            <a:spAutoFit/>
          </a:bodyPr>
          <a:lstStyle/>
          <a:p>
            <a:pPr algn="ctr" defTabSz="914400">
              <a:defRPr/>
            </a:pPr>
            <a:r>
              <a:rPr lang="en-US" sz="4000" b="1">
                <a:solidFill>
                  <a:prstClr val="white"/>
                </a:solidFill>
              </a:rPr>
              <a:t>C</a:t>
            </a:r>
            <a:endParaRPr lang="de-DE" sz="4000" b="1">
              <a:solidFill>
                <a:prstClr val="white"/>
              </a:solidFill>
            </a:endParaRPr>
          </a:p>
        </p:txBody>
      </p:sp>
      <p:sp>
        <p:nvSpPr>
          <p:cNvPr id="10" name="#sl-pollanswer(3)">
            <a:extLst>
              <a:ext uri="{FF2B5EF4-FFF2-40B4-BE49-F238E27FC236}">
                <a16:creationId xmlns:a16="http://schemas.microsoft.com/office/drawing/2014/main" xmlns="" id="{ECFDE341-F847-41D5-AD93-8700051679F1}"/>
              </a:ext>
            </a:extLst>
          </p:cNvPr>
          <p:cNvSpPr txBox="1"/>
          <p:nvPr/>
        </p:nvSpPr>
        <p:spPr>
          <a:xfrm>
            <a:off x="6345459" y="5690898"/>
            <a:ext cx="3374122" cy="707886"/>
          </a:xfrm>
          <a:prstGeom prst="rect">
            <a:avLst/>
          </a:prstGeom>
          <a:noFill/>
        </p:spPr>
        <p:txBody>
          <a:bodyPr wrap="square" rtlCol="0" anchor="ctr">
            <a:spAutoFit/>
          </a:bodyPr>
          <a:lstStyle/>
          <a:p>
            <a:pPr algn="ctr" defTabSz="914400">
              <a:defRPr/>
            </a:pPr>
            <a:r>
              <a:rPr lang="de-AT" sz="4000" b="1">
                <a:solidFill>
                  <a:prstClr val="white"/>
                </a:solidFill>
              </a:rPr>
              <a:t>D</a:t>
            </a:r>
            <a:endParaRPr lang="de-DE" sz="4000" b="1">
              <a:solidFill>
                <a:prstClr val="white"/>
              </a:solidFill>
            </a:endParaRPr>
          </a:p>
        </p:txBody>
      </p:sp>
      <p:pic>
        <p:nvPicPr>
          <p:cNvPr id="16" name="Track 95.mp3">
            <a:hlinkClick r:id="" action="ppaction://media"/>
          </p:cNvPr>
          <p:cNvPicPr>
            <a:picLocks noChangeAspect="1"/>
          </p:cNvPicPr>
          <p:nvPr>
            <a:audioFile r:link="rId2"/>
            <p:extLst>
              <p:ext uri="{DAA4B4D4-6D71-4841-9C94-3DE7FCFB9230}">
                <p14:media xmlns:p14="http://schemas.microsoft.com/office/powerpoint/2010/main" r:embed="rId3">
                  <p14:trim st="24434.6096" end="10761.8146"/>
                </p14:media>
              </p:ext>
            </p:extLst>
          </p:nvPr>
        </p:nvPicPr>
        <p:blipFill>
          <a:blip r:embed="rId11"/>
          <a:stretch>
            <a:fillRect/>
          </a:stretch>
        </p:blipFill>
        <p:spPr>
          <a:xfrm>
            <a:off x="-1061884" y="3294813"/>
            <a:ext cx="949473" cy="949473"/>
          </a:xfrm>
          <a:prstGeom prst="rect">
            <a:avLst/>
          </a:prstGeom>
        </p:spPr>
      </p:pic>
    </p:spTree>
    <p:custDataLst>
      <p:tags r:id="rId1"/>
    </p:custDataLst>
    <p:extLst>
      <p:ext uri="{BB962C8B-B14F-4D97-AF65-F5344CB8AC3E}">
        <p14:creationId xmlns:p14="http://schemas.microsoft.com/office/powerpoint/2010/main" val="73482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par>
                          <p:cTn id="65" fill="hold">
                            <p:stCondLst>
                              <p:cond delay="500"/>
                            </p:stCondLst>
                            <p:childTnLst>
                              <p:par>
                                <p:cTn id="66" presetID="1" presetClass="mediacall" presetSubtype="0" fill="hold" nodeType="afterEffect">
                                  <p:stCondLst>
                                    <p:cond delay="0"/>
                                  </p:stCondLst>
                                  <p:childTnLst>
                                    <p:cmd type="call" cmd="playFrom(0.0)">
                                      <p:cBhvr>
                                        <p:cTn id="67" dur="1764"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8" fill="hold" display="0">
                  <p:stCondLst>
                    <p:cond delay="indefinite"/>
                  </p:stCondLst>
                  <p:endCondLst>
                    <p:cond evt="onStopAudio" delay="0">
                      <p:tgtEl>
                        <p:sldTgt/>
                      </p:tgtEl>
                    </p:cond>
                  </p:endCondLst>
                </p:cTn>
                <p:tgtEl>
                  <p:spTgt spid="16"/>
                </p:tgtEl>
              </p:cMediaNode>
            </p:audio>
            <p:seq concurrent="1" nextAc="seek">
              <p:cTn id="69" restart="whenNotActive" fill="hold" evtFilter="cancelBubble" nodeType="interactiveSeq">
                <p:stCondLst>
                  <p:cond evt="onClick" delay="0">
                    <p:tgtEl>
                      <p:spTgt spid="19"/>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repeatCount="3000" fill="hold" grpId="1" nodeType="clickEffect">
                                  <p:stCondLst>
                                    <p:cond delay="0"/>
                                  </p:stCondLst>
                                  <p:childTnLst>
                                    <p:animEffect transition="out" filter="fade">
                                      <p:cBhvr>
                                        <p:cTn id="73" dur="500" tmFilter="0, 0; .2, .5; .8, .5; 1, 0"/>
                                        <p:tgtEl>
                                          <p:spTgt spid="27"/>
                                        </p:tgtEl>
                                      </p:cBhvr>
                                    </p:animEffect>
                                    <p:animScale>
                                      <p:cBhvr>
                                        <p:cTn id="74" dur="250" autoRev="1" fill="hold"/>
                                        <p:tgtEl>
                                          <p:spTgt spid="27"/>
                                        </p:tgtEl>
                                      </p:cBhvr>
                                      <p:by x="105000" y="105000"/>
                                    </p:animScale>
                                  </p:childTnLst>
                                  <p:subTnLst>
                                    <p:audio>
                                      <p:cMediaNode>
                                        <p:cTn display="0" masterRel="sameClick">
                                          <p:stCondLst>
                                            <p:cond evt="begin" delay="0">
                                              <p:tn val="72"/>
                                            </p:cond>
                                          </p:stCondLst>
                                          <p:endCondLst>
                                            <p:cond evt="onStopAudio" delay="0">
                                              <p:tgtEl>
                                                <p:sldTgt/>
                                              </p:tgtEl>
                                            </p:cond>
                                          </p:endCondLst>
                                        </p:cTn>
                                        <p:tgtEl>
                                          <p:sndTgt r:embed="rId6" name="mixkit-positive-notification-951.wav"/>
                                        </p:tgtEl>
                                      </p:cMediaNode>
                                    </p:audio>
                                  </p:subTnLst>
                                </p:cTn>
                              </p:par>
                              <p:par>
                                <p:cTn id="75" presetID="26" presetClass="emph" presetSubtype="0" repeatCount="3000" fill="hold" nodeType="withEffect">
                                  <p:stCondLst>
                                    <p:cond delay="0"/>
                                  </p:stCondLst>
                                  <p:childTnLst>
                                    <p:animEffect transition="out" filter="fade">
                                      <p:cBhvr>
                                        <p:cTn id="76" dur="500" tmFilter="0, 0; .2, .5; .8, .5; 1, 0"/>
                                        <p:tgtEl>
                                          <p:spTgt spid="19"/>
                                        </p:tgtEl>
                                      </p:cBhvr>
                                    </p:animEffect>
                                    <p:animScale>
                                      <p:cBhvr>
                                        <p:cTn id="77" dur="250" autoRev="1" fill="hold"/>
                                        <p:tgtEl>
                                          <p:spTgt spid="19"/>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6" name="mixkit-positive-notification-951.wav"/>
                                        </p:tgtEl>
                                      </p:cMediaNode>
                                    </p:audio>
                                  </p:subTnLst>
                                </p:cTn>
                              </p:par>
                              <p:par>
                                <p:cTn id="78" presetID="26" presetClass="emph" presetSubtype="0" repeatCount="3000" fill="hold" grpId="1" nodeType="withEffect">
                                  <p:stCondLst>
                                    <p:cond delay="0"/>
                                  </p:stCondLst>
                                  <p:childTnLst>
                                    <p:animEffect transition="out" filter="fade">
                                      <p:cBhvr>
                                        <p:cTn id="79" dur="500" tmFilter="0, 0; .2, .5; .8, .5; 1, 0"/>
                                        <p:tgtEl>
                                          <p:spTgt spid="10"/>
                                        </p:tgtEl>
                                      </p:cBhvr>
                                    </p:animEffect>
                                    <p:animScale>
                                      <p:cBhvr>
                                        <p:cTn id="80" dur="250" autoRev="1" fill="hold"/>
                                        <p:tgtEl>
                                          <p:spTgt spid="10"/>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6" name="mixkit-positive-notification-951.wav"/>
                                        </p:tgtEl>
                                      </p:cMediaNode>
                                    </p:audio>
                                  </p:subTnLst>
                                </p:cTn>
                              </p:par>
                            </p:childTnLst>
                          </p:cTn>
                        </p:par>
                      </p:childTnLst>
                    </p:cTn>
                  </p:par>
                </p:childTnLst>
              </p:cTn>
              <p:nextCondLst>
                <p:cond evt="onClick" delay="0">
                  <p:tgtEl>
                    <p:spTgt spid="19"/>
                  </p:tgtEl>
                </p:cond>
              </p:nextCondLst>
            </p:seq>
          </p:childTnLst>
        </p:cTn>
      </p:par>
    </p:tnLst>
    <p:bldLst>
      <p:bldP spid="23" grpId="0" animBg="1"/>
      <p:bldP spid="29" grpId="0" animBg="1"/>
      <p:bldP spid="25" grpId="0" animBg="1"/>
      <p:bldP spid="27" grpId="0" animBg="1"/>
      <p:bldP spid="27" grpId="1" animBg="1"/>
      <p:bldP spid="3" grpId="0"/>
      <p:bldP spid="8" grpId="0"/>
      <p:bldP spid="9" grpId="0"/>
      <p:bldP spid="10" grpId="0"/>
      <p:bldP spid="10"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3" name="Rechteck: abgerundete Ecken 22">
            <a:extLst>
              <a:ext uri="{FF2B5EF4-FFF2-40B4-BE49-F238E27FC236}">
                <a16:creationId xmlns:a16="http://schemas.microsoft.com/office/drawing/2014/main" xmlns="" id="{FE82A190-2912-4FAC-9769-92A1A6E74636}"/>
              </a:ext>
            </a:extLst>
          </p:cNvPr>
          <p:cNvSpPr/>
          <p:nvPr/>
        </p:nvSpPr>
        <p:spPr>
          <a:xfrm>
            <a:off x="2425925"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9" name="Rechteck: abgerundete Ecken 28">
            <a:extLst>
              <a:ext uri="{FF2B5EF4-FFF2-40B4-BE49-F238E27FC236}">
                <a16:creationId xmlns:a16="http://schemas.microsoft.com/office/drawing/2014/main" xmlns="" id="{7CD4A245-057C-41AE-A5E8-FF5D73C33258}"/>
              </a:ext>
            </a:extLst>
          </p:cNvPr>
          <p:cNvSpPr/>
          <p:nvPr/>
        </p:nvSpPr>
        <p:spPr>
          <a:xfrm>
            <a:off x="6169480" y="1295221"/>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5" name="Rechteck: abgerundete Ecken 24">
            <a:extLst>
              <a:ext uri="{FF2B5EF4-FFF2-40B4-BE49-F238E27FC236}">
                <a16:creationId xmlns:a16="http://schemas.microsoft.com/office/drawing/2014/main" xmlns="" id="{0F8B3427-1B49-4EF9-9BD2-1B00E5EB09C5}"/>
              </a:ext>
            </a:extLst>
          </p:cNvPr>
          <p:cNvSpPr/>
          <p:nvPr/>
        </p:nvSpPr>
        <p:spPr>
          <a:xfrm>
            <a:off x="2425925"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sp>
        <p:nvSpPr>
          <p:cNvPr id="27" name="Rechteck: abgerundete Ecken 26">
            <a:extLst>
              <a:ext uri="{FF2B5EF4-FFF2-40B4-BE49-F238E27FC236}">
                <a16:creationId xmlns:a16="http://schemas.microsoft.com/office/drawing/2014/main" xmlns="" id="{C990AC40-7F4B-491D-9FC1-9574BF3679BE}"/>
              </a:ext>
            </a:extLst>
          </p:cNvPr>
          <p:cNvSpPr/>
          <p:nvPr/>
        </p:nvSpPr>
        <p:spPr>
          <a:xfrm>
            <a:off x="6176966" y="3916273"/>
            <a:ext cx="3629025" cy="252825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endParaRPr lang="de-DE" sz="1800">
              <a:solidFill>
                <a:prstClr val="white"/>
              </a:solidFill>
            </a:endParaRPr>
          </a:p>
        </p:txBody>
      </p:sp>
      <p:pic>
        <p:nvPicPr>
          <p:cNvPr id="19" name="cat">
            <a:extLst>
              <a:ext uri="{FF2B5EF4-FFF2-40B4-BE49-F238E27FC236}">
                <a16:creationId xmlns:a16="http://schemas.microsoft.com/office/drawing/2014/main" xmlns="" id="{A28D7B27-38EC-442B-B884-698F5943C6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56568" y="4076072"/>
            <a:ext cx="3298206" cy="2208655"/>
          </a:xfrm>
          <a:prstGeom prst="roundRect">
            <a:avLst/>
          </a:prstGeom>
        </p:spPr>
      </p:pic>
      <p:pic>
        <p:nvPicPr>
          <p:cNvPr id="21" name="turtle">
            <a:extLst>
              <a:ext uri="{FF2B5EF4-FFF2-40B4-BE49-F238E27FC236}">
                <a16:creationId xmlns:a16="http://schemas.microsoft.com/office/drawing/2014/main" xmlns="" id="{0E30DA42-77BB-4543-A4D8-31AB6A3B9B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53377" y="4076073"/>
            <a:ext cx="3374122" cy="2208655"/>
          </a:xfrm>
          <a:prstGeom prst="roundRect">
            <a:avLst/>
          </a:prstGeom>
        </p:spPr>
      </p:pic>
      <p:pic>
        <p:nvPicPr>
          <p:cNvPr id="5" name="shark">
            <a:extLst>
              <a:ext uri="{FF2B5EF4-FFF2-40B4-BE49-F238E27FC236}">
                <a16:creationId xmlns:a16="http://schemas.microsoft.com/office/drawing/2014/main" xmlns="" id="{FB3D78BD-2D62-49C4-AA32-0D2388C310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0652" y="1433899"/>
            <a:ext cx="3374122" cy="2249414"/>
          </a:xfrm>
          <a:prstGeom prst="roundRect">
            <a:avLst/>
          </a:prstGeom>
        </p:spPr>
      </p:pic>
      <p:pic>
        <p:nvPicPr>
          <p:cNvPr id="15" name="dolphin" descr="Ein Bild, das Wasser, Säugetier, Delphin, draußen enthält.&#10;&#10;Automatisch generierte Beschreibung">
            <a:extLst>
              <a:ext uri="{FF2B5EF4-FFF2-40B4-BE49-F238E27FC236}">
                <a16:creationId xmlns:a16="http://schemas.microsoft.com/office/drawing/2014/main" xmlns="" id="{7CB79439-6A75-48EE-A8EB-150F18308232}"/>
              </a:ext>
            </a:extLst>
          </p:cNvPr>
          <p:cNvPicPr>
            <a:picLocks noChangeAspect="1"/>
          </p:cNvPicPr>
          <p:nvPr/>
        </p:nvPicPr>
        <p:blipFill rotWithShape="1">
          <a:blip r:embed="rId10">
            <a:extLst>
              <a:ext uri="{28A0092B-C50C-407E-A947-70E740481C1C}">
                <a14:useLocalDpi xmlns:a14="http://schemas.microsoft.com/office/drawing/2010/main" val="0"/>
              </a:ext>
            </a:extLst>
          </a:blip>
          <a:srcRect l="894" t="16335" r="8638" b="35264"/>
          <a:stretch/>
        </p:blipFill>
        <p:spPr>
          <a:xfrm>
            <a:off x="2553377" y="1430384"/>
            <a:ext cx="3374122" cy="2256444"/>
          </a:xfrm>
          <a:prstGeom prst="roundRect">
            <a:avLst/>
          </a:prstGeom>
        </p:spPr>
      </p:pic>
      <p:sp>
        <p:nvSpPr>
          <p:cNvPr id="2" name="#sl-pollquestion()">
            <a:extLst>
              <a:ext uri="{FF2B5EF4-FFF2-40B4-BE49-F238E27FC236}">
                <a16:creationId xmlns:a16="http://schemas.microsoft.com/office/drawing/2014/main" xmlns="" id="{5E0B99BD-71F2-44F0-9F2D-4BA13BD08AA9}"/>
              </a:ext>
            </a:extLst>
          </p:cNvPr>
          <p:cNvSpPr>
            <a:spLocks noGrp="1"/>
          </p:cNvSpPr>
          <p:nvPr>
            <p:ph type="title"/>
          </p:nvPr>
        </p:nvSpPr>
        <p:spPr>
          <a:xfrm>
            <a:off x="1" y="1"/>
            <a:ext cx="12192000" cy="1224261"/>
          </a:xfrm>
        </p:spPr>
        <p:txBody>
          <a:bodyPr>
            <a:normAutofit/>
          </a:bodyPr>
          <a:lstStyle/>
          <a:p>
            <a:pPr algn="ctr"/>
            <a:r>
              <a:rPr lang="en-US" b="1" dirty="0">
                <a:solidFill>
                  <a:schemeClr val="bg1"/>
                </a:solidFill>
                <a:latin typeface="Adobe Fan Heiti Std B" panose="020B0700000000000000" pitchFamily="34" charset="-128"/>
                <a:ea typeface="Adobe Fan Heiti Std B" panose="020B0700000000000000" pitchFamily="34" charset="-128"/>
              </a:rPr>
              <a:t>Listen and choose.</a:t>
            </a:r>
            <a:endParaRPr lang="de-DE" b="1" dirty="0">
              <a:solidFill>
                <a:schemeClr val="bg1"/>
              </a:solidFill>
              <a:latin typeface="Adobe Fan Heiti Std B" panose="020B0700000000000000" pitchFamily="34" charset="-128"/>
              <a:ea typeface="Adobe Fan Heiti Std B" panose="020B0700000000000000" pitchFamily="34" charset="-128"/>
            </a:endParaRPr>
          </a:p>
        </p:txBody>
      </p:sp>
      <p:sp>
        <p:nvSpPr>
          <p:cNvPr id="3" name="#sl-pollanswer(0)">
            <a:extLst>
              <a:ext uri="{FF2B5EF4-FFF2-40B4-BE49-F238E27FC236}">
                <a16:creationId xmlns:a16="http://schemas.microsoft.com/office/drawing/2014/main" xmlns="" id="{1E879659-6B6F-419A-BB30-09BCA7C6B1B6}"/>
              </a:ext>
            </a:extLst>
          </p:cNvPr>
          <p:cNvSpPr txBox="1"/>
          <p:nvPr/>
        </p:nvSpPr>
        <p:spPr>
          <a:xfrm>
            <a:off x="2625243" y="3069846"/>
            <a:ext cx="3374122" cy="707886"/>
          </a:xfrm>
          <a:prstGeom prst="rect">
            <a:avLst/>
          </a:prstGeom>
          <a:noFill/>
        </p:spPr>
        <p:txBody>
          <a:bodyPr wrap="square" rtlCol="0" anchor="ctr">
            <a:spAutoFit/>
          </a:bodyPr>
          <a:lstStyle/>
          <a:p>
            <a:pPr algn="ctr" defTabSz="914400">
              <a:defRPr/>
            </a:pPr>
            <a:r>
              <a:rPr lang="en-US" sz="4000" b="1">
                <a:solidFill>
                  <a:prstClr val="white"/>
                </a:solidFill>
              </a:rPr>
              <a:t>A</a:t>
            </a:r>
            <a:endParaRPr lang="de-DE" sz="4000" b="1">
              <a:solidFill>
                <a:prstClr val="white"/>
              </a:solidFill>
            </a:endParaRPr>
          </a:p>
        </p:txBody>
      </p:sp>
      <p:sp>
        <p:nvSpPr>
          <p:cNvPr id="8" name="#sl-pollanswer(1)">
            <a:extLst>
              <a:ext uri="{FF2B5EF4-FFF2-40B4-BE49-F238E27FC236}">
                <a16:creationId xmlns:a16="http://schemas.microsoft.com/office/drawing/2014/main" xmlns="" id="{C75810A3-80FD-4B80-A268-CE167EE1C993}"/>
              </a:ext>
            </a:extLst>
          </p:cNvPr>
          <p:cNvSpPr txBox="1"/>
          <p:nvPr/>
        </p:nvSpPr>
        <p:spPr>
          <a:xfrm>
            <a:off x="6304417" y="3025341"/>
            <a:ext cx="3374122" cy="707886"/>
          </a:xfrm>
          <a:prstGeom prst="rect">
            <a:avLst/>
          </a:prstGeom>
          <a:noFill/>
        </p:spPr>
        <p:txBody>
          <a:bodyPr wrap="square" rtlCol="0" anchor="ctr">
            <a:spAutoFit/>
          </a:bodyPr>
          <a:lstStyle/>
          <a:p>
            <a:pPr algn="ctr" defTabSz="914400">
              <a:defRPr/>
            </a:pPr>
            <a:r>
              <a:rPr lang="de-AT" sz="4000" b="1">
                <a:solidFill>
                  <a:prstClr val="white"/>
                </a:solidFill>
              </a:rPr>
              <a:t>B</a:t>
            </a:r>
            <a:endParaRPr lang="de-DE" sz="4000" b="1">
              <a:solidFill>
                <a:prstClr val="white"/>
              </a:solidFill>
            </a:endParaRPr>
          </a:p>
        </p:txBody>
      </p:sp>
      <p:sp>
        <p:nvSpPr>
          <p:cNvPr id="9" name="#sl-pollanswer(2)">
            <a:extLst>
              <a:ext uri="{FF2B5EF4-FFF2-40B4-BE49-F238E27FC236}">
                <a16:creationId xmlns:a16="http://schemas.microsoft.com/office/drawing/2014/main" xmlns="" id="{2F30B244-3C34-490A-894A-AA544897B754}"/>
              </a:ext>
            </a:extLst>
          </p:cNvPr>
          <p:cNvSpPr txBox="1"/>
          <p:nvPr/>
        </p:nvSpPr>
        <p:spPr>
          <a:xfrm>
            <a:off x="2589096" y="5690898"/>
            <a:ext cx="3374122" cy="707886"/>
          </a:xfrm>
          <a:prstGeom prst="rect">
            <a:avLst/>
          </a:prstGeom>
          <a:noFill/>
        </p:spPr>
        <p:txBody>
          <a:bodyPr wrap="square" rtlCol="0" anchor="ctr">
            <a:spAutoFit/>
          </a:bodyPr>
          <a:lstStyle/>
          <a:p>
            <a:pPr algn="ctr" defTabSz="914400">
              <a:defRPr/>
            </a:pPr>
            <a:r>
              <a:rPr lang="en-US" sz="4000" b="1">
                <a:solidFill>
                  <a:prstClr val="white"/>
                </a:solidFill>
              </a:rPr>
              <a:t>C</a:t>
            </a:r>
            <a:endParaRPr lang="de-DE" sz="4000" b="1">
              <a:solidFill>
                <a:prstClr val="white"/>
              </a:solidFill>
            </a:endParaRPr>
          </a:p>
        </p:txBody>
      </p:sp>
      <p:sp>
        <p:nvSpPr>
          <p:cNvPr id="10" name="#sl-pollanswer(3)">
            <a:extLst>
              <a:ext uri="{FF2B5EF4-FFF2-40B4-BE49-F238E27FC236}">
                <a16:creationId xmlns:a16="http://schemas.microsoft.com/office/drawing/2014/main" xmlns="" id="{ECFDE341-F847-41D5-AD93-8700051679F1}"/>
              </a:ext>
            </a:extLst>
          </p:cNvPr>
          <p:cNvSpPr txBox="1"/>
          <p:nvPr/>
        </p:nvSpPr>
        <p:spPr>
          <a:xfrm>
            <a:off x="6345459" y="5690898"/>
            <a:ext cx="3374122" cy="707886"/>
          </a:xfrm>
          <a:prstGeom prst="rect">
            <a:avLst/>
          </a:prstGeom>
          <a:noFill/>
        </p:spPr>
        <p:txBody>
          <a:bodyPr wrap="square" rtlCol="0" anchor="ctr">
            <a:spAutoFit/>
          </a:bodyPr>
          <a:lstStyle/>
          <a:p>
            <a:pPr algn="ctr" defTabSz="914400">
              <a:defRPr/>
            </a:pPr>
            <a:r>
              <a:rPr lang="de-AT" sz="4000" b="1">
                <a:solidFill>
                  <a:prstClr val="white"/>
                </a:solidFill>
              </a:rPr>
              <a:t>D</a:t>
            </a:r>
            <a:endParaRPr lang="de-DE" sz="4000" b="1">
              <a:solidFill>
                <a:prstClr val="white"/>
              </a:solidFill>
            </a:endParaRPr>
          </a:p>
        </p:txBody>
      </p:sp>
      <p:pic>
        <p:nvPicPr>
          <p:cNvPr id="16" name="Track 95.mp3">
            <a:hlinkClick r:id="" action="ppaction://media"/>
          </p:cNvPr>
          <p:cNvPicPr>
            <a:picLocks noChangeAspect="1"/>
          </p:cNvPicPr>
          <p:nvPr>
            <a:audioFile r:link="rId2"/>
            <p:extLst>
              <p:ext uri="{DAA4B4D4-6D71-4841-9C94-3DE7FCFB9230}">
                <p14:media xmlns:p14="http://schemas.microsoft.com/office/powerpoint/2010/main" r:embed="rId3">
                  <p14:trim st="12878.892" end="22493.9554"/>
                </p14:media>
              </p:ext>
            </p:extLst>
          </p:nvPr>
        </p:nvPicPr>
        <p:blipFill>
          <a:blip r:embed="rId11"/>
          <a:stretch>
            <a:fillRect/>
          </a:stretch>
        </p:blipFill>
        <p:spPr>
          <a:xfrm>
            <a:off x="-1474838" y="1541136"/>
            <a:ext cx="1207684" cy="1207684"/>
          </a:xfrm>
          <a:prstGeom prst="rect">
            <a:avLst/>
          </a:prstGeom>
        </p:spPr>
      </p:pic>
    </p:spTree>
    <p:custDataLst>
      <p:tags r:id="rId1"/>
    </p:custDataLst>
    <p:extLst>
      <p:ext uri="{BB962C8B-B14F-4D97-AF65-F5344CB8AC3E}">
        <p14:creationId xmlns:p14="http://schemas.microsoft.com/office/powerpoint/2010/main" val="115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p:cTn id="22" dur="500" fill="hold"/>
                                        <p:tgtEl>
                                          <p:spTgt spid="27"/>
                                        </p:tgtEl>
                                        <p:attrNameLst>
                                          <p:attrName>ppt_w</p:attrName>
                                        </p:attrNameLst>
                                      </p:cBhvr>
                                      <p:tavLst>
                                        <p:tav tm="0">
                                          <p:val>
                                            <p:fltVal val="0"/>
                                          </p:val>
                                        </p:tav>
                                        <p:tav tm="100000">
                                          <p:val>
                                            <p:strVal val="#ppt_w"/>
                                          </p:val>
                                        </p:tav>
                                      </p:tavLst>
                                    </p:anim>
                                    <p:anim calcmode="lin" valueType="num">
                                      <p:cBhvr>
                                        <p:cTn id="23" dur="500" fill="hold"/>
                                        <p:tgtEl>
                                          <p:spTgt spid="27"/>
                                        </p:tgtEl>
                                        <p:attrNameLst>
                                          <p:attrName>ppt_h</p:attrName>
                                        </p:attrNameLst>
                                      </p:cBhvr>
                                      <p:tavLst>
                                        <p:tav tm="0">
                                          <p:val>
                                            <p:fltVal val="0"/>
                                          </p:val>
                                        </p:tav>
                                        <p:tav tm="100000">
                                          <p:val>
                                            <p:strVal val="#ppt_h"/>
                                          </p:val>
                                        </p:tav>
                                      </p:tavLst>
                                    </p:anim>
                                    <p:animEffect transition="in" filter="fade">
                                      <p:cBhvr>
                                        <p:cTn id="24" dur="500"/>
                                        <p:tgtEl>
                                          <p:spTgt spid="27"/>
                                        </p:tgtEl>
                                      </p:cBhvr>
                                    </p:animEffect>
                                  </p:childTnLst>
                                </p:cTn>
                              </p:par>
                              <p:par>
                                <p:cTn id="25" presetID="53" presetClass="entr" presetSubtype="16"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par>
                                <p:cTn id="40" presetID="53" presetClass="entr" presetSubtype="16"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500" fill="hold"/>
                                        <p:tgtEl>
                                          <p:spTgt spid="3"/>
                                        </p:tgtEl>
                                        <p:attrNameLst>
                                          <p:attrName>ppt_w</p:attrName>
                                        </p:attrNameLst>
                                      </p:cBhvr>
                                      <p:tavLst>
                                        <p:tav tm="0">
                                          <p:val>
                                            <p:fltVal val="0"/>
                                          </p:val>
                                        </p:tav>
                                        <p:tav tm="100000">
                                          <p:val>
                                            <p:strVal val="#ppt_w"/>
                                          </p:val>
                                        </p:tav>
                                      </p:tavLst>
                                    </p:anim>
                                    <p:anim calcmode="lin" valueType="num">
                                      <p:cBhvr>
                                        <p:cTn id="48" dur="500" fill="hold"/>
                                        <p:tgtEl>
                                          <p:spTgt spid="3"/>
                                        </p:tgtEl>
                                        <p:attrNameLst>
                                          <p:attrName>ppt_h</p:attrName>
                                        </p:attrNameLst>
                                      </p:cBhvr>
                                      <p:tavLst>
                                        <p:tav tm="0">
                                          <p:val>
                                            <p:fltVal val="0"/>
                                          </p:val>
                                        </p:tav>
                                        <p:tav tm="100000">
                                          <p:val>
                                            <p:strVal val="#ppt_h"/>
                                          </p:val>
                                        </p:tav>
                                      </p:tavLst>
                                    </p:anim>
                                    <p:animEffect transition="in" filter="fade">
                                      <p:cBhvr>
                                        <p:cTn id="49" dur="500"/>
                                        <p:tgtEl>
                                          <p:spTgt spid="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par>
                          <p:cTn id="65" fill="hold">
                            <p:stCondLst>
                              <p:cond delay="500"/>
                            </p:stCondLst>
                            <p:childTnLst>
                              <p:par>
                                <p:cTn id="66" presetID="1" presetClass="mediacall" presetSubtype="0" fill="hold" nodeType="afterEffect">
                                  <p:stCondLst>
                                    <p:cond delay="0"/>
                                  </p:stCondLst>
                                  <p:childTnLst>
                                    <p:cmd type="call" cmd="playFrom(0.0)">
                                      <p:cBhvr>
                                        <p:cTn id="67" dur="158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68" fill="hold" display="0">
                  <p:stCondLst>
                    <p:cond delay="indefinite"/>
                  </p:stCondLst>
                  <p:endCondLst>
                    <p:cond evt="onStopAudio" delay="0">
                      <p:tgtEl>
                        <p:sldTgt/>
                      </p:tgtEl>
                    </p:cond>
                  </p:endCondLst>
                </p:cTn>
                <p:tgtEl>
                  <p:spTgt spid="16"/>
                </p:tgtEl>
              </p:cMediaNode>
            </p:audio>
            <p:seq concurrent="1" nextAc="seek">
              <p:cTn id="69" restart="whenNotActive" fill="hold" evtFilter="cancelBubble" nodeType="interactiveSeq">
                <p:stCondLst>
                  <p:cond evt="onClick" delay="0">
                    <p:tgtEl>
                      <p:spTgt spid="21"/>
                    </p:tgtEl>
                  </p:cond>
                </p:stCondLst>
                <p:endSync evt="end" delay="0">
                  <p:rtn val="all"/>
                </p:endSync>
                <p:childTnLst>
                  <p:par>
                    <p:cTn id="70" fill="hold">
                      <p:stCondLst>
                        <p:cond delay="0"/>
                      </p:stCondLst>
                      <p:childTnLst>
                        <p:par>
                          <p:cTn id="71" fill="hold">
                            <p:stCondLst>
                              <p:cond delay="0"/>
                            </p:stCondLst>
                            <p:childTnLst>
                              <p:par>
                                <p:cTn id="72" presetID="26" presetClass="emph" presetSubtype="0" repeatCount="3000" fill="hold" grpId="1" nodeType="clickEffect">
                                  <p:stCondLst>
                                    <p:cond delay="0"/>
                                  </p:stCondLst>
                                  <p:childTnLst>
                                    <p:animEffect transition="out" filter="fade">
                                      <p:cBhvr>
                                        <p:cTn id="73" dur="500" tmFilter="0, 0; .2, .5; .8, .5; 1, 0"/>
                                        <p:tgtEl>
                                          <p:spTgt spid="25"/>
                                        </p:tgtEl>
                                      </p:cBhvr>
                                    </p:animEffect>
                                    <p:animScale>
                                      <p:cBhvr>
                                        <p:cTn id="74" dur="250" autoRev="1" fill="hold"/>
                                        <p:tgtEl>
                                          <p:spTgt spid="25"/>
                                        </p:tgtEl>
                                      </p:cBhvr>
                                      <p:by x="105000" y="105000"/>
                                    </p:animScale>
                                  </p:childTnLst>
                                  <p:subTnLst>
                                    <p:audio>
                                      <p:cMediaNode>
                                        <p:cTn display="0" masterRel="sameClick">
                                          <p:stCondLst>
                                            <p:cond evt="begin" delay="0">
                                              <p:tn val="72"/>
                                            </p:cond>
                                          </p:stCondLst>
                                          <p:endCondLst>
                                            <p:cond evt="onStopAudio" delay="0">
                                              <p:tgtEl>
                                                <p:sldTgt/>
                                              </p:tgtEl>
                                            </p:cond>
                                          </p:endCondLst>
                                        </p:cTn>
                                        <p:tgtEl>
                                          <p:sndTgt r:embed="rId6" name="mixkit-positive-notification-951.wav"/>
                                        </p:tgtEl>
                                      </p:cMediaNode>
                                    </p:audio>
                                  </p:subTnLst>
                                </p:cTn>
                              </p:par>
                              <p:par>
                                <p:cTn id="75" presetID="26" presetClass="emph" presetSubtype="0" repeatCount="3000" fill="hold" nodeType="withEffect">
                                  <p:stCondLst>
                                    <p:cond delay="0"/>
                                  </p:stCondLst>
                                  <p:childTnLst>
                                    <p:animEffect transition="out" filter="fade">
                                      <p:cBhvr>
                                        <p:cTn id="76" dur="500" tmFilter="0, 0; .2, .5; .8, .5; 1, 0"/>
                                        <p:tgtEl>
                                          <p:spTgt spid="21"/>
                                        </p:tgtEl>
                                      </p:cBhvr>
                                    </p:animEffect>
                                    <p:animScale>
                                      <p:cBhvr>
                                        <p:cTn id="77" dur="250" autoRev="1" fill="hold"/>
                                        <p:tgtEl>
                                          <p:spTgt spid="21"/>
                                        </p:tgtEl>
                                      </p:cBhvr>
                                      <p:by x="105000" y="105000"/>
                                    </p:animScale>
                                  </p:childTnLst>
                                  <p:subTnLst>
                                    <p:audio>
                                      <p:cMediaNode>
                                        <p:cTn display="0" masterRel="sameClick">
                                          <p:stCondLst>
                                            <p:cond evt="begin" delay="0">
                                              <p:tn val="75"/>
                                            </p:cond>
                                          </p:stCondLst>
                                          <p:endCondLst>
                                            <p:cond evt="onStopAudio" delay="0">
                                              <p:tgtEl>
                                                <p:sldTgt/>
                                              </p:tgtEl>
                                            </p:cond>
                                          </p:endCondLst>
                                        </p:cTn>
                                        <p:tgtEl>
                                          <p:sndTgt r:embed="rId6" name="mixkit-positive-notification-951.wav"/>
                                        </p:tgtEl>
                                      </p:cMediaNode>
                                    </p:audio>
                                  </p:subTnLst>
                                </p:cTn>
                              </p:par>
                              <p:par>
                                <p:cTn id="78" presetID="26" presetClass="emph" presetSubtype="0" repeatCount="3000" fill="hold" grpId="1" nodeType="withEffect">
                                  <p:stCondLst>
                                    <p:cond delay="0"/>
                                  </p:stCondLst>
                                  <p:childTnLst>
                                    <p:animEffect transition="out" filter="fade">
                                      <p:cBhvr>
                                        <p:cTn id="79" dur="500" tmFilter="0, 0; .2, .5; .8, .5; 1, 0"/>
                                        <p:tgtEl>
                                          <p:spTgt spid="9"/>
                                        </p:tgtEl>
                                      </p:cBhvr>
                                    </p:animEffect>
                                    <p:animScale>
                                      <p:cBhvr>
                                        <p:cTn id="80" dur="250" autoRev="1" fill="hold"/>
                                        <p:tgtEl>
                                          <p:spTgt spid="9"/>
                                        </p:tgtEl>
                                      </p:cBhvr>
                                      <p:by x="105000" y="105000"/>
                                    </p:animScale>
                                  </p:childTnLst>
                                  <p:subTnLst>
                                    <p:audio>
                                      <p:cMediaNode>
                                        <p:cTn display="0" masterRel="sameClick">
                                          <p:stCondLst>
                                            <p:cond evt="begin" delay="0">
                                              <p:tn val="78"/>
                                            </p:cond>
                                          </p:stCondLst>
                                          <p:endCondLst>
                                            <p:cond evt="onStopAudio" delay="0">
                                              <p:tgtEl>
                                                <p:sldTgt/>
                                              </p:tgtEl>
                                            </p:cond>
                                          </p:endCondLst>
                                        </p:cTn>
                                        <p:tgtEl>
                                          <p:sndTgt r:embed="rId6" name="mixkit-positive-notification-951.wav"/>
                                        </p:tgtEl>
                                      </p:cMediaNode>
                                    </p:audio>
                                  </p:subTnLst>
                                </p:cTn>
                              </p:par>
                            </p:childTnLst>
                          </p:cTn>
                        </p:par>
                      </p:childTnLst>
                    </p:cTn>
                  </p:par>
                </p:childTnLst>
              </p:cTn>
              <p:nextCondLst>
                <p:cond evt="onClick" delay="0">
                  <p:tgtEl>
                    <p:spTgt spid="21"/>
                  </p:tgtEl>
                </p:cond>
              </p:nextCondLst>
            </p:seq>
          </p:childTnLst>
        </p:cTn>
      </p:par>
    </p:tnLst>
    <p:bldLst>
      <p:bldP spid="23" grpId="0" animBg="1"/>
      <p:bldP spid="29" grpId="0" animBg="1"/>
      <p:bldP spid="25" grpId="0" animBg="1"/>
      <p:bldP spid="25" grpId="1" animBg="1"/>
      <p:bldP spid="27" grpId="0" animBg="1"/>
      <p:bldP spid="3" grpId="0"/>
      <p:bldP spid="8" grpId="0"/>
      <p:bldP spid="9" grpId="0"/>
      <p:bldP spid="9" grpId="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1942235" y="150039"/>
            <a:ext cx="7982164" cy="4501851"/>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3186855" y="1686319"/>
              <a:ext cx="646479" cy="489392"/>
            </a:xfrm>
            <a:prstGeom prst="rect">
              <a:avLst/>
            </a:prstGeom>
            <a:noFill/>
          </p:spPr>
          <p:txBody>
            <a:bodyPr wrap="square" rtlCol="0">
              <a:spAutoFit/>
            </a:bodyPr>
            <a:lstStyle/>
            <a:p>
              <a:r>
                <a:rPr lang="en-US" altLang="zh-CN"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4</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223" y="3311320"/>
            <a:ext cx="2943767" cy="3608159"/>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800" y="884376"/>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1"/>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4" y="1023889"/>
            <a:ext cx="1480533" cy="628651"/>
          </a:xfrm>
          <a:prstGeom prst="rect">
            <a:avLst/>
          </a:prstGeom>
        </p:spPr>
      </p:pic>
      <p:sp>
        <p:nvSpPr>
          <p:cNvPr id="24" name="文本框 19"/>
          <p:cNvSpPr txBox="1"/>
          <p:nvPr/>
        </p:nvSpPr>
        <p:spPr>
          <a:xfrm>
            <a:off x="2999070" y="2889641"/>
            <a:ext cx="5868494" cy="1323439"/>
          </a:xfrm>
          <a:prstGeom prst="rect">
            <a:avLst/>
          </a:prstGeom>
          <a:noFill/>
        </p:spPr>
        <p:txBody>
          <a:bodyPr wrap="square" rtlCol="0">
            <a:spAutoFit/>
          </a:bodyPr>
          <a:lstStyle/>
          <a:p>
            <a:pPr algn="ctr" defTabSz="914377"/>
            <a:r>
              <a:rPr lang="en-US" altLang="zh-CN" sz="8000" b="1" dirty="0">
                <a:solidFill>
                  <a:srgbClr val="FF0000"/>
                </a:solidFill>
                <a:effectLst>
                  <a:outerShdw blurRad="38100" dist="38100" dir="2700000" algn="tl">
                    <a:srgbClr val="000000">
                      <a:alpha val="43137"/>
                    </a:srgbClr>
                  </a:outerShdw>
                </a:effectLst>
                <a:latin typeface="Abadi" panose="020B0604020104020204" pitchFamily="34" charset="0"/>
                <a:ea typeface="方正黑体简体" panose="03000509000000000000" pitchFamily="65" charset="-122"/>
                <a:cs typeface="MV Boli" pitchFamily="2" charset="0"/>
                <a:sym typeface="+mn-lt"/>
              </a:rPr>
              <a:t>Let’s talk.</a:t>
            </a:r>
            <a:endParaRPr lang="zh-CN" altLang="en-US" sz="80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25224500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1942235" y="150039"/>
            <a:ext cx="7982164" cy="4501851"/>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3236032" y="1686210"/>
              <a:ext cx="646479" cy="573246"/>
            </a:xfrm>
            <a:prstGeom prst="rect">
              <a:avLst/>
            </a:prstGeom>
            <a:noFill/>
          </p:spPr>
          <p:txBody>
            <a:bodyPr wrap="square" rtlCol="0">
              <a:spAutoFit/>
            </a:bodyPr>
            <a:lstStyle/>
            <a:p>
              <a:r>
                <a:rPr lang="en-US" altLang="zh-CN"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1</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223" y="3311320"/>
            <a:ext cx="2943767" cy="3608159"/>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800" y="884376"/>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1"/>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4" y="1023889"/>
            <a:ext cx="1480533" cy="628651"/>
          </a:xfrm>
          <a:prstGeom prst="rect">
            <a:avLst/>
          </a:prstGeom>
        </p:spPr>
      </p:pic>
      <p:sp>
        <p:nvSpPr>
          <p:cNvPr id="24" name="文本框 19"/>
          <p:cNvSpPr txBox="1"/>
          <p:nvPr/>
        </p:nvSpPr>
        <p:spPr>
          <a:xfrm>
            <a:off x="3853309" y="2347529"/>
            <a:ext cx="4881554" cy="2554545"/>
          </a:xfrm>
          <a:prstGeom prst="rect">
            <a:avLst/>
          </a:prstGeom>
          <a:noFill/>
        </p:spPr>
        <p:txBody>
          <a:bodyPr wrap="square" rtlCol="0">
            <a:spAutoFit/>
          </a:bodyPr>
          <a:lstStyle/>
          <a:p>
            <a:pPr algn="ctr" defTabSz="914377"/>
            <a:r>
              <a:rPr lang="en-US" altLang="zh-CN" sz="8000" b="1" dirty="0">
                <a:solidFill>
                  <a:srgbClr val="FF0000"/>
                </a:solidFill>
                <a:effectLst>
                  <a:outerShdw blurRad="38100" dist="38100" dir="2700000" algn="tl">
                    <a:srgbClr val="000000">
                      <a:alpha val="43137"/>
                    </a:srgbClr>
                  </a:outerShdw>
                </a:effectLst>
                <a:latin typeface="Abadi" panose="020B0604020104020204" pitchFamily="34" charset="0"/>
                <a:ea typeface="方正黑体简体" panose="03000509000000000000" pitchFamily="65" charset="-122"/>
                <a:cs typeface="MV Boli" pitchFamily="2" charset="0"/>
                <a:sym typeface="+mn-lt"/>
              </a:rPr>
              <a:t>Warm-up and review</a:t>
            </a:r>
            <a:endParaRPr lang="zh-CN" altLang="en-US" sz="80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34353129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5773"/>
            <a:ext cx="12192000" cy="1252227"/>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0874" y="6130737"/>
            <a:ext cx="5901127" cy="744929"/>
          </a:xfrm>
          <a:prstGeom prst="rect">
            <a:avLst/>
          </a:prstGeom>
        </p:spPr>
      </p:pic>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6125" y="445427"/>
            <a:ext cx="1352715" cy="394479"/>
          </a:xfrm>
          <a:prstGeom prst="rect">
            <a:avLst/>
          </a:prstGeom>
        </p:spPr>
      </p:pic>
      <p:pic>
        <p:nvPicPr>
          <p:cNvPr id="44" name="图片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6147" y="6291429"/>
            <a:ext cx="361951" cy="371475"/>
          </a:xfrm>
          <a:prstGeom prst="rect">
            <a:avLst/>
          </a:prstGeom>
        </p:spPr>
      </p:pic>
      <p:pic>
        <p:nvPicPr>
          <p:cNvPr id="49" name="图片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7373" y="269389"/>
            <a:ext cx="1480533" cy="628651"/>
          </a:xfrm>
          <a:prstGeom prst="rect">
            <a:avLst/>
          </a:prstGeom>
        </p:spPr>
      </p:pic>
      <p:pic>
        <p:nvPicPr>
          <p:cNvPr id="27"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072969"/>
            <a:ext cx="6304267" cy="795819"/>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1444" y="57968"/>
            <a:ext cx="2495762" cy="626825"/>
          </a:xfrm>
          <a:prstGeom prst="rect">
            <a:avLst/>
          </a:prstGeom>
        </p:spPr>
      </p:pic>
      <p:pic>
        <p:nvPicPr>
          <p:cNvPr id="5" name="Picture 4"/>
          <p:cNvPicPr>
            <a:picLocks noChangeAspect="1"/>
          </p:cNvPicPr>
          <p:nvPr/>
        </p:nvPicPr>
        <p:blipFill>
          <a:blip r:embed="rId9"/>
          <a:stretch>
            <a:fillRect/>
          </a:stretch>
        </p:blipFill>
        <p:spPr>
          <a:xfrm>
            <a:off x="0" y="1496280"/>
            <a:ext cx="11763375" cy="4371975"/>
          </a:xfrm>
          <a:prstGeom prst="rect">
            <a:avLst/>
          </a:prstGeom>
        </p:spPr>
      </p:pic>
    </p:spTree>
    <p:extLst>
      <p:ext uri="{BB962C8B-B14F-4D97-AF65-F5344CB8AC3E}">
        <p14:creationId xmlns:p14="http://schemas.microsoft.com/office/powerpoint/2010/main" val="22417272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3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140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000"/>
                                        <p:tgtEl>
                                          <p:spTgt spid="49"/>
                                        </p:tgtEl>
                                      </p:cBhvr>
                                    </p:animEffect>
                                  </p:childTnLst>
                                </p:cTn>
                              </p:par>
                              <p:par>
                                <p:cTn id="13" presetID="63" presetClass="path" presetSubtype="0" repeatCount="indefinite" autoRev="1" fill="hold" nodeType="withEffect">
                                  <p:stCondLst>
                                    <p:cond delay="0"/>
                                  </p:stCondLst>
                                  <p:childTnLst>
                                    <p:animMotion origin="layout" path="M -2.91667E-6 -2.96296E-6 L 0.08985 0.00371 " pathEditMode="relative" rAng="0" ptsTypes="AA">
                                      <p:cBhvr>
                                        <p:cTn id="14" dur="5000" fill="hold"/>
                                        <p:tgtEl>
                                          <p:spTgt spid="49"/>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5773"/>
            <a:ext cx="12192000" cy="1252227"/>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0874" y="6130737"/>
            <a:ext cx="5901127" cy="744929"/>
          </a:xfrm>
          <a:prstGeom prst="rect">
            <a:avLst/>
          </a:prstGeom>
        </p:spPr>
      </p:pic>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6125" y="445427"/>
            <a:ext cx="1352715" cy="394479"/>
          </a:xfrm>
          <a:prstGeom prst="rect">
            <a:avLst/>
          </a:prstGeom>
        </p:spPr>
      </p:pic>
      <p:pic>
        <p:nvPicPr>
          <p:cNvPr id="44" name="图片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6147" y="6291429"/>
            <a:ext cx="361951" cy="371475"/>
          </a:xfrm>
          <a:prstGeom prst="rect">
            <a:avLst/>
          </a:prstGeom>
        </p:spPr>
      </p:pic>
      <p:pic>
        <p:nvPicPr>
          <p:cNvPr id="49" name="图片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7373" y="269389"/>
            <a:ext cx="1480533" cy="628651"/>
          </a:xfrm>
          <a:prstGeom prst="rect">
            <a:avLst/>
          </a:prstGeom>
        </p:spPr>
      </p:pic>
      <p:pic>
        <p:nvPicPr>
          <p:cNvPr id="27"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072969"/>
            <a:ext cx="6304267" cy="795819"/>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1444" y="57968"/>
            <a:ext cx="2495762" cy="626825"/>
          </a:xfrm>
          <a:prstGeom prst="rect">
            <a:avLst/>
          </a:prstGeom>
        </p:spPr>
      </p:pic>
      <p:pic>
        <p:nvPicPr>
          <p:cNvPr id="5" name="Picture 4"/>
          <p:cNvPicPr>
            <a:picLocks noChangeAspect="1"/>
          </p:cNvPicPr>
          <p:nvPr/>
        </p:nvPicPr>
        <p:blipFill>
          <a:blip r:embed="rId9"/>
          <a:stretch>
            <a:fillRect/>
          </a:stretch>
        </p:blipFill>
        <p:spPr>
          <a:xfrm>
            <a:off x="0" y="1496280"/>
            <a:ext cx="11763375" cy="4371975"/>
          </a:xfrm>
          <a:prstGeom prst="rect">
            <a:avLst/>
          </a:prstGeom>
        </p:spPr>
      </p:pic>
      <p:sp>
        <p:nvSpPr>
          <p:cNvPr id="2" name="Speech Bubble: Rectangle 1">
            <a:extLst>
              <a:ext uri="{FF2B5EF4-FFF2-40B4-BE49-F238E27FC236}">
                <a16:creationId xmlns:a16="http://schemas.microsoft.com/office/drawing/2014/main" xmlns="" id="{4873DE55-02CA-2FDE-89F4-DCB37E541782}"/>
              </a:ext>
            </a:extLst>
          </p:cNvPr>
          <p:cNvSpPr/>
          <p:nvPr/>
        </p:nvSpPr>
        <p:spPr>
          <a:xfrm>
            <a:off x="4898364" y="1970101"/>
            <a:ext cx="4034118" cy="628651"/>
          </a:xfrm>
          <a:prstGeom prst="wedgeRectCallout">
            <a:avLst>
              <a:gd name="adj1" fmla="val -53277"/>
              <a:gd name="adj2" fmla="val 796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 can see a monkey and a tiger.</a:t>
            </a: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3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140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000"/>
                                        <p:tgtEl>
                                          <p:spTgt spid="49"/>
                                        </p:tgtEl>
                                      </p:cBhvr>
                                    </p:animEffect>
                                  </p:childTnLst>
                                </p:cTn>
                              </p:par>
                              <p:par>
                                <p:cTn id="13" presetID="63" presetClass="path" presetSubtype="0" repeatCount="indefinite" autoRev="1" fill="hold" nodeType="withEffect">
                                  <p:stCondLst>
                                    <p:cond delay="0"/>
                                  </p:stCondLst>
                                  <p:childTnLst>
                                    <p:animMotion origin="layout" path="M -2.91667E-6 -2.96296E-6 L 0.08985 0.00371 " pathEditMode="relative" rAng="0" ptsTypes="AA">
                                      <p:cBhvr>
                                        <p:cTn id="14" dur="5000" fill="hold"/>
                                        <p:tgtEl>
                                          <p:spTgt spid="49"/>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5773"/>
            <a:ext cx="12192000" cy="1252227"/>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0874" y="6130737"/>
            <a:ext cx="5901127" cy="744929"/>
          </a:xfrm>
          <a:prstGeom prst="rect">
            <a:avLst/>
          </a:prstGeom>
        </p:spPr>
      </p:pic>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6125" y="445427"/>
            <a:ext cx="1352715" cy="394479"/>
          </a:xfrm>
          <a:prstGeom prst="rect">
            <a:avLst/>
          </a:prstGeom>
        </p:spPr>
      </p:pic>
      <p:pic>
        <p:nvPicPr>
          <p:cNvPr id="44" name="图片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6147" y="6291429"/>
            <a:ext cx="361951" cy="371475"/>
          </a:xfrm>
          <a:prstGeom prst="rect">
            <a:avLst/>
          </a:prstGeom>
        </p:spPr>
      </p:pic>
      <p:pic>
        <p:nvPicPr>
          <p:cNvPr id="49" name="图片 4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7373" y="269389"/>
            <a:ext cx="1480533" cy="628651"/>
          </a:xfrm>
          <a:prstGeom prst="rect">
            <a:avLst/>
          </a:prstGeom>
        </p:spPr>
      </p:pic>
      <p:pic>
        <p:nvPicPr>
          <p:cNvPr id="27"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072969"/>
            <a:ext cx="6304267" cy="795819"/>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1444" y="57968"/>
            <a:ext cx="2495762" cy="626825"/>
          </a:xfrm>
          <a:prstGeom prst="rect">
            <a:avLst/>
          </a:prstGeom>
        </p:spPr>
      </p:pic>
      <p:pic>
        <p:nvPicPr>
          <p:cNvPr id="11" name="Picture 10"/>
          <p:cNvPicPr>
            <a:picLocks noChangeAspect="1"/>
          </p:cNvPicPr>
          <p:nvPr/>
        </p:nvPicPr>
        <p:blipFill>
          <a:blip r:embed="rId9"/>
          <a:stretch>
            <a:fillRect/>
          </a:stretch>
        </p:blipFill>
        <p:spPr>
          <a:xfrm>
            <a:off x="214312" y="1484260"/>
            <a:ext cx="11763375" cy="4371975"/>
          </a:xfrm>
          <a:prstGeom prst="rect">
            <a:avLst/>
          </a:prstGeom>
        </p:spPr>
      </p:pic>
      <p:sp>
        <p:nvSpPr>
          <p:cNvPr id="2" name="Speech Bubble: Rectangle 1">
            <a:extLst>
              <a:ext uri="{FF2B5EF4-FFF2-40B4-BE49-F238E27FC236}">
                <a16:creationId xmlns:a16="http://schemas.microsoft.com/office/drawing/2014/main" xmlns="" id="{4873DE55-02CA-2FDE-89F4-DCB37E541782}"/>
              </a:ext>
            </a:extLst>
          </p:cNvPr>
          <p:cNvSpPr/>
          <p:nvPr/>
        </p:nvSpPr>
        <p:spPr>
          <a:xfrm>
            <a:off x="4898364" y="1970101"/>
            <a:ext cx="4034118" cy="628651"/>
          </a:xfrm>
          <a:prstGeom prst="wedgeRectCallout">
            <a:avLst>
              <a:gd name="adj1" fmla="val -53277"/>
              <a:gd name="adj2" fmla="val 796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 can see a horse and a peacock.</a:t>
            </a:r>
          </a:p>
        </p:txBody>
      </p:sp>
    </p:spTree>
    <p:extLst>
      <p:ext uri="{BB962C8B-B14F-4D97-AF65-F5344CB8AC3E}">
        <p14:creationId xmlns:p14="http://schemas.microsoft.com/office/powerpoint/2010/main" val="41028574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30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2000"/>
                                        <p:tgtEl>
                                          <p:spTgt spid="32"/>
                                        </p:tgtEl>
                                      </p:cBhvr>
                                    </p:animEffect>
                                  </p:childTnLst>
                                </p:cTn>
                              </p:par>
                              <p:par>
                                <p:cTn id="8" presetID="63" presetClass="path" presetSubtype="0" repeatCount="indefinite" autoRev="1" fill="hold" nodeType="withEffect">
                                  <p:stCondLst>
                                    <p:cond delay="1400"/>
                                  </p:stCondLst>
                                  <p:childTnLst>
                                    <p:animMotion origin="layout" path="M -2.08333E-6 2.22222E-6 L 0.09753 2.22222E-6 " pathEditMode="relative" rAng="0" ptsTypes="AA">
                                      <p:cBhvr>
                                        <p:cTn id="9" dur="5000" spd="-100000" fill="hold"/>
                                        <p:tgtEl>
                                          <p:spTgt spid="32"/>
                                        </p:tgtEl>
                                        <p:attrNameLst>
                                          <p:attrName>ppt_x</p:attrName>
                                          <p:attrName>ppt_y</p:attrName>
                                        </p:attrNameLst>
                                      </p:cBhvr>
                                      <p:rCtr x="4870" y="0"/>
                                    </p:animMotion>
                                  </p:childTnLst>
                                </p:cTn>
                              </p:par>
                              <p:par>
                                <p:cTn id="10" presetID="10"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2000"/>
                                        <p:tgtEl>
                                          <p:spTgt spid="49"/>
                                        </p:tgtEl>
                                      </p:cBhvr>
                                    </p:animEffect>
                                  </p:childTnLst>
                                </p:cTn>
                              </p:par>
                              <p:par>
                                <p:cTn id="13" presetID="63" presetClass="path" presetSubtype="0" repeatCount="indefinite" autoRev="1" fill="hold" nodeType="withEffect">
                                  <p:stCondLst>
                                    <p:cond delay="0"/>
                                  </p:stCondLst>
                                  <p:childTnLst>
                                    <p:animMotion origin="layout" path="M -2.91667E-6 -2.96296E-6 L 0.08985 0.00371 " pathEditMode="relative" rAng="0" ptsTypes="AA">
                                      <p:cBhvr>
                                        <p:cTn id="14" dur="5000" fill="hold"/>
                                        <p:tgtEl>
                                          <p:spTgt spid="49"/>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1942235" y="150039"/>
            <a:ext cx="7982164" cy="4501851"/>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3186855" y="1686319"/>
              <a:ext cx="646479" cy="489392"/>
            </a:xfrm>
            <a:prstGeom prst="rect">
              <a:avLst/>
            </a:prstGeom>
            <a:noFill/>
          </p:spPr>
          <p:txBody>
            <a:bodyPr wrap="square" rtlCol="0">
              <a:spAutoFit/>
            </a:bodyPr>
            <a:lstStyle/>
            <a:p>
              <a:r>
                <a:rPr lang="en-US" altLang="zh-CN"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5</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223" y="3311320"/>
            <a:ext cx="2943767" cy="3608159"/>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800" y="884376"/>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1"/>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4" y="1023889"/>
            <a:ext cx="1480533" cy="628651"/>
          </a:xfrm>
          <a:prstGeom prst="rect">
            <a:avLst/>
          </a:prstGeom>
        </p:spPr>
      </p:pic>
      <p:sp>
        <p:nvSpPr>
          <p:cNvPr id="24" name="文本框 19"/>
          <p:cNvSpPr txBox="1"/>
          <p:nvPr/>
        </p:nvSpPr>
        <p:spPr>
          <a:xfrm>
            <a:off x="3314701" y="2344693"/>
            <a:ext cx="5868494" cy="2554545"/>
          </a:xfrm>
          <a:prstGeom prst="rect">
            <a:avLst/>
          </a:prstGeom>
          <a:noFill/>
        </p:spPr>
        <p:txBody>
          <a:bodyPr wrap="square" rtlCol="0">
            <a:spAutoFit/>
          </a:bodyPr>
          <a:lstStyle/>
          <a:p>
            <a:pPr algn="ctr" defTabSz="914377"/>
            <a:r>
              <a:rPr lang="en-US" altLang="zh-CN" sz="8000" b="1" dirty="0">
                <a:solidFill>
                  <a:srgbClr val="FF0000"/>
                </a:solidFill>
                <a:effectLst>
                  <a:outerShdw blurRad="38100" dist="38100" dir="2700000" algn="tl">
                    <a:srgbClr val="000000">
                      <a:alpha val="43137"/>
                    </a:srgbClr>
                  </a:outerShdw>
                </a:effectLst>
                <a:latin typeface="Abadi" panose="020B0604020104020204" pitchFamily="34" charset="0"/>
                <a:ea typeface="方正黑体简体" panose="03000509000000000000" pitchFamily="65" charset="-122"/>
                <a:cs typeface="MV Boli" pitchFamily="2" charset="0"/>
                <a:sym typeface="+mn-lt"/>
              </a:rPr>
              <a:t>Fun corner and wrap-up</a:t>
            </a:r>
            <a:endParaRPr lang="zh-CN" altLang="en-US" sz="80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8988085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030630"/>
            <a:ext cx="1758462" cy="153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8462" y="4030629"/>
            <a:ext cx="1758462" cy="153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879231" y="523780"/>
            <a:ext cx="4458896" cy="1047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a:stretch/>
        </p:blipFill>
        <p:spPr bwMode="auto">
          <a:xfrm>
            <a:off x="1166932" y="1669255"/>
            <a:ext cx="4911139" cy="1307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6388310" y="523780"/>
            <a:ext cx="5606466" cy="5765663"/>
            <a:chOff x="992263" y="1512436"/>
            <a:chExt cx="12096000" cy="13096246"/>
          </a:xfrm>
        </p:grpSpPr>
        <p:pic>
          <p:nvPicPr>
            <p:cNvPr id="24" name="Picture 3"/>
            <p:cNvPicPr>
              <a:picLocks noChangeAspect="1"/>
            </p:cNvPicPr>
            <p:nvPr/>
          </p:nvPicPr>
          <p:blipFill>
            <a:blip r:embed="rId6"/>
            <a:srcRect/>
            <a:stretch>
              <a:fillRect/>
            </a:stretch>
          </p:blipFill>
          <p:spPr>
            <a:xfrm>
              <a:off x="992263" y="6821882"/>
              <a:ext cx="12096000" cy="7786800"/>
            </a:xfrm>
            <a:prstGeom prst="rect">
              <a:avLst/>
            </a:prstGeom>
          </p:spPr>
        </p:pic>
        <p:pic>
          <p:nvPicPr>
            <p:cNvPr id="25"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973651" y="2045900"/>
              <a:ext cx="5685984" cy="5468882"/>
            </a:xfrm>
            <a:prstGeom prst="rect">
              <a:avLst/>
            </a:prstGeom>
          </p:spPr>
        </p:pic>
        <p:pic>
          <p:nvPicPr>
            <p:cNvPr id="26"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475082" y="3309743"/>
              <a:ext cx="3476983" cy="4792834"/>
            </a:xfrm>
            <a:prstGeom prst="rect">
              <a:avLst/>
            </a:prstGeom>
          </p:spPr>
        </p:pic>
        <p:pic>
          <p:nvPicPr>
            <p:cNvPr id="27"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019913" y="6162784"/>
              <a:ext cx="3893189" cy="2703997"/>
            </a:xfrm>
            <a:prstGeom prst="rect">
              <a:avLst/>
            </a:prstGeom>
          </p:spPr>
        </p:pic>
        <p:pic>
          <p:nvPicPr>
            <p:cNvPr id="28" name="Picture 10"/>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926456" y="6064503"/>
              <a:ext cx="4591137" cy="2345654"/>
            </a:xfrm>
            <a:prstGeom prst="rect">
              <a:avLst/>
            </a:prstGeom>
          </p:spPr>
        </p:pic>
        <p:pic>
          <p:nvPicPr>
            <p:cNvPr id="29"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r="1375" b="13330"/>
            <a:stretch>
              <a:fillRect/>
            </a:stretch>
          </p:blipFill>
          <p:spPr>
            <a:xfrm>
              <a:off x="5443538" y="6925113"/>
              <a:ext cx="2770036" cy="2651189"/>
            </a:xfrm>
            <a:prstGeom prst="rect">
              <a:avLst/>
            </a:prstGeom>
          </p:spPr>
        </p:pic>
        <p:pic>
          <p:nvPicPr>
            <p:cNvPr id="30" name="Picture 1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3223752" y="7514782"/>
              <a:ext cx="1996547" cy="2161615"/>
            </a:xfrm>
            <a:prstGeom prst="rect">
              <a:avLst/>
            </a:prstGeom>
          </p:spPr>
        </p:pic>
        <p:pic>
          <p:nvPicPr>
            <p:cNvPr id="31" name="Picture 1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9985685" y="7237330"/>
              <a:ext cx="1234479" cy="2026756"/>
            </a:xfrm>
            <a:prstGeom prst="rect">
              <a:avLst/>
            </a:prstGeom>
          </p:spPr>
        </p:pic>
        <p:pic>
          <p:nvPicPr>
            <p:cNvPr id="32" name="Picture 14"/>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4445265" y="5150514"/>
              <a:ext cx="1144587" cy="1907644"/>
            </a:xfrm>
            <a:prstGeom prst="rect">
              <a:avLst/>
            </a:prstGeom>
          </p:spPr>
        </p:pic>
        <p:pic>
          <p:nvPicPr>
            <p:cNvPr id="33" name="Picture 15"/>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8213574" y="8875895"/>
              <a:ext cx="2082977" cy="776382"/>
            </a:xfrm>
            <a:prstGeom prst="rect">
              <a:avLst/>
            </a:prstGeom>
          </p:spPr>
        </p:pic>
        <p:pic>
          <p:nvPicPr>
            <p:cNvPr id="34" name="Picture 23"/>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rot="592090">
              <a:off x="10857770" y="1512436"/>
              <a:ext cx="1220740" cy="1477446"/>
            </a:xfrm>
            <a:prstGeom prst="rect">
              <a:avLst/>
            </a:prstGeom>
          </p:spPr>
        </p:pic>
      </p:grpSp>
    </p:spTree>
    <p:extLst>
      <p:ext uri="{BB962C8B-B14F-4D97-AF65-F5344CB8AC3E}">
        <p14:creationId xmlns:p14="http://schemas.microsoft.com/office/powerpoint/2010/main" val="463199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083" y="-132772"/>
            <a:ext cx="12532659" cy="7100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23040" y="469322"/>
            <a:ext cx="2531147" cy="2057400"/>
          </a:xfrm>
          <a:prstGeom prst="rect">
            <a:avLst/>
          </a:prstGeom>
        </p:spPr>
      </p:pic>
      <p:pic>
        <p:nvPicPr>
          <p:cNvPr id="6"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55981" y="4090215"/>
            <a:ext cx="3250111" cy="2445903"/>
          </a:xfrm>
          <a:prstGeom prst="rect">
            <a:avLst/>
          </a:prstGeom>
        </p:spPr>
      </p:pic>
      <p:pic>
        <p:nvPicPr>
          <p:cNvPr id="7" name="Picture 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043938" y="3417252"/>
            <a:ext cx="4009543" cy="3262019"/>
          </a:xfrm>
          <a:prstGeom prst="rect">
            <a:avLst/>
          </a:prstGeom>
        </p:spPr>
      </p:pic>
      <p:pic>
        <p:nvPicPr>
          <p:cNvPr id="8" name="Picture 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673449" y="5245167"/>
            <a:ext cx="1754111" cy="1693515"/>
          </a:xfrm>
          <a:prstGeom prst="rect">
            <a:avLst/>
          </a:prstGeom>
        </p:spPr>
      </p:pic>
      <p:pic>
        <p:nvPicPr>
          <p:cNvPr id="3074"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256495" y="160041"/>
            <a:ext cx="2494756" cy="2366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a:hlinkClick r:id="rId14" action="ppaction://hlinksldjump"/>
          </p:cNvPr>
          <p:cNvSpPr/>
          <p:nvPr/>
        </p:nvSpPr>
        <p:spPr>
          <a:xfrm>
            <a:off x="1466407" y="863668"/>
            <a:ext cx="1044412" cy="11043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effectLst>
                  <a:outerShdw blurRad="38100" dist="38100" dir="2700000" algn="tl">
                    <a:srgbClr val="000000">
                      <a:alpha val="43137"/>
                    </a:srgbClr>
                  </a:outerShdw>
                </a:effectLst>
              </a:rPr>
              <a:t>1</a:t>
            </a:r>
            <a:endParaRPr lang="vi-VN" sz="8000" b="1">
              <a:solidFill>
                <a:schemeClr val="tx1"/>
              </a:solidFill>
              <a:effectLst>
                <a:outerShdw blurRad="38100" dist="38100" dir="2700000" algn="tl">
                  <a:srgbClr val="000000">
                    <a:alpha val="43137"/>
                  </a:srgbClr>
                </a:outerShdw>
              </a:effectLst>
            </a:endParaRPr>
          </a:p>
        </p:txBody>
      </p:sp>
      <p:sp>
        <p:nvSpPr>
          <p:cNvPr id="12" name="Oval 11">
            <a:hlinkClick r:id="rId15" action="ppaction://hlinksldjump"/>
          </p:cNvPr>
          <p:cNvSpPr/>
          <p:nvPr/>
        </p:nvSpPr>
        <p:spPr>
          <a:xfrm>
            <a:off x="8981667" y="1190779"/>
            <a:ext cx="1044412" cy="11043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effectLst>
                  <a:outerShdw blurRad="38100" dist="38100" dir="2700000" algn="tl">
                    <a:srgbClr val="000000">
                      <a:alpha val="43137"/>
                    </a:srgbClr>
                  </a:outerShdw>
                </a:effectLst>
              </a:rPr>
              <a:t>2</a:t>
            </a:r>
            <a:endParaRPr lang="vi-VN" sz="8000" b="1">
              <a:solidFill>
                <a:schemeClr val="tx1"/>
              </a:solidFill>
              <a:effectLst>
                <a:outerShdw blurRad="38100" dist="38100" dir="2700000" algn="tl">
                  <a:srgbClr val="000000">
                    <a:alpha val="43137"/>
                  </a:srgbClr>
                </a:outerShdw>
              </a:effectLst>
            </a:endParaRPr>
          </a:p>
        </p:txBody>
      </p:sp>
      <p:sp>
        <p:nvSpPr>
          <p:cNvPr id="13" name="Oval 12"/>
          <p:cNvSpPr/>
          <p:nvPr/>
        </p:nvSpPr>
        <p:spPr>
          <a:xfrm>
            <a:off x="1358830" y="4987567"/>
            <a:ext cx="1044412" cy="11043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effectLst>
                  <a:outerShdw blurRad="38100" dist="38100" dir="2700000" algn="tl">
                    <a:srgbClr val="000000">
                      <a:alpha val="43137"/>
                    </a:srgbClr>
                  </a:outerShdw>
                </a:effectLst>
              </a:rPr>
              <a:t>3</a:t>
            </a:r>
            <a:endParaRPr lang="vi-VN" sz="8000" b="1">
              <a:solidFill>
                <a:schemeClr val="tx1"/>
              </a:solidFill>
              <a:effectLst>
                <a:outerShdw blurRad="38100" dist="38100" dir="2700000" algn="tl">
                  <a:srgbClr val="000000">
                    <a:alpha val="43137"/>
                  </a:srgbClr>
                </a:outerShdw>
              </a:effectLst>
            </a:endParaRPr>
          </a:p>
        </p:txBody>
      </p:sp>
      <p:sp>
        <p:nvSpPr>
          <p:cNvPr id="14" name="Oval 13"/>
          <p:cNvSpPr/>
          <p:nvPr/>
        </p:nvSpPr>
        <p:spPr>
          <a:xfrm>
            <a:off x="8459461" y="4914195"/>
            <a:ext cx="1044412" cy="11043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effectLst>
                  <a:outerShdw blurRad="38100" dist="38100" dir="2700000" algn="tl">
                    <a:srgbClr val="000000">
                      <a:alpha val="43137"/>
                    </a:srgbClr>
                  </a:outerShdw>
                </a:effectLst>
              </a:rPr>
              <a:t>4</a:t>
            </a:r>
            <a:endParaRPr lang="vi-VN" sz="8000" b="1">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0769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21000" r="-21000"/>
          </a:stretch>
        </a:blipFill>
        <a:effectLst/>
      </p:bgPr>
    </p:bg>
    <p:spTree>
      <p:nvGrpSpPr>
        <p:cNvPr id="1" name=""/>
        <p:cNvGrpSpPr/>
        <p:nvPr/>
      </p:nvGrpSpPr>
      <p:grpSpPr>
        <a:xfrm>
          <a:off x="0" y="0"/>
          <a:ext cx="0" cy="0"/>
          <a:chOff x="0" y="0"/>
          <a:chExt cx="0" cy="0"/>
        </a:xfrm>
      </p:grpSpPr>
      <p:sp>
        <p:nvSpPr>
          <p:cNvPr id="4" name="Oval 3"/>
          <p:cNvSpPr/>
          <p:nvPr/>
        </p:nvSpPr>
        <p:spPr>
          <a:xfrm>
            <a:off x="10901974" y="93654"/>
            <a:ext cx="1044412" cy="11043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effectLst>
                  <a:outerShdw blurRad="38100" dist="38100" dir="2700000" algn="tl">
                    <a:srgbClr val="000000">
                      <a:alpha val="43137"/>
                    </a:srgbClr>
                  </a:outerShdw>
                </a:effectLst>
              </a:rPr>
              <a:t>1</a:t>
            </a:r>
            <a:endParaRPr lang="vi-VN" sz="8000" b="1">
              <a:solidFill>
                <a:schemeClr val="tx1"/>
              </a:solidFill>
              <a:effectLst>
                <a:outerShdw blurRad="38100" dist="38100" dir="2700000" algn="tl">
                  <a:srgbClr val="000000">
                    <a:alpha val="43137"/>
                  </a:srgbClr>
                </a:outerShdw>
              </a:effectLst>
            </a:endParaRPr>
          </a:p>
        </p:txBody>
      </p:sp>
      <p:pic>
        <p:nvPicPr>
          <p:cNvPr id="3" name="Horse Whinny Very High - QuickSounds.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213977" y="-140278"/>
            <a:ext cx="609600" cy="609600"/>
          </a:xfrm>
          <a:prstGeom prst="rect">
            <a:avLst/>
          </a:prstGeom>
        </p:spPr>
      </p:pic>
      <p:pic>
        <p:nvPicPr>
          <p:cNvPr id="409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b="47195"/>
          <a:stretch/>
        </p:blipFill>
        <p:spPr bwMode="auto">
          <a:xfrm>
            <a:off x="498878" y="3054876"/>
            <a:ext cx="11447508" cy="3890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9981" y="3054876"/>
            <a:ext cx="10925302" cy="2915618"/>
          </a:xfrm>
          <a:prstGeom prst="rect">
            <a:avLst/>
          </a:prstGeom>
        </p:spPr>
      </p:pic>
      <p:pic>
        <p:nvPicPr>
          <p:cNvPr id="21" name="Picture 20"/>
          <p:cNvPicPr>
            <a:picLocks noChangeAspect="1"/>
          </p:cNvPicPr>
          <p:nvPr/>
        </p:nvPicPr>
        <p:blipFill>
          <a:blip r:embed="rId11">
            <a:extLst>
              <a:ext uri="{BEBA8EAE-BF5A-486C-A8C5-ECC9F3942E4B}">
                <a14:imgProps xmlns:a14="http://schemas.microsoft.com/office/drawing/2010/main">
                  <a14:imgLayer r:embed="rId12">
                    <a14:imgEffect>
                      <a14:backgroundRemoval t="9916" b="98945" l="3438" r="92500"/>
                    </a14:imgEffect>
                  </a14:imgLayer>
                </a14:imgProps>
              </a:ext>
              <a:ext uri="{28A0092B-C50C-407E-A947-70E740481C1C}">
                <a14:useLocalDpi xmlns:a14="http://schemas.microsoft.com/office/drawing/2010/main" val="0"/>
              </a:ext>
            </a:extLst>
          </a:blip>
          <a:stretch>
            <a:fillRect/>
          </a:stretch>
        </p:blipFill>
        <p:spPr>
          <a:xfrm>
            <a:off x="3343836" y="-6807"/>
            <a:ext cx="3765176" cy="5171113"/>
          </a:xfrm>
          <a:prstGeom prst="rect">
            <a:avLst/>
          </a:prstGeom>
        </p:spPr>
      </p:pic>
      <p:pic>
        <p:nvPicPr>
          <p:cNvPr id="22"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5876814" y="1517539"/>
            <a:ext cx="2802720" cy="3646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Google Shape;1134;p49">
            <a:extLst>
              <a:ext uri="{FF2B5EF4-FFF2-40B4-BE49-F238E27FC236}">
                <a16:creationId xmlns:a16="http://schemas.microsoft.com/office/drawing/2014/main" xmlns="" id="{4E34449C-9ABE-2B77-EC3E-FFD5418EA17F}"/>
              </a:ext>
            </a:extLst>
          </p:cNvPr>
          <p:cNvSpPr txBox="1">
            <a:spLocks/>
          </p:cNvSpPr>
          <p:nvPr/>
        </p:nvSpPr>
        <p:spPr>
          <a:xfrm>
            <a:off x="13694312" y="5006011"/>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highlight>
                  <a:srgbClr val="FFFF00"/>
                </a:highlight>
                <a:latin typeface="Snap ITC" panose="04040A07060A02020202" pitchFamily="82" charset="0"/>
              </a:rPr>
              <a:t>horse</a:t>
            </a:r>
            <a:endParaRPr lang="en-US" dirty="0">
              <a:solidFill>
                <a:srgbClr val="FF0000"/>
              </a:solidFill>
              <a:highlight>
                <a:srgbClr val="FFFF00"/>
              </a:highlight>
              <a:latin typeface="Snap ITC" panose="04040A07060A02020202" pitchFamily="82" charset="0"/>
            </a:endParaRPr>
          </a:p>
        </p:txBody>
      </p:sp>
    </p:spTree>
    <p:extLst>
      <p:ext uri="{BB962C8B-B14F-4D97-AF65-F5344CB8AC3E}">
        <p14:creationId xmlns:p14="http://schemas.microsoft.com/office/powerpoint/2010/main" val="275317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35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subTnLst>
                                    <p:audio>
                                      <p:cMediaNode>
                                        <p:cTn display="0" masterRel="sameClick">
                                          <p:stCondLst>
                                            <p:cond evt="begin" delay="0">
                                              <p:tn val="9"/>
                                            </p:cond>
                                          </p:stCondLst>
                                          <p:endCondLst>
                                            <p:cond evt="onStopAudio" delay="0">
                                              <p:tgtEl>
                                                <p:sldTgt/>
                                              </p:tgtEl>
                                            </p:cond>
                                          </p:endCondLst>
                                        </p:cTn>
                                        <p:tgtEl>
                                          <p:sndTgt r:embed="rId4" name="suction.wav"/>
                                        </p:tgtEl>
                                      </p:cMediaNode>
                                    </p:audio>
                                  </p:subTnLst>
                                </p:cTn>
                              </p:par>
                              <p:par>
                                <p:cTn id="12" presetID="10" presetClass="entr" presetSubtype="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subTnLst>
                                    <p:audio>
                                      <p:cMediaNode>
                                        <p:cTn display="0" masterRel="sameClick">
                                          <p:stCondLst>
                                            <p:cond evt="begin" delay="0">
                                              <p:tn val="12"/>
                                            </p:cond>
                                          </p:stCondLst>
                                          <p:endCondLst>
                                            <p:cond evt="onStopAudio" delay="0">
                                              <p:tgtEl>
                                                <p:sldTgt/>
                                              </p:tgtEl>
                                            </p:cond>
                                          </p:endCondLst>
                                        </p:cTn>
                                        <p:tgtEl>
                                          <p:sndTgt r:embed="rId4" name="suction.wav"/>
                                        </p:tgtEl>
                                      </p:cMediaNode>
                                    </p:audio>
                                  </p:subTnLst>
                                </p:cTn>
                              </p:par>
                            </p:childTnLst>
                          </p:cTn>
                        </p:par>
                      </p:childTnLst>
                    </p:cTn>
                  </p:par>
                  <p:par>
                    <p:cTn id="15" fill="hold">
                      <p:stCondLst>
                        <p:cond delay="indefinite"/>
                      </p:stCondLst>
                      <p:childTnLst>
                        <p:par>
                          <p:cTn id="16" fill="hold">
                            <p:stCondLst>
                              <p:cond delay="0"/>
                            </p:stCondLst>
                            <p:childTnLst>
                              <p:par>
                                <p:cTn id="17" presetID="37" presetClass="path" presetSubtype="0" accel="50000" decel="50000" fill="hold" grpId="0" nodeType="clickEffect">
                                  <p:stCondLst>
                                    <p:cond delay="0"/>
                                  </p:stCondLst>
                                  <p:childTnLst>
                                    <p:animMotion origin="layout" path="M 2.08333E-7 -0.00486 L -0.24102 0.03865 C -0.29102 0.04861 -0.36641 0.05393 -0.44544 0.05393 C -0.53529 0.05393 -0.60729 0.04861 -0.65729 0.03865 L -0.89818 -0.00486 " pathEditMode="relative" rAng="0" ptsTypes="AAAAA">
                                      <p:cBhvr>
                                        <p:cTn id="18" dur="2000" fill="hold"/>
                                        <p:tgtEl>
                                          <p:spTgt spid="8"/>
                                        </p:tgtEl>
                                        <p:attrNameLst>
                                          <p:attrName>ppt_x</p:attrName>
                                          <p:attrName>ppt_y</p:attrName>
                                        </p:attrNameLst>
                                      </p:cBhvr>
                                      <p:rCtr x="-44909" y="2940"/>
                                    </p:animMotion>
                                  </p:childTnLst>
                                  <p:subTnLst>
                                    <p:audio>
                                      <p:cMediaNode>
                                        <p:cTn display="0" masterRel="sameClick">
                                          <p:stCondLst>
                                            <p:cond evt="begin" delay="0">
                                              <p:tn val="17"/>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19" fill="hold" display="0">
                  <p:stCondLst>
                    <p:cond delay="indefinite"/>
                  </p:stCondLst>
                  <p:endCondLst>
                    <p:cond evt="onStopAudio" delay="0">
                      <p:tgtEl>
                        <p:sldTgt/>
                      </p:tgtEl>
                    </p:cond>
                  </p:endCondLst>
                </p:cTn>
                <p:tgtEl>
                  <p:spTgt spid="3"/>
                </p:tgtEl>
              </p:cMediaNode>
            </p:audio>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21000" r="-21000"/>
          </a:stretch>
        </a:blipFill>
        <a:effectLst/>
      </p:bgPr>
    </p:bg>
    <p:spTree>
      <p:nvGrpSpPr>
        <p:cNvPr id="1" name=""/>
        <p:cNvGrpSpPr/>
        <p:nvPr/>
      </p:nvGrpSpPr>
      <p:grpSpPr>
        <a:xfrm>
          <a:off x="0" y="0"/>
          <a:ext cx="0" cy="0"/>
          <a:chOff x="0" y="0"/>
          <a:chExt cx="0" cy="0"/>
        </a:xfrm>
      </p:grpSpPr>
      <p:sp>
        <p:nvSpPr>
          <p:cNvPr id="4" name="Oval 3"/>
          <p:cNvSpPr/>
          <p:nvPr/>
        </p:nvSpPr>
        <p:spPr>
          <a:xfrm>
            <a:off x="10901974" y="93654"/>
            <a:ext cx="1044412" cy="11043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effectLst>
                  <a:outerShdw blurRad="38100" dist="38100" dir="2700000" algn="tl">
                    <a:srgbClr val="000000">
                      <a:alpha val="43137"/>
                    </a:srgbClr>
                  </a:outerShdw>
                </a:effectLst>
              </a:rPr>
              <a:t>2</a:t>
            </a:r>
            <a:endParaRPr lang="vi-VN" sz="8000" b="1">
              <a:solidFill>
                <a:schemeClr val="tx1"/>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47195"/>
          <a:stretch/>
        </p:blipFill>
        <p:spPr bwMode="auto">
          <a:xfrm>
            <a:off x="498878" y="3054876"/>
            <a:ext cx="11447508" cy="3890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3264" y="1721223"/>
            <a:ext cx="11693122" cy="4760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9">
            <a:extLst>
              <a:ext uri="{BEBA8EAE-BF5A-486C-A8C5-ECC9F3942E4B}">
                <a14:imgProps xmlns:a14="http://schemas.microsoft.com/office/drawing/2010/main">
                  <a14:imgLayer r:embed="rId10">
                    <a14:imgEffect>
                      <a14:backgroundRemoval t="12500" b="95313" l="585" r="100000">
                        <a14:foregroundMark x1="76023" y1="70000" x2="84795" y2="83125"/>
                        <a14:foregroundMark x1="20468" y1="55625" x2="15984" y2="85000"/>
                      </a14:backgroundRemoval>
                    </a14:imgEffect>
                  </a14:imgLayer>
                </a14:imgProps>
              </a:ext>
              <a:ext uri="{28A0092B-C50C-407E-A947-70E740481C1C}">
                <a14:useLocalDpi xmlns:a14="http://schemas.microsoft.com/office/drawing/2010/main" val="0"/>
              </a:ext>
            </a:extLst>
          </a:blip>
          <a:stretch>
            <a:fillRect/>
          </a:stretch>
        </p:blipFill>
        <p:spPr>
          <a:xfrm>
            <a:off x="1802814" y="2338274"/>
            <a:ext cx="5652868" cy="3526156"/>
          </a:xfrm>
          <a:prstGeom prst="rect">
            <a:avLst/>
          </a:prstGeom>
        </p:spPr>
      </p:pic>
      <p:pic>
        <p:nvPicPr>
          <p:cNvPr id="2" name="Tiger Snarl Aggressive - QuickSounds.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640232" y="3455774"/>
            <a:ext cx="609600" cy="609600"/>
          </a:xfrm>
          <a:prstGeom prst="rect">
            <a:avLst/>
          </a:prstGeom>
        </p:spPr>
      </p:pic>
      <p:sp>
        <p:nvSpPr>
          <p:cNvPr id="8" name="Google Shape;1134;p49">
            <a:extLst>
              <a:ext uri="{FF2B5EF4-FFF2-40B4-BE49-F238E27FC236}">
                <a16:creationId xmlns:a16="http://schemas.microsoft.com/office/drawing/2014/main" xmlns="" id="{F416D4E5-143A-CDCC-0840-7250A0B6D119}"/>
              </a:ext>
            </a:extLst>
          </p:cNvPr>
          <p:cNvSpPr txBox="1">
            <a:spLocks/>
          </p:cNvSpPr>
          <p:nvPr/>
        </p:nvSpPr>
        <p:spPr>
          <a:xfrm>
            <a:off x="13694312" y="5006011"/>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highlight>
                  <a:srgbClr val="FFFF00"/>
                </a:highlight>
                <a:latin typeface="Snap ITC" panose="04040A07060A02020202" pitchFamily="82" charset="0"/>
              </a:rPr>
              <a:t>tiger</a:t>
            </a:r>
            <a:endParaRPr lang="en-US" dirty="0">
              <a:solidFill>
                <a:srgbClr val="FF0000"/>
              </a:solidFill>
              <a:highlight>
                <a:srgbClr val="FFFF00"/>
              </a:highlight>
              <a:latin typeface="Snap ITC" panose="04040A07060A02020202" pitchFamily="82" charset="0"/>
            </a:endParaRPr>
          </a:p>
        </p:txBody>
      </p:sp>
    </p:spTree>
    <p:extLst>
      <p:ext uri="{BB962C8B-B14F-4D97-AF65-F5344CB8AC3E}">
        <p14:creationId xmlns:p14="http://schemas.microsoft.com/office/powerpoint/2010/main" val="35367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86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subTnLst>
                                    <p:audio>
                                      <p:cMediaNode>
                                        <p:cTn display="0" masterRel="sameClick">
                                          <p:stCondLst>
                                            <p:cond evt="begin" delay="0">
                                              <p:tn val="9"/>
                                            </p:cond>
                                          </p:stCondLst>
                                          <p:endCondLst>
                                            <p:cond evt="onStopAudio" delay="0">
                                              <p:tgtEl>
                                                <p:sldTgt/>
                                              </p:tgtEl>
                                            </p:cond>
                                          </p:endCondLst>
                                        </p:cTn>
                                        <p:tgtEl>
                                          <p:sndTgt r:embed="rId4" name="suction.wav"/>
                                        </p:tgtEl>
                                      </p:cMediaNode>
                                    </p:audio>
                                  </p:subTnLst>
                                </p:cTn>
                              </p:par>
                            </p:childTnLst>
                          </p:cTn>
                        </p:par>
                      </p:childTnLst>
                    </p:cTn>
                  </p:par>
                  <p:par>
                    <p:cTn id="14" fill="hold">
                      <p:stCondLst>
                        <p:cond delay="indefinite"/>
                      </p:stCondLst>
                      <p:childTnLst>
                        <p:par>
                          <p:cTn id="15" fill="hold">
                            <p:stCondLst>
                              <p:cond delay="0"/>
                            </p:stCondLst>
                            <p:childTnLst>
                              <p:par>
                                <p:cTn id="16" presetID="37" presetClass="path" presetSubtype="0" accel="50000" decel="50000" fill="hold" grpId="0" nodeType="clickEffect">
                                  <p:stCondLst>
                                    <p:cond delay="0"/>
                                  </p:stCondLst>
                                  <p:childTnLst>
                                    <p:animMotion origin="layout" path="M 2.08333E-7 -0.00486 L -0.24102 0.03865 C -0.29102 0.04861 -0.36641 0.05393 -0.44544 0.05393 C -0.53529 0.05393 -0.60729 0.04861 -0.65729 0.03865 L -0.89818 -0.00486 " pathEditMode="relative" rAng="0" ptsTypes="AAAAA">
                                      <p:cBhvr>
                                        <p:cTn id="17" dur="2000" fill="hold"/>
                                        <p:tgtEl>
                                          <p:spTgt spid="8"/>
                                        </p:tgtEl>
                                        <p:attrNameLst>
                                          <p:attrName>ppt_x</p:attrName>
                                          <p:attrName>ppt_y</p:attrName>
                                        </p:attrNameLst>
                                      </p:cBhvr>
                                      <p:rCtr x="-44909" y="2940"/>
                                    </p:animMotion>
                                  </p:childTnLst>
                                  <p:subTnLst>
                                    <p:audio>
                                      <p:cMediaNode>
                                        <p:cTn display="0" masterRel="sameClick">
                                          <p:stCondLst>
                                            <p:cond evt="begin" delay="0">
                                              <p:tn val="16"/>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21000" r="-21000"/>
          </a:stretch>
        </a:blipFill>
        <a:effectLst/>
      </p:bgPr>
    </p:bg>
    <p:spTree>
      <p:nvGrpSpPr>
        <p:cNvPr id="1" name=""/>
        <p:cNvGrpSpPr/>
        <p:nvPr/>
      </p:nvGrpSpPr>
      <p:grpSpPr>
        <a:xfrm>
          <a:off x="0" y="0"/>
          <a:ext cx="0" cy="0"/>
          <a:chOff x="0" y="0"/>
          <a:chExt cx="0" cy="0"/>
        </a:xfrm>
      </p:grpSpPr>
      <p:sp>
        <p:nvSpPr>
          <p:cNvPr id="4" name="Oval 3"/>
          <p:cNvSpPr/>
          <p:nvPr/>
        </p:nvSpPr>
        <p:spPr>
          <a:xfrm>
            <a:off x="10901974" y="93654"/>
            <a:ext cx="1044412" cy="11043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effectLst>
                  <a:outerShdw blurRad="38100" dist="38100" dir="2700000" algn="tl">
                    <a:srgbClr val="000000">
                      <a:alpha val="43137"/>
                    </a:srgbClr>
                  </a:outerShdw>
                </a:effectLst>
              </a:rPr>
              <a:t>3</a:t>
            </a:r>
            <a:endParaRPr lang="vi-VN" sz="8000" b="1">
              <a:solidFill>
                <a:schemeClr val="tx1"/>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47195"/>
          <a:stretch/>
        </p:blipFill>
        <p:spPr bwMode="auto">
          <a:xfrm>
            <a:off x="498878" y="3054876"/>
            <a:ext cx="11447508" cy="3890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439034" y="1891936"/>
            <a:ext cx="10124298" cy="3842721"/>
          </a:xfrm>
          <a:prstGeom prst="rect">
            <a:avLst/>
          </a:prstGeom>
        </p:spPr>
      </p:pic>
      <p:pic>
        <p:nvPicPr>
          <p:cNvPr id="10" name="Picture 3"/>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201" b="100000" l="8475" r="95884"/>
                    </a14:imgEffect>
                  </a14:imgLayer>
                </a14:imgProps>
              </a:ext>
              <a:ext uri="{28A0092B-C50C-407E-A947-70E740481C1C}">
                <a14:useLocalDpi xmlns:a14="http://schemas.microsoft.com/office/drawing/2010/main" val="0"/>
              </a:ext>
            </a:extLst>
          </a:blip>
          <a:srcRect/>
          <a:stretch>
            <a:fillRect/>
          </a:stretch>
        </p:blipFill>
        <p:spPr bwMode="auto">
          <a:xfrm>
            <a:off x="5148896" y="451009"/>
            <a:ext cx="3995104" cy="3995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mixkit-excited-monkey-thumping-chest-9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4728722" y="2143761"/>
            <a:ext cx="609600" cy="609600"/>
          </a:xfrm>
          <a:prstGeom prst="rect">
            <a:avLst/>
          </a:prstGeom>
        </p:spPr>
      </p:pic>
      <p:sp>
        <p:nvSpPr>
          <p:cNvPr id="8" name="Google Shape;1134;p49">
            <a:extLst>
              <a:ext uri="{FF2B5EF4-FFF2-40B4-BE49-F238E27FC236}">
                <a16:creationId xmlns:a16="http://schemas.microsoft.com/office/drawing/2014/main" xmlns="" id="{AA4CF301-2E4E-30A4-9837-79CA760A2219}"/>
              </a:ext>
            </a:extLst>
          </p:cNvPr>
          <p:cNvSpPr txBox="1">
            <a:spLocks/>
          </p:cNvSpPr>
          <p:nvPr/>
        </p:nvSpPr>
        <p:spPr>
          <a:xfrm>
            <a:off x="13694312" y="5006011"/>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highlight>
                  <a:srgbClr val="FFFF00"/>
                </a:highlight>
                <a:latin typeface="Snap ITC" panose="04040A07060A02020202" pitchFamily="82" charset="0"/>
              </a:rPr>
              <a:t>monkey</a:t>
            </a:r>
            <a:endParaRPr lang="en-US" dirty="0">
              <a:solidFill>
                <a:srgbClr val="FF0000"/>
              </a:solidFill>
              <a:highlight>
                <a:srgbClr val="FFFF00"/>
              </a:highlight>
              <a:latin typeface="Snap ITC" panose="04040A07060A02020202" pitchFamily="82" charset="0"/>
            </a:endParaRPr>
          </a:p>
        </p:txBody>
      </p:sp>
    </p:spTree>
    <p:extLst>
      <p:ext uri="{BB962C8B-B14F-4D97-AF65-F5344CB8AC3E}">
        <p14:creationId xmlns:p14="http://schemas.microsoft.com/office/powerpoint/2010/main" val="260532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subTnLst>
                                    <p:audio>
                                      <p:cMediaNode>
                                        <p:cTn display="0" masterRel="sameClick">
                                          <p:stCondLst>
                                            <p:cond evt="begin" delay="0">
                                              <p:tn val="9"/>
                                            </p:cond>
                                          </p:stCondLst>
                                          <p:endCondLst>
                                            <p:cond evt="onStopAudio" delay="0">
                                              <p:tgtEl>
                                                <p:sldTgt/>
                                              </p:tgtEl>
                                            </p:cond>
                                          </p:endCondLst>
                                        </p:cTn>
                                        <p:tgtEl>
                                          <p:sndTgt r:embed="rId4" name="suction.wav"/>
                                        </p:tgtEl>
                                      </p:cMediaNode>
                                    </p:audio>
                                  </p:subTnLst>
                                </p:cTn>
                              </p:par>
                            </p:childTnLst>
                          </p:cTn>
                        </p:par>
                      </p:childTnLst>
                    </p:cTn>
                  </p:par>
                  <p:par>
                    <p:cTn id="14" fill="hold">
                      <p:stCondLst>
                        <p:cond delay="indefinite"/>
                      </p:stCondLst>
                      <p:childTnLst>
                        <p:par>
                          <p:cTn id="15" fill="hold">
                            <p:stCondLst>
                              <p:cond delay="0"/>
                            </p:stCondLst>
                            <p:childTnLst>
                              <p:par>
                                <p:cTn id="16" presetID="37" presetClass="path" presetSubtype="0" accel="50000" decel="50000" fill="hold" grpId="0" nodeType="clickEffect">
                                  <p:stCondLst>
                                    <p:cond delay="0"/>
                                  </p:stCondLst>
                                  <p:childTnLst>
                                    <p:animMotion origin="layout" path="M 2.08333E-7 -0.00486 L -0.24102 0.03865 C -0.29102 0.04861 -0.36641 0.05393 -0.44544 0.05393 C -0.53529 0.05393 -0.60729 0.04861 -0.65729 0.03865 L -0.89818 -0.00486 " pathEditMode="relative" rAng="0" ptsTypes="AAAAA">
                                      <p:cBhvr>
                                        <p:cTn id="17" dur="2000" fill="hold"/>
                                        <p:tgtEl>
                                          <p:spTgt spid="8"/>
                                        </p:tgtEl>
                                        <p:attrNameLst>
                                          <p:attrName>ppt_x</p:attrName>
                                          <p:attrName>ppt_y</p:attrName>
                                        </p:attrNameLst>
                                      </p:cBhvr>
                                      <p:rCtr x="-44909" y="2940"/>
                                    </p:animMotion>
                                  </p:childTnLst>
                                  <p:subTnLst>
                                    <p:audio>
                                      <p:cMediaNode>
                                        <p:cTn display="0" masterRel="sameClick">
                                          <p:stCondLst>
                                            <p:cond evt="begin" delay="0">
                                              <p:tn val="16"/>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21000" r="-21000"/>
          </a:stretch>
        </a:blipFill>
        <a:effectLst/>
      </p:bgPr>
    </p:bg>
    <p:spTree>
      <p:nvGrpSpPr>
        <p:cNvPr id="1" name=""/>
        <p:cNvGrpSpPr/>
        <p:nvPr/>
      </p:nvGrpSpPr>
      <p:grpSpPr>
        <a:xfrm>
          <a:off x="0" y="0"/>
          <a:ext cx="0" cy="0"/>
          <a:chOff x="0" y="0"/>
          <a:chExt cx="0" cy="0"/>
        </a:xfrm>
      </p:grpSpPr>
      <p:sp>
        <p:nvSpPr>
          <p:cNvPr id="4" name="Oval 3"/>
          <p:cNvSpPr/>
          <p:nvPr/>
        </p:nvSpPr>
        <p:spPr>
          <a:xfrm>
            <a:off x="10901974" y="93654"/>
            <a:ext cx="1044412" cy="11043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1"/>
                </a:solidFill>
                <a:effectLst>
                  <a:outerShdw blurRad="38100" dist="38100" dir="2700000" algn="tl">
                    <a:srgbClr val="000000">
                      <a:alpha val="43137"/>
                    </a:srgbClr>
                  </a:outerShdw>
                </a:effectLst>
              </a:rPr>
              <a:t>4</a:t>
            </a:r>
            <a:endParaRPr lang="vi-VN" sz="8000" b="1">
              <a:solidFill>
                <a:schemeClr val="tx1"/>
              </a:solidFill>
              <a:effectLst>
                <a:outerShdw blurRad="38100" dist="38100" dir="2700000" algn="tl">
                  <a:srgbClr val="000000">
                    <a:alpha val="43137"/>
                  </a:srgbClr>
                </a:outerShdw>
              </a:effectLst>
            </a:endParaRPr>
          </a:p>
        </p:txBody>
      </p:sp>
      <p:pic>
        <p:nvPicPr>
          <p:cNvPr id="409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47195"/>
          <a:stretch/>
        </p:blipFill>
        <p:spPr bwMode="auto">
          <a:xfrm>
            <a:off x="498878" y="3054876"/>
            <a:ext cx="11447508" cy="3890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542821" y="457200"/>
            <a:ext cx="9359153" cy="5657295"/>
          </a:xfrm>
          <a:prstGeom prst="rect">
            <a:avLst/>
          </a:prstGeom>
        </p:spPr>
      </p:pic>
      <p:pic>
        <p:nvPicPr>
          <p:cNvPr id="2" name="Peacock animals01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899922" y="893211"/>
            <a:ext cx="609600" cy="609600"/>
          </a:xfrm>
          <a:prstGeom prst="rect">
            <a:avLst/>
          </a:prstGeom>
        </p:spPr>
      </p:pic>
      <p:pic>
        <p:nvPicPr>
          <p:cNvPr id="1026" name="Picture 2"/>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154" b="96923" l="0" r="100000"/>
                    </a14:imgEffect>
                  </a14:imgLayer>
                </a14:imgProps>
              </a:ext>
              <a:ext uri="{28A0092B-C50C-407E-A947-70E740481C1C}">
                <a14:useLocalDpi xmlns:a14="http://schemas.microsoft.com/office/drawing/2010/main" val="0"/>
              </a:ext>
            </a:extLst>
          </a:blip>
          <a:srcRect/>
          <a:stretch>
            <a:fillRect/>
          </a:stretch>
        </p:blipFill>
        <p:spPr bwMode="auto">
          <a:xfrm>
            <a:off x="3913904" y="1661072"/>
            <a:ext cx="5053116" cy="3339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Google Shape;1134;p49">
            <a:extLst>
              <a:ext uri="{FF2B5EF4-FFF2-40B4-BE49-F238E27FC236}">
                <a16:creationId xmlns:a16="http://schemas.microsoft.com/office/drawing/2014/main" xmlns="" id="{F3E31D75-1CBA-678F-EF43-52B68105C989}"/>
              </a:ext>
            </a:extLst>
          </p:cNvPr>
          <p:cNvSpPr txBox="1">
            <a:spLocks/>
          </p:cNvSpPr>
          <p:nvPr/>
        </p:nvSpPr>
        <p:spPr>
          <a:xfrm>
            <a:off x="13694312" y="5006011"/>
            <a:ext cx="6137352" cy="1494000"/>
          </a:xfrm>
          <a:prstGeom prst="rect">
            <a:avLst/>
          </a:prstGeom>
        </p:spPr>
        <p:txBody>
          <a:bodyPr spcFirstLastPara="1" vert="horz" wrap="square" lIns="121900" tIns="121900" rIns="121900" bIns="121900" rtlCol="0" anchor="ctr" anchorCtr="0">
            <a:no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rgbClr val="FF0000"/>
                </a:solidFill>
                <a:highlight>
                  <a:srgbClr val="FFFF00"/>
                </a:highlight>
                <a:latin typeface="Snap ITC" panose="04040A07060A02020202" pitchFamily="82" charset="0"/>
              </a:rPr>
              <a:t>peacock</a:t>
            </a:r>
            <a:endParaRPr lang="en-US" dirty="0">
              <a:solidFill>
                <a:srgbClr val="FF0000"/>
              </a:solidFill>
              <a:highlight>
                <a:srgbClr val="FFFF00"/>
              </a:highlight>
              <a:latin typeface="Snap ITC" panose="04040A07060A02020202" pitchFamily="82" charset="0"/>
            </a:endParaRPr>
          </a:p>
        </p:txBody>
      </p:sp>
    </p:spTree>
    <p:extLst>
      <p:ext uri="{BB962C8B-B14F-4D97-AF65-F5344CB8AC3E}">
        <p14:creationId xmlns:p14="http://schemas.microsoft.com/office/powerpoint/2010/main" val="27312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2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ppt_w</p:attrName>
                                        </p:attrNameLst>
                                      </p:cBhvr>
                                      <p:tavLst>
                                        <p:tav tm="0">
                                          <p:val>
                                            <p:fltVal val="0"/>
                                          </p:val>
                                        </p:tav>
                                        <p:tav tm="100000">
                                          <p:val>
                                            <p:strVal val="#ppt_w"/>
                                          </p:val>
                                        </p:tav>
                                      </p:tavLst>
                                    </p:anim>
                                    <p:anim calcmode="lin" valueType="num">
                                      <p:cBhvr>
                                        <p:cTn id="12" dur="500" fill="hold"/>
                                        <p:tgtEl>
                                          <p:spTgt spid="1026"/>
                                        </p:tgtEl>
                                        <p:attrNameLst>
                                          <p:attrName>ppt_h</p:attrName>
                                        </p:attrNameLst>
                                      </p:cBhvr>
                                      <p:tavLst>
                                        <p:tav tm="0">
                                          <p:val>
                                            <p:fltVal val="0"/>
                                          </p:val>
                                        </p:tav>
                                        <p:tav tm="100000">
                                          <p:val>
                                            <p:strVal val="#ppt_h"/>
                                          </p:val>
                                        </p:tav>
                                      </p:tavLst>
                                    </p:anim>
                                    <p:animEffect transition="in" filter="fade">
                                      <p:cBhvr>
                                        <p:cTn id="13" dur="500"/>
                                        <p:tgtEl>
                                          <p:spTgt spid="1026"/>
                                        </p:tgtEl>
                                      </p:cBhvr>
                                    </p:animEffect>
                                  </p:childTnLst>
                                  <p:subTnLst>
                                    <p:audio>
                                      <p:cMediaNode>
                                        <p:cTn display="0" masterRel="sameClick">
                                          <p:stCondLst>
                                            <p:cond evt="begin" delay="0">
                                              <p:tn val="9"/>
                                            </p:cond>
                                          </p:stCondLst>
                                          <p:endCondLst>
                                            <p:cond evt="onStopAudio" delay="0">
                                              <p:tgtEl>
                                                <p:sldTgt/>
                                              </p:tgtEl>
                                            </p:cond>
                                          </p:endCondLst>
                                        </p:cTn>
                                        <p:tgtEl>
                                          <p:sndTgt r:embed="rId4" name="suction.wav"/>
                                        </p:tgtEl>
                                      </p:cMediaNode>
                                    </p:audio>
                                  </p:subTnLst>
                                </p:cTn>
                              </p:par>
                            </p:childTnLst>
                          </p:cTn>
                        </p:par>
                      </p:childTnLst>
                    </p:cTn>
                  </p:par>
                  <p:par>
                    <p:cTn id="14" fill="hold">
                      <p:stCondLst>
                        <p:cond delay="indefinite"/>
                      </p:stCondLst>
                      <p:childTnLst>
                        <p:par>
                          <p:cTn id="15" fill="hold">
                            <p:stCondLst>
                              <p:cond delay="0"/>
                            </p:stCondLst>
                            <p:childTnLst>
                              <p:par>
                                <p:cTn id="16" presetID="37" presetClass="path" presetSubtype="0" accel="50000" decel="50000" fill="hold" grpId="0" nodeType="clickEffect">
                                  <p:stCondLst>
                                    <p:cond delay="0"/>
                                  </p:stCondLst>
                                  <p:childTnLst>
                                    <p:animMotion origin="layout" path="M 2.08333E-7 -0.00486 L -0.24102 0.03865 C -0.29102 0.04861 -0.36641 0.05393 -0.44544 0.05393 C -0.53529 0.05393 -0.60729 0.04861 -0.65729 0.03865 L -0.89818 -0.00486 " pathEditMode="relative" rAng="0" ptsTypes="AAAAA">
                                      <p:cBhvr>
                                        <p:cTn id="17" dur="2000" fill="hold"/>
                                        <p:tgtEl>
                                          <p:spTgt spid="8"/>
                                        </p:tgtEl>
                                        <p:attrNameLst>
                                          <p:attrName>ppt_x</p:attrName>
                                          <p:attrName>ppt_y</p:attrName>
                                        </p:attrNameLst>
                                      </p:cBhvr>
                                      <p:rCtr x="-44909" y="2940"/>
                                    </p:animMotion>
                                  </p:childTnLst>
                                  <p:subTnLst>
                                    <p:audio>
                                      <p:cMediaNode>
                                        <p:cTn display="0" masterRel="sameClick">
                                          <p:stCondLst>
                                            <p:cond evt="begin" delay="0">
                                              <p:tn val="16"/>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Lets Go To The Zoo  Animal Song for Kids  Super Simple Songs_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0332" y="549273"/>
            <a:ext cx="10485926" cy="5893729"/>
          </a:xfrm>
          <a:prstGeom prst="rect">
            <a:avLst/>
          </a:prstGeom>
        </p:spPr>
      </p:pic>
    </p:spTree>
    <p:extLst>
      <p:ext uri="{BB962C8B-B14F-4D97-AF65-F5344CB8AC3E}">
        <p14:creationId xmlns:p14="http://schemas.microsoft.com/office/powerpoint/2010/main" val="2607533309"/>
      </p:ext>
    </p:extLst>
  </p:cSld>
  <p:clrMapOvr>
    <a:masterClrMapping/>
  </p:clrMapOvr>
  <p:transition spd="slow" advClick="0" advTm="2000">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grpSp>
        <p:nvGrpSpPr>
          <p:cNvPr id="2330" name="Google Shape;2330;p68"/>
          <p:cNvGrpSpPr/>
          <p:nvPr/>
        </p:nvGrpSpPr>
        <p:grpSpPr>
          <a:xfrm>
            <a:off x="9885594" y="4619236"/>
            <a:ext cx="2234452" cy="1034888"/>
            <a:chOff x="1520151" y="1188351"/>
            <a:chExt cx="6724877" cy="3114630"/>
          </a:xfrm>
        </p:grpSpPr>
        <p:sp>
          <p:nvSpPr>
            <p:cNvPr id="2331" name="Google Shape;2331;p68"/>
            <p:cNvSpPr/>
            <p:nvPr/>
          </p:nvSpPr>
          <p:spPr>
            <a:xfrm>
              <a:off x="1877886" y="1193292"/>
              <a:ext cx="6143622" cy="3109690"/>
            </a:xfrm>
            <a:custGeom>
              <a:avLst/>
              <a:gdLst/>
              <a:ahLst/>
              <a:cxnLst/>
              <a:rect l="l" t="t" r="r" b="b"/>
              <a:pathLst>
                <a:path w="33574" h="16994" extrusionOk="0">
                  <a:moveTo>
                    <a:pt x="15100" y="1"/>
                  </a:moveTo>
                  <a:cubicBezTo>
                    <a:pt x="15056" y="1"/>
                    <a:pt x="15013" y="3"/>
                    <a:pt x="14969" y="8"/>
                  </a:cubicBezTo>
                  <a:cubicBezTo>
                    <a:pt x="14420" y="39"/>
                    <a:pt x="13870" y="100"/>
                    <a:pt x="13320" y="161"/>
                  </a:cubicBezTo>
                  <a:cubicBezTo>
                    <a:pt x="13124" y="204"/>
                    <a:pt x="12921" y="213"/>
                    <a:pt x="12716" y="213"/>
                  </a:cubicBezTo>
                  <a:cubicBezTo>
                    <a:pt x="12581" y="213"/>
                    <a:pt x="12446" y="209"/>
                    <a:pt x="12312" y="209"/>
                  </a:cubicBezTo>
                  <a:cubicBezTo>
                    <a:pt x="12079" y="209"/>
                    <a:pt x="11852" y="221"/>
                    <a:pt x="11640" y="283"/>
                  </a:cubicBezTo>
                  <a:cubicBezTo>
                    <a:pt x="11120" y="466"/>
                    <a:pt x="10723" y="1016"/>
                    <a:pt x="10204" y="1230"/>
                  </a:cubicBezTo>
                  <a:cubicBezTo>
                    <a:pt x="9715" y="1413"/>
                    <a:pt x="9135" y="1536"/>
                    <a:pt x="8646" y="1780"/>
                  </a:cubicBezTo>
                  <a:cubicBezTo>
                    <a:pt x="8188" y="2055"/>
                    <a:pt x="7546" y="2086"/>
                    <a:pt x="7088" y="2391"/>
                  </a:cubicBezTo>
                  <a:cubicBezTo>
                    <a:pt x="6630" y="2696"/>
                    <a:pt x="6599" y="3613"/>
                    <a:pt x="6171" y="3949"/>
                  </a:cubicBezTo>
                  <a:cubicBezTo>
                    <a:pt x="5744" y="4316"/>
                    <a:pt x="5255" y="4529"/>
                    <a:pt x="4858" y="4927"/>
                  </a:cubicBezTo>
                  <a:cubicBezTo>
                    <a:pt x="4461" y="5293"/>
                    <a:pt x="3819" y="5476"/>
                    <a:pt x="3483" y="5904"/>
                  </a:cubicBezTo>
                  <a:cubicBezTo>
                    <a:pt x="3147" y="6301"/>
                    <a:pt x="3147" y="7004"/>
                    <a:pt x="2842" y="7462"/>
                  </a:cubicBezTo>
                  <a:cubicBezTo>
                    <a:pt x="2536" y="7920"/>
                    <a:pt x="1925" y="8195"/>
                    <a:pt x="1681" y="8684"/>
                  </a:cubicBezTo>
                  <a:cubicBezTo>
                    <a:pt x="1375" y="9142"/>
                    <a:pt x="1131" y="9631"/>
                    <a:pt x="917" y="10150"/>
                  </a:cubicBezTo>
                  <a:cubicBezTo>
                    <a:pt x="703" y="10639"/>
                    <a:pt x="489" y="11189"/>
                    <a:pt x="337" y="11708"/>
                  </a:cubicBezTo>
                  <a:cubicBezTo>
                    <a:pt x="184" y="12228"/>
                    <a:pt x="214" y="12839"/>
                    <a:pt x="92" y="13358"/>
                  </a:cubicBezTo>
                  <a:cubicBezTo>
                    <a:pt x="1" y="13908"/>
                    <a:pt x="489" y="14519"/>
                    <a:pt x="428" y="15069"/>
                  </a:cubicBezTo>
                  <a:cubicBezTo>
                    <a:pt x="367" y="15588"/>
                    <a:pt x="31" y="15832"/>
                    <a:pt x="31" y="16352"/>
                  </a:cubicBezTo>
                  <a:cubicBezTo>
                    <a:pt x="795" y="16627"/>
                    <a:pt x="734" y="16993"/>
                    <a:pt x="1528" y="16993"/>
                  </a:cubicBezTo>
                  <a:cubicBezTo>
                    <a:pt x="2322" y="16993"/>
                    <a:pt x="2322" y="16474"/>
                    <a:pt x="3117" y="16474"/>
                  </a:cubicBezTo>
                  <a:cubicBezTo>
                    <a:pt x="3911" y="16474"/>
                    <a:pt x="3911" y="16291"/>
                    <a:pt x="4705" y="16291"/>
                  </a:cubicBezTo>
                  <a:cubicBezTo>
                    <a:pt x="5499" y="16291"/>
                    <a:pt x="5499" y="16382"/>
                    <a:pt x="6294" y="16382"/>
                  </a:cubicBezTo>
                  <a:cubicBezTo>
                    <a:pt x="7088" y="16382"/>
                    <a:pt x="7088" y="16871"/>
                    <a:pt x="7882" y="16871"/>
                  </a:cubicBezTo>
                  <a:cubicBezTo>
                    <a:pt x="8676" y="16871"/>
                    <a:pt x="8676" y="16596"/>
                    <a:pt x="9471" y="16596"/>
                  </a:cubicBezTo>
                  <a:cubicBezTo>
                    <a:pt x="10265" y="16596"/>
                    <a:pt x="10265" y="16901"/>
                    <a:pt x="11059" y="16901"/>
                  </a:cubicBezTo>
                  <a:cubicBezTo>
                    <a:pt x="11853" y="16901"/>
                    <a:pt x="11853" y="16963"/>
                    <a:pt x="12648" y="16963"/>
                  </a:cubicBezTo>
                  <a:cubicBezTo>
                    <a:pt x="13442" y="16963"/>
                    <a:pt x="13442" y="16474"/>
                    <a:pt x="14236" y="16474"/>
                  </a:cubicBezTo>
                  <a:cubicBezTo>
                    <a:pt x="15030" y="16474"/>
                    <a:pt x="15030" y="16963"/>
                    <a:pt x="15825" y="16963"/>
                  </a:cubicBezTo>
                  <a:cubicBezTo>
                    <a:pt x="16619" y="16963"/>
                    <a:pt x="16619" y="16871"/>
                    <a:pt x="17413" y="16871"/>
                  </a:cubicBezTo>
                  <a:cubicBezTo>
                    <a:pt x="18208" y="16871"/>
                    <a:pt x="18208" y="16840"/>
                    <a:pt x="19002" y="16840"/>
                  </a:cubicBezTo>
                  <a:cubicBezTo>
                    <a:pt x="19796" y="16840"/>
                    <a:pt x="19796" y="16657"/>
                    <a:pt x="20590" y="16657"/>
                  </a:cubicBezTo>
                  <a:cubicBezTo>
                    <a:pt x="21385" y="16657"/>
                    <a:pt x="21385" y="16963"/>
                    <a:pt x="22179" y="16963"/>
                  </a:cubicBezTo>
                  <a:cubicBezTo>
                    <a:pt x="22973" y="16963"/>
                    <a:pt x="22973" y="16382"/>
                    <a:pt x="23767" y="16382"/>
                  </a:cubicBezTo>
                  <a:cubicBezTo>
                    <a:pt x="24562" y="16382"/>
                    <a:pt x="24562" y="16718"/>
                    <a:pt x="25356" y="16718"/>
                  </a:cubicBezTo>
                  <a:cubicBezTo>
                    <a:pt x="26181" y="16718"/>
                    <a:pt x="26150" y="16810"/>
                    <a:pt x="26944" y="16810"/>
                  </a:cubicBezTo>
                  <a:cubicBezTo>
                    <a:pt x="27739" y="16810"/>
                    <a:pt x="27769" y="16565"/>
                    <a:pt x="28563" y="16565"/>
                  </a:cubicBezTo>
                  <a:cubicBezTo>
                    <a:pt x="29358" y="16565"/>
                    <a:pt x="29358" y="16749"/>
                    <a:pt x="30152" y="16749"/>
                  </a:cubicBezTo>
                  <a:cubicBezTo>
                    <a:pt x="30748" y="16749"/>
                    <a:pt x="30897" y="16646"/>
                    <a:pt x="31269" y="16646"/>
                  </a:cubicBezTo>
                  <a:cubicBezTo>
                    <a:pt x="31393" y="16646"/>
                    <a:pt x="31542" y="16657"/>
                    <a:pt x="31740" y="16688"/>
                  </a:cubicBezTo>
                  <a:cubicBezTo>
                    <a:pt x="32246" y="16746"/>
                    <a:pt x="32442" y="16854"/>
                    <a:pt x="32714" y="16854"/>
                  </a:cubicBezTo>
                  <a:cubicBezTo>
                    <a:pt x="32870" y="16854"/>
                    <a:pt x="33051" y="16818"/>
                    <a:pt x="33329" y="16718"/>
                  </a:cubicBezTo>
                  <a:cubicBezTo>
                    <a:pt x="33329" y="16168"/>
                    <a:pt x="33573" y="15527"/>
                    <a:pt x="33543" y="15007"/>
                  </a:cubicBezTo>
                  <a:cubicBezTo>
                    <a:pt x="33421" y="14458"/>
                    <a:pt x="33329" y="13908"/>
                    <a:pt x="33176" y="13358"/>
                  </a:cubicBezTo>
                  <a:cubicBezTo>
                    <a:pt x="33054" y="12839"/>
                    <a:pt x="32504" y="12411"/>
                    <a:pt x="32351" y="11892"/>
                  </a:cubicBezTo>
                  <a:cubicBezTo>
                    <a:pt x="32199" y="11372"/>
                    <a:pt x="32046" y="10853"/>
                    <a:pt x="31832" y="10364"/>
                  </a:cubicBezTo>
                  <a:cubicBezTo>
                    <a:pt x="31618" y="9845"/>
                    <a:pt x="31863" y="9112"/>
                    <a:pt x="31618" y="8623"/>
                  </a:cubicBezTo>
                  <a:cubicBezTo>
                    <a:pt x="31374" y="8165"/>
                    <a:pt x="31099" y="7615"/>
                    <a:pt x="30793" y="7157"/>
                  </a:cubicBezTo>
                  <a:cubicBezTo>
                    <a:pt x="30519" y="6729"/>
                    <a:pt x="29938" y="6393"/>
                    <a:pt x="29602" y="5996"/>
                  </a:cubicBezTo>
                  <a:cubicBezTo>
                    <a:pt x="29266" y="5568"/>
                    <a:pt x="28563" y="5476"/>
                    <a:pt x="28166" y="5079"/>
                  </a:cubicBezTo>
                  <a:cubicBezTo>
                    <a:pt x="27800" y="4713"/>
                    <a:pt x="27861" y="3796"/>
                    <a:pt x="27433" y="3460"/>
                  </a:cubicBezTo>
                  <a:cubicBezTo>
                    <a:pt x="27036" y="3124"/>
                    <a:pt x="26211" y="3277"/>
                    <a:pt x="25753" y="2971"/>
                  </a:cubicBezTo>
                  <a:cubicBezTo>
                    <a:pt x="25295" y="2666"/>
                    <a:pt x="25142" y="1872"/>
                    <a:pt x="24653" y="1597"/>
                  </a:cubicBezTo>
                  <a:cubicBezTo>
                    <a:pt x="24483" y="1501"/>
                    <a:pt x="24282" y="1476"/>
                    <a:pt x="24072" y="1476"/>
                  </a:cubicBezTo>
                  <a:cubicBezTo>
                    <a:pt x="23838" y="1476"/>
                    <a:pt x="23591" y="1507"/>
                    <a:pt x="23358" y="1507"/>
                  </a:cubicBezTo>
                  <a:cubicBezTo>
                    <a:pt x="23200" y="1507"/>
                    <a:pt x="23049" y="1492"/>
                    <a:pt x="22912" y="1444"/>
                  </a:cubicBezTo>
                  <a:cubicBezTo>
                    <a:pt x="22423" y="1230"/>
                    <a:pt x="21904" y="1016"/>
                    <a:pt x="21385" y="864"/>
                  </a:cubicBezTo>
                  <a:cubicBezTo>
                    <a:pt x="20865" y="711"/>
                    <a:pt x="20346" y="741"/>
                    <a:pt x="19796" y="619"/>
                  </a:cubicBezTo>
                  <a:cubicBezTo>
                    <a:pt x="19246" y="528"/>
                    <a:pt x="18757" y="375"/>
                    <a:pt x="18208" y="314"/>
                  </a:cubicBezTo>
                  <a:cubicBezTo>
                    <a:pt x="17840" y="292"/>
                    <a:pt x="17458" y="271"/>
                    <a:pt x="17071" y="271"/>
                  </a:cubicBezTo>
                  <a:cubicBezTo>
                    <a:pt x="16911" y="271"/>
                    <a:pt x="16749" y="274"/>
                    <a:pt x="16588" y="283"/>
                  </a:cubicBezTo>
                  <a:cubicBezTo>
                    <a:pt x="16084" y="283"/>
                    <a:pt x="15580" y="1"/>
                    <a:pt x="15100"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2" name="Google Shape;2332;p68"/>
            <p:cNvSpPr/>
            <p:nvPr/>
          </p:nvSpPr>
          <p:spPr>
            <a:xfrm>
              <a:off x="1866724" y="2564217"/>
              <a:ext cx="6154785" cy="1738747"/>
            </a:xfrm>
            <a:custGeom>
              <a:avLst/>
              <a:gdLst/>
              <a:ahLst/>
              <a:cxnLst/>
              <a:rect l="l" t="t" r="r" b="b"/>
              <a:pathLst>
                <a:path w="33635" h="9502" extrusionOk="0">
                  <a:moveTo>
                    <a:pt x="31038" y="1"/>
                  </a:moveTo>
                  <a:cubicBezTo>
                    <a:pt x="30916" y="153"/>
                    <a:pt x="30793" y="306"/>
                    <a:pt x="30641" y="489"/>
                  </a:cubicBezTo>
                  <a:cubicBezTo>
                    <a:pt x="30619" y="511"/>
                    <a:pt x="30567" y="533"/>
                    <a:pt x="30517" y="533"/>
                  </a:cubicBezTo>
                  <a:cubicBezTo>
                    <a:pt x="30496" y="533"/>
                    <a:pt x="30475" y="529"/>
                    <a:pt x="30457" y="520"/>
                  </a:cubicBezTo>
                  <a:cubicBezTo>
                    <a:pt x="30366" y="948"/>
                    <a:pt x="30243" y="1345"/>
                    <a:pt x="30091" y="1711"/>
                  </a:cubicBezTo>
                  <a:cubicBezTo>
                    <a:pt x="30064" y="1817"/>
                    <a:pt x="29969" y="1900"/>
                    <a:pt x="29864" y="1900"/>
                  </a:cubicBezTo>
                  <a:cubicBezTo>
                    <a:pt x="29848" y="1900"/>
                    <a:pt x="29832" y="1899"/>
                    <a:pt x="29816" y="1895"/>
                  </a:cubicBezTo>
                  <a:cubicBezTo>
                    <a:pt x="29694" y="1864"/>
                    <a:pt x="29602" y="1803"/>
                    <a:pt x="29510" y="1772"/>
                  </a:cubicBezTo>
                  <a:cubicBezTo>
                    <a:pt x="28991" y="2475"/>
                    <a:pt x="28288" y="2994"/>
                    <a:pt x="27739" y="3666"/>
                  </a:cubicBezTo>
                  <a:cubicBezTo>
                    <a:pt x="27705" y="3717"/>
                    <a:pt x="27653" y="3740"/>
                    <a:pt x="27597" y="3740"/>
                  </a:cubicBezTo>
                  <a:cubicBezTo>
                    <a:pt x="27552" y="3740"/>
                    <a:pt x="27505" y="3724"/>
                    <a:pt x="27464" y="3697"/>
                  </a:cubicBezTo>
                  <a:lnTo>
                    <a:pt x="27189" y="3544"/>
                  </a:lnTo>
                  <a:cubicBezTo>
                    <a:pt x="27189" y="4400"/>
                    <a:pt x="26975" y="5408"/>
                    <a:pt x="26486" y="6019"/>
                  </a:cubicBezTo>
                  <a:cubicBezTo>
                    <a:pt x="26302" y="6254"/>
                    <a:pt x="26117" y="6349"/>
                    <a:pt x="25941" y="6349"/>
                  </a:cubicBezTo>
                  <a:cubicBezTo>
                    <a:pt x="25591" y="6349"/>
                    <a:pt x="25274" y="5977"/>
                    <a:pt x="25050" y="5591"/>
                  </a:cubicBezTo>
                  <a:cubicBezTo>
                    <a:pt x="24898" y="5774"/>
                    <a:pt x="24714" y="5988"/>
                    <a:pt x="24531" y="6171"/>
                  </a:cubicBezTo>
                  <a:cubicBezTo>
                    <a:pt x="24485" y="6202"/>
                    <a:pt x="24424" y="6217"/>
                    <a:pt x="24367" y="6217"/>
                  </a:cubicBezTo>
                  <a:cubicBezTo>
                    <a:pt x="24309" y="6217"/>
                    <a:pt x="24256" y="6202"/>
                    <a:pt x="24225" y="6171"/>
                  </a:cubicBezTo>
                  <a:cubicBezTo>
                    <a:pt x="24012" y="5927"/>
                    <a:pt x="23737" y="5744"/>
                    <a:pt x="23523" y="5499"/>
                  </a:cubicBezTo>
                  <a:cubicBezTo>
                    <a:pt x="23248" y="5774"/>
                    <a:pt x="22881" y="5927"/>
                    <a:pt x="22515" y="5927"/>
                  </a:cubicBezTo>
                  <a:cubicBezTo>
                    <a:pt x="21843" y="5958"/>
                    <a:pt x="21201" y="6141"/>
                    <a:pt x="20651" y="6538"/>
                  </a:cubicBezTo>
                  <a:cubicBezTo>
                    <a:pt x="20474" y="6644"/>
                    <a:pt x="20304" y="6689"/>
                    <a:pt x="20141" y="6689"/>
                  </a:cubicBezTo>
                  <a:cubicBezTo>
                    <a:pt x="19744" y="6689"/>
                    <a:pt x="19388" y="6423"/>
                    <a:pt x="19063" y="6141"/>
                  </a:cubicBezTo>
                  <a:cubicBezTo>
                    <a:pt x="18941" y="6385"/>
                    <a:pt x="18727" y="6568"/>
                    <a:pt x="18482" y="6660"/>
                  </a:cubicBezTo>
                  <a:cubicBezTo>
                    <a:pt x="18408" y="6685"/>
                    <a:pt x="18324" y="6692"/>
                    <a:pt x="18235" y="6692"/>
                  </a:cubicBezTo>
                  <a:cubicBezTo>
                    <a:pt x="18119" y="6692"/>
                    <a:pt x="17996" y="6680"/>
                    <a:pt x="17882" y="6680"/>
                  </a:cubicBezTo>
                  <a:cubicBezTo>
                    <a:pt x="17759" y="6680"/>
                    <a:pt x="17647" y="6694"/>
                    <a:pt x="17566" y="6752"/>
                  </a:cubicBezTo>
                  <a:cubicBezTo>
                    <a:pt x="17361" y="6935"/>
                    <a:pt x="17180" y="7000"/>
                    <a:pt x="17001" y="7000"/>
                  </a:cubicBezTo>
                  <a:cubicBezTo>
                    <a:pt x="16672" y="7000"/>
                    <a:pt x="16352" y="6779"/>
                    <a:pt x="15916" y="6660"/>
                  </a:cubicBezTo>
                  <a:cubicBezTo>
                    <a:pt x="15733" y="6568"/>
                    <a:pt x="15550" y="6446"/>
                    <a:pt x="15397" y="6324"/>
                  </a:cubicBezTo>
                  <a:cubicBezTo>
                    <a:pt x="15248" y="6233"/>
                    <a:pt x="15127" y="6196"/>
                    <a:pt x="15022" y="6196"/>
                  </a:cubicBezTo>
                  <a:cubicBezTo>
                    <a:pt x="14739" y="6196"/>
                    <a:pt x="14581" y="6468"/>
                    <a:pt x="14358" y="6691"/>
                  </a:cubicBezTo>
                  <a:cubicBezTo>
                    <a:pt x="14222" y="6804"/>
                    <a:pt x="14053" y="6867"/>
                    <a:pt x="13875" y="6867"/>
                  </a:cubicBezTo>
                  <a:cubicBezTo>
                    <a:pt x="13813" y="6867"/>
                    <a:pt x="13749" y="6859"/>
                    <a:pt x="13686" y="6843"/>
                  </a:cubicBezTo>
                  <a:cubicBezTo>
                    <a:pt x="13404" y="6769"/>
                    <a:pt x="13266" y="6702"/>
                    <a:pt x="13143" y="6702"/>
                  </a:cubicBezTo>
                  <a:cubicBezTo>
                    <a:pt x="13013" y="6702"/>
                    <a:pt x="12898" y="6777"/>
                    <a:pt x="12648" y="6996"/>
                  </a:cubicBezTo>
                  <a:cubicBezTo>
                    <a:pt x="12556" y="7088"/>
                    <a:pt x="12403" y="7149"/>
                    <a:pt x="12250" y="7179"/>
                  </a:cubicBezTo>
                  <a:cubicBezTo>
                    <a:pt x="11823" y="7149"/>
                    <a:pt x="11426" y="6996"/>
                    <a:pt x="11090" y="6752"/>
                  </a:cubicBezTo>
                  <a:cubicBezTo>
                    <a:pt x="10817" y="6561"/>
                    <a:pt x="10448" y="6055"/>
                    <a:pt x="10198" y="6055"/>
                  </a:cubicBezTo>
                  <a:cubicBezTo>
                    <a:pt x="10168" y="6055"/>
                    <a:pt x="10139" y="6063"/>
                    <a:pt x="10112" y="6080"/>
                  </a:cubicBezTo>
                  <a:cubicBezTo>
                    <a:pt x="9794" y="6299"/>
                    <a:pt x="9436" y="6530"/>
                    <a:pt x="9074" y="6530"/>
                  </a:cubicBezTo>
                  <a:cubicBezTo>
                    <a:pt x="8880" y="6530"/>
                    <a:pt x="8685" y="6464"/>
                    <a:pt x="8493" y="6294"/>
                  </a:cubicBezTo>
                  <a:cubicBezTo>
                    <a:pt x="8267" y="6082"/>
                    <a:pt x="8078" y="6001"/>
                    <a:pt x="7908" y="6001"/>
                  </a:cubicBezTo>
                  <a:cubicBezTo>
                    <a:pt x="7342" y="6001"/>
                    <a:pt x="6998" y="6905"/>
                    <a:pt x="6294" y="6905"/>
                  </a:cubicBezTo>
                  <a:cubicBezTo>
                    <a:pt x="6019" y="6874"/>
                    <a:pt x="5744" y="6752"/>
                    <a:pt x="5591" y="6538"/>
                  </a:cubicBezTo>
                  <a:cubicBezTo>
                    <a:pt x="5583" y="6528"/>
                    <a:pt x="5572" y="6523"/>
                    <a:pt x="5558" y="6523"/>
                  </a:cubicBezTo>
                  <a:cubicBezTo>
                    <a:pt x="5353" y="6523"/>
                    <a:pt x="4544" y="7493"/>
                    <a:pt x="4430" y="7607"/>
                  </a:cubicBezTo>
                  <a:cubicBezTo>
                    <a:pt x="4385" y="7652"/>
                    <a:pt x="4328" y="7672"/>
                    <a:pt x="4272" y="7672"/>
                  </a:cubicBezTo>
                  <a:cubicBezTo>
                    <a:pt x="4176" y="7672"/>
                    <a:pt x="4083" y="7612"/>
                    <a:pt x="4063" y="7515"/>
                  </a:cubicBezTo>
                  <a:cubicBezTo>
                    <a:pt x="4002" y="7332"/>
                    <a:pt x="3941" y="7179"/>
                    <a:pt x="3911" y="7027"/>
                  </a:cubicBezTo>
                  <a:cubicBezTo>
                    <a:pt x="3800" y="7052"/>
                    <a:pt x="3691" y="7064"/>
                    <a:pt x="3584" y="7064"/>
                  </a:cubicBezTo>
                  <a:cubicBezTo>
                    <a:pt x="3042" y="7064"/>
                    <a:pt x="2552" y="6758"/>
                    <a:pt x="2169" y="6324"/>
                  </a:cubicBezTo>
                  <a:cubicBezTo>
                    <a:pt x="1995" y="6120"/>
                    <a:pt x="1458" y="5249"/>
                    <a:pt x="1144" y="5249"/>
                  </a:cubicBezTo>
                  <a:cubicBezTo>
                    <a:pt x="1129" y="5249"/>
                    <a:pt x="1114" y="5251"/>
                    <a:pt x="1100" y="5255"/>
                  </a:cubicBezTo>
                  <a:cubicBezTo>
                    <a:pt x="825" y="5316"/>
                    <a:pt x="489" y="5438"/>
                    <a:pt x="153" y="5530"/>
                  </a:cubicBezTo>
                  <a:cubicBezTo>
                    <a:pt x="153" y="5652"/>
                    <a:pt x="123" y="5774"/>
                    <a:pt x="123" y="5896"/>
                  </a:cubicBezTo>
                  <a:cubicBezTo>
                    <a:pt x="1" y="6416"/>
                    <a:pt x="489" y="7027"/>
                    <a:pt x="428" y="7577"/>
                  </a:cubicBezTo>
                  <a:cubicBezTo>
                    <a:pt x="367" y="8126"/>
                    <a:pt x="62" y="8340"/>
                    <a:pt x="62" y="8890"/>
                  </a:cubicBezTo>
                  <a:cubicBezTo>
                    <a:pt x="825" y="9135"/>
                    <a:pt x="734" y="9501"/>
                    <a:pt x="1559" y="9501"/>
                  </a:cubicBezTo>
                  <a:cubicBezTo>
                    <a:pt x="2353" y="9501"/>
                    <a:pt x="2353" y="8982"/>
                    <a:pt x="3147" y="8982"/>
                  </a:cubicBezTo>
                  <a:cubicBezTo>
                    <a:pt x="3911" y="8982"/>
                    <a:pt x="3941" y="8829"/>
                    <a:pt x="4736" y="8829"/>
                  </a:cubicBezTo>
                  <a:cubicBezTo>
                    <a:pt x="5499" y="8829"/>
                    <a:pt x="5530" y="8921"/>
                    <a:pt x="6324" y="8921"/>
                  </a:cubicBezTo>
                  <a:cubicBezTo>
                    <a:pt x="7118" y="8921"/>
                    <a:pt x="7118" y="9409"/>
                    <a:pt x="7913" y="9409"/>
                  </a:cubicBezTo>
                  <a:cubicBezTo>
                    <a:pt x="8707" y="9409"/>
                    <a:pt x="8707" y="9104"/>
                    <a:pt x="9501" y="9104"/>
                  </a:cubicBezTo>
                  <a:cubicBezTo>
                    <a:pt x="10295" y="9104"/>
                    <a:pt x="10295" y="9409"/>
                    <a:pt x="11090" y="9409"/>
                  </a:cubicBezTo>
                  <a:cubicBezTo>
                    <a:pt x="11884" y="9409"/>
                    <a:pt x="11884" y="9501"/>
                    <a:pt x="12678" y="9501"/>
                  </a:cubicBezTo>
                  <a:cubicBezTo>
                    <a:pt x="13472" y="9501"/>
                    <a:pt x="13472" y="8982"/>
                    <a:pt x="14267" y="8982"/>
                  </a:cubicBezTo>
                  <a:cubicBezTo>
                    <a:pt x="15061" y="8982"/>
                    <a:pt x="15061" y="9471"/>
                    <a:pt x="15855" y="9471"/>
                  </a:cubicBezTo>
                  <a:cubicBezTo>
                    <a:pt x="16649" y="9471"/>
                    <a:pt x="16649" y="9379"/>
                    <a:pt x="17444" y="9379"/>
                  </a:cubicBezTo>
                  <a:cubicBezTo>
                    <a:pt x="18238" y="9379"/>
                    <a:pt x="18238" y="9348"/>
                    <a:pt x="19032" y="9348"/>
                  </a:cubicBezTo>
                  <a:cubicBezTo>
                    <a:pt x="19826" y="9348"/>
                    <a:pt x="19826" y="9165"/>
                    <a:pt x="20621" y="9165"/>
                  </a:cubicBezTo>
                  <a:cubicBezTo>
                    <a:pt x="21415" y="9165"/>
                    <a:pt x="21415" y="9471"/>
                    <a:pt x="22209" y="9471"/>
                  </a:cubicBezTo>
                  <a:cubicBezTo>
                    <a:pt x="23004" y="9471"/>
                    <a:pt x="23004" y="8890"/>
                    <a:pt x="23798" y="8890"/>
                  </a:cubicBezTo>
                  <a:cubicBezTo>
                    <a:pt x="24592" y="8890"/>
                    <a:pt x="24592" y="9226"/>
                    <a:pt x="25386" y="9226"/>
                  </a:cubicBezTo>
                  <a:cubicBezTo>
                    <a:pt x="26181" y="9226"/>
                    <a:pt x="26181" y="9318"/>
                    <a:pt x="26975" y="9318"/>
                  </a:cubicBezTo>
                  <a:cubicBezTo>
                    <a:pt x="27769" y="9318"/>
                    <a:pt x="27769" y="9073"/>
                    <a:pt x="28563" y="9073"/>
                  </a:cubicBezTo>
                  <a:cubicBezTo>
                    <a:pt x="29358" y="9073"/>
                    <a:pt x="29358" y="9257"/>
                    <a:pt x="30152" y="9257"/>
                  </a:cubicBezTo>
                  <a:cubicBezTo>
                    <a:pt x="30748" y="9257"/>
                    <a:pt x="30896" y="9154"/>
                    <a:pt x="31269" y="9154"/>
                  </a:cubicBezTo>
                  <a:cubicBezTo>
                    <a:pt x="31393" y="9154"/>
                    <a:pt x="31542" y="9165"/>
                    <a:pt x="31740" y="9196"/>
                  </a:cubicBezTo>
                  <a:cubicBezTo>
                    <a:pt x="32245" y="9254"/>
                    <a:pt x="32466" y="9362"/>
                    <a:pt x="32749" y="9362"/>
                  </a:cubicBezTo>
                  <a:cubicBezTo>
                    <a:pt x="32911" y="9362"/>
                    <a:pt x="33092" y="9326"/>
                    <a:pt x="33359" y="9226"/>
                  </a:cubicBezTo>
                  <a:cubicBezTo>
                    <a:pt x="33390" y="8676"/>
                    <a:pt x="33634" y="8035"/>
                    <a:pt x="33573" y="7515"/>
                  </a:cubicBezTo>
                  <a:cubicBezTo>
                    <a:pt x="33482" y="6966"/>
                    <a:pt x="33359" y="6416"/>
                    <a:pt x="33207" y="5866"/>
                  </a:cubicBezTo>
                  <a:cubicBezTo>
                    <a:pt x="33115" y="5347"/>
                    <a:pt x="32565" y="4919"/>
                    <a:pt x="32412" y="4400"/>
                  </a:cubicBezTo>
                  <a:cubicBezTo>
                    <a:pt x="32260" y="3880"/>
                    <a:pt x="32076" y="3361"/>
                    <a:pt x="31863" y="2872"/>
                  </a:cubicBezTo>
                  <a:cubicBezTo>
                    <a:pt x="31649" y="2353"/>
                    <a:pt x="31924" y="1620"/>
                    <a:pt x="31649" y="1131"/>
                  </a:cubicBezTo>
                  <a:cubicBezTo>
                    <a:pt x="31465" y="764"/>
                    <a:pt x="31252" y="367"/>
                    <a:pt x="31038" y="1"/>
                  </a:cubicBezTo>
                  <a:close/>
                </a:path>
              </a:pathLst>
            </a:custGeom>
            <a:solidFill>
              <a:srgbClr val="24962F">
                <a:alpha val="40560"/>
              </a:srgbClr>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3" name="Google Shape;2333;p68"/>
            <p:cNvSpPr/>
            <p:nvPr/>
          </p:nvSpPr>
          <p:spPr>
            <a:xfrm>
              <a:off x="1520151" y="3103475"/>
              <a:ext cx="346761" cy="394521"/>
            </a:xfrm>
            <a:custGeom>
              <a:avLst/>
              <a:gdLst/>
              <a:ahLst/>
              <a:cxnLst/>
              <a:rect l="l" t="t" r="r" b="b"/>
              <a:pathLst>
                <a:path w="1895" h="2156" extrusionOk="0">
                  <a:moveTo>
                    <a:pt x="841" y="0"/>
                  </a:moveTo>
                  <a:cubicBezTo>
                    <a:pt x="515" y="0"/>
                    <a:pt x="371" y="492"/>
                    <a:pt x="703" y="658"/>
                  </a:cubicBezTo>
                  <a:cubicBezTo>
                    <a:pt x="665" y="647"/>
                    <a:pt x="628" y="642"/>
                    <a:pt x="594" y="642"/>
                  </a:cubicBezTo>
                  <a:cubicBezTo>
                    <a:pt x="247" y="642"/>
                    <a:pt x="128" y="1161"/>
                    <a:pt x="489" y="1300"/>
                  </a:cubicBezTo>
                  <a:cubicBezTo>
                    <a:pt x="466" y="1296"/>
                    <a:pt x="442" y="1294"/>
                    <a:pt x="419" y="1294"/>
                  </a:cubicBezTo>
                  <a:cubicBezTo>
                    <a:pt x="261" y="1294"/>
                    <a:pt x="115" y="1381"/>
                    <a:pt x="62" y="1514"/>
                  </a:cubicBezTo>
                  <a:cubicBezTo>
                    <a:pt x="1" y="1697"/>
                    <a:pt x="123" y="1880"/>
                    <a:pt x="306" y="1972"/>
                  </a:cubicBezTo>
                  <a:lnTo>
                    <a:pt x="367" y="1972"/>
                  </a:lnTo>
                  <a:lnTo>
                    <a:pt x="1131" y="2155"/>
                  </a:lnTo>
                  <a:cubicBezTo>
                    <a:pt x="1222" y="2064"/>
                    <a:pt x="1345" y="2002"/>
                    <a:pt x="1467" y="1972"/>
                  </a:cubicBezTo>
                  <a:cubicBezTo>
                    <a:pt x="1100" y="1514"/>
                    <a:pt x="1345" y="872"/>
                    <a:pt x="1895" y="750"/>
                  </a:cubicBezTo>
                  <a:cubicBezTo>
                    <a:pt x="1803" y="628"/>
                    <a:pt x="1742" y="506"/>
                    <a:pt x="1711" y="353"/>
                  </a:cubicBezTo>
                  <a:lnTo>
                    <a:pt x="948" y="17"/>
                  </a:lnTo>
                  <a:cubicBezTo>
                    <a:pt x="910" y="5"/>
                    <a:pt x="875" y="0"/>
                    <a:pt x="841"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4" name="Google Shape;2334;p68"/>
            <p:cNvSpPr/>
            <p:nvPr/>
          </p:nvSpPr>
          <p:spPr>
            <a:xfrm>
              <a:off x="3129136" y="1581403"/>
              <a:ext cx="409160" cy="373660"/>
            </a:xfrm>
            <a:custGeom>
              <a:avLst/>
              <a:gdLst/>
              <a:ahLst/>
              <a:cxnLst/>
              <a:rect l="l" t="t" r="r" b="b"/>
              <a:pathLst>
                <a:path w="2236" h="2042" extrusionOk="0">
                  <a:moveTo>
                    <a:pt x="1572" y="0"/>
                  </a:moveTo>
                  <a:cubicBezTo>
                    <a:pt x="1340" y="0"/>
                    <a:pt x="1122" y="243"/>
                    <a:pt x="1289" y="514"/>
                  </a:cubicBezTo>
                  <a:cubicBezTo>
                    <a:pt x="1213" y="431"/>
                    <a:pt x="1122" y="395"/>
                    <a:pt x="1033" y="395"/>
                  </a:cubicBezTo>
                  <a:cubicBezTo>
                    <a:pt x="796" y="395"/>
                    <a:pt x="575" y="645"/>
                    <a:pt x="708" y="912"/>
                  </a:cubicBezTo>
                  <a:cubicBezTo>
                    <a:pt x="636" y="831"/>
                    <a:pt x="548" y="797"/>
                    <a:pt x="463" y="797"/>
                  </a:cubicBezTo>
                  <a:cubicBezTo>
                    <a:pt x="224" y="797"/>
                    <a:pt x="1" y="1061"/>
                    <a:pt x="158" y="1309"/>
                  </a:cubicBezTo>
                  <a:cubicBezTo>
                    <a:pt x="189" y="1339"/>
                    <a:pt x="189" y="1339"/>
                    <a:pt x="219" y="1370"/>
                  </a:cubicBezTo>
                  <a:lnTo>
                    <a:pt x="678" y="1950"/>
                  </a:lnTo>
                  <a:cubicBezTo>
                    <a:pt x="830" y="1950"/>
                    <a:pt x="952" y="1981"/>
                    <a:pt x="1075" y="2042"/>
                  </a:cubicBezTo>
                  <a:cubicBezTo>
                    <a:pt x="1050" y="1581"/>
                    <a:pt x="1412" y="1235"/>
                    <a:pt x="1822" y="1235"/>
                  </a:cubicBezTo>
                  <a:cubicBezTo>
                    <a:pt x="1928" y="1235"/>
                    <a:pt x="2037" y="1258"/>
                    <a:pt x="2144" y="1309"/>
                  </a:cubicBezTo>
                  <a:cubicBezTo>
                    <a:pt x="2144" y="1156"/>
                    <a:pt x="2174" y="1003"/>
                    <a:pt x="2236" y="881"/>
                  </a:cubicBezTo>
                  <a:lnTo>
                    <a:pt x="1869" y="178"/>
                  </a:lnTo>
                  <a:cubicBezTo>
                    <a:pt x="1792" y="53"/>
                    <a:pt x="1680" y="0"/>
                    <a:pt x="157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5" name="Google Shape;2335;p68"/>
            <p:cNvSpPr/>
            <p:nvPr/>
          </p:nvSpPr>
          <p:spPr>
            <a:xfrm>
              <a:off x="4538667" y="1188351"/>
              <a:ext cx="380248" cy="286009"/>
            </a:xfrm>
            <a:custGeom>
              <a:avLst/>
              <a:gdLst/>
              <a:ahLst/>
              <a:cxnLst/>
              <a:rect l="l" t="t" r="r" b="b"/>
              <a:pathLst>
                <a:path w="2078" h="1563" extrusionOk="0">
                  <a:moveTo>
                    <a:pt x="1739" y="1"/>
                  </a:moveTo>
                  <a:cubicBezTo>
                    <a:pt x="1580" y="1"/>
                    <a:pt x="1421" y="108"/>
                    <a:pt x="1406" y="310"/>
                  </a:cubicBezTo>
                  <a:cubicBezTo>
                    <a:pt x="1378" y="112"/>
                    <a:pt x="1224" y="18"/>
                    <a:pt x="1071" y="18"/>
                  </a:cubicBezTo>
                  <a:cubicBezTo>
                    <a:pt x="894" y="18"/>
                    <a:pt x="717" y="142"/>
                    <a:pt x="734" y="371"/>
                  </a:cubicBezTo>
                  <a:cubicBezTo>
                    <a:pt x="706" y="207"/>
                    <a:pt x="556" y="92"/>
                    <a:pt x="393" y="92"/>
                  </a:cubicBezTo>
                  <a:cubicBezTo>
                    <a:pt x="375" y="92"/>
                    <a:pt x="356" y="93"/>
                    <a:pt x="337" y="96"/>
                  </a:cubicBezTo>
                  <a:cubicBezTo>
                    <a:pt x="153" y="127"/>
                    <a:pt x="1" y="280"/>
                    <a:pt x="31" y="493"/>
                  </a:cubicBezTo>
                  <a:lnTo>
                    <a:pt x="31" y="555"/>
                  </a:lnTo>
                  <a:lnTo>
                    <a:pt x="184" y="1318"/>
                  </a:lnTo>
                  <a:cubicBezTo>
                    <a:pt x="306" y="1349"/>
                    <a:pt x="428" y="1440"/>
                    <a:pt x="520" y="1563"/>
                  </a:cubicBezTo>
                  <a:cubicBezTo>
                    <a:pt x="654" y="1279"/>
                    <a:pt x="924" y="1132"/>
                    <a:pt x="1197" y="1132"/>
                  </a:cubicBezTo>
                  <a:cubicBezTo>
                    <a:pt x="1423" y="1132"/>
                    <a:pt x="1651" y="1233"/>
                    <a:pt x="1803" y="1440"/>
                  </a:cubicBezTo>
                  <a:cubicBezTo>
                    <a:pt x="1864" y="1318"/>
                    <a:pt x="1956" y="1196"/>
                    <a:pt x="2078" y="1135"/>
                  </a:cubicBezTo>
                  <a:lnTo>
                    <a:pt x="2078" y="310"/>
                  </a:lnTo>
                  <a:cubicBezTo>
                    <a:pt x="2048" y="100"/>
                    <a:pt x="1893" y="1"/>
                    <a:pt x="173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6" name="Google Shape;2336;p68"/>
            <p:cNvSpPr/>
            <p:nvPr/>
          </p:nvSpPr>
          <p:spPr>
            <a:xfrm>
              <a:off x="6953517" y="1687352"/>
              <a:ext cx="380248" cy="390678"/>
            </a:xfrm>
            <a:custGeom>
              <a:avLst/>
              <a:gdLst/>
              <a:ahLst/>
              <a:cxnLst/>
              <a:rect l="l" t="t" r="r" b="b"/>
              <a:pathLst>
                <a:path w="2078" h="2135" extrusionOk="0">
                  <a:moveTo>
                    <a:pt x="812" y="0"/>
                  </a:moveTo>
                  <a:cubicBezTo>
                    <a:pt x="736" y="0"/>
                    <a:pt x="656" y="27"/>
                    <a:pt x="581" y="88"/>
                  </a:cubicBezTo>
                  <a:lnTo>
                    <a:pt x="550" y="119"/>
                  </a:lnTo>
                  <a:lnTo>
                    <a:pt x="1" y="669"/>
                  </a:lnTo>
                  <a:cubicBezTo>
                    <a:pt x="31" y="821"/>
                    <a:pt x="31" y="943"/>
                    <a:pt x="1" y="1096"/>
                  </a:cubicBezTo>
                  <a:cubicBezTo>
                    <a:pt x="53" y="1085"/>
                    <a:pt x="105" y="1079"/>
                    <a:pt x="155" y="1079"/>
                  </a:cubicBezTo>
                  <a:cubicBezTo>
                    <a:pt x="632" y="1079"/>
                    <a:pt x="994" y="1576"/>
                    <a:pt x="856" y="2074"/>
                  </a:cubicBezTo>
                  <a:cubicBezTo>
                    <a:pt x="889" y="2066"/>
                    <a:pt x="924" y="2062"/>
                    <a:pt x="960" y="2062"/>
                  </a:cubicBezTo>
                  <a:cubicBezTo>
                    <a:pt x="1058" y="2062"/>
                    <a:pt x="1164" y="2090"/>
                    <a:pt x="1253" y="2135"/>
                  </a:cubicBezTo>
                  <a:lnTo>
                    <a:pt x="1925" y="1646"/>
                  </a:lnTo>
                  <a:cubicBezTo>
                    <a:pt x="2078" y="1493"/>
                    <a:pt x="2078" y="1280"/>
                    <a:pt x="1986" y="1157"/>
                  </a:cubicBezTo>
                  <a:cubicBezTo>
                    <a:pt x="1915" y="1068"/>
                    <a:pt x="1813" y="1021"/>
                    <a:pt x="1716" y="1021"/>
                  </a:cubicBezTo>
                  <a:cubicBezTo>
                    <a:pt x="1646" y="1021"/>
                    <a:pt x="1579" y="1045"/>
                    <a:pt x="1528" y="1096"/>
                  </a:cubicBezTo>
                  <a:cubicBezTo>
                    <a:pt x="1724" y="851"/>
                    <a:pt x="1527" y="508"/>
                    <a:pt x="1268" y="508"/>
                  </a:cubicBezTo>
                  <a:cubicBezTo>
                    <a:pt x="1204" y="508"/>
                    <a:pt x="1136" y="529"/>
                    <a:pt x="1070" y="577"/>
                  </a:cubicBezTo>
                  <a:cubicBezTo>
                    <a:pt x="1283" y="316"/>
                    <a:pt x="1073" y="0"/>
                    <a:pt x="812"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7" name="Google Shape;2337;p68"/>
            <p:cNvSpPr/>
            <p:nvPr/>
          </p:nvSpPr>
          <p:spPr>
            <a:xfrm>
              <a:off x="5762835" y="2612892"/>
              <a:ext cx="397083" cy="376405"/>
            </a:xfrm>
            <a:custGeom>
              <a:avLst/>
              <a:gdLst/>
              <a:ahLst/>
              <a:cxnLst/>
              <a:rect l="l" t="t" r="r" b="b"/>
              <a:pathLst>
                <a:path w="2170" h="2057" extrusionOk="0">
                  <a:moveTo>
                    <a:pt x="749" y="1"/>
                  </a:moveTo>
                  <a:cubicBezTo>
                    <a:pt x="652" y="1"/>
                    <a:pt x="557" y="48"/>
                    <a:pt x="490" y="132"/>
                  </a:cubicBezTo>
                  <a:lnTo>
                    <a:pt x="428" y="193"/>
                  </a:lnTo>
                  <a:lnTo>
                    <a:pt x="1" y="804"/>
                  </a:lnTo>
                  <a:cubicBezTo>
                    <a:pt x="62" y="926"/>
                    <a:pt x="62" y="1079"/>
                    <a:pt x="31" y="1231"/>
                  </a:cubicBezTo>
                  <a:cubicBezTo>
                    <a:pt x="115" y="1203"/>
                    <a:pt x="199" y="1190"/>
                    <a:pt x="281" y="1190"/>
                  </a:cubicBezTo>
                  <a:cubicBezTo>
                    <a:pt x="734" y="1190"/>
                    <a:pt x="1117" y="1590"/>
                    <a:pt x="1039" y="2056"/>
                  </a:cubicBezTo>
                  <a:cubicBezTo>
                    <a:pt x="1101" y="2041"/>
                    <a:pt x="1169" y="2033"/>
                    <a:pt x="1238" y="2033"/>
                  </a:cubicBezTo>
                  <a:cubicBezTo>
                    <a:pt x="1307" y="2033"/>
                    <a:pt x="1375" y="2041"/>
                    <a:pt x="1437" y="2056"/>
                  </a:cubicBezTo>
                  <a:lnTo>
                    <a:pt x="2048" y="1476"/>
                  </a:lnTo>
                  <a:cubicBezTo>
                    <a:pt x="2170" y="1354"/>
                    <a:pt x="2139" y="1109"/>
                    <a:pt x="2017" y="987"/>
                  </a:cubicBezTo>
                  <a:cubicBezTo>
                    <a:pt x="1941" y="941"/>
                    <a:pt x="1857" y="918"/>
                    <a:pt x="1773" y="918"/>
                  </a:cubicBezTo>
                  <a:cubicBezTo>
                    <a:pt x="1689" y="918"/>
                    <a:pt x="1605" y="941"/>
                    <a:pt x="1528" y="987"/>
                  </a:cubicBezTo>
                  <a:cubicBezTo>
                    <a:pt x="1650" y="865"/>
                    <a:pt x="1620" y="651"/>
                    <a:pt x="1498" y="559"/>
                  </a:cubicBezTo>
                  <a:cubicBezTo>
                    <a:pt x="1421" y="498"/>
                    <a:pt x="1337" y="468"/>
                    <a:pt x="1253" y="468"/>
                  </a:cubicBezTo>
                  <a:cubicBezTo>
                    <a:pt x="1169" y="468"/>
                    <a:pt x="1085" y="498"/>
                    <a:pt x="1009" y="559"/>
                  </a:cubicBezTo>
                  <a:cubicBezTo>
                    <a:pt x="1131" y="407"/>
                    <a:pt x="1101" y="193"/>
                    <a:pt x="978" y="101"/>
                  </a:cubicBezTo>
                  <a:cubicBezTo>
                    <a:pt x="910" y="32"/>
                    <a:pt x="828" y="1"/>
                    <a:pt x="749"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8" name="Google Shape;2338;p68"/>
            <p:cNvSpPr/>
            <p:nvPr/>
          </p:nvSpPr>
          <p:spPr>
            <a:xfrm>
              <a:off x="3124378" y="3164592"/>
              <a:ext cx="397083" cy="378052"/>
            </a:xfrm>
            <a:custGeom>
              <a:avLst/>
              <a:gdLst/>
              <a:ahLst/>
              <a:cxnLst/>
              <a:rect l="l" t="t" r="r" b="b"/>
              <a:pathLst>
                <a:path w="2170" h="2066" extrusionOk="0">
                  <a:moveTo>
                    <a:pt x="1420" y="1"/>
                  </a:moveTo>
                  <a:cubicBezTo>
                    <a:pt x="1169" y="1"/>
                    <a:pt x="931" y="301"/>
                    <a:pt x="1131" y="569"/>
                  </a:cubicBezTo>
                  <a:cubicBezTo>
                    <a:pt x="1054" y="492"/>
                    <a:pt x="970" y="459"/>
                    <a:pt x="889" y="459"/>
                  </a:cubicBezTo>
                  <a:cubicBezTo>
                    <a:pt x="651" y="459"/>
                    <a:pt x="452" y="745"/>
                    <a:pt x="612" y="996"/>
                  </a:cubicBezTo>
                  <a:cubicBezTo>
                    <a:pt x="551" y="935"/>
                    <a:pt x="467" y="905"/>
                    <a:pt x="383" y="905"/>
                  </a:cubicBezTo>
                  <a:cubicBezTo>
                    <a:pt x="299" y="905"/>
                    <a:pt x="215" y="935"/>
                    <a:pt x="154" y="996"/>
                  </a:cubicBezTo>
                  <a:cubicBezTo>
                    <a:pt x="1" y="1119"/>
                    <a:pt x="1" y="1332"/>
                    <a:pt x="123" y="1485"/>
                  </a:cubicBezTo>
                  <a:lnTo>
                    <a:pt x="704" y="2066"/>
                  </a:lnTo>
                  <a:cubicBezTo>
                    <a:pt x="780" y="2050"/>
                    <a:pt x="849" y="2043"/>
                    <a:pt x="917" y="2043"/>
                  </a:cubicBezTo>
                  <a:cubicBezTo>
                    <a:pt x="986" y="2043"/>
                    <a:pt x="1055" y="2050"/>
                    <a:pt x="1131" y="2066"/>
                  </a:cubicBezTo>
                  <a:cubicBezTo>
                    <a:pt x="1070" y="1791"/>
                    <a:pt x="1192" y="1546"/>
                    <a:pt x="1376" y="1363"/>
                  </a:cubicBezTo>
                  <a:cubicBezTo>
                    <a:pt x="1525" y="1235"/>
                    <a:pt x="1704" y="1182"/>
                    <a:pt x="1881" y="1182"/>
                  </a:cubicBezTo>
                  <a:cubicBezTo>
                    <a:pt x="1958" y="1182"/>
                    <a:pt x="2035" y="1192"/>
                    <a:pt x="2109" y="1210"/>
                  </a:cubicBezTo>
                  <a:cubicBezTo>
                    <a:pt x="2109" y="1088"/>
                    <a:pt x="2109" y="935"/>
                    <a:pt x="2170" y="813"/>
                  </a:cubicBezTo>
                  <a:lnTo>
                    <a:pt x="1712" y="202"/>
                  </a:lnTo>
                  <a:cubicBezTo>
                    <a:pt x="1712" y="172"/>
                    <a:pt x="1681" y="141"/>
                    <a:pt x="1681" y="141"/>
                  </a:cubicBezTo>
                  <a:cubicBezTo>
                    <a:pt x="1607" y="42"/>
                    <a:pt x="1513" y="1"/>
                    <a:pt x="1420" y="1"/>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39" name="Google Shape;2339;p68"/>
            <p:cNvSpPr/>
            <p:nvPr/>
          </p:nvSpPr>
          <p:spPr>
            <a:xfrm>
              <a:off x="7959750" y="3386004"/>
              <a:ext cx="285278" cy="374575"/>
            </a:xfrm>
            <a:custGeom>
              <a:avLst/>
              <a:gdLst/>
              <a:ahLst/>
              <a:cxnLst/>
              <a:rect l="l" t="t" r="r" b="b"/>
              <a:pathLst>
                <a:path w="1559" h="2047" extrusionOk="0">
                  <a:moveTo>
                    <a:pt x="1070" y="0"/>
                  </a:moveTo>
                  <a:lnTo>
                    <a:pt x="275" y="92"/>
                  </a:lnTo>
                  <a:cubicBezTo>
                    <a:pt x="214" y="214"/>
                    <a:pt x="123" y="336"/>
                    <a:pt x="0" y="397"/>
                  </a:cubicBezTo>
                  <a:cubicBezTo>
                    <a:pt x="489" y="703"/>
                    <a:pt x="489" y="1405"/>
                    <a:pt x="31" y="1711"/>
                  </a:cubicBezTo>
                  <a:cubicBezTo>
                    <a:pt x="153" y="1772"/>
                    <a:pt x="245" y="1864"/>
                    <a:pt x="306" y="1986"/>
                  </a:cubicBezTo>
                  <a:lnTo>
                    <a:pt x="1070" y="2047"/>
                  </a:lnTo>
                  <a:lnTo>
                    <a:pt x="1131" y="2047"/>
                  </a:lnTo>
                  <a:cubicBezTo>
                    <a:pt x="1558" y="2016"/>
                    <a:pt x="1558" y="1405"/>
                    <a:pt x="1161" y="1375"/>
                  </a:cubicBezTo>
                  <a:cubicBezTo>
                    <a:pt x="1344" y="1344"/>
                    <a:pt x="1467" y="1192"/>
                    <a:pt x="1467" y="1008"/>
                  </a:cubicBezTo>
                  <a:cubicBezTo>
                    <a:pt x="1467" y="825"/>
                    <a:pt x="1314" y="703"/>
                    <a:pt x="1131" y="672"/>
                  </a:cubicBezTo>
                  <a:cubicBezTo>
                    <a:pt x="1558" y="611"/>
                    <a:pt x="1528" y="0"/>
                    <a:pt x="1070" y="0"/>
                  </a:cubicBezTo>
                  <a:close/>
                </a:path>
              </a:pathLst>
            </a:custGeom>
            <a:solidFill>
              <a:schemeClr val="accent5"/>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0" name="Google Shape;2340;p68"/>
            <p:cNvSpPr/>
            <p:nvPr/>
          </p:nvSpPr>
          <p:spPr>
            <a:xfrm>
              <a:off x="1922718" y="3184721"/>
              <a:ext cx="669917" cy="541643"/>
            </a:xfrm>
            <a:custGeom>
              <a:avLst/>
              <a:gdLst/>
              <a:ahLst/>
              <a:cxnLst/>
              <a:rect l="l" t="t" r="r" b="b"/>
              <a:pathLst>
                <a:path w="3661" h="2960" extrusionOk="0">
                  <a:moveTo>
                    <a:pt x="1008" y="0"/>
                  </a:moveTo>
                  <a:lnTo>
                    <a:pt x="1008" y="62"/>
                  </a:lnTo>
                  <a:cubicBezTo>
                    <a:pt x="916" y="306"/>
                    <a:pt x="703" y="489"/>
                    <a:pt x="428" y="550"/>
                  </a:cubicBezTo>
                  <a:cubicBezTo>
                    <a:pt x="794" y="1009"/>
                    <a:pt x="580" y="1650"/>
                    <a:pt x="0" y="1772"/>
                  </a:cubicBezTo>
                  <a:cubicBezTo>
                    <a:pt x="183" y="1986"/>
                    <a:pt x="244" y="2261"/>
                    <a:pt x="153" y="2536"/>
                  </a:cubicBezTo>
                  <a:lnTo>
                    <a:pt x="122" y="2597"/>
                  </a:lnTo>
                  <a:lnTo>
                    <a:pt x="1619" y="2903"/>
                  </a:lnTo>
                  <a:cubicBezTo>
                    <a:pt x="1750" y="2941"/>
                    <a:pt x="1875" y="2959"/>
                    <a:pt x="1993" y="2959"/>
                  </a:cubicBezTo>
                  <a:cubicBezTo>
                    <a:pt x="3171" y="2959"/>
                    <a:pt x="3660" y="1172"/>
                    <a:pt x="2383" y="673"/>
                  </a:cubicBezTo>
                  <a:lnTo>
                    <a:pt x="1008"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1" name="Google Shape;2341;p68"/>
            <p:cNvSpPr/>
            <p:nvPr/>
          </p:nvSpPr>
          <p:spPr>
            <a:xfrm>
              <a:off x="1638290" y="3013629"/>
              <a:ext cx="495164" cy="701391"/>
            </a:xfrm>
            <a:custGeom>
              <a:avLst/>
              <a:gdLst/>
              <a:ahLst/>
              <a:cxnLst/>
              <a:rect l="l" t="t" r="r" b="b"/>
              <a:pathLst>
                <a:path w="2706" h="3833" extrusionOk="0">
                  <a:moveTo>
                    <a:pt x="1862" y="0"/>
                  </a:moveTo>
                  <a:cubicBezTo>
                    <a:pt x="1554" y="0"/>
                    <a:pt x="1274" y="198"/>
                    <a:pt x="1178" y="508"/>
                  </a:cubicBezTo>
                  <a:cubicBezTo>
                    <a:pt x="1117" y="630"/>
                    <a:pt x="1117" y="752"/>
                    <a:pt x="1117" y="874"/>
                  </a:cubicBezTo>
                  <a:cubicBezTo>
                    <a:pt x="1148" y="997"/>
                    <a:pt x="1209" y="1119"/>
                    <a:pt x="1301" y="1241"/>
                  </a:cubicBezTo>
                  <a:cubicBezTo>
                    <a:pt x="751" y="1363"/>
                    <a:pt x="506" y="2035"/>
                    <a:pt x="873" y="2463"/>
                  </a:cubicBezTo>
                  <a:cubicBezTo>
                    <a:pt x="720" y="2493"/>
                    <a:pt x="598" y="2555"/>
                    <a:pt x="476" y="2677"/>
                  </a:cubicBezTo>
                  <a:cubicBezTo>
                    <a:pt x="1" y="3129"/>
                    <a:pt x="715" y="3833"/>
                    <a:pt x="1266" y="3833"/>
                  </a:cubicBezTo>
                  <a:cubicBezTo>
                    <a:pt x="1460" y="3833"/>
                    <a:pt x="1633" y="3746"/>
                    <a:pt x="1728" y="3532"/>
                  </a:cubicBezTo>
                  <a:lnTo>
                    <a:pt x="1728" y="3471"/>
                  </a:lnTo>
                  <a:cubicBezTo>
                    <a:pt x="1820" y="3227"/>
                    <a:pt x="1789" y="2921"/>
                    <a:pt x="1606" y="2738"/>
                  </a:cubicBezTo>
                  <a:cubicBezTo>
                    <a:pt x="2156" y="2616"/>
                    <a:pt x="2400" y="1944"/>
                    <a:pt x="2034" y="1516"/>
                  </a:cubicBezTo>
                  <a:cubicBezTo>
                    <a:pt x="2309" y="1455"/>
                    <a:pt x="2522" y="1271"/>
                    <a:pt x="2584" y="997"/>
                  </a:cubicBezTo>
                  <a:lnTo>
                    <a:pt x="2584" y="935"/>
                  </a:lnTo>
                  <a:cubicBezTo>
                    <a:pt x="2706" y="569"/>
                    <a:pt x="2492" y="172"/>
                    <a:pt x="2125" y="50"/>
                  </a:cubicBezTo>
                  <a:cubicBezTo>
                    <a:pt x="2038" y="16"/>
                    <a:pt x="1949" y="0"/>
                    <a:pt x="1862"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2" name="Google Shape;2342;p68"/>
            <p:cNvSpPr/>
            <p:nvPr/>
          </p:nvSpPr>
          <p:spPr>
            <a:xfrm>
              <a:off x="3336824" y="1921390"/>
              <a:ext cx="657657" cy="590501"/>
            </a:xfrm>
            <a:custGeom>
              <a:avLst/>
              <a:gdLst/>
              <a:ahLst/>
              <a:cxnLst/>
              <a:rect l="l" t="t" r="r" b="b"/>
              <a:pathLst>
                <a:path w="3594" h="3227" extrusionOk="0">
                  <a:moveTo>
                    <a:pt x="2261" y="1"/>
                  </a:moveTo>
                  <a:lnTo>
                    <a:pt x="2200" y="31"/>
                  </a:lnTo>
                  <a:cubicBezTo>
                    <a:pt x="2076" y="120"/>
                    <a:pt x="1930" y="168"/>
                    <a:pt x="1782" y="168"/>
                  </a:cubicBezTo>
                  <a:cubicBezTo>
                    <a:pt x="1676" y="168"/>
                    <a:pt x="1569" y="143"/>
                    <a:pt x="1467" y="92"/>
                  </a:cubicBezTo>
                  <a:lnTo>
                    <a:pt x="1467" y="92"/>
                  </a:lnTo>
                  <a:cubicBezTo>
                    <a:pt x="1491" y="553"/>
                    <a:pt x="1111" y="899"/>
                    <a:pt x="693" y="899"/>
                  </a:cubicBezTo>
                  <a:cubicBezTo>
                    <a:pt x="585" y="899"/>
                    <a:pt x="474" y="876"/>
                    <a:pt x="367" y="825"/>
                  </a:cubicBezTo>
                  <a:lnTo>
                    <a:pt x="367" y="825"/>
                  </a:lnTo>
                  <a:cubicBezTo>
                    <a:pt x="398" y="1100"/>
                    <a:pt x="276" y="1345"/>
                    <a:pt x="31" y="1497"/>
                  </a:cubicBezTo>
                  <a:lnTo>
                    <a:pt x="1" y="1528"/>
                  </a:lnTo>
                  <a:lnTo>
                    <a:pt x="978" y="2689"/>
                  </a:lnTo>
                  <a:cubicBezTo>
                    <a:pt x="1235" y="3069"/>
                    <a:pt x="1583" y="3227"/>
                    <a:pt x="1928" y="3227"/>
                  </a:cubicBezTo>
                  <a:cubicBezTo>
                    <a:pt x="2773" y="3227"/>
                    <a:pt x="3593" y="2278"/>
                    <a:pt x="2964" y="1345"/>
                  </a:cubicBezTo>
                  <a:lnTo>
                    <a:pt x="2261"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3" name="Google Shape;2343;p68"/>
            <p:cNvSpPr/>
            <p:nvPr/>
          </p:nvSpPr>
          <p:spPr>
            <a:xfrm>
              <a:off x="3103884" y="1672896"/>
              <a:ext cx="713834" cy="542009"/>
            </a:xfrm>
            <a:custGeom>
              <a:avLst/>
              <a:gdLst/>
              <a:ahLst/>
              <a:cxnLst/>
              <a:rect l="l" t="t" r="r" b="b"/>
              <a:pathLst>
                <a:path w="3901" h="2962" extrusionOk="0">
                  <a:moveTo>
                    <a:pt x="3055" y="0"/>
                  </a:moveTo>
                  <a:cubicBezTo>
                    <a:pt x="2907" y="0"/>
                    <a:pt x="2756" y="45"/>
                    <a:pt x="2618" y="137"/>
                  </a:cubicBezTo>
                  <a:cubicBezTo>
                    <a:pt x="2526" y="198"/>
                    <a:pt x="2435" y="289"/>
                    <a:pt x="2374" y="381"/>
                  </a:cubicBezTo>
                  <a:cubicBezTo>
                    <a:pt x="2312" y="503"/>
                    <a:pt x="2282" y="656"/>
                    <a:pt x="2282" y="809"/>
                  </a:cubicBezTo>
                  <a:cubicBezTo>
                    <a:pt x="2175" y="758"/>
                    <a:pt x="2066" y="735"/>
                    <a:pt x="1960" y="735"/>
                  </a:cubicBezTo>
                  <a:cubicBezTo>
                    <a:pt x="1550" y="735"/>
                    <a:pt x="1188" y="1081"/>
                    <a:pt x="1213" y="1542"/>
                  </a:cubicBezTo>
                  <a:cubicBezTo>
                    <a:pt x="1123" y="1497"/>
                    <a:pt x="1017" y="1469"/>
                    <a:pt x="907" y="1469"/>
                  </a:cubicBezTo>
                  <a:cubicBezTo>
                    <a:pt x="867" y="1469"/>
                    <a:pt x="826" y="1473"/>
                    <a:pt x="785" y="1481"/>
                  </a:cubicBezTo>
                  <a:cubicBezTo>
                    <a:pt x="0" y="1562"/>
                    <a:pt x="366" y="2961"/>
                    <a:pt x="1012" y="2961"/>
                  </a:cubicBezTo>
                  <a:cubicBezTo>
                    <a:pt x="1095" y="2961"/>
                    <a:pt x="1183" y="2938"/>
                    <a:pt x="1274" y="2886"/>
                  </a:cubicBezTo>
                  <a:lnTo>
                    <a:pt x="1304" y="2855"/>
                  </a:lnTo>
                  <a:cubicBezTo>
                    <a:pt x="1549" y="2703"/>
                    <a:pt x="1671" y="2458"/>
                    <a:pt x="1640" y="2183"/>
                  </a:cubicBezTo>
                  <a:lnTo>
                    <a:pt x="1640" y="2183"/>
                  </a:lnTo>
                  <a:cubicBezTo>
                    <a:pt x="1747" y="2234"/>
                    <a:pt x="1858" y="2257"/>
                    <a:pt x="1966" y="2257"/>
                  </a:cubicBezTo>
                  <a:cubicBezTo>
                    <a:pt x="2384" y="2257"/>
                    <a:pt x="2764" y="1911"/>
                    <a:pt x="2740" y="1450"/>
                  </a:cubicBezTo>
                  <a:lnTo>
                    <a:pt x="2740" y="1450"/>
                  </a:lnTo>
                  <a:cubicBezTo>
                    <a:pt x="2842" y="1501"/>
                    <a:pt x="2949" y="1526"/>
                    <a:pt x="3058" y="1526"/>
                  </a:cubicBezTo>
                  <a:cubicBezTo>
                    <a:pt x="3209" y="1526"/>
                    <a:pt x="3361" y="1478"/>
                    <a:pt x="3504" y="1389"/>
                  </a:cubicBezTo>
                  <a:lnTo>
                    <a:pt x="3534" y="1359"/>
                  </a:lnTo>
                  <a:cubicBezTo>
                    <a:pt x="3840" y="1114"/>
                    <a:pt x="3901" y="656"/>
                    <a:pt x="3687" y="350"/>
                  </a:cubicBezTo>
                  <a:cubicBezTo>
                    <a:pt x="3535" y="122"/>
                    <a:pt x="3299" y="0"/>
                    <a:pt x="305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4" name="Google Shape;2344;p68"/>
            <p:cNvSpPr/>
            <p:nvPr/>
          </p:nvSpPr>
          <p:spPr>
            <a:xfrm>
              <a:off x="4522016" y="1540462"/>
              <a:ext cx="503948" cy="570006"/>
            </a:xfrm>
            <a:custGeom>
              <a:avLst/>
              <a:gdLst/>
              <a:ahLst/>
              <a:cxnLst/>
              <a:rect l="l" t="t" r="r" b="b"/>
              <a:pathLst>
                <a:path w="2754" h="3115" extrusionOk="0">
                  <a:moveTo>
                    <a:pt x="1955" y="1"/>
                  </a:moveTo>
                  <a:cubicBezTo>
                    <a:pt x="1864" y="245"/>
                    <a:pt x="1619" y="398"/>
                    <a:pt x="1344" y="428"/>
                  </a:cubicBezTo>
                  <a:cubicBezTo>
                    <a:pt x="1192" y="221"/>
                    <a:pt x="964" y="120"/>
                    <a:pt x="738" y="120"/>
                  </a:cubicBezTo>
                  <a:cubicBezTo>
                    <a:pt x="465" y="120"/>
                    <a:pt x="195" y="267"/>
                    <a:pt x="61" y="551"/>
                  </a:cubicBezTo>
                  <a:lnTo>
                    <a:pt x="0" y="551"/>
                  </a:lnTo>
                  <a:lnTo>
                    <a:pt x="306" y="2047"/>
                  </a:lnTo>
                  <a:cubicBezTo>
                    <a:pt x="377" y="2773"/>
                    <a:pt x="925" y="3114"/>
                    <a:pt x="1478" y="3114"/>
                  </a:cubicBezTo>
                  <a:cubicBezTo>
                    <a:pt x="2113" y="3114"/>
                    <a:pt x="2754" y="2666"/>
                    <a:pt x="2688" y="1834"/>
                  </a:cubicBezTo>
                  <a:lnTo>
                    <a:pt x="2719" y="306"/>
                  </a:lnTo>
                  <a:lnTo>
                    <a:pt x="2658" y="306"/>
                  </a:lnTo>
                  <a:cubicBezTo>
                    <a:pt x="2383" y="306"/>
                    <a:pt x="2138" y="215"/>
                    <a:pt x="1955"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5" name="Google Shape;2345;p68"/>
            <p:cNvSpPr/>
            <p:nvPr/>
          </p:nvSpPr>
          <p:spPr>
            <a:xfrm>
              <a:off x="6345459" y="1927063"/>
              <a:ext cx="686569" cy="593794"/>
            </a:xfrm>
            <a:custGeom>
              <a:avLst/>
              <a:gdLst/>
              <a:ahLst/>
              <a:cxnLst/>
              <a:rect l="l" t="t" r="r" b="b"/>
              <a:pathLst>
                <a:path w="3752" h="3245" extrusionOk="0">
                  <a:moveTo>
                    <a:pt x="1979" y="0"/>
                  </a:moveTo>
                  <a:lnTo>
                    <a:pt x="941" y="1130"/>
                  </a:lnTo>
                  <a:cubicBezTo>
                    <a:pt x="1" y="1950"/>
                    <a:pt x="772" y="3245"/>
                    <a:pt x="1725" y="3245"/>
                  </a:cubicBezTo>
                  <a:cubicBezTo>
                    <a:pt x="1980" y="3245"/>
                    <a:pt x="2247" y="3152"/>
                    <a:pt x="2499" y="2933"/>
                  </a:cubicBezTo>
                  <a:lnTo>
                    <a:pt x="3751" y="2077"/>
                  </a:lnTo>
                  <a:lnTo>
                    <a:pt x="3721" y="2016"/>
                  </a:lnTo>
                  <a:cubicBezTo>
                    <a:pt x="3537" y="1833"/>
                    <a:pt x="3476" y="1527"/>
                    <a:pt x="3568" y="1283"/>
                  </a:cubicBezTo>
                  <a:lnTo>
                    <a:pt x="3568" y="1283"/>
                  </a:lnTo>
                  <a:cubicBezTo>
                    <a:pt x="3525" y="1290"/>
                    <a:pt x="3483" y="1294"/>
                    <a:pt x="3441" y="1294"/>
                  </a:cubicBezTo>
                  <a:cubicBezTo>
                    <a:pt x="2946" y="1294"/>
                    <a:pt x="2544" y="813"/>
                    <a:pt x="2713" y="306"/>
                  </a:cubicBezTo>
                  <a:lnTo>
                    <a:pt x="2713" y="306"/>
                  </a:lnTo>
                  <a:cubicBezTo>
                    <a:pt x="2678" y="309"/>
                    <a:pt x="2644" y="311"/>
                    <a:pt x="2611" y="311"/>
                  </a:cubicBezTo>
                  <a:cubicBezTo>
                    <a:pt x="2378" y="311"/>
                    <a:pt x="2170" y="218"/>
                    <a:pt x="2010" y="31"/>
                  </a:cubicBezTo>
                  <a:cubicBezTo>
                    <a:pt x="2010" y="31"/>
                    <a:pt x="1979" y="0"/>
                    <a:pt x="1979"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6" name="Google Shape;2346;p68"/>
            <p:cNvSpPr/>
            <p:nvPr/>
          </p:nvSpPr>
          <p:spPr>
            <a:xfrm>
              <a:off x="6633477" y="1703638"/>
              <a:ext cx="655644" cy="642103"/>
            </a:xfrm>
            <a:custGeom>
              <a:avLst/>
              <a:gdLst/>
              <a:ahLst/>
              <a:cxnLst/>
              <a:rect l="l" t="t" r="r" b="b"/>
              <a:pathLst>
                <a:path w="3583" h="3509" extrusionOk="0">
                  <a:moveTo>
                    <a:pt x="1034" y="0"/>
                  </a:moveTo>
                  <a:cubicBezTo>
                    <a:pt x="491" y="0"/>
                    <a:pt x="0" y="636"/>
                    <a:pt x="405" y="1221"/>
                  </a:cubicBezTo>
                  <a:cubicBezTo>
                    <a:pt x="405" y="1221"/>
                    <a:pt x="436" y="1252"/>
                    <a:pt x="436" y="1252"/>
                  </a:cubicBezTo>
                  <a:cubicBezTo>
                    <a:pt x="596" y="1439"/>
                    <a:pt x="804" y="1532"/>
                    <a:pt x="1037" y="1532"/>
                  </a:cubicBezTo>
                  <a:cubicBezTo>
                    <a:pt x="1070" y="1532"/>
                    <a:pt x="1104" y="1530"/>
                    <a:pt x="1139" y="1527"/>
                  </a:cubicBezTo>
                  <a:lnTo>
                    <a:pt x="1139" y="1527"/>
                  </a:lnTo>
                  <a:cubicBezTo>
                    <a:pt x="970" y="2034"/>
                    <a:pt x="1372" y="2515"/>
                    <a:pt x="1867" y="2515"/>
                  </a:cubicBezTo>
                  <a:cubicBezTo>
                    <a:pt x="1909" y="2515"/>
                    <a:pt x="1951" y="2511"/>
                    <a:pt x="1994" y="2504"/>
                  </a:cubicBezTo>
                  <a:lnTo>
                    <a:pt x="1994" y="2504"/>
                  </a:lnTo>
                  <a:cubicBezTo>
                    <a:pt x="1902" y="2748"/>
                    <a:pt x="1963" y="3023"/>
                    <a:pt x="2147" y="3237"/>
                  </a:cubicBezTo>
                  <a:lnTo>
                    <a:pt x="2177" y="3298"/>
                  </a:lnTo>
                  <a:cubicBezTo>
                    <a:pt x="2335" y="3440"/>
                    <a:pt x="2524" y="3509"/>
                    <a:pt x="2713" y="3509"/>
                  </a:cubicBezTo>
                  <a:cubicBezTo>
                    <a:pt x="2891" y="3509"/>
                    <a:pt x="3068" y="3447"/>
                    <a:pt x="3216" y="3329"/>
                  </a:cubicBezTo>
                  <a:cubicBezTo>
                    <a:pt x="3552" y="3023"/>
                    <a:pt x="3583" y="2565"/>
                    <a:pt x="3308" y="2229"/>
                  </a:cubicBezTo>
                  <a:cubicBezTo>
                    <a:pt x="3216" y="2138"/>
                    <a:pt x="3124" y="2076"/>
                    <a:pt x="3002" y="2046"/>
                  </a:cubicBezTo>
                  <a:cubicBezTo>
                    <a:pt x="2913" y="2001"/>
                    <a:pt x="2807" y="1973"/>
                    <a:pt x="2709" y="1973"/>
                  </a:cubicBezTo>
                  <a:cubicBezTo>
                    <a:pt x="2673" y="1973"/>
                    <a:pt x="2638" y="1977"/>
                    <a:pt x="2605" y="1985"/>
                  </a:cubicBezTo>
                  <a:cubicBezTo>
                    <a:pt x="2743" y="1487"/>
                    <a:pt x="2381" y="990"/>
                    <a:pt x="1904" y="990"/>
                  </a:cubicBezTo>
                  <a:cubicBezTo>
                    <a:pt x="1854" y="990"/>
                    <a:pt x="1802" y="996"/>
                    <a:pt x="1750" y="1007"/>
                  </a:cubicBezTo>
                  <a:cubicBezTo>
                    <a:pt x="1811" y="732"/>
                    <a:pt x="1750" y="457"/>
                    <a:pt x="1597" y="274"/>
                  </a:cubicBezTo>
                  <a:cubicBezTo>
                    <a:pt x="1428" y="81"/>
                    <a:pt x="1228" y="0"/>
                    <a:pt x="1034"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7" name="Google Shape;2347;p68"/>
            <p:cNvSpPr/>
            <p:nvPr/>
          </p:nvSpPr>
          <p:spPr>
            <a:xfrm>
              <a:off x="5291809" y="2891899"/>
              <a:ext cx="656193" cy="579338"/>
            </a:xfrm>
            <a:custGeom>
              <a:avLst/>
              <a:gdLst/>
              <a:ahLst/>
              <a:cxnLst/>
              <a:rect l="l" t="t" r="r" b="b"/>
              <a:pathLst>
                <a:path w="3586" h="3166" extrusionOk="0">
                  <a:moveTo>
                    <a:pt x="1477" y="1"/>
                  </a:moveTo>
                  <a:lnTo>
                    <a:pt x="622" y="1284"/>
                  </a:lnTo>
                  <a:cubicBezTo>
                    <a:pt x="1" y="2181"/>
                    <a:pt x="749" y="3165"/>
                    <a:pt x="1600" y="3165"/>
                  </a:cubicBezTo>
                  <a:cubicBezTo>
                    <a:pt x="1878" y="3165"/>
                    <a:pt x="2168" y="3060"/>
                    <a:pt x="2424" y="2811"/>
                  </a:cubicBezTo>
                  <a:lnTo>
                    <a:pt x="3585" y="1772"/>
                  </a:lnTo>
                  <a:lnTo>
                    <a:pt x="3524" y="1742"/>
                  </a:lnTo>
                  <a:cubicBezTo>
                    <a:pt x="3310" y="1559"/>
                    <a:pt x="3219" y="1314"/>
                    <a:pt x="3249" y="1039"/>
                  </a:cubicBezTo>
                  <a:lnTo>
                    <a:pt x="3249" y="1039"/>
                  </a:lnTo>
                  <a:cubicBezTo>
                    <a:pt x="3165" y="1067"/>
                    <a:pt x="3082" y="1080"/>
                    <a:pt x="3000" y="1080"/>
                  </a:cubicBezTo>
                  <a:cubicBezTo>
                    <a:pt x="2547" y="1080"/>
                    <a:pt x="2163" y="676"/>
                    <a:pt x="2241" y="184"/>
                  </a:cubicBezTo>
                  <a:lnTo>
                    <a:pt x="2241" y="184"/>
                  </a:lnTo>
                  <a:cubicBezTo>
                    <a:pt x="2163" y="213"/>
                    <a:pt x="2081" y="227"/>
                    <a:pt x="2000" y="227"/>
                  </a:cubicBezTo>
                  <a:cubicBezTo>
                    <a:pt x="1827" y="227"/>
                    <a:pt x="1653" y="165"/>
                    <a:pt x="1508" y="62"/>
                  </a:cubicBezTo>
                  <a:cubicBezTo>
                    <a:pt x="1508" y="31"/>
                    <a:pt x="1477" y="31"/>
                    <a:pt x="1477"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8" name="Google Shape;2348;p68"/>
            <p:cNvSpPr/>
            <p:nvPr/>
          </p:nvSpPr>
          <p:spPr>
            <a:xfrm>
              <a:off x="5453591" y="2700724"/>
              <a:ext cx="717494" cy="559759"/>
            </a:xfrm>
            <a:custGeom>
              <a:avLst/>
              <a:gdLst/>
              <a:ahLst/>
              <a:cxnLst/>
              <a:rect l="l" t="t" r="r" b="b"/>
              <a:pathLst>
                <a:path w="3921" h="3059" extrusionOk="0">
                  <a:moveTo>
                    <a:pt x="1225" y="0"/>
                  </a:moveTo>
                  <a:cubicBezTo>
                    <a:pt x="688" y="0"/>
                    <a:pt x="0" y="680"/>
                    <a:pt x="469" y="1149"/>
                  </a:cubicBezTo>
                  <a:cubicBezTo>
                    <a:pt x="469" y="1149"/>
                    <a:pt x="469" y="1179"/>
                    <a:pt x="499" y="1179"/>
                  </a:cubicBezTo>
                  <a:cubicBezTo>
                    <a:pt x="647" y="1306"/>
                    <a:pt x="824" y="1374"/>
                    <a:pt x="1000" y="1374"/>
                  </a:cubicBezTo>
                  <a:cubicBezTo>
                    <a:pt x="1078" y="1374"/>
                    <a:pt x="1157" y="1360"/>
                    <a:pt x="1233" y="1332"/>
                  </a:cubicBezTo>
                  <a:lnTo>
                    <a:pt x="1233" y="1332"/>
                  </a:lnTo>
                  <a:cubicBezTo>
                    <a:pt x="1153" y="1809"/>
                    <a:pt x="1556" y="2217"/>
                    <a:pt x="2004" y="2217"/>
                  </a:cubicBezTo>
                  <a:cubicBezTo>
                    <a:pt x="2072" y="2217"/>
                    <a:pt x="2141" y="2207"/>
                    <a:pt x="2210" y="2187"/>
                  </a:cubicBezTo>
                  <a:lnTo>
                    <a:pt x="2210" y="2187"/>
                  </a:lnTo>
                  <a:cubicBezTo>
                    <a:pt x="2180" y="2432"/>
                    <a:pt x="2271" y="2707"/>
                    <a:pt x="2485" y="2890"/>
                  </a:cubicBezTo>
                  <a:lnTo>
                    <a:pt x="2546" y="2920"/>
                  </a:lnTo>
                  <a:cubicBezTo>
                    <a:pt x="2676" y="3012"/>
                    <a:pt x="2829" y="3058"/>
                    <a:pt x="2982" y="3058"/>
                  </a:cubicBezTo>
                  <a:cubicBezTo>
                    <a:pt x="3188" y="3058"/>
                    <a:pt x="3396" y="2973"/>
                    <a:pt x="3554" y="2798"/>
                  </a:cubicBezTo>
                  <a:cubicBezTo>
                    <a:pt x="3921" y="2371"/>
                    <a:pt x="3707" y="1729"/>
                    <a:pt x="3157" y="1576"/>
                  </a:cubicBezTo>
                  <a:cubicBezTo>
                    <a:pt x="3096" y="1561"/>
                    <a:pt x="3027" y="1553"/>
                    <a:pt x="2955" y="1553"/>
                  </a:cubicBezTo>
                  <a:cubicBezTo>
                    <a:pt x="2882" y="1553"/>
                    <a:pt x="2806" y="1561"/>
                    <a:pt x="2729" y="1576"/>
                  </a:cubicBezTo>
                  <a:cubicBezTo>
                    <a:pt x="2807" y="1084"/>
                    <a:pt x="2446" y="680"/>
                    <a:pt x="1999" y="680"/>
                  </a:cubicBezTo>
                  <a:cubicBezTo>
                    <a:pt x="1919" y="680"/>
                    <a:pt x="1836" y="693"/>
                    <a:pt x="1752" y="721"/>
                  </a:cubicBezTo>
                  <a:cubicBezTo>
                    <a:pt x="1782" y="599"/>
                    <a:pt x="1752" y="446"/>
                    <a:pt x="1691" y="324"/>
                  </a:cubicBezTo>
                  <a:cubicBezTo>
                    <a:pt x="1600" y="93"/>
                    <a:pt x="1423" y="0"/>
                    <a:pt x="122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49" name="Google Shape;2349;p68"/>
            <p:cNvSpPr/>
            <p:nvPr/>
          </p:nvSpPr>
          <p:spPr>
            <a:xfrm>
              <a:off x="3370493" y="3464139"/>
              <a:ext cx="654363" cy="581717"/>
            </a:xfrm>
            <a:custGeom>
              <a:avLst/>
              <a:gdLst/>
              <a:ahLst/>
              <a:cxnLst/>
              <a:rect l="l" t="t" r="r" b="b"/>
              <a:pathLst>
                <a:path w="3576" h="3179" extrusionOk="0">
                  <a:moveTo>
                    <a:pt x="2077" y="1"/>
                  </a:moveTo>
                  <a:lnTo>
                    <a:pt x="2016" y="31"/>
                  </a:lnTo>
                  <a:cubicBezTo>
                    <a:pt x="1890" y="158"/>
                    <a:pt x="1719" y="226"/>
                    <a:pt x="1536" y="226"/>
                  </a:cubicBezTo>
                  <a:cubicBezTo>
                    <a:pt x="1453" y="226"/>
                    <a:pt x="1368" y="213"/>
                    <a:pt x="1283" y="184"/>
                  </a:cubicBezTo>
                  <a:lnTo>
                    <a:pt x="1283" y="184"/>
                  </a:lnTo>
                  <a:cubicBezTo>
                    <a:pt x="1361" y="676"/>
                    <a:pt x="999" y="1080"/>
                    <a:pt x="553" y="1080"/>
                  </a:cubicBezTo>
                  <a:cubicBezTo>
                    <a:pt x="472" y="1080"/>
                    <a:pt x="389" y="1067"/>
                    <a:pt x="306" y="1040"/>
                  </a:cubicBezTo>
                  <a:lnTo>
                    <a:pt x="306" y="1040"/>
                  </a:lnTo>
                  <a:cubicBezTo>
                    <a:pt x="336" y="1284"/>
                    <a:pt x="244" y="1559"/>
                    <a:pt x="31" y="1742"/>
                  </a:cubicBezTo>
                  <a:lnTo>
                    <a:pt x="0" y="1773"/>
                  </a:lnTo>
                  <a:lnTo>
                    <a:pt x="1100" y="2811"/>
                  </a:lnTo>
                  <a:cubicBezTo>
                    <a:pt x="1358" y="3069"/>
                    <a:pt x="1653" y="3178"/>
                    <a:pt x="1939" y="3178"/>
                  </a:cubicBezTo>
                  <a:cubicBezTo>
                    <a:pt x="2803" y="3178"/>
                    <a:pt x="3576" y="2179"/>
                    <a:pt x="2933" y="1284"/>
                  </a:cubicBezTo>
                  <a:lnTo>
                    <a:pt x="2077" y="1"/>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0" name="Google Shape;2350;p68"/>
            <p:cNvSpPr/>
            <p:nvPr/>
          </p:nvSpPr>
          <p:spPr>
            <a:xfrm>
              <a:off x="3130051" y="3227905"/>
              <a:ext cx="709626" cy="588305"/>
            </a:xfrm>
            <a:custGeom>
              <a:avLst/>
              <a:gdLst/>
              <a:ahLst/>
              <a:cxnLst/>
              <a:rect l="l" t="t" r="r" b="b"/>
              <a:pathLst>
                <a:path w="3878" h="3215" extrusionOk="0">
                  <a:moveTo>
                    <a:pt x="2811" y="0"/>
                  </a:moveTo>
                  <a:cubicBezTo>
                    <a:pt x="2661" y="0"/>
                    <a:pt x="2503" y="49"/>
                    <a:pt x="2353" y="162"/>
                  </a:cubicBezTo>
                  <a:cubicBezTo>
                    <a:pt x="2261" y="253"/>
                    <a:pt x="2169" y="345"/>
                    <a:pt x="2139" y="467"/>
                  </a:cubicBezTo>
                  <a:cubicBezTo>
                    <a:pt x="2078" y="589"/>
                    <a:pt x="2078" y="742"/>
                    <a:pt x="2078" y="864"/>
                  </a:cubicBezTo>
                  <a:cubicBezTo>
                    <a:pt x="2004" y="846"/>
                    <a:pt x="1927" y="836"/>
                    <a:pt x="1850" y="836"/>
                  </a:cubicBezTo>
                  <a:cubicBezTo>
                    <a:pt x="1673" y="836"/>
                    <a:pt x="1494" y="889"/>
                    <a:pt x="1345" y="1017"/>
                  </a:cubicBezTo>
                  <a:cubicBezTo>
                    <a:pt x="1161" y="1200"/>
                    <a:pt x="1039" y="1445"/>
                    <a:pt x="1100" y="1720"/>
                  </a:cubicBezTo>
                  <a:cubicBezTo>
                    <a:pt x="1025" y="1691"/>
                    <a:pt x="943" y="1677"/>
                    <a:pt x="861" y="1677"/>
                  </a:cubicBezTo>
                  <a:cubicBezTo>
                    <a:pt x="678" y="1677"/>
                    <a:pt x="494" y="1746"/>
                    <a:pt x="367" y="1872"/>
                  </a:cubicBezTo>
                  <a:cubicBezTo>
                    <a:pt x="31" y="2147"/>
                    <a:pt x="0" y="2605"/>
                    <a:pt x="275" y="2941"/>
                  </a:cubicBezTo>
                  <a:cubicBezTo>
                    <a:pt x="418" y="3119"/>
                    <a:pt x="633" y="3214"/>
                    <a:pt x="854" y="3214"/>
                  </a:cubicBezTo>
                  <a:cubicBezTo>
                    <a:pt x="1012" y="3214"/>
                    <a:pt x="1174" y="3166"/>
                    <a:pt x="1314" y="3064"/>
                  </a:cubicBezTo>
                  <a:lnTo>
                    <a:pt x="1345" y="3033"/>
                  </a:lnTo>
                  <a:cubicBezTo>
                    <a:pt x="1558" y="2850"/>
                    <a:pt x="1650" y="2575"/>
                    <a:pt x="1620" y="2331"/>
                  </a:cubicBezTo>
                  <a:lnTo>
                    <a:pt x="1620" y="2331"/>
                  </a:lnTo>
                  <a:cubicBezTo>
                    <a:pt x="1703" y="2358"/>
                    <a:pt x="1786" y="2371"/>
                    <a:pt x="1867" y="2371"/>
                  </a:cubicBezTo>
                  <a:cubicBezTo>
                    <a:pt x="2313" y="2371"/>
                    <a:pt x="2675" y="1967"/>
                    <a:pt x="2597" y="1475"/>
                  </a:cubicBezTo>
                  <a:lnTo>
                    <a:pt x="2597" y="1475"/>
                  </a:lnTo>
                  <a:cubicBezTo>
                    <a:pt x="2682" y="1504"/>
                    <a:pt x="2767" y="1517"/>
                    <a:pt x="2850" y="1517"/>
                  </a:cubicBezTo>
                  <a:cubicBezTo>
                    <a:pt x="3033" y="1517"/>
                    <a:pt x="3204" y="1449"/>
                    <a:pt x="3330" y="1322"/>
                  </a:cubicBezTo>
                  <a:lnTo>
                    <a:pt x="3391" y="1292"/>
                  </a:lnTo>
                  <a:cubicBezTo>
                    <a:pt x="3877" y="733"/>
                    <a:pt x="3397" y="0"/>
                    <a:pt x="2811"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1" name="Google Shape;2351;p68"/>
            <p:cNvSpPr/>
            <p:nvPr/>
          </p:nvSpPr>
          <p:spPr>
            <a:xfrm>
              <a:off x="7175295" y="3335683"/>
              <a:ext cx="644848" cy="497726"/>
            </a:xfrm>
            <a:custGeom>
              <a:avLst/>
              <a:gdLst/>
              <a:ahLst/>
              <a:cxnLst/>
              <a:rect l="l" t="t" r="r" b="b"/>
              <a:pathLst>
                <a:path w="3524" h="2720" extrusionOk="0">
                  <a:moveTo>
                    <a:pt x="3096" y="0"/>
                  </a:moveTo>
                  <a:lnTo>
                    <a:pt x="1569" y="214"/>
                  </a:lnTo>
                  <a:cubicBezTo>
                    <a:pt x="0" y="244"/>
                    <a:pt x="40" y="2567"/>
                    <a:pt x="1570" y="2567"/>
                  </a:cubicBezTo>
                  <a:cubicBezTo>
                    <a:pt x="1590" y="2567"/>
                    <a:pt x="1610" y="2567"/>
                    <a:pt x="1630" y="2566"/>
                  </a:cubicBezTo>
                  <a:lnTo>
                    <a:pt x="3157" y="2719"/>
                  </a:lnTo>
                  <a:lnTo>
                    <a:pt x="3157" y="2658"/>
                  </a:lnTo>
                  <a:cubicBezTo>
                    <a:pt x="3157" y="2383"/>
                    <a:pt x="3279" y="2139"/>
                    <a:pt x="3524" y="2016"/>
                  </a:cubicBezTo>
                  <a:cubicBezTo>
                    <a:pt x="3279" y="1864"/>
                    <a:pt x="3126" y="1619"/>
                    <a:pt x="3126" y="1375"/>
                  </a:cubicBezTo>
                  <a:cubicBezTo>
                    <a:pt x="3126" y="1100"/>
                    <a:pt x="3249" y="856"/>
                    <a:pt x="3493" y="703"/>
                  </a:cubicBezTo>
                  <a:cubicBezTo>
                    <a:pt x="3249" y="550"/>
                    <a:pt x="3096" y="306"/>
                    <a:pt x="3096" y="61"/>
                  </a:cubicBezTo>
                  <a:lnTo>
                    <a:pt x="3096" y="0"/>
                  </a:ln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2" name="Google Shape;2352;p68"/>
            <p:cNvSpPr/>
            <p:nvPr/>
          </p:nvSpPr>
          <p:spPr>
            <a:xfrm>
              <a:off x="7741632" y="3201555"/>
              <a:ext cx="307785" cy="764156"/>
            </a:xfrm>
            <a:custGeom>
              <a:avLst/>
              <a:gdLst/>
              <a:ahLst/>
              <a:cxnLst/>
              <a:rect l="l" t="t" r="r" b="b"/>
              <a:pathLst>
                <a:path w="1682" h="4176" extrusionOk="0">
                  <a:moveTo>
                    <a:pt x="765" y="0"/>
                  </a:moveTo>
                  <a:cubicBezTo>
                    <a:pt x="337" y="0"/>
                    <a:pt x="1" y="336"/>
                    <a:pt x="1" y="733"/>
                  </a:cubicBezTo>
                  <a:lnTo>
                    <a:pt x="1" y="794"/>
                  </a:lnTo>
                  <a:cubicBezTo>
                    <a:pt x="1" y="1039"/>
                    <a:pt x="154" y="1314"/>
                    <a:pt x="368" y="1436"/>
                  </a:cubicBezTo>
                  <a:cubicBezTo>
                    <a:pt x="154" y="1589"/>
                    <a:pt x="1" y="1833"/>
                    <a:pt x="31" y="2108"/>
                  </a:cubicBezTo>
                  <a:cubicBezTo>
                    <a:pt x="31" y="2352"/>
                    <a:pt x="184" y="2597"/>
                    <a:pt x="398" y="2749"/>
                  </a:cubicBezTo>
                  <a:cubicBezTo>
                    <a:pt x="184" y="2872"/>
                    <a:pt x="31" y="3116"/>
                    <a:pt x="62" y="3391"/>
                  </a:cubicBezTo>
                  <a:lnTo>
                    <a:pt x="62" y="3452"/>
                  </a:lnTo>
                  <a:cubicBezTo>
                    <a:pt x="91" y="3944"/>
                    <a:pt x="449" y="4176"/>
                    <a:pt x="812" y="4176"/>
                  </a:cubicBezTo>
                  <a:cubicBezTo>
                    <a:pt x="1214" y="4176"/>
                    <a:pt x="1622" y="3891"/>
                    <a:pt x="1589" y="3360"/>
                  </a:cubicBezTo>
                  <a:cubicBezTo>
                    <a:pt x="1589" y="3238"/>
                    <a:pt x="1559" y="3116"/>
                    <a:pt x="1498" y="3024"/>
                  </a:cubicBezTo>
                  <a:cubicBezTo>
                    <a:pt x="1406" y="2902"/>
                    <a:pt x="1315" y="2780"/>
                    <a:pt x="1192" y="2719"/>
                  </a:cubicBezTo>
                  <a:cubicBezTo>
                    <a:pt x="1681" y="2413"/>
                    <a:pt x="1651" y="1711"/>
                    <a:pt x="1162" y="1405"/>
                  </a:cubicBezTo>
                  <a:cubicBezTo>
                    <a:pt x="1284" y="1344"/>
                    <a:pt x="1376" y="1222"/>
                    <a:pt x="1437" y="1100"/>
                  </a:cubicBezTo>
                  <a:cubicBezTo>
                    <a:pt x="1498" y="978"/>
                    <a:pt x="1528" y="886"/>
                    <a:pt x="1528" y="764"/>
                  </a:cubicBezTo>
                  <a:cubicBezTo>
                    <a:pt x="1498" y="336"/>
                    <a:pt x="1162" y="0"/>
                    <a:pt x="765" y="0"/>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sp>
          <p:nvSpPr>
            <p:cNvPr id="2353" name="Google Shape;2353;p68"/>
            <p:cNvSpPr/>
            <p:nvPr/>
          </p:nvSpPr>
          <p:spPr>
            <a:xfrm>
              <a:off x="4322562" y="1373166"/>
              <a:ext cx="819967" cy="324986"/>
            </a:xfrm>
            <a:custGeom>
              <a:avLst/>
              <a:gdLst/>
              <a:ahLst/>
              <a:cxnLst/>
              <a:rect l="l" t="t" r="r" b="b"/>
              <a:pathLst>
                <a:path w="4481" h="1776" extrusionOk="0">
                  <a:moveTo>
                    <a:pt x="3654" y="1"/>
                  </a:moveTo>
                  <a:cubicBezTo>
                    <a:pt x="3634" y="1"/>
                    <a:pt x="3615" y="1"/>
                    <a:pt x="3595" y="3"/>
                  </a:cubicBezTo>
                  <a:cubicBezTo>
                    <a:pt x="3473" y="3"/>
                    <a:pt x="3351" y="64"/>
                    <a:pt x="3259" y="125"/>
                  </a:cubicBezTo>
                  <a:cubicBezTo>
                    <a:pt x="3137" y="186"/>
                    <a:pt x="3045" y="308"/>
                    <a:pt x="2984" y="430"/>
                  </a:cubicBezTo>
                  <a:cubicBezTo>
                    <a:pt x="2832" y="223"/>
                    <a:pt x="2604" y="122"/>
                    <a:pt x="2378" y="122"/>
                  </a:cubicBezTo>
                  <a:cubicBezTo>
                    <a:pt x="2105" y="122"/>
                    <a:pt x="1835" y="269"/>
                    <a:pt x="1701" y="553"/>
                  </a:cubicBezTo>
                  <a:cubicBezTo>
                    <a:pt x="1609" y="430"/>
                    <a:pt x="1487" y="339"/>
                    <a:pt x="1365" y="278"/>
                  </a:cubicBezTo>
                  <a:cubicBezTo>
                    <a:pt x="1279" y="256"/>
                    <a:pt x="1192" y="235"/>
                    <a:pt x="1106" y="235"/>
                  </a:cubicBezTo>
                  <a:cubicBezTo>
                    <a:pt x="1070" y="235"/>
                    <a:pt x="1034" y="238"/>
                    <a:pt x="998" y="247"/>
                  </a:cubicBezTo>
                  <a:cubicBezTo>
                    <a:pt x="0" y="277"/>
                    <a:pt x="50" y="1775"/>
                    <a:pt x="1059" y="1775"/>
                  </a:cubicBezTo>
                  <a:cubicBezTo>
                    <a:pt x="1070" y="1775"/>
                    <a:pt x="1080" y="1775"/>
                    <a:pt x="1090" y="1775"/>
                  </a:cubicBezTo>
                  <a:lnTo>
                    <a:pt x="1151" y="1775"/>
                  </a:lnTo>
                  <a:cubicBezTo>
                    <a:pt x="1285" y="1491"/>
                    <a:pt x="1555" y="1344"/>
                    <a:pt x="1828" y="1344"/>
                  </a:cubicBezTo>
                  <a:cubicBezTo>
                    <a:pt x="2054" y="1344"/>
                    <a:pt x="2282" y="1445"/>
                    <a:pt x="2434" y="1652"/>
                  </a:cubicBezTo>
                  <a:cubicBezTo>
                    <a:pt x="2568" y="1368"/>
                    <a:pt x="2848" y="1221"/>
                    <a:pt x="3129" y="1221"/>
                  </a:cubicBezTo>
                  <a:cubicBezTo>
                    <a:pt x="3362" y="1221"/>
                    <a:pt x="3595" y="1322"/>
                    <a:pt x="3748" y="1530"/>
                  </a:cubicBezTo>
                  <a:lnTo>
                    <a:pt x="3809" y="1530"/>
                  </a:lnTo>
                  <a:cubicBezTo>
                    <a:pt x="4206" y="1469"/>
                    <a:pt x="4481" y="1103"/>
                    <a:pt x="4420" y="705"/>
                  </a:cubicBezTo>
                  <a:cubicBezTo>
                    <a:pt x="4391" y="297"/>
                    <a:pt x="4056" y="1"/>
                    <a:pt x="3654" y="1"/>
                  </a:cubicBezTo>
                  <a:close/>
                </a:path>
              </a:pathLst>
            </a:custGeom>
            <a:solidFill>
              <a:schemeClr val="accent3"/>
            </a:solidFill>
            <a:ln>
              <a:noFill/>
            </a:ln>
          </p:spPr>
          <p:txBody>
            <a:bodyPr spcFirstLastPara="1" wrap="square" lIns="121900" tIns="121900" rIns="121900" bIns="121900" anchor="ctr" anchorCtr="0">
              <a:noAutofit/>
            </a:bodyPr>
            <a:lstStyle/>
            <a:p>
              <a:pPr>
                <a:buClr>
                  <a:srgbClr val="000000"/>
                </a:buClr>
                <a:buFont typeface="Arial"/>
                <a:buNone/>
              </a:pPr>
              <a:endParaRPr kern="0">
                <a:solidFill>
                  <a:srgbClr val="000000"/>
                </a:solidFill>
                <a:cs typeface="Arial"/>
                <a:sym typeface="Arial"/>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9835" y="1452283"/>
            <a:ext cx="4943031" cy="4632148"/>
          </a:xfrm>
          <a:prstGeom prst="rect">
            <a:avLst/>
          </a:prstGeom>
        </p:spPr>
      </p:pic>
      <p:sp>
        <p:nvSpPr>
          <p:cNvPr id="3" name="Oval Callout 2"/>
          <p:cNvSpPr/>
          <p:nvPr/>
        </p:nvSpPr>
        <p:spPr>
          <a:xfrm>
            <a:off x="8319807" y="1425388"/>
            <a:ext cx="3539134" cy="1909481"/>
          </a:xfrm>
          <a:prstGeom prst="wedgeEllipseCallout">
            <a:avLst>
              <a:gd name="adj1" fmla="val -46670"/>
              <a:gd name="adj2" fmla="val 4455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3"/>
                </a:solidFill>
              </a:rPr>
              <a:t>What’s your </a:t>
            </a:r>
            <a:r>
              <a:rPr lang="en-US" sz="3200" b="1" dirty="0" err="1">
                <a:solidFill>
                  <a:schemeClr val="accent3"/>
                </a:solidFill>
              </a:rPr>
              <a:t>favourite</a:t>
            </a:r>
            <a:r>
              <a:rPr lang="en-US" sz="3200" b="1" dirty="0">
                <a:solidFill>
                  <a:schemeClr val="accent3"/>
                </a:solidFill>
              </a:rPr>
              <a:t> animal? </a:t>
            </a:r>
            <a:endParaRPr lang="vi-VN" sz="3200" b="1" dirty="0">
              <a:solidFill>
                <a:schemeClr val="accent3"/>
              </a:solidFill>
            </a:endParaRPr>
          </a:p>
        </p:txBody>
      </p:sp>
      <p:sp>
        <p:nvSpPr>
          <p:cNvPr id="28" name="Oval Callout 27"/>
          <p:cNvSpPr/>
          <p:nvPr/>
        </p:nvSpPr>
        <p:spPr>
          <a:xfrm>
            <a:off x="699246" y="1721224"/>
            <a:ext cx="3116611" cy="1317811"/>
          </a:xfrm>
          <a:prstGeom prst="wedgeEllipseCallout">
            <a:avLst>
              <a:gd name="adj1" fmla="val 46799"/>
              <a:gd name="adj2" fmla="val 41734"/>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accent3"/>
                </a:solidFill>
              </a:rPr>
              <a:t>I like....</a:t>
            </a:r>
            <a:endParaRPr lang="vi-VN" sz="3200" b="1">
              <a:solidFill>
                <a:schemeClr val="accent3"/>
              </a:solidFill>
            </a:endParaRPr>
          </a:p>
        </p:txBody>
      </p:sp>
      <p:sp>
        <p:nvSpPr>
          <p:cNvPr id="5" name="Cloud 4"/>
          <p:cNvSpPr/>
          <p:nvPr/>
        </p:nvSpPr>
        <p:spPr>
          <a:xfrm>
            <a:off x="1234985" y="117986"/>
            <a:ext cx="9835019" cy="1002891"/>
          </a:xfrm>
          <a:prstGeom prst="cloud">
            <a:avLst/>
          </a:prstGeom>
          <a:solidFill>
            <a:schemeClr val="accent5"/>
          </a:solidFill>
          <a:ln>
            <a:solidFill>
              <a:schemeClr val="accent5"/>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4897" y="309868"/>
            <a:ext cx="5429250" cy="619125"/>
          </a:xfrm>
          <a:prstGeom prst="rect">
            <a:avLst/>
          </a:prstGeom>
        </p:spPr>
      </p:pic>
    </p:spTree>
    <p:extLst>
      <p:ext uri="{BB962C8B-B14F-4D97-AF65-F5344CB8AC3E}">
        <p14:creationId xmlns:p14="http://schemas.microsoft.com/office/powerpoint/2010/main" val="39076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1942235" y="150039"/>
            <a:ext cx="7982164" cy="4501851"/>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3186855" y="1686319"/>
              <a:ext cx="646479" cy="489392"/>
            </a:xfrm>
            <a:prstGeom prst="rect">
              <a:avLst/>
            </a:prstGeom>
            <a:noFill/>
          </p:spPr>
          <p:txBody>
            <a:bodyPr wrap="square" rtlCol="0">
              <a:spAutoFit/>
            </a:bodyPr>
            <a:lstStyle/>
            <a:p>
              <a:r>
                <a:rPr lang="en-US" altLang="zh-CN"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2</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223" y="3311320"/>
            <a:ext cx="2943767" cy="3608159"/>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800" y="884376"/>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1"/>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4" y="1023889"/>
            <a:ext cx="1480533" cy="628651"/>
          </a:xfrm>
          <a:prstGeom prst="rect">
            <a:avLst/>
          </a:prstGeom>
        </p:spPr>
      </p:pic>
      <p:sp>
        <p:nvSpPr>
          <p:cNvPr id="24" name="文本框 19"/>
          <p:cNvSpPr txBox="1"/>
          <p:nvPr/>
        </p:nvSpPr>
        <p:spPr>
          <a:xfrm>
            <a:off x="3314701" y="2344693"/>
            <a:ext cx="5206043" cy="2554545"/>
          </a:xfrm>
          <a:prstGeom prst="rect">
            <a:avLst/>
          </a:prstGeom>
          <a:noFill/>
        </p:spPr>
        <p:txBody>
          <a:bodyPr wrap="square" rtlCol="0">
            <a:spAutoFit/>
          </a:bodyPr>
          <a:lstStyle/>
          <a:p>
            <a:pPr algn="ctr" defTabSz="914377"/>
            <a:r>
              <a:rPr lang="en-US" altLang="zh-CN" sz="8000" b="1" dirty="0">
                <a:solidFill>
                  <a:srgbClr val="FF0000"/>
                </a:solidFill>
                <a:effectLst>
                  <a:outerShdw blurRad="38100" dist="38100" dir="2700000" algn="tl">
                    <a:srgbClr val="000000">
                      <a:alpha val="43137"/>
                    </a:srgbClr>
                  </a:outerShdw>
                </a:effectLst>
                <a:latin typeface="Abadi" panose="020B0604020104020204" pitchFamily="34" charset="0"/>
                <a:ea typeface="方正黑体简体" panose="03000509000000000000" pitchFamily="65" charset="-122"/>
                <a:cs typeface="MV Boli" pitchFamily="2" charset="0"/>
                <a:sym typeface="+mn-lt"/>
              </a:rPr>
              <a:t>Look, listen and repeat.</a:t>
            </a:r>
            <a:endParaRPr lang="zh-CN" altLang="en-US" sz="80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30259199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223941" y="687127"/>
            <a:ext cx="11811000" cy="4867275"/>
          </a:xfrm>
          <a:prstGeom prst="rect">
            <a:avLst/>
          </a:prstGeom>
        </p:spPr>
      </p:pic>
      <p:pic>
        <p:nvPicPr>
          <p:cNvPr id="3" name="Track 94.mp3">
            <a:hlinkClick r:id="" action="ppaction://media"/>
          </p:cNvPr>
          <p:cNvPicPr>
            <a:picLocks noChangeAspect="1"/>
          </p:cNvPicPr>
          <p:nvPr>
            <a:audioFile r:link="rId1"/>
            <p:extLst>
              <p:ext uri="{DAA4B4D4-6D71-4841-9C94-3DE7FCFB9230}">
                <p14:media xmlns:p14="http://schemas.microsoft.com/office/powerpoint/2010/main" r:embed="rId2">
                  <p14:trim st="16035.9264"/>
                </p14:media>
              </p:ext>
            </p:extLst>
          </p:nvPr>
        </p:nvPicPr>
        <p:blipFill>
          <a:blip r:embed="rId6"/>
          <a:stretch>
            <a:fillRect/>
          </a:stretch>
        </p:blipFill>
        <p:spPr>
          <a:xfrm>
            <a:off x="6257778" y="999488"/>
            <a:ext cx="304800" cy="304800"/>
          </a:xfrm>
          <a:prstGeom prst="rect">
            <a:avLst/>
          </a:prstGeom>
        </p:spPr>
      </p:pic>
      <p:sp>
        <p:nvSpPr>
          <p:cNvPr id="4" name="Rectangle 3"/>
          <p:cNvSpPr/>
          <p:nvPr/>
        </p:nvSpPr>
        <p:spPr>
          <a:xfrm>
            <a:off x="1552566" y="1507958"/>
            <a:ext cx="2714633" cy="4019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Rectangle 4"/>
          <p:cNvSpPr/>
          <p:nvPr/>
        </p:nvSpPr>
        <p:spPr>
          <a:xfrm>
            <a:off x="1909874" y="5136444"/>
            <a:ext cx="1988357" cy="417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p:cNvSpPr/>
          <p:nvPr/>
        </p:nvSpPr>
        <p:spPr>
          <a:xfrm>
            <a:off x="6856518" y="1734028"/>
            <a:ext cx="2576239" cy="4156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p:cNvSpPr/>
          <p:nvPr/>
        </p:nvSpPr>
        <p:spPr>
          <a:xfrm>
            <a:off x="6257778" y="5136444"/>
            <a:ext cx="2276622" cy="4179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212342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352"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grpId="0" nodeType="clickEffect">
                                  <p:stCondLst>
                                    <p:cond delay="0"/>
                                  </p:stCondLst>
                                  <p:childTnLst>
                                    <p:animEffect transition="out" filter="fade">
                                      <p:cBhvr>
                                        <p:cTn id="10" dur="1000"/>
                                        <p:tgtEl>
                                          <p:spTgt spid="4"/>
                                        </p:tgtEl>
                                      </p:cBhvr>
                                    </p:animEffect>
                                    <p:anim calcmode="lin" valueType="num">
                                      <p:cBhvr>
                                        <p:cTn id="11" dur="1000"/>
                                        <p:tgtEl>
                                          <p:spTgt spid="4"/>
                                        </p:tgtEl>
                                        <p:attrNameLst>
                                          <p:attrName>ppt_x</p:attrName>
                                        </p:attrNameLst>
                                      </p:cBhvr>
                                      <p:tavLst>
                                        <p:tav tm="0">
                                          <p:val>
                                            <p:strVal val="ppt_x"/>
                                          </p:val>
                                        </p:tav>
                                        <p:tav tm="100000">
                                          <p:val>
                                            <p:strVal val="ppt_x"/>
                                          </p:val>
                                        </p:tav>
                                      </p:tavLst>
                                    </p:anim>
                                    <p:anim calcmode="lin" valueType="num">
                                      <p:cBhvr>
                                        <p:cTn id="12" dur="1000"/>
                                        <p:tgtEl>
                                          <p:spTgt spid="4"/>
                                        </p:tgtEl>
                                        <p:attrNameLst>
                                          <p:attrName>ppt_y</p:attrName>
                                        </p:attrNameLst>
                                      </p:cBhvr>
                                      <p:tavLst>
                                        <p:tav tm="0">
                                          <p:val>
                                            <p:strVal val="ppt_y"/>
                                          </p:val>
                                        </p:tav>
                                        <p:tav tm="100000">
                                          <p:val>
                                            <p:strVal val="ppt_y+.1"/>
                                          </p:val>
                                        </p:tav>
                                      </p:tavLst>
                                    </p:anim>
                                    <p:set>
                                      <p:cBhvr>
                                        <p:cTn id="13" dur="1" fill="hold">
                                          <p:stCondLst>
                                            <p:cond delay="9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xit" presetSubtype="0" fill="hold" grpId="0" nodeType="clickEffect">
                                  <p:stCondLst>
                                    <p:cond delay="0"/>
                                  </p:stCondLst>
                                  <p:childTnLst>
                                    <p:animEffect transition="out" filter="fade">
                                      <p:cBhvr>
                                        <p:cTn id="17" dur="1000"/>
                                        <p:tgtEl>
                                          <p:spTgt spid="5"/>
                                        </p:tgtEl>
                                      </p:cBhvr>
                                    </p:animEffect>
                                    <p:anim calcmode="lin" valueType="num">
                                      <p:cBhvr>
                                        <p:cTn id="18" dur="1000"/>
                                        <p:tgtEl>
                                          <p:spTgt spid="5"/>
                                        </p:tgtEl>
                                        <p:attrNameLst>
                                          <p:attrName>ppt_x</p:attrName>
                                        </p:attrNameLst>
                                      </p:cBhvr>
                                      <p:tavLst>
                                        <p:tav tm="0">
                                          <p:val>
                                            <p:strVal val="ppt_x"/>
                                          </p:val>
                                        </p:tav>
                                        <p:tav tm="100000">
                                          <p:val>
                                            <p:strVal val="ppt_x"/>
                                          </p:val>
                                        </p:tav>
                                      </p:tavLst>
                                    </p:anim>
                                    <p:anim calcmode="lin" valueType="num">
                                      <p:cBhvr>
                                        <p:cTn id="19" dur="1000"/>
                                        <p:tgtEl>
                                          <p:spTgt spid="5"/>
                                        </p:tgtEl>
                                        <p:attrNameLst>
                                          <p:attrName>ppt_y</p:attrName>
                                        </p:attrNameLst>
                                      </p:cBhvr>
                                      <p:tavLst>
                                        <p:tav tm="0">
                                          <p:val>
                                            <p:strVal val="ppt_y"/>
                                          </p:val>
                                        </p:tav>
                                        <p:tav tm="100000">
                                          <p:val>
                                            <p:strVal val="ppt_y+.1"/>
                                          </p:val>
                                        </p:tav>
                                      </p:tavLst>
                                    </p:anim>
                                    <p:set>
                                      <p:cBhvr>
                                        <p:cTn id="20" dur="1" fill="hold">
                                          <p:stCondLst>
                                            <p:cond delay="9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exit" presetSubtype="0" fill="hold" grpId="0" nodeType="clickEffect">
                                  <p:stCondLst>
                                    <p:cond delay="0"/>
                                  </p:stCondLst>
                                  <p:childTnLst>
                                    <p:animEffect transition="out" filter="fade">
                                      <p:cBhvr>
                                        <p:cTn id="24" dur="1000"/>
                                        <p:tgtEl>
                                          <p:spTgt spid="6"/>
                                        </p:tgtEl>
                                      </p:cBhvr>
                                    </p:animEffect>
                                    <p:anim calcmode="lin" valueType="num">
                                      <p:cBhvr>
                                        <p:cTn id="25" dur="1000"/>
                                        <p:tgtEl>
                                          <p:spTgt spid="6"/>
                                        </p:tgtEl>
                                        <p:attrNameLst>
                                          <p:attrName>ppt_x</p:attrName>
                                        </p:attrNameLst>
                                      </p:cBhvr>
                                      <p:tavLst>
                                        <p:tav tm="0">
                                          <p:val>
                                            <p:strVal val="ppt_x"/>
                                          </p:val>
                                        </p:tav>
                                        <p:tav tm="100000">
                                          <p:val>
                                            <p:strVal val="ppt_x"/>
                                          </p:val>
                                        </p:tav>
                                      </p:tavLst>
                                    </p:anim>
                                    <p:anim calcmode="lin" valueType="num">
                                      <p:cBhvr>
                                        <p:cTn id="26" dur="1000"/>
                                        <p:tgtEl>
                                          <p:spTgt spid="6"/>
                                        </p:tgtEl>
                                        <p:attrNameLst>
                                          <p:attrName>ppt_y</p:attrName>
                                        </p:attrNameLst>
                                      </p:cBhvr>
                                      <p:tavLst>
                                        <p:tav tm="0">
                                          <p:val>
                                            <p:strVal val="ppt_y"/>
                                          </p:val>
                                        </p:tav>
                                        <p:tav tm="100000">
                                          <p:val>
                                            <p:strVal val="ppt_y+.1"/>
                                          </p:val>
                                        </p:tav>
                                      </p:tavLst>
                                    </p:anim>
                                    <p:set>
                                      <p:cBhvr>
                                        <p:cTn id="27" dur="1" fill="hold">
                                          <p:stCondLst>
                                            <p:cond delay="9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2" presetClass="exit" presetSubtype="0" fill="hold" grpId="0" nodeType="clickEffect">
                                  <p:stCondLst>
                                    <p:cond delay="0"/>
                                  </p:stCondLst>
                                  <p:childTnLst>
                                    <p:animEffect transition="out" filter="fade">
                                      <p:cBhvr>
                                        <p:cTn id="31" dur="1000"/>
                                        <p:tgtEl>
                                          <p:spTgt spid="7"/>
                                        </p:tgtEl>
                                      </p:cBhvr>
                                    </p:animEffect>
                                    <p:anim calcmode="lin" valueType="num">
                                      <p:cBhvr>
                                        <p:cTn id="32" dur="1000"/>
                                        <p:tgtEl>
                                          <p:spTgt spid="7"/>
                                        </p:tgtEl>
                                        <p:attrNameLst>
                                          <p:attrName>ppt_x</p:attrName>
                                        </p:attrNameLst>
                                      </p:cBhvr>
                                      <p:tavLst>
                                        <p:tav tm="0">
                                          <p:val>
                                            <p:strVal val="ppt_x"/>
                                          </p:val>
                                        </p:tav>
                                        <p:tav tm="100000">
                                          <p:val>
                                            <p:strVal val="ppt_x"/>
                                          </p:val>
                                        </p:tav>
                                      </p:tavLst>
                                    </p:anim>
                                    <p:anim calcmode="lin" valueType="num">
                                      <p:cBhvr>
                                        <p:cTn id="33" dur="1000"/>
                                        <p:tgtEl>
                                          <p:spTgt spid="7"/>
                                        </p:tgtEl>
                                        <p:attrNameLst>
                                          <p:attrName>ppt_y</p:attrName>
                                        </p:attrNameLst>
                                      </p:cBhvr>
                                      <p:tavLst>
                                        <p:tav tm="0">
                                          <p:val>
                                            <p:strVal val="ppt_y"/>
                                          </p:val>
                                        </p:tav>
                                        <p:tav tm="100000">
                                          <p:val>
                                            <p:strVal val="ppt_y+.1"/>
                                          </p:val>
                                        </p:tav>
                                      </p:tavLst>
                                    </p:anim>
                                    <p:set>
                                      <p:cBhvr>
                                        <p:cTn id="34"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5" fill="hold" display="0">
                  <p:stCondLst>
                    <p:cond delay="indefinite"/>
                  </p:stCondLst>
                  <p:endCondLst>
                    <p:cond evt="onStopAudio" delay="0">
                      <p:tgtEl>
                        <p:sldTgt/>
                      </p:tgtEl>
                    </p:cond>
                  </p:endCondLst>
                </p:cTn>
                <p:tgtEl>
                  <p:spTgt spid="3"/>
                </p:tgtEl>
              </p:cMediaNode>
            </p:audio>
          </p:childTnLst>
        </p:cTn>
      </p:par>
    </p:tnLst>
    <p:bldLst>
      <p:bldP spid="4" grpId="0" animBg="1"/>
      <p:bldP spid="5"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941" y="634544"/>
            <a:ext cx="11811000" cy="4867275"/>
          </a:xfrm>
          <a:prstGeom prst="rect">
            <a:avLst/>
          </a:prstGeom>
        </p:spPr>
      </p:pic>
    </p:spTree>
    <p:extLst>
      <p:ext uri="{BB962C8B-B14F-4D97-AF65-F5344CB8AC3E}">
        <p14:creationId xmlns:p14="http://schemas.microsoft.com/office/powerpoint/2010/main" val="2471581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1632"/>
            <a:ext cx="12192000" cy="1252227"/>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5861" y="4537821"/>
            <a:ext cx="3003473" cy="1406691"/>
          </a:xfrm>
          <a:prstGeom prst="rect">
            <a:avLst/>
          </a:prstGeom>
        </p:spPr>
      </p:pic>
      <p:pic>
        <p:nvPicPr>
          <p:cNvPr id="33" name="图片 3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86866" y="4537822"/>
            <a:ext cx="1201460" cy="1341983"/>
          </a:xfrm>
          <a:prstGeom prst="rect">
            <a:avLst/>
          </a:prstGeom>
        </p:spPr>
      </p:pic>
      <p:pic>
        <p:nvPicPr>
          <p:cNvPr id="32" name="图片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9311" y="4124913"/>
            <a:ext cx="1790496" cy="1980975"/>
          </a:xfrm>
          <a:prstGeom prst="rect">
            <a:avLst/>
          </a:prstGeom>
        </p:spPr>
      </p:pic>
      <p:grpSp>
        <p:nvGrpSpPr>
          <p:cNvPr id="17" name="组合 16"/>
          <p:cNvGrpSpPr/>
          <p:nvPr/>
        </p:nvGrpSpPr>
        <p:grpSpPr>
          <a:xfrm>
            <a:off x="1942235" y="150039"/>
            <a:ext cx="7982164" cy="4501851"/>
            <a:chOff x="1121089" y="846927"/>
            <a:chExt cx="4590879" cy="2346995"/>
          </a:xfrm>
        </p:grpSpPr>
        <p:grpSp>
          <p:nvGrpSpPr>
            <p:cNvPr id="19" name="组合 18"/>
            <p:cNvGrpSpPr/>
            <p:nvPr/>
          </p:nvGrpSpPr>
          <p:grpSpPr>
            <a:xfrm>
              <a:off x="1121089" y="846927"/>
              <a:ext cx="4590879" cy="2346995"/>
              <a:chOff x="1130922" y="1112398"/>
              <a:chExt cx="4590879" cy="2346995"/>
            </a:xfrm>
          </p:grpSpPr>
          <p:pic>
            <p:nvPicPr>
              <p:cNvPr id="22" name="图片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49173" y="1112398"/>
                <a:ext cx="1546414" cy="1546414"/>
              </a:xfrm>
              <a:prstGeom prst="rect">
                <a:avLst/>
              </a:prstGeom>
            </p:spPr>
          </p:pic>
          <p:sp>
            <p:nvSpPr>
              <p:cNvPr id="21" name="矩形: 圆角 20"/>
              <p:cNvSpPr/>
              <p:nvPr/>
            </p:nvSpPr>
            <p:spPr>
              <a:xfrm>
                <a:off x="1130922" y="2349374"/>
                <a:ext cx="4590879" cy="1110019"/>
              </a:xfrm>
              <a:prstGeom prst="roundRect">
                <a:avLst/>
              </a:prstGeom>
              <a:solidFill>
                <a:srgbClr val="FFFFFF"/>
              </a:solidFill>
              <a:ln w="57150">
                <a:solidFill>
                  <a:srgbClr val="FDDD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prstClr val="white"/>
                  </a:solidFill>
                  <a:ea typeface="方正黑体简体" panose="03000509000000000000" pitchFamily="65" charset="-122"/>
                  <a:cs typeface="+mn-ea"/>
                  <a:sym typeface="+mn-lt"/>
                </a:endParaRPr>
              </a:p>
            </p:txBody>
          </p:sp>
        </p:grpSp>
        <p:sp>
          <p:nvSpPr>
            <p:cNvPr id="20" name="文本框 19"/>
            <p:cNvSpPr txBox="1"/>
            <p:nvPr/>
          </p:nvSpPr>
          <p:spPr>
            <a:xfrm>
              <a:off x="3186855" y="1686319"/>
              <a:ext cx="646479" cy="489392"/>
            </a:xfrm>
            <a:prstGeom prst="rect">
              <a:avLst/>
            </a:prstGeom>
            <a:noFill/>
          </p:spPr>
          <p:txBody>
            <a:bodyPr wrap="square" rtlCol="0">
              <a:spAutoFit/>
            </a:bodyPr>
            <a:lstStyle/>
            <a:p>
              <a:r>
                <a:rPr lang="en-US" altLang="zh-CN"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rPr>
                <a:t>3</a:t>
              </a:r>
              <a:endParaRPr lang="zh-CN" altLang="en-US" sz="5500" b="1" dirty="0">
                <a:solidFill>
                  <a:srgbClr val="0070C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grpSp>
      <p:pic>
        <p:nvPicPr>
          <p:cNvPr id="25" name="图片 24"/>
          <p:cNvPicPr>
            <a:picLocks noChangeAspect="1"/>
          </p:cNvPicPr>
          <p:nvPr/>
        </p:nvPicPr>
        <p:blipFill rotWithShape="1">
          <a:blip r:embed="rId8">
            <a:extLst>
              <a:ext uri="{28A0092B-C50C-407E-A947-70E740481C1C}">
                <a14:useLocalDpi xmlns:a14="http://schemas.microsoft.com/office/drawing/2010/main" val="0"/>
              </a:ext>
            </a:extLst>
          </a:blip>
          <a:srcRect t="52213"/>
          <a:stretch>
            <a:fillRect/>
          </a:stretch>
        </p:blipFill>
        <p:spPr>
          <a:xfrm>
            <a:off x="237208" y="5740143"/>
            <a:ext cx="12192000" cy="735463"/>
          </a:xfrm>
          <a:prstGeom prst="rect">
            <a:avLst/>
          </a:prstGeom>
        </p:spPr>
      </p:pic>
      <p:pic>
        <p:nvPicPr>
          <p:cNvPr id="26" name="图片 2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47906"/>
            <a:ext cx="12192000" cy="710095"/>
          </a:xfrm>
          <a:prstGeom prst="rect">
            <a:avLst/>
          </a:prstGeom>
        </p:spPr>
      </p:pic>
      <p:pic>
        <p:nvPicPr>
          <p:cNvPr id="27" name="图片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 y="5194268"/>
            <a:ext cx="2792259" cy="1088341"/>
          </a:xfrm>
          <a:prstGeom prst="rect">
            <a:avLst/>
          </a:prstGeom>
        </p:spPr>
      </p:pic>
      <p:pic>
        <p:nvPicPr>
          <p:cNvPr id="28" name="图片 2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6372808"/>
            <a:ext cx="12363009" cy="485192"/>
          </a:xfrm>
          <a:prstGeom prst="rect">
            <a:avLst/>
          </a:prstGeom>
        </p:spPr>
      </p:pic>
      <p:pic>
        <p:nvPicPr>
          <p:cNvPr id="29" name="图片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223" y="3311320"/>
            <a:ext cx="2943767" cy="3608159"/>
          </a:xfrm>
          <a:prstGeom prst="rect">
            <a:avLst/>
          </a:prstGeom>
        </p:spPr>
      </p:pic>
      <p:pic>
        <p:nvPicPr>
          <p:cNvPr id="30" name="图片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66675" y="5283817"/>
            <a:ext cx="4891672" cy="1353873"/>
          </a:xfrm>
          <a:prstGeom prst="rect">
            <a:avLst/>
          </a:prstGeom>
        </p:spPr>
      </p:pic>
      <p:pic>
        <p:nvPicPr>
          <p:cNvPr id="34" name="图片 3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15461" y="372665"/>
            <a:ext cx="1866900" cy="1771651"/>
          </a:xfrm>
          <a:prstGeom prst="rect">
            <a:avLst/>
          </a:prstGeom>
        </p:spPr>
      </p:pic>
      <p:pic>
        <p:nvPicPr>
          <p:cNvPr id="35" name="图片 3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6800" y="884376"/>
            <a:ext cx="1636497" cy="1975083"/>
          </a:xfrm>
          <a:prstGeom prst="rect">
            <a:avLst/>
          </a:prstGeom>
        </p:spPr>
      </p:pic>
      <p:pic>
        <p:nvPicPr>
          <p:cNvPr id="36" name="图片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14399" y="213304"/>
            <a:ext cx="2155720" cy="628651"/>
          </a:xfrm>
          <a:prstGeom prst="rect">
            <a:avLst/>
          </a:prstGeom>
        </p:spPr>
      </p:pic>
      <p:pic>
        <p:nvPicPr>
          <p:cNvPr id="37" name="图片 3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520744" y="1023889"/>
            <a:ext cx="1480533" cy="628651"/>
          </a:xfrm>
          <a:prstGeom prst="rect">
            <a:avLst/>
          </a:prstGeom>
        </p:spPr>
      </p:pic>
      <p:sp>
        <p:nvSpPr>
          <p:cNvPr id="24" name="文本框 19"/>
          <p:cNvSpPr txBox="1"/>
          <p:nvPr/>
        </p:nvSpPr>
        <p:spPr>
          <a:xfrm>
            <a:off x="3314701" y="2344693"/>
            <a:ext cx="5868494" cy="2554545"/>
          </a:xfrm>
          <a:prstGeom prst="rect">
            <a:avLst/>
          </a:prstGeom>
          <a:noFill/>
        </p:spPr>
        <p:txBody>
          <a:bodyPr wrap="square" rtlCol="0">
            <a:spAutoFit/>
          </a:bodyPr>
          <a:lstStyle/>
          <a:p>
            <a:pPr algn="ctr" defTabSz="914377"/>
            <a:r>
              <a:rPr lang="en-US" altLang="zh-CN" sz="8000" b="1" dirty="0">
                <a:solidFill>
                  <a:srgbClr val="FF0000"/>
                </a:solidFill>
                <a:effectLst>
                  <a:outerShdw blurRad="38100" dist="38100" dir="2700000" algn="tl">
                    <a:srgbClr val="000000">
                      <a:alpha val="43137"/>
                    </a:srgbClr>
                  </a:outerShdw>
                </a:effectLst>
                <a:latin typeface="Abadi" panose="020B0604020104020204" pitchFamily="34" charset="0"/>
                <a:ea typeface="方正黑体简体" panose="03000509000000000000" pitchFamily="65" charset="-122"/>
                <a:cs typeface="MV Boli" pitchFamily="2" charset="0"/>
                <a:sym typeface="+mn-lt"/>
              </a:rPr>
              <a:t>Listen, point and say.</a:t>
            </a:r>
            <a:endParaRPr lang="zh-CN" altLang="en-US" sz="8000" b="1" dirty="0">
              <a:solidFill>
                <a:srgbClr val="FF0000"/>
              </a:solidFill>
              <a:effectLst>
                <a:outerShdw blurRad="38100" dist="38100" dir="2700000" algn="tl">
                  <a:srgbClr val="000000">
                    <a:alpha val="43137"/>
                  </a:srgbClr>
                </a:outerShdw>
              </a:effectLst>
              <a:latin typeface="MV Boli" pitchFamily="2" charset="0"/>
              <a:ea typeface="方正黑体简体" panose="03000509000000000000" pitchFamily="65" charset="-122"/>
              <a:cs typeface="MV Boli" pitchFamily="2" charset="0"/>
              <a:sym typeface="+mn-lt"/>
            </a:endParaRPr>
          </a:p>
        </p:txBody>
      </p:sp>
    </p:spTree>
    <p:extLst>
      <p:ext uri="{BB962C8B-B14F-4D97-AF65-F5344CB8AC3E}">
        <p14:creationId xmlns:p14="http://schemas.microsoft.com/office/powerpoint/2010/main" val="245631277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60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par>
                                <p:cTn id="11" presetID="42" presetClass="entr" presetSubtype="0" fill="hold" nodeType="withEffect">
                                  <p:stCondLst>
                                    <p:cond delay="140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30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1300"/>
                                  </p:stCondLst>
                                  <p:childTnLst>
                                    <p:set>
                                      <p:cBhvr>
                                        <p:cTn id="22" dur="1" fill="hold">
                                          <p:stCondLst>
                                            <p:cond delay="0"/>
                                          </p:stCondLst>
                                        </p:cTn>
                                        <p:tgtEl>
                                          <p:spTgt spid="36"/>
                                        </p:tgtEl>
                                        <p:attrNameLst>
                                          <p:attrName>style.visibility</p:attrName>
                                        </p:attrNameLst>
                                      </p:cBhvr>
                                      <p:to>
                                        <p:strVal val="visible"/>
                                      </p:to>
                                    </p:set>
                                    <p:animEffect transition="in" filter="fade">
                                      <p:cBhvr>
                                        <p:cTn id="23" dur="2000"/>
                                        <p:tgtEl>
                                          <p:spTgt spid="36"/>
                                        </p:tgtEl>
                                      </p:cBhvr>
                                    </p:animEffect>
                                  </p:childTnLst>
                                </p:cTn>
                              </p:par>
                              <p:par>
                                <p:cTn id="24" presetID="63" presetClass="path" presetSubtype="0" repeatCount="indefinite" autoRev="1" fill="hold" nodeType="withEffect">
                                  <p:stCondLst>
                                    <p:cond delay="1400"/>
                                  </p:stCondLst>
                                  <p:childTnLst>
                                    <p:animMotion origin="layout" path="M 3.54167E-6 -1.85185E-6 L 0.09752 -1.85185E-6 " pathEditMode="relative" rAng="0" ptsTypes="AA">
                                      <p:cBhvr>
                                        <p:cTn id="25" dur="5000" spd="-100000" fill="hold"/>
                                        <p:tgtEl>
                                          <p:spTgt spid="36"/>
                                        </p:tgtEl>
                                        <p:attrNameLst>
                                          <p:attrName>ppt_x</p:attrName>
                                          <p:attrName>ppt_y</p:attrName>
                                        </p:attrNameLst>
                                      </p:cBhvr>
                                      <p:rCtr x="4870" y="0"/>
                                    </p:animMotion>
                                  </p:childTnLst>
                                </p:cTn>
                              </p:par>
                              <p:par>
                                <p:cTn id="26" presetID="10"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2000"/>
                                        <p:tgtEl>
                                          <p:spTgt spid="37"/>
                                        </p:tgtEl>
                                      </p:cBhvr>
                                    </p:animEffect>
                                  </p:childTnLst>
                                </p:cTn>
                              </p:par>
                              <p:par>
                                <p:cTn id="29" presetID="63" presetClass="path" presetSubtype="0" repeatCount="indefinite" autoRev="1" fill="hold" nodeType="withEffect">
                                  <p:stCondLst>
                                    <p:cond delay="0"/>
                                  </p:stCondLst>
                                  <p:childTnLst>
                                    <p:animMotion origin="layout" path="M 4.79167E-6 1.11111E-6 L 0.08984 0.0037 " pathEditMode="relative" rAng="0" ptsTypes="AA">
                                      <p:cBhvr>
                                        <p:cTn id="30" dur="5000" fill="hold"/>
                                        <p:tgtEl>
                                          <p:spTgt spid="37"/>
                                        </p:tgtEl>
                                        <p:attrNameLst>
                                          <p:attrName>ppt_x</p:attrName>
                                          <p:attrName>ppt_y</p:attrName>
                                        </p:attrNameLst>
                                      </p:cBhvr>
                                      <p:rCtr x="4492"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pic>
        <p:nvPicPr>
          <p:cNvPr id="4" name="Track 95.mp3">
            <a:hlinkClick r:id="" action="ppaction://media"/>
          </p:cNvPr>
          <p:cNvPicPr>
            <a:picLocks noChangeAspect="1"/>
          </p:cNvPicPr>
          <p:nvPr>
            <a:audioFile r:link="rId1"/>
            <p:extLst>
              <p:ext uri="{DAA4B4D4-6D71-4841-9C94-3DE7FCFB9230}">
                <p14:media xmlns:p14="http://schemas.microsoft.com/office/powerpoint/2010/main" r:embed="rId2">
                  <p14:trim st="176.4231" end="10673.6034"/>
                </p14:media>
              </p:ext>
            </p:extLst>
          </p:nvPr>
        </p:nvPicPr>
        <p:blipFill>
          <a:blip r:embed="rId5"/>
          <a:stretch>
            <a:fillRect/>
          </a:stretch>
        </p:blipFill>
        <p:spPr>
          <a:xfrm>
            <a:off x="11592923" y="5770790"/>
            <a:ext cx="378943" cy="378943"/>
          </a:xfrm>
          <a:prstGeom prst="rect">
            <a:avLst/>
          </a:prstGeom>
        </p:spPr>
      </p:pic>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b="74782"/>
          <a:stretch/>
        </p:blipFill>
        <p:spPr>
          <a:xfrm>
            <a:off x="1" y="0"/>
            <a:ext cx="5026412" cy="659299"/>
          </a:xfrm>
          <a:prstGeom prst="rect">
            <a:avLst/>
          </a:prstGeom>
        </p:spPr>
      </p:pic>
      <p:pic>
        <p:nvPicPr>
          <p:cNvPr id="25" name="Picture 2"/>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55102" l="0" r="100000"/>
                    </a14:imgEffect>
                  </a14:imgLayer>
                </a14:imgProps>
              </a:ext>
              <a:ext uri="{28A0092B-C50C-407E-A947-70E740481C1C}">
                <a14:useLocalDpi xmlns:a14="http://schemas.microsoft.com/office/drawing/2010/main" val="0"/>
              </a:ext>
            </a:extLst>
          </a:blip>
          <a:srcRect b="42185"/>
          <a:stretch/>
        </p:blipFill>
        <p:spPr bwMode="auto">
          <a:xfrm>
            <a:off x="176575" y="837804"/>
            <a:ext cx="4092625" cy="1624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3"/>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57959" b="100000" l="560" r="89916"/>
                    </a14:imgEffect>
                  </a14:imgLayer>
                </a14:imgProps>
              </a:ext>
              <a:ext uri="{28A0092B-C50C-407E-A947-70E740481C1C}">
                <a14:useLocalDpi xmlns:a14="http://schemas.microsoft.com/office/drawing/2010/main" val="0"/>
              </a:ext>
            </a:extLst>
          </a:blip>
          <a:srcRect t="58673"/>
          <a:stretch/>
        </p:blipFill>
        <p:spPr bwMode="auto">
          <a:xfrm>
            <a:off x="1500527" y="2347047"/>
            <a:ext cx="4215204" cy="1195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24220" y="2204351"/>
            <a:ext cx="3755910" cy="3755910"/>
          </a:xfrm>
          <a:prstGeom prst="rect">
            <a:avLst/>
          </a:prstGeom>
        </p:spPr>
      </p:pic>
      <p:pic>
        <p:nvPicPr>
          <p:cNvPr id="2" name="Picture 1"/>
          <p:cNvPicPr>
            <a:picLocks noChangeAspect="1"/>
          </p:cNvPicPr>
          <p:nvPr/>
        </p:nvPicPr>
        <p:blipFill>
          <a:blip r:embed="rId12"/>
          <a:stretch>
            <a:fillRect/>
          </a:stretch>
        </p:blipFill>
        <p:spPr>
          <a:xfrm>
            <a:off x="5026413" y="0"/>
            <a:ext cx="7486429" cy="5667375"/>
          </a:xfrm>
          <a:prstGeom prst="rect">
            <a:avLst/>
          </a:prstGeom>
        </p:spPr>
      </p:pic>
      <p:pic>
        <p:nvPicPr>
          <p:cNvPr id="29" name="Picture 28">
            <a:extLst>
              <a:ext uri="{FF2B5EF4-FFF2-40B4-BE49-F238E27FC236}">
                <a16:creationId xmlns:a16="http://schemas.microsoft.com/office/drawing/2014/main" xmlns="" id="{4DD58F77-DD53-444B-809C-E27756C95E36}"/>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697" b="89697" l="0" r="100000"/>
                    </a14:imgEffect>
                  </a14:imgLayer>
                </a14:imgProps>
              </a:ext>
            </a:extLst>
          </a:blip>
          <a:stretch>
            <a:fillRect/>
          </a:stretch>
        </p:blipFill>
        <p:spPr>
          <a:xfrm>
            <a:off x="8043302" y="1247204"/>
            <a:ext cx="744238" cy="402621"/>
          </a:xfrm>
          <a:prstGeom prst="rect">
            <a:avLst/>
          </a:prstGeom>
        </p:spPr>
      </p:pic>
      <p:pic>
        <p:nvPicPr>
          <p:cNvPr id="30" name="Picture 29">
            <a:extLst>
              <a:ext uri="{FF2B5EF4-FFF2-40B4-BE49-F238E27FC236}">
                <a16:creationId xmlns:a16="http://schemas.microsoft.com/office/drawing/2014/main" xmlns="" id="{4DD58F77-DD53-444B-809C-E27756C95E36}"/>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697" b="89697" l="0" r="100000"/>
                    </a14:imgEffect>
                  </a14:imgLayer>
                </a14:imgProps>
              </a:ext>
            </a:extLst>
          </a:blip>
          <a:stretch>
            <a:fillRect/>
          </a:stretch>
        </p:blipFill>
        <p:spPr>
          <a:xfrm>
            <a:off x="11103036" y="1221377"/>
            <a:ext cx="744238" cy="402621"/>
          </a:xfrm>
          <a:prstGeom prst="rect">
            <a:avLst/>
          </a:prstGeom>
        </p:spPr>
      </p:pic>
      <p:pic>
        <p:nvPicPr>
          <p:cNvPr id="31" name="Picture 30">
            <a:extLst>
              <a:ext uri="{FF2B5EF4-FFF2-40B4-BE49-F238E27FC236}">
                <a16:creationId xmlns:a16="http://schemas.microsoft.com/office/drawing/2014/main" xmlns="" id="{4DD58F77-DD53-444B-809C-E27756C95E36}"/>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697" b="89697" l="0" r="100000"/>
                    </a14:imgEffect>
                  </a14:imgLayer>
                </a14:imgProps>
              </a:ext>
            </a:extLst>
          </a:blip>
          <a:stretch>
            <a:fillRect/>
          </a:stretch>
        </p:blipFill>
        <p:spPr>
          <a:xfrm>
            <a:off x="7066272" y="3629719"/>
            <a:ext cx="744238" cy="402621"/>
          </a:xfrm>
          <a:prstGeom prst="rect">
            <a:avLst/>
          </a:prstGeom>
        </p:spPr>
      </p:pic>
      <p:pic>
        <p:nvPicPr>
          <p:cNvPr id="32" name="Picture 31">
            <a:extLst>
              <a:ext uri="{FF2B5EF4-FFF2-40B4-BE49-F238E27FC236}">
                <a16:creationId xmlns:a16="http://schemas.microsoft.com/office/drawing/2014/main" xmlns="" id="{4DD58F77-DD53-444B-809C-E27756C95E36}"/>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697" b="89697" l="0" r="100000"/>
                    </a14:imgEffect>
                  </a14:imgLayer>
                </a14:imgProps>
              </a:ext>
            </a:extLst>
          </a:blip>
          <a:stretch>
            <a:fillRect/>
          </a:stretch>
        </p:blipFill>
        <p:spPr>
          <a:xfrm>
            <a:off x="11410275" y="3542691"/>
            <a:ext cx="744238" cy="402621"/>
          </a:xfrm>
          <a:prstGeom prst="rect">
            <a:avLst/>
          </a:prstGeom>
        </p:spPr>
      </p:pic>
    </p:spTree>
    <p:extLst>
      <p:ext uri="{BB962C8B-B14F-4D97-AF65-F5344CB8AC3E}">
        <p14:creationId xmlns:p14="http://schemas.microsoft.com/office/powerpoint/2010/main" val="3079887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110" fill="hold"/>
                                        <p:tgtEl>
                                          <p:spTgt spid="4"/>
                                        </p:tgtEl>
                                      </p:cBhvr>
                                    </p:cmd>
                                  </p:childTnLst>
                                </p:cTn>
                              </p:par>
                              <p:par>
                                <p:cTn id="7" presetID="10"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par>
                                <p:cTn id="10" presetID="10" presetClass="entr" presetSubtype="0" fill="hold" nodeType="withEffect">
                                  <p:stCondLst>
                                    <p:cond delay="100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10" presetClass="entr" presetSubtype="0" fill="hold" nodeType="withEffect">
                                  <p:stCondLst>
                                    <p:cond delay="200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3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3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52" fill="hold" display="0">
                  <p:stCondLst>
                    <p:cond delay="indefinite"/>
                  </p:stCondLst>
                  <p:endCondLst>
                    <p:cond evt="onStopAudio" delay="0">
                      <p:tgtEl>
                        <p:sldTgt/>
                      </p:tgtEl>
                    </p:cond>
                  </p:endCondLst>
                </p:cTn>
                <p:tgtEl>
                  <p:spTgt spid="4"/>
                </p:tgtEl>
              </p:cMediaNode>
            </p:audio>
            <p:par>
              <p:cTn id="53"/>
            </p:par>
            <p:par>
              <p:cTn id="54"/>
            </p:par>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8"/>
</p:tagLst>
</file>

<file path=ppt/tags/tag2.xml><?xml version="1.0" encoding="utf-8"?>
<p:tagLst xmlns:a="http://schemas.openxmlformats.org/drawingml/2006/main" xmlns:r="http://schemas.openxmlformats.org/officeDocument/2006/relationships" xmlns:p="http://schemas.openxmlformats.org/presentationml/2006/main">
  <p:tag name="SLIDELIZARD_POLLACTION" val="AutoStart"/>
  <p:tag name="SLIDELIZARD_POLLTEMPLATEID" val="5f2d430953a9432925c617cf"/>
</p:tagLst>
</file>

<file path=ppt/tags/tag3.xml><?xml version="1.0" encoding="utf-8"?>
<p:tagLst xmlns:a="http://schemas.openxmlformats.org/drawingml/2006/main" xmlns:r="http://schemas.openxmlformats.org/officeDocument/2006/relationships" xmlns:p="http://schemas.openxmlformats.org/presentationml/2006/main">
  <p:tag name="SLIDELIZARD_POLLACTION" val="AutoStart"/>
  <p:tag name="SLIDELIZARD_POLLTEMPLATEID" val="5f2d430953a9432925c617cf"/>
</p:tagLst>
</file>

<file path=ppt/tags/tag4.xml><?xml version="1.0" encoding="utf-8"?>
<p:tagLst xmlns:a="http://schemas.openxmlformats.org/drawingml/2006/main" xmlns:r="http://schemas.openxmlformats.org/officeDocument/2006/relationships" xmlns:p="http://schemas.openxmlformats.org/presentationml/2006/main">
  <p:tag name="SLIDELIZARD_POLLACTION" val="AutoStart"/>
  <p:tag name="SLIDELIZARD_POLLTEMPLATEID" val="5f2d430953a9432925c617cf"/>
</p:tagLst>
</file>

<file path=ppt/tags/tag5.xml><?xml version="1.0" encoding="utf-8"?>
<p:tagLst xmlns:a="http://schemas.openxmlformats.org/drawingml/2006/main" xmlns:r="http://schemas.openxmlformats.org/officeDocument/2006/relationships" xmlns:p="http://schemas.openxmlformats.org/presentationml/2006/main">
  <p:tag name="SLIDELIZARD_POLLACTION" val="AutoStart"/>
  <p:tag name="SLIDELIZARD_POLLTEMPLATEID" val="5f2d430953a9432925c617cf"/>
</p:tagLst>
</file>

<file path=ppt/tags/tag6.xml><?xml version="1.0" encoding="utf-8"?>
<p:tagLst xmlns:a="http://schemas.openxmlformats.org/drawingml/2006/main" xmlns:r="http://schemas.openxmlformats.org/officeDocument/2006/relationships" xmlns:p="http://schemas.openxmlformats.org/presentationml/2006/main">
  <p:tag name="SLIDELIZARD_POLLACTION" val="AutoStart"/>
  <p:tag name="SLIDELIZARD_POLLTEMPLATEID" val="5f2d430953a9432925c617cf"/>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Lawn and Garden Month by Slidesgo">
  <a:themeElements>
    <a:clrScheme name="Simple Light">
      <a:dk1>
        <a:srgbClr val="E5F7B3"/>
      </a:dk1>
      <a:lt1>
        <a:srgbClr val="8CC63F"/>
      </a:lt1>
      <a:dk2>
        <a:srgbClr val="24962F"/>
      </a:dk2>
      <a:lt2>
        <a:srgbClr val="76512D"/>
      </a:lt2>
      <a:accent1>
        <a:srgbClr val="C69C6D"/>
      </a:accent1>
      <a:accent2>
        <a:srgbClr val="FBB03B"/>
      </a:accent2>
      <a:accent3>
        <a:srgbClr val="F15A24"/>
      </a:accent3>
      <a:accent4>
        <a:srgbClr val="E6F7FF"/>
      </a:accent4>
      <a:accent5>
        <a:srgbClr val="FDFDFD"/>
      </a:accent5>
      <a:accent6>
        <a:srgbClr val="666666"/>
      </a:accent6>
      <a:hlink>
        <a:srgbClr val="8C62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ver The Rainbow by Slidesgo">
  <a:themeElements>
    <a:clrScheme name="Simple Light">
      <a:dk1>
        <a:srgbClr val="A578DA"/>
      </a:dk1>
      <a:lt1>
        <a:srgbClr val="FFDEDE"/>
      </a:lt1>
      <a:dk2>
        <a:srgbClr val="FE6761"/>
      </a:dk2>
      <a:lt2>
        <a:srgbClr val="FEA667"/>
      </a:lt2>
      <a:accent1>
        <a:srgbClr val="FCC552"/>
      </a:accent1>
      <a:accent2>
        <a:srgbClr val="52CFDD"/>
      </a:accent2>
      <a:accent3>
        <a:srgbClr val="82B3E8"/>
      </a:accent3>
      <a:accent4>
        <a:srgbClr val="98D1A1"/>
      </a:accent4>
      <a:accent5>
        <a:srgbClr val="FFFFFF"/>
      </a:accent5>
      <a:accent6>
        <a:srgbClr val="FFFFFF"/>
      </a:accent6>
      <a:hlink>
        <a:srgbClr val="A578D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1143</TotalTime>
  <Words>249</Words>
  <Application>Microsoft Office PowerPoint</Application>
  <PresentationFormat>Custom</PresentationFormat>
  <Paragraphs>84</Paragraphs>
  <Slides>29</Slides>
  <Notes>24</Notes>
  <HiddenSlides>0</HiddenSlides>
  <MMClips>16</MMClips>
  <ScaleCrop>false</ScaleCrop>
  <HeadingPairs>
    <vt:vector size="6" baseType="variant">
      <vt:variant>
        <vt:lpstr>Fonts Used</vt:lpstr>
      </vt:variant>
      <vt:variant>
        <vt:i4>21</vt:i4>
      </vt:variant>
      <vt:variant>
        <vt:lpstr>Theme</vt:lpstr>
      </vt:variant>
      <vt:variant>
        <vt:i4>4</vt:i4>
      </vt:variant>
      <vt:variant>
        <vt:lpstr>Slide Titles</vt:lpstr>
      </vt:variant>
      <vt:variant>
        <vt:i4>29</vt:i4>
      </vt:variant>
    </vt:vector>
  </HeadingPairs>
  <TitlesOfParts>
    <vt:vector size="54" baseType="lpstr">
      <vt:lpstr>Arial</vt:lpstr>
      <vt:lpstr>宋体</vt:lpstr>
      <vt:lpstr>Times New Roman</vt:lpstr>
      <vt:lpstr>Comic Sans MS</vt:lpstr>
      <vt:lpstr>Hind</vt:lpstr>
      <vt:lpstr>等线</vt:lpstr>
      <vt:lpstr>Antic</vt:lpstr>
      <vt:lpstr>MV Boli</vt:lpstr>
      <vt:lpstr>Abadi</vt:lpstr>
      <vt:lpstr>Fira Sans Extra Condensed Medium</vt:lpstr>
      <vt:lpstr>Calibri Light</vt:lpstr>
      <vt:lpstr>Snap ITC</vt:lpstr>
      <vt:lpstr>Neucha</vt:lpstr>
      <vt:lpstr>方正卡通简体</vt:lpstr>
      <vt:lpstr>Calibri</vt:lpstr>
      <vt:lpstr>Barlow</vt:lpstr>
      <vt:lpstr>Adobe Fan Heiti Std B</vt:lpstr>
      <vt:lpstr>Arial Black</vt:lpstr>
      <vt:lpstr>Montserrat</vt:lpstr>
      <vt:lpstr>方正少儿简体</vt:lpstr>
      <vt:lpstr>方正黑体简体</vt:lpstr>
      <vt:lpstr>Office 主题​​</vt:lpstr>
      <vt:lpstr>Lawn and Garden Month by Slidesgo</vt:lpstr>
      <vt:lpstr>1_Over The Rainbow by Slidesgo</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Listen and choose.</vt:lpstr>
      <vt:lpstr>Listen and choose.</vt:lpstr>
      <vt:lpstr>Listen and choose.</vt:lpstr>
      <vt:lpstr>Listen and choose.</vt:lpstr>
      <vt:lpstr>Listen and choose.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dc:title>
  <dc:creator/>
  <cp:lastModifiedBy>21AK22</cp:lastModifiedBy>
  <cp:revision>173</cp:revision>
  <dcterms:created xsi:type="dcterms:W3CDTF">2018-08-27T08:57:00Z</dcterms:created>
  <dcterms:modified xsi:type="dcterms:W3CDTF">2025-05-04T08:04:59Z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