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8" r:id="rId10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816" y="7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29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5/9/2025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HÙNG THẮNG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2884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76: ÔN TẬP CÁC SỐ 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ĐẾN 10 000-100 000 (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784" y="702291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8748A22-F1D3-9841-5367-49B4264E9D83}"/>
              </a:ext>
            </a:extLst>
          </p:cNvPr>
          <p:cNvSpPr txBox="1"/>
          <p:nvPr/>
        </p:nvSpPr>
        <p:spPr>
          <a:xfrm>
            <a:off x="3678728" y="7848600"/>
            <a:ext cx="308799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Vũ Thị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Thoan</a:t>
            </a:r>
            <a:endParaRPr lang="en-US" sz="28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3C</a:t>
            </a:r>
            <a:endParaRPr lang="vi-VN" sz="28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470819" y="1752600"/>
            <a:ext cx="4067226" cy="681454"/>
            <a:chOff x="1470819" y="1943100"/>
            <a:chExt cx="4067226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3419526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Đọc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sau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4290219" y="3256612"/>
            <a:ext cx="735330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9 084, 12 765, 30 258, 61 409, 95 027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66436" y="5050834"/>
            <a:ext cx="936302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A07B1F7A-38F9-5F9B-D78C-E579C01D2D0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083"/>
          <a:stretch/>
        </p:blipFill>
        <p:spPr>
          <a:xfrm>
            <a:off x="11677744" y="2684363"/>
            <a:ext cx="2514600" cy="207088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D98A3D64-38EB-D646-3812-52A07AE8465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580" t="-5185" r="65624" b="-3894"/>
          <a:stretch/>
        </p:blipFill>
        <p:spPr>
          <a:xfrm>
            <a:off x="475445" y="2518773"/>
            <a:ext cx="3835552" cy="2236470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8BC92D68-EAC9-2EBE-A165-5B04B377903D}"/>
              </a:ext>
            </a:extLst>
          </p:cNvPr>
          <p:cNvSpPr txBox="1"/>
          <p:nvPr/>
        </p:nvSpPr>
        <p:spPr>
          <a:xfrm>
            <a:off x="1985275" y="5783093"/>
            <a:ext cx="936302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lăm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1738FB2-C4BE-23B2-7E12-2BA7EA10EC53}"/>
              </a:ext>
            </a:extLst>
          </p:cNvPr>
          <p:cNvSpPr txBox="1"/>
          <p:nvPr/>
        </p:nvSpPr>
        <p:spPr>
          <a:xfrm>
            <a:off x="1470819" y="7717690"/>
            <a:ext cx="11799123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lăm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211E4DE-4968-EF35-E5EA-E3BC1440C62F}"/>
              </a:ext>
            </a:extLst>
          </p:cNvPr>
          <p:cNvSpPr txBox="1"/>
          <p:nvPr/>
        </p:nvSpPr>
        <p:spPr>
          <a:xfrm>
            <a:off x="2002585" y="7063888"/>
            <a:ext cx="936302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mốt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FD311C3-2897-4905-1F80-B600EDA054F2}"/>
              </a:ext>
            </a:extLst>
          </p:cNvPr>
          <p:cNvSpPr txBox="1"/>
          <p:nvPr/>
        </p:nvSpPr>
        <p:spPr>
          <a:xfrm>
            <a:off x="2002585" y="6447172"/>
            <a:ext cx="936302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: Rounded Corners 22" descr="Nối tiếp ">
            <a:extLst>
              <a:ext uri="{FF2B5EF4-FFF2-40B4-BE49-F238E27FC236}">
                <a16:creationId xmlns:a16="http://schemas.microsoft.com/office/drawing/2014/main" id="{C1302D6D-4CB1-9E0C-3140-EEB77DF0CAC4}"/>
              </a:ext>
            </a:extLst>
          </p:cNvPr>
          <p:cNvSpPr/>
          <p:nvPr/>
        </p:nvSpPr>
        <p:spPr>
          <a:xfrm>
            <a:off x="12176919" y="1702097"/>
            <a:ext cx="3048000" cy="8166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/>
              <a:t>Nối</a:t>
            </a:r>
            <a:r>
              <a:rPr lang="en-US" sz="3600" b="1" dirty="0"/>
              <a:t> </a:t>
            </a:r>
            <a:r>
              <a:rPr lang="en-US" sz="3600" b="1" dirty="0" err="1"/>
              <a:t>tiếp</a:t>
            </a:r>
            <a:r>
              <a:rPr lang="en-US" sz="3600" b="1" dirty="0"/>
              <a:t> </a:t>
            </a:r>
            <a:r>
              <a:rPr lang="en-US" sz="3600" b="1" dirty="0" err="1"/>
              <a:t>đọc</a:t>
            </a:r>
            <a:r>
              <a:rPr lang="en-US" sz="3600" b="1" dirty="0"/>
              <a:t> </a:t>
            </a:r>
            <a:r>
              <a:rPr lang="en-US" sz="3600" b="1" dirty="0" err="1"/>
              <a:t>các</a:t>
            </a:r>
            <a:r>
              <a:rPr lang="en-US" sz="3600" b="1" dirty="0"/>
              <a:t> </a:t>
            </a:r>
            <a:r>
              <a:rPr lang="en-US" sz="3600" b="1" dirty="0" err="1"/>
              <a:t>số</a:t>
            </a:r>
            <a:r>
              <a:rPr lang="en-US" sz="36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25" grpId="0" animBg="1"/>
      <p:bldP spid="26" grpId="0" animBg="1"/>
      <p:bldP spid="27" grpId="0" animBg="1"/>
      <p:bldP spid="28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470819" y="1752600"/>
            <a:ext cx="1712415" cy="681454"/>
            <a:chOff x="1470819" y="1943100"/>
            <a:chExt cx="1712415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064715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?</a:t>
              </a:r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7AA48AD8-979E-AEF3-D9BC-61151308644A}"/>
              </a:ext>
            </a:extLst>
          </p:cNvPr>
          <p:cNvSpPr/>
          <p:nvPr/>
        </p:nvSpPr>
        <p:spPr>
          <a:xfrm>
            <a:off x="518320" y="2837848"/>
            <a:ext cx="15544800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9 995, 9 996, 9 997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  ?       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9 999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  ?   ,        ?        ,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10 002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?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498975A-DA4E-15D2-E78B-997181918374}"/>
              </a:ext>
            </a:extLst>
          </p:cNvPr>
          <p:cNvSpPr/>
          <p:nvPr/>
        </p:nvSpPr>
        <p:spPr>
          <a:xfrm>
            <a:off x="518319" y="4329654"/>
            <a:ext cx="15544800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 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35 760, 35 770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? 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35 790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       ?    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35 810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 ?,         ?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82C46D8-4487-E156-EC95-F6A67A9A5842}"/>
              </a:ext>
            </a:extLst>
          </p:cNvPr>
          <p:cNvSpPr/>
          <p:nvPr/>
        </p:nvSpPr>
        <p:spPr>
          <a:xfrm>
            <a:off x="518319" y="5735665"/>
            <a:ext cx="15544800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68 400 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? , 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68 600, 68 700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?, ,     ?        ,  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69 000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 ?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51D3D62-B035-409B-9A8C-160F167A7328}"/>
              </a:ext>
            </a:extLst>
          </p:cNvPr>
          <p:cNvSpPr/>
          <p:nvPr/>
        </p:nvSpPr>
        <p:spPr>
          <a:xfrm>
            <a:off x="5298056" y="2848151"/>
            <a:ext cx="1614075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9 998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C310511-D9AB-8585-2337-15513E148D60}"/>
              </a:ext>
            </a:extLst>
          </p:cNvPr>
          <p:cNvSpPr/>
          <p:nvPr/>
        </p:nvSpPr>
        <p:spPr>
          <a:xfrm>
            <a:off x="10261308" y="2862816"/>
            <a:ext cx="1668622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10 001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EAF2B20-81D3-7DBB-427E-8CCBD8602AC3}"/>
              </a:ext>
            </a:extLst>
          </p:cNvPr>
          <p:cNvSpPr/>
          <p:nvPr/>
        </p:nvSpPr>
        <p:spPr>
          <a:xfrm>
            <a:off x="8405781" y="2837849"/>
            <a:ext cx="1763759" cy="76634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10 000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6DBCF5E-8E02-5465-D7AD-412320B7917A}"/>
              </a:ext>
            </a:extLst>
          </p:cNvPr>
          <p:cNvSpPr/>
          <p:nvPr/>
        </p:nvSpPr>
        <p:spPr>
          <a:xfrm>
            <a:off x="13906721" y="2829615"/>
            <a:ext cx="2156398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10 003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CAADFE0-B272-ECEA-0694-683C0EB49C76}"/>
              </a:ext>
            </a:extLst>
          </p:cNvPr>
          <p:cNvSpPr/>
          <p:nvPr/>
        </p:nvSpPr>
        <p:spPr>
          <a:xfrm>
            <a:off x="13994560" y="4346121"/>
            <a:ext cx="1763759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35 830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576677C-D971-EFF1-48B4-58E41A4BC4D0}"/>
              </a:ext>
            </a:extLst>
          </p:cNvPr>
          <p:cNvSpPr/>
          <p:nvPr/>
        </p:nvSpPr>
        <p:spPr>
          <a:xfrm>
            <a:off x="12039148" y="4357076"/>
            <a:ext cx="1807938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35 820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844E815-B5D8-2BC4-90DF-8361F157BAB5}"/>
              </a:ext>
            </a:extLst>
          </p:cNvPr>
          <p:cNvSpPr/>
          <p:nvPr/>
        </p:nvSpPr>
        <p:spPr>
          <a:xfrm>
            <a:off x="7906019" y="4327264"/>
            <a:ext cx="1763759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35 800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833FA7C-D9F9-A62F-D7AE-9FC88BAA38F4}"/>
              </a:ext>
            </a:extLst>
          </p:cNvPr>
          <p:cNvSpPr/>
          <p:nvPr/>
        </p:nvSpPr>
        <p:spPr>
          <a:xfrm>
            <a:off x="4328319" y="4346122"/>
            <a:ext cx="1807938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35 780 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1406343-6C1B-2BC3-14D4-9E4A4D3C223F}"/>
              </a:ext>
            </a:extLst>
          </p:cNvPr>
          <p:cNvSpPr/>
          <p:nvPr/>
        </p:nvSpPr>
        <p:spPr>
          <a:xfrm>
            <a:off x="14155455" y="5732918"/>
            <a:ext cx="1602864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69 100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60AB396-FBBF-97A5-03AA-969C62E4DCD0}"/>
              </a:ext>
            </a:extLst>
          </p:cNvPr>
          <p:cNvSpPr/>
          <p:nvPr/>
        </p:nvSpPr>
        <p:spPr>
          <a:xfrm>
            <a:off x="10261308" y="5739012"/>
            <a:ext cx="1853133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68 900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66AB820-13A0-F5F1-69BC-C311221E0913}"/>
              </a:ext>
            </a:extLst>
          </p:cNvPr>
          <p:cNvSpPr/>
          <p:nvPr/>
        </p:nvSpPr>
        <p:spPr>
          <a:xfrm>
            <a:off x="8381096" y="5720351"/>
            <a:ext cx="1602864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68 800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8221D19-9E13-BDAF-1F7A-EC6B2EB387F2}"/>
              </a:ext>
            </a:extLst>
          </p:cNvPr>
          <p:cNvSpPr/>
          <p:nvPr/>
        </p:nvSpPr>
        <p:spPr>
          <a:xfrm>
            <a:off x="2921980" y="5756896"/>
            <a:ext cx="1602285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68 500</a:t>
            </a:r>
          </a:p>
        </p:txBody>
      </p:sp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1" grpId="0" animBg="1"/>
      <p:bldP spid="22" grpId="0" animBg="1"/>
      <p:bldP spid="18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DD1E6ABC-181B-8459-41BA-24235A1067FA}"/>
              </a:ext>
            </a:extLst>
          </p:cNvPr>
          <p:cNvSpPr/>
          <p:nvPr/>
        </p:nvSpPr>
        <p:spPr>
          <a:xfrm>
            <a:off x="10523072" y="3420828"/>
            <a:ext cx="5012575" cy="25848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c,74 685          74 685</a:t>
            </a:r>
          </a:p>
          <a:p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90 537             90 735 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9129050-DC7F-C059-4B4D-AE00CF3DC83B}"/>
              </a:ext>
            </a:extLst>
          </p:cNvPr>
          <p:cNvSpPr/>
          <p:nvPr/>
        </p:nvSpPr>
        <p:spPr>
          <a:xfrm>
            <a:off x="4957875" y="3459110"/>
            <a:ext cx="4515695" cy="25848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b,9 999       10 001</a:t>
            </a:r>
          </a:p>
          <a:p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10 100         10 080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470819" y="1752600"/>
            <a:ext cx="4025900" cy="681534"/>
            <a:chOff x="1470819" y="1943100"/>
            <a:chExt cx="1349239" cy="68153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024881" y="1947526"/>
              <a:ext cx="795177" cy="677108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38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&gt;,&lt;,=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C9C79C10-6682-C95D-94D3-1A2778AF7373}"/>
              </a:ext>
            </a:extLst>
          </p:cNvPr>
          <p:cNvSpPr/>
          <p:nvPr/>
        </p:nvSpPr>
        <p:spPr>
          <a:xfrm>
            <a:off x="4701701" y="1752600"/>
            <a:ext cx="795018" cy="6771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9C3B45F-9778-043A-7C60-002445B5508A}"/>
              </a:ext>
            </a:extLst>
          </p:cNvPr>
          <p:cNvSpPr/>
          <p:nvPr/>
        </p:nvSpPr>
        <p:spPr>
          <a:xfrm>
            <a:off x="342710" y="3292873"/>
            <a:ext cx="4257391" cy="25848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,5 760         5 699</a:t>
            </a:r>
          </a:p>
          <a:p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7 849          87 00     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959E30AB-492E-2038-A44D-0F79CC5DEF15}"/>
              </a:ext>
            </a:extLst>
          </p:cNvPr>
          <p:cNvSpPr/>
          <p:nvPr/>
        </p:nvSpPr>
        <p:spPr>
          <a:xfrm>
            <a:off x="12405519" y="5266492"/>
            <a:ext cx="795018" cy="6771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087EEBF5-CF13-F6C9-F9D8-E9FD5470FF32}"/>
              </a:ext>
            </a:extLst>
          </p:cNvPr>
          <p:cNvSpPr/>
          <p:nvPr/>
        </p:nvSpPr>
        <p:spPr>
          <a:xfrm>
            <a:off x="12601101" y="3505200"/>
            <a:ext cx="795018" cy="6771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0182E47A-6C65-D9B4-5762-E1E120494F03}"/>
              </a:ext>
            </a:extLst>
          </p:cNvPr>
          <p:cNvSpPr/>
          <p:nvPr/>
        </p:nvSpPr>
        <p:spPr>
          <a:xfrm>
            <a:off x="6657501" y="5300842"/>
            <a:ext cx="795018" cy="6771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2735C9B-2EDA-74FF-1D92-6C668A495758}"/>
              </a:ext>
            </a:extLst>
          </p:cNvPr>
          <p:cNvSpPr/>
          <p:nvPr/>
        </p:nvSpPr>
        <p:spPr>
          <a:xfrm>
            <a:off x="6647197" y="3459110"/>
            <a:ext cx="795018" cy="6771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A8AF1F88-A4E4-410F-453B-7A5B2F56A0AD}"/>
              </a:ext>
            </a:extLst>
          </p:cNvPr>
          <p:cNvSpPr/>
          <p:nvPr/>
        </p:nvSpPr>
        <p:spPr>
          <a:xfrm>
            <a:off x="1737519" y="5181600"/>
            <a:ext cx="795018" cy="6771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9CD7ADDB-0EEF-F303-5ED4-ADFDDB1A59C0}"/>
              </a:ext>
            </a:extLst>
          </p:cNvPr>
          <p:cNvSpPr/>
          <p:nvPr/>
        </p:nvSpPr>
        <p:spPr>
          <a:xfrm>
            <a:off x="2042319" y="3459110"/>
            <a:ext cx="795018" cy="67710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4458102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6" grpId="0" animBg="1"/>
      <p:bldP spid="17" grpId="0" animBg="1"/>
      <p:bldP spid="18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470819" y="1752600"/>
            <a:ext cx="14135101" cy="1266230"/>
            <a:chOff x="1470819" y="1943100"/>
            <a:chExt cx="14135101" cy="1266230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3487400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con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cá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dưới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đây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, con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cá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nặng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nhất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, con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cá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nhẹ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latin typeface="Times New Roman" pitchFamily="18" charset="0"/>
                  <a:cs typeface="Times New Roman" pitchFamily="18" charset="0"/>
                </a:rPr>
                <a:t>nhất</a:t>
              </a:r>
              <a:r>
                <a:rPr lang="en-US" sz="3800" b="1" dirty="0"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47600CFA-5C01-E6F8-D4FF-E48B152F3D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264" t="13812" r="5488" b="54955"/>
          <a:stretch/>
        </p:blipFill>
        <p:spPr>
          <a:xfrm>
            <a:off x="1951352" y="3075889"/>
            <a:ext cx="12344401" cy="2023202"/>
          </a:xfrm>
          <a:prstGeom prst="rect">
            <a:avLst/>
          </a:prstGeom>
        </p:spPr>
      </p:pic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B5A70C6B-2F76-8957-200B-D03E74CAD65E}"/>
              </a:ext>
            </a:extLst>
          </p:cNvPr>
          <p:cNvSpPr/>
          <p:nvPr/>
        </p:nvSpPr>
        <p:spPr>
          <a:xfrm>
            <a:off x="2368104" y="8275910"/>
            <a:ext cx="5791201" cy="76727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Cá</a:t>
            </a:r>
            <a:r>
              <a:rPr lang="en-US" dirty="0"/>
              <a:t>  </a:t>
            </a:r>
            <a:r>
              <a:rPr lang="en-US" dirty="0" err="1"/>
              <a:t>mặt</a:t>
            </a:r>
            <a:r>
              <a:rPr lang="en-US" dirty="0"/>
              <a:t> </a:t>
            </a:r>
            <a:r>
              <a:rPr lang="en-US" dirty="0" err="1"/>
              <a:t>trăng</a:t>
            </a:r>
            <a:r>
              <a:rPr lang="en-US" dirty="0"/>
              <a:t> </a:t>
            </a:r>
            <a:r>
              <a:rPr lang="en-US" dirty="0" err="1"/>
              <a:t>cân</a:t>
            </a:r>
            <a:r>
              <a:rPr lang="en-US" dirty="0"/>
              <a:t> </a:t>
            </a:r>
            <a:r>
              <a:rPr lang="en-US" dirty="0" err="1"/>
              <a:t>nặng</a:t>
            </a:r>
            <a:r>
              <a:rPr lang="en-US" dirty="0"/>
              <a:t> 1000 kg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8E1197E-E19E-53E4-A311-276B9466AABE}"/>
              </a:ext>
            </a:extLst>
          </p:cNvPr>
          <p:cNvSpPr/>
          <p:nvPr/>
        </p:nvSpPr>
        <p:spPr>
          <a:xfrm>
            <a:off x="8638708" y="5237515"/>
            <a:ext cx="5791201" cy="76727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Cá</a:t>
            </a:r>
            <a:r>
              <a:rPr lang="en-US" dirty="0"/>
              <a:t>  </a:t>
            </a:r>
            <a:r>
              <a:rPr lang="en-US" dirty="0" err="1"/>
              <a:t>mái</a:t>
            </a:r>
            <a:r>
              <a:rPr lang="en-US" dirty="0"/>
              <a:t> </a:t>
            </a:r>
            <a:r>
              <a:rPr lang="en-US" dirty="0" err="1"/>
              <a:t>chèo</a:t>
            </a:r>
            <a:r>
              <a:rPr lang="en-US" dirty="0"/>
              <a:t> </a:t>
            </a:r>
            <a:r>
              <a:rPr lang="en-US" dirty="0" err="1"/>
              <a:t>cân</a:t>
            </a:r>
            <a:r>
              <a:rPr lang="en-US" dirty="0"/>
              <a:t> </a:t>
            </a:r>
            <a:r>
              <a:rPr lang="en-US" dirty="0" err="1"/>
              <a:t>nặng</a:t>
            </a:r>
            <a:r>
              <a:rPr lang="en-US" dirty="0"/>
              <a:t> 250 kg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3C90C68E-2010-C2D4-BF40-67342BAAE0DC}"/>
              </a:ext>
            </a:extLst>
          </p:cNvPr>
          <p:cNvSpPr/>
          <p:nvPr/>
        </p:nvSpPr>
        <p:spPr>
          <a:xfrm>
            <a:off x="1927306" y="5274353"/>
            <a:ext cx="5791201" cy="76727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Cá</a:t>
            </a:r>
            <a:r>
              <a:rPr lang="en-US" dirty="0"/>
              <a:t>  </a:t>
            </a:r>
            <a:r>
              <a:rPr lang="en-US" dirty="0" err="1"/>
              <a:t>voi</a:t>
            </a:r>
            <a:r>
              <a:rPr lang="en-US" dirty="0"/>
              <a:t> </a:t>
            </a:r>
            <a:r>
              <a:rPr lang="en-US" dirty="0" err="1"/>
              <a:t>xanh</a:t>
            </a:r>
            <a:r>
              <a:rPr lang="en-US" dirty="0"/>
              <a:t> </a:t>
            </a:r>
            <a:r>
              <a:rPr lang="en-US" dirty="0" err="1"/>
              <a:t>cân</a:t>
            </a:r>
            <a:r>
              <a:rPr lang="en-US" dirty="0"/>
              <a:t> </a:t>
            </a:r>
            <a:r>
              <a:rPr lang="en-US" dirty="0" err="1"/>
              <a:t>nặng</a:t>
            </a:r>
            <a:r>
              <a:rPr lang="en-US" dirty="0"/>
              <a:t> 90  000 kg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F559BEA2-8134-306B-973D-D897123FA862}"/>
              </a:ext>
            </a:extLst>
          </p:cNvPr>
          <p:cNvSpPr/>
          <p:nvPr/>
        </p:nvSpPr>
        <p:spPr>
          <a:xfrm>
            <a:off x="8755980" y="8308751"/>
            <a:ext cx="5791201" cy="76727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Cá</a:t>
            </a:r>
            <a:r>
              <a:rPr lang="en-US" dirty="0"/>
              <a:t>  </a:t>
            </a:r>
            <a:r>
              <a:rPr lang="en-US" dirty="0" err="1"/>
              <a:t>nhà</a:t>
            </a:r>
            <a:r>
              <a:rPr lang="en-US" dirty="0"/>
              <a:t> tang </a:t>
            </a:r>
            <a:r>
              <a:rPr lang="en-US" dirty="0" err="1"/>
              <a:t>cân</a:t>
            </a:r>
            <a:r>
              <a:rPr lang="en-US" dirty="0"/>
              <a:t> </a:t>
            </a:r>
            <a:r>
              <a:rPr lang="en-US" dirty="0" err="1"/>
              <a:t>nặng</a:t>
            </a:r>
            <a:r>
              <a:rPr lang="en-US" dirty="0"/>
              <a:t> 51 000 kg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1175F1F8-3808-E208-DDD5-E4B7CAC4E33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141" t="54872" r="4538" b="12735"/>
          <a:stretch/>
        </p:blipFill>
        <p:spPr>
          <a:xfrm>
            <a:off x="2118520" y="6143210"/>
            <a:ext cx="12082790" cy="2098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831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2" grpId="0" animBg="1"/>
      <p:bldP spid="23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118520" y="1756946"/>
            <a:ext cx="134874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táng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chèo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8" name="Text Box 14">
            <a:extLst>
              <a:ext uri="{FF2B5EF4-FFF2-40B4-BE49-F238E27FC236}">
                <a16:creationId xmlns:a16="http://schemas.microsoft.com/office/drawing/2014/main" id="{C27B7F3E-DF39-72B7-004F-B0A588BDAB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8520" y="1041400"/>
            <a:ext cx="11811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76: ÔN TẬP CÁC SỐ ĐẾN 10 000-100 000-t1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7600CFA-5C01-E6F8-D4FF-E48B152F3D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264" t="13812" r="5488" b="54955"/>
          <a:stretch/>
        </p:blipFill>
        <p:spPr>
          <a:xfrm>
            <a:off x="1951352" y="3075889"/>
            <a:ext cx="12344401" cy="2023202"/>
          </a:xfrm>
          <a:prstGeom prst="rect">
            <a:avLst/>
          </a:prstGeom>
        </p:spPr>
      </p:pic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8E1197E-E19E-53E4-A311-276B9466AABE}"/>
              </a:ext>
            </a:extLst>
          </p:cNvPr>
          <p:cNvSpPr/>
          <p:nvPr/>
        </p:nvSpPr>
        <p:spPr>
          <a:xfrm>
            <a:off x="8614296" y="5166305"/>
            <a:ext cx="6967212" cy="76727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Cá</a:t>
            </a:r>
            <a:r>
              <a:rPr lang="en-US" dirty="0"/>
              <a:t>  </a:t>
            </a:r>
            <a:r>
              <a:rPr lang="en-US" dirty="0" err="1"/>
              <a:t>mái</a:t>
            </a:r>
            <a:r>
              <a:rPr lang="en-US" dirty="0"/>
              <a:t> </a:t>
            </a:r>
            <a:r>
              <a:rPr lang="en-US" dirty="0" err="1"/>
              <a:t>chèo</a:t>
            </a:r>
            <a:r>
              <a:rPr lang="en-US" dirty="0"/>
              <a:t> </a:t>
            </a:r>
            <a:r>
              <a:rPr lang="en-US" dirty="0" err="1"/>
              <a:t>cân</a:t>
            </a:r>
            <a:r>
              <a:rPr lang="en-US" dirty="0"/>
              <a:t>  </a:t>
            </a:r>
            <a:r>
              <a:rPr lang="en-US" dirty="0" err="1"/>
              <a:t>nhẹ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 </a:t>
            </a:r>
            <a:r>
              <a:rPr lang="en-US" dirty="0" err="1"/>
              <a:t>nặng</a:t>
            </a:r>
            <a:r>
              <a:rPr lang="en-US" dirty="0"/>
              <a:t> 250 kg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F559BEA2-8134-306B-973D-D897123FA862}"/>
              </a:ext>
            </a:extLst>
          </p:cNvPr>
          <p:cNvSpPr/>
          <p:nvPr/>
        </p:nvSpPr>
        <p:spPr>
          <a:xfrm>
            <a:off x="1461958" y="5166305"/>
            <a:ext cx="6967212" cy="76727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Cá</a:t>
            </a:r>
            <a:r>
              <a:rPr lang="en-US" dirty="0"/>
              <a:t>  </a:t>
            </a:r>
            <a:r>
              <a:rPr lang="en-US" dirty="0" err="1"/>
              <a:t>voi</a:t>
            </a:r>
            <a:r>
              <a:rPr lang="en-US" dirty="0"/>
              <a:t> </a:t>
            </a:r>
            <a:r>
              <a:rPr lang="en-US" dirty="0" err="1"/>
              <a:t>xanh</a:t>
            </a:r>
            <a:r>
              <a:rPr lang="en-US" dirty="0"/>
              <a:t> </a:t>
            </a:r>
            <a:r>
              <a:rPr lang="en-US" dirty="0" err="1"/>
              <a:t>cân</a:t>
            </a:r>
            <a:r>
              <a:rPr lang="en-US" dirty="0"/>
              <a:t> </a:t>
            </a:r>
            <a:r>
              <a:rPr lang="en-US" dirty="0" err="1"/>
              <a:t>nặng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 </a:t>
            </a:r>
            <a:r>
              <a:rPr lang="en-US" dirty="0" err="1"/>
              <a:t>nặng</a:t>
            </a:r>
            <a:r>
              <a:rPr lang="en-US" dirty="0"/>
              <a:t> 90 000 kg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1175F1F8-3808-E208-DDD5-E4B7CAC4E33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141" t="54872" r="4538" b="12735"/>
          <a:stretch/>
        </p:blipFill>
        <p:spPr>
          <a:xfrm>
            <a:off x="2118520" y="6143210"/>
            <a:ext cx="12082790" cy="2098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542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470818" y="1752601"/>
            <a:ext cx="571023" cy="919110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72258906-8290-0908-E65F-6510A65092A1}"/>
              </a:ext>
            </a:extLst>
          </p:cNvPr>
          <p:cNvSpPr txBox="1"/>
          <p:nvPr/>
        </p:nvSpPr>
        <p:spPr>
          <a:xfrm>
            <a:off x="1987445" y="2819906"/>
            <a:ext cx="12551674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9870 .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vịt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 Phi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9870 con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vịt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1175197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395</Words>
  <Application>Microsoft Office PowerPoint</Application>
  <PresentationFormat>Custom</PresentationFormat>
  <Paragraphs>74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</cp:lastModifiedBy>
  <cp:revision>118</cp:revision>
  <dcterms:created xsi:type="dcterms:W3CDTF">2022-07-10T01:37:20Z</dcterms:created>
  <dcterms:modified xsi:type="dcterms:W3CDTF">2025-05-08T23:28:39Z</dcterms:modified>
</cp:coreProperties>
</file>