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0" r:id="rId3"/>
  </p:sldMasterIdLst>
  <p:notesMasterIdLst>
    <p:notesMasterId r:id="rId15"/>
  </p:notesMasterIdLst>
  <p:sldIdLst>
    <p:sldId id="315" r:id="rId4"/>
    <p:sldId id="288" r:id="rId5"/>
    <p:sldId id="328" r:id="rId6"/>
    <p:sldId id="289" r:id="rId7"/>
    <p:sldId id="329" r:id="rId8"/>
    <p:sldId id="330" r:id="rId9"/>
    <p:sldId id="258" r:id="rId10"/>
    <p:sldId id="331" r:id="rId11"/>
    <p:sldId id="309" r:id="rId12"/>
    <p:sldId id="332" r:id="rId13"/>
    <p:sldId id="282"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8000"/>
    <a:srgbClr val="CCFF99"/>
    <a:srgbClr val="FFFFFF"/>
    <a:srgbClr val="3333FF"/>
    <a:srgbClr val="D60093"/>
    <a:srgbClr val="0066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91" autoAdjust="0"/>
    <p:restoredTop sz="92293" autoAdjust="0"/>
  </p:normalViewPr>
  <p:slideViewPr>
    <p:cSldViewPr showGuides="1">
      <p:cViewPr varScale="1">
        <p:scale>
          <a:sx n="58" d="100"/>
          <a:sy n="58" d="100"/>
        </p:scale>
        <p:origin x="1416" y="28"/>
      </p:cViewPr>
      <p:guideLst>
        <p:guide orient="horz" pos="2159"/>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a:defRPr sz="120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a:cs typeface="Arial" panose="020B0604020202020204" pitchFamily="34" charset="0"/>
              </a:defRPr>
            </a:lvl1pPr>
          </a:lstStyle>
          <a:p>
            <a:pPr>
              <a:defRPr/>
            </a:pPr>
            <a:fld id="{B95C555F-8B11-48ED-87F3-EECE313A5662}" type="datetimeFigureOut">
              <a:rPr lang="en-US"/>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a:defRPr sz="120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noProof="1" dirty="0"/>
            </a:lvl1pPr>
          </a:lstStyle>
          <a:p>
            <a:fld id="{7D1247EC-C568-47BC-8CA1-2398432E5AC4}"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hemeOverride" Target="../theme/themeOverride4.xml"/><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p:nvPr/>
        </p:nvGrpSpPr>
        <p:grpSpPr bwMode="auto">
          <a:xfrm>
            <a:off x="-3175" y="4953000"/>
            <a:ext cx="9147175" cy="1911350"/>
            <a:chOff x="-3765" y="4832896"/>
            <a:chExt cx="9147765" cy="2032192"/>
          </a:xfrm>
        </p:grpSpPr>
        <p:sp>
          <p:nvSpPr>
            <p:cNvPr id="6" name="Freeform 16"/>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Arial" panose="020B0604020202020204" pitchFamily="34" charset="0"/>
              </a:endParaRPr>
            </a:p>
          </p:txBody>
        </p:sp>
        <p:sp>
          <p:nvSpPr>
            <p:cNvPr id="7" name="Freeform 18"/>
            <p:cNvSpPr>
              <a:spLocks noChangeArrowheads="1"/>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Lst>
              <a:ahLst/>
              <a:cxnLst>
                <a:cxn ang="0">
                  <a:pos x="T0" y="T1"/>
                </a:cxn>
                <a:cxn ang="0">
                  <a:pos x="T2" y="T3"/>
                </a:cxn>
                <a:cxn ang="0">
                  <a:pos x="T4" y="T5"/>
                </a:cxn>
                <a:cxn ang="0">
                  <a:pos x="T6" y="T7"/>
                </a:cxn>
              </a:cxnLst>
              <a:rect l="0" t="0" r="r" b="b"/>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ea typeface="SimSun" panose="02010600030101010101" pitchFamily="2" charset="-122"/>
              </a:endParaRPr>
            </a:p>
          </p:txBody>
        </p:sp>
        <p:sp>
          <p:nvSpPr>
            <p:cNvPr id="8" name="Freeform 19"/>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noProof="1"/>
              <a:t>Click to edit Master title style</a:t>
            </a:r>
            <a:endParaRPr lang="en-US" noProof="1"/>
          </a:p>
        </p:txBody>
      </p:sp>
      <p:sp>
        <p:nvSpPr>
          <p:cNvPr id="17" name="Subtitle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noProof="1"/>
              <a:t>Click to edit Master subtitle style</a:t>
            </a:r>
            <a:endParaRPr lang="en-US" noProof="1"/>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698F1157-A9C8-48D4-91AE-8387A2BEA4EF}"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98CA8480-ED71-45AF-87A4-61D80A318330}"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22B5B87-1AB3-4639-9A98-D39302A0952B}"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endParaRPr lang="en-US" noProof="1"/>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2A2F21-96A9-432A-81DE-89FDCC022ACE}"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idx="1"/>
          </p:nvPr>
        </p:nvSpPr>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A54A75-FF31-4FFA-8897-F8FD03A4A90F}"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endParaRPr lang="en-US" noProof="1"/>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DEFD32-626E-40E7-A20B-2986C9E55BB9}"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647C54C-88A6-4EEA-8748-DBA9FFABBAD1}"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endParaRPr lang="en-US" noProof="1"/>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89369B93-4196-42FA-9963-EFB11A7A7DD5}"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6D6307A-E904-426B-BD50-5D2358A762D3}"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893F339C-BE05-4B0F-B26E-988C5741C3D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endParaRPr lang="en-US" noProof="1"/>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90E2AF9-DA51-4E79-8AFD-7D9F9E1118D5}"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Title 6"/>
          <p:cNvSpPr>
            <a:spLocks noGrp="1"/>
          </p:cNvSpPr>
          <p:nvPr>
            <p:ph type="title"/>
          </p:nvPr>
        </p:nvSpPr>
        <p:spPr/>
        <p:txBody>
          <a:bodyPr rtlCol="0"/>
          <a:lstStyle/>
          <a:p>
            <a:r>
              <a:rPr lang="en-US" noProof="1"/>
              <a:t>Click to edit Master title style</a:t>
            </a:r>
            <a:endParaRPr lang="en-US" noProof="1"/>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AC55C2B5-6DDB-4AF0-8326-32B37B3972AF}"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noProof="1"/>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endParaRPr lang="en-US" noProof="1"/>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87A1A6EA-1940-4E55-BC37-B85EBC1466B8}"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5C5CD5-1002-42BA-9018-992DE810E713}"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3904FD-CA67-4C59-AA0A-8BE4B743DC18}"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noProof="1"/>
              <a:t>Click to edit Master title style</a:t>
            </a:r>
            <a:endParaRPr lang="en-US" noProof="1"/>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noProof="1"/>
              <a:t>Click to edit Master text styles</a:t>
            </a:r>
            <a:endParaRPr lang="en-US" noProof="1"/>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84FAB1EB-BE2B-4AD6-9516-C94B0854CBDA}" type="slidenum">
              <a:rPr lang="en-US"/>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8" name="Title 7"/>
          <p:cNvSpPr>
            <a:spLocks noGrp="1"/>
          </p:cNvSpPr>
          <p:nvPr>
            <p:ph type="title"/>
          </p:nvPr>
        </p:nvSpPr>
        <p:spPr/>
        <p:txBody>
          <a:bodyPr rtlCol="0"/>
          <a:lstStyle/>
          <a:p>
            <a:r>
              <a:rPr lang="en-US" noProof="1"/>
              <a:t>Click to edit Master title style</a:t>
            </a:r>
            <a:endParaRPr lang="en-US" noProof="1"/>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8430F97E-FA66-4016-BCE0-521A3568200B}" type="slidenum">
              <a:rPr lang="en-US"/>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noProof="1"/>
              <a:t>Click to edit Master title style</a:t>
            </a:r>
            <a:endParaRPr lang="en-US" noProof="1"/>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noProof="1"/>
              <a:t>Click to edit Master text styles</a:t>
            </a:r>
            <a:endParaRPr lang="en-US" noProof="1"/>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noProof="1"/>
              <a:t>Click to edit Master text styles</a:t>
            </a:r>
            <a:endParaRPr lang="en-US" noProof="1"/>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F0256A0E-8958-4DA6-B1A9-88F94F066E56}" type="slidenum">
              <a:rPr lang="en-US"/>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noProof="1"/>
              <a:t>Click to edit Master title style</a:t>
            </a:r>
            <a:endParaRPr lang="en-US" noProof="1"/>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78089A25-40FC-47BA-8514-6CD96CC31AAA}" type="slidenum">
              <a:rPr lang="en-US"/>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3C3BDB4A-82B0-471E-9491-A63DA1EC319C}"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noProof="1"/>
              <a:t>Click to edit Master title style</a:t>
            </a:r>
            <a:endParaRPr lang="en-US" noProof="1"/>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noProof="1"/>
              <a:t>Click to edit Master text styles</a:t>
            </a:r>
            <a:endParaRPr lang="en-US" noProof="1"/>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noProof="1"/>
              <a:t>Click to edit Master text styles</a:t>
            </a:r>
            <a:endParaRPr lang="en-US" noProof="1"/>
          </a:p>
          <a:p>
            <a:pPr lvl="1"/>
            <a:r>
              <a:rPr lang="en-US" noProof="1"/>
              <a:t>Second level</a:t>
            </a:r>
            <a:endParaRPr lang="en-US" noProof="1"/>
          </a:p>
          <a:p>
            <a:pPr lvl="2"/>
            <a:r>
              <a:rPr lang="en-US" noProof="1"/>
              <a:t>Third level</a:t>
            </a:r>
            <a:endParaRPr lang="en-US" noProof="1"/>
          </a:p>
          <a:p>
            <a:pPr lvl="3"/>
            <a:r>
              <a:rPr lang="en-US" noProof="1"/>
              <a:t>Fourth level</a:t>
            </a:r>
            <a:endParaRPr lang="en-US" noProof="1"/>
          </a:p>
          <a:p>
            <a:pPr lvl="4"/>
            <a:r>
              <a:rPr lang="en-US" noProof="1"/>
              <a:t>Fifth level</a:t>
            </a:r>
            <a:endParaRPr lang="en-US" noProof="1"/>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D5327B2-6ED3-45EE-9195-4825CB596B1D}" type="slidenum">
              <a:rPr lang="en-US"/>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Freeform 10"/>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Arial" panose="020B0604020202020204" pitchFamily="34" charset="0"/>
            </a:endParaRPr>
          </a:p>
        </p:txBody>
      </p:sp>
      <p:sp>
        <p:nvSpPr>
          <p:cNvPr id="6" name="Freeform 15"/>
          <p:cNvSpPr>
            <a:spLocks noChangeArrowheads="1"/>
          </p:cNvSpPr>
          <p:nvPr/>
        </p:nvSpPr>
        <p:spPr bwMode="auto">
          <a:xfrm>
            <a:off x="485775" y="5938838"/>
            <a:ext cx="3690938" cy="933450"/>
          </a:xfrm>
          <a:custGeom>
            <a:avLst/>
            <a:gdLst>
              <a:gd name="T0" fmla="*/ 0 w 5591"/>
              <a:gd name="T1" fmla="*/ 0 h 588"/>
              <a:gd name="T2" fmla="*/ 5591 w 5591"/>
              <a:gd name="T3" fmla="*/ 585 h 588"/>
              <a:gd name="T4" fmla="*/ 4415 w 5591"/>
              <a:gd name="T5" fmla="*/ 588 h 588"/>
              <a:gd name="T6" fmla="*/ 12 w 5591"/>
              <a:gd name="T7" fmla="*/ 4 h 588"/>
            </a:gdLst>
            <a:ahLst/>
            <a:cxnLst>
              <a:cxn ang="0">
                <a:pos x="T0" y="T1"/>
              </a:cxn>
              <a:cxn ang="0">
                <a:pos x="T2" y="T3"/>
              </a:cxn>
              <a:cxn ang="0">
                <a:pos x="T4" y="T5"/>
              </a:cxn>
              <a:cxn ang="0">
                <a:pos x="T6" y="T7"/>
              </a:cxn>
            </a:cxnLst>
            <a:rect l="0" t="0" r="r" b="b"/>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ea typeface="SimSun" panose="02010600030101010101" pitchFamily="2" charset="-122"/>
            </a:endParaRPr>
          </a:p>
        </p:txBody>
      </p:sp>
      <p:sp>
        <p:nvSpPr>
          <p:cNvPr id="7" name="Right Triangle 6"/>
          <p:cNvSpPr/>
          <p:nvPr/>
        </p:nvSpPr>
        <p:spPr bwMode="auto">
          <a:xfrm>
            <a:off x="-6042" y="5791253"/>
            <a:ext cx="3402313"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8"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en-US" noProof="1"/>
              <a:t>Click to edit Master text styles</a:t>
            </a:r>
            <a:endParaRPr lang="en-US" noProof="1"/>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noProof="1"/>
              <a:t>Click to edit Master title style</a:t>
            </a:r>
            <a:endParaRPr lang="en-US" noProof="1"/>
          </a:p>
        </p:txBody>
      </p:sp>
      <p:sp>
        <p:nvSpPr>
          <p:cNvPr id="11" name="Date Placeholder 4"/>
          <p:cNvSpPr>
            <a:spLocks noGrp="1"/>
          </p:cNvSpPr>
          <p:nvPr>
            <p:ph type="dt" sz="half" idx="10"/>
          </p:nvPr>
        </p:nvSpPr>
        <p:spPr/>
        <p:txBody>
          <a:bodyPr/>
          <a:lstStyle>
            <a:lvl1pPr>
              <a:defRPr>
                <a:solidFill>
                  <a:schemeClr val="tx1"/>
                </a:solidFill>
              </a:defRPr>
            </a:lvl1pPr>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AF4DD02C-45DB-460E-B8E0-8DFC24A57D67}" type="slidenum">
              <a:rPr lang="en-US"/>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 name="Freeform 12"/>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cs typeface="Arial" panose="020B0604020202020204" pitchFamily="34" charset="0"/>
            </a:endParaRPr>
          </a:p>
        </p:txBody>
      </p:sp>
      <p:sp>
        <p:nvSpPr>
          <p:cNvPr id="1027" name="Freeform 11"/>
          <p:cNvSpPr>
            <a:spLocks noChangeArrowheads="1"/>
          </p:cNvSpPr>
          <p:nvPr/>
        </p:nvSpPr>
        <p:spPr bwMode="auto">
          <a:xfrm>
            <a:off x="485775" y="5938838"/>
            <a:ext cx="3690938" cy="933450"/>
          </a:xfrm>
          <a:custGeom>
            <a:avLst/>
            <a:gdLst>
              <a:gd name="T0" fmla="*/ 0 w 5591"/>
              <a:gd name="T1" fmla="*/ 0 h 588"/>
              <a:gd name="T2" fmla="*/ 5591 w 5591"/>
              <a:gd name="T3" fmla="*/ 585 h 588"/>
              <a:gd name="T4" fmla="*/ 4415 w 5591"/>
              <a:gd name="T5" fmla="*/ 588 h 588"/>
              <a:gd name="T6" fmla="*/ 12 w 5591"/>
              <a:gd name="T7" fmla="*/ 4 h 588"/>
            </a:gdLst>
            <a:ahLst/>
            <a:cxnLst>
              <a:cxn ang="0">
                <a:pos x="T0" y="T1"/>
              </a:cxn>
              <a:cxn ang="0">
                <a:pos x="T2" y="T3"/>
              </a:cxn>
              <a:cxn ang="0">
                <a:pos x="T4" y="T5"/>
              </a:cxn>
              <a:cxn ang="0">
                <a:pos x="T6" y="T7"/>
              </a:cxn>
            </a:cxnLst>
            <a:rect l="0" t="0" r="r" b="b"/>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ea typeface="SimSun" panose="02010600030101010101" pitchFamily="2" charset="-122"/>
            </a:endParaRPr>
          </a:p>
        </p:txBody>
      </p:sp>
      <p:sp>
        <p:nvSpPr>
          <p:cNvPr id="14" name="Right Triangle 13"/>
          <p:cNvSpPr/>
          <p:nvPr/>
        </p:nvSpPr>
        <p:spPr bwMode="auto">
          <a:xfrm>
            <a:off x="-6042" y="5791253"/>
            <a:ext cx="3402313" cy="1080868"/>
          </a:xfrm>
          <a:prstGeom prst="rtTriangle">
            <a:avLst/>
          </a:prstGeom>
          <a:blipFill>
            <a:blip r:embed="rId1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8"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noProof="1"/>
              <a:t>Click to edit Master title style</a:t>
            </a:r>
            <a:endParaRPr lang="en-US" noProof="1"/>
          </a:p>
        </p:txBody>
      </p:sp>
      <p:sp>
        <p:nvSpPr>
          <p:cNvPr id="1031" name="Text Placeholder 29"/>
          <p:cNvSpPr>
            <a:spLocks noGrp="1" noChangeArrowheads="1"/>
          </p:cNvSpPr>
          <p:nvPr>
            <p:ph type="body" idx="4294967295"/>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Arial" panose="020B0604020202020204" pitchFamily="34" charset="0"/>
              </a:defRPr>
            </a:lvl1pPr>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Arial" panose="020B0604020202020204" pitchFamily="34" charset="0"/>
              </a:defRPr>
            </a:lvl1pPr>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a:defRPr sz="1000" noProof="1" dirty="0"/>
            </a:lvl1pPr>
          </a:lstStyle>
          <a:p>
            <a:fld id="{0478D327-9DCB-475B-A55D-E0298E8BBABA}"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defRPr>
      </a:lvl2pPr>
      <a:lvl3pPr algn="l" rtl="0" fontAlgn="base">
        <a:spcBef>
          <a:spcPct val="0"/>
        </a:spcBef>
        <a:spcAft>
          <a:spcPct val="0"/>
        </a:spcAft>
        <a:defRPr sz="4100" b="1">
          <a:solidFill>
            <a:schemeClr val="tx2"/>
          </a:solidFill>
          <a:latin typeface="Lucida Sans Unicode" panose="020B0602030504020204" pitchFamily="34" charset="0"/>
        </a:defRPr>
      </a:lvl3pPr>
      <a:lvl4pPr algn="l" rtl="0" fontAlgn="base">
        <a:spcBef>
          <a:spcPct val="0"/>
        </a:spcBef>
        <a:spcAft>
          <a:spcPct val="0"/>
        </a:spcAft>
        <a:defRPr sz="4100" b="1">
          <a:solidFill>
            <a:schemeClr val="tx2"/>
          </a:solidFill>
          <a:latin typeface="Lucida Sans Unicode" panose="020B0602030504020204" pitchFamily="34" charset="0"/>
        </a:defRPr>
      </a:lvl4pPr>
      <a:lvl5pPr algn="l" rtl="0" fontAlgn="base">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p:titleStyle>
    <p:bodyStyle>
      <a:lvl1pPr marL="365125" indent="-255905"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2300"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60425"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CN"/>
              <a:t>Click to edit Master title style</a:t>
            </a:r>
            <a:endParaRPr lang="en-US" altLang="zh-CN"/>
          </a:p>
        </p:txBody>
      </p:sp>
      <p:sp>
        <p:nvSpPr>
          <p:cNvPr id="2051" name="Text Placeholder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noProof="1" smtClean="0">
                <a:solidFill>
                  <a:schemeClr val="tx1">
                    <a:tint val="75000"/>
                  </a:schemeClr>
                </a:solidFill>
              </a:defRPr>
            </a:lvl1pPr>
          </a:lstStyle>
          <a:p>
            <a:fld id="{1D8BD707-D9CF-40AE-B4C6-C98DA3205C09}" type="datetimeFigureOut">
              <a:rPr lang="en-US"/>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noProof="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noProof="1" smtClean="0">
                <a:solidFill>
                  <a:schemeClr val="tx1">
                    <a:tint val="75000"/>
                  </a:schemeClr>
                </a:solidFill>
              </a:defRPr>
            </a:lvl1pPr>
          </a:lstStyle>
          <a:p>
            <a:fld id="{F3003137-DD0D-4ED6-AA52-C37FBB2854FB}" type="slidenum">
              <a:rPr lang="en-US"/>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GIF"/><Relationship Id="rId1" Type="http://schemas.openxmlformats.org/officeDocument/2006/relationships/image" Target="../media/image14.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6.jpe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60421" name="Text Box 5"/>
          <p:cNvSpPr txBox="1"/>
          <p:nvPr/>
        </p:nvSpPr>
        <p:spPr>
          <a:xfrm>
            <a:off x="1447882" y="668281"/>
            <a:ext cx="6524625" cy="769441"/>
          </a:xfrm>
          <a:prstGeom prst="rect">
            <a:avLst/>
          </a:prstGeom>
          <a:noFill/>
          <a:ln w="9525">
            <a:noFill/>
          </a:ln>
        </p:spPr>
        <p:txBody>
          <a:bodyPr>
            <a:spAutoFit/>
          </a:bodyPr>
          <a:lstStyle/>
          <a:p>
            <a:pPr algn="ctr"/>
            <a:r>
              <a:rPr lang="en-US" sz="4400" b="1" kern="10" noProof="1">
                <a:ln w="9525">
                  <a:solidFill>
                    <a:srgbClr val="A62684"/>
                  </a:solidFill>
                  <a:rou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sym typeface="+mn-ea"/>
              </a:rPr>
              <a:t>Môn: Đạo đức</a:t>
            </a:r>
            <a:endParaRPr sz="4400" b="1" noProof="1">
              <a:solidFill>
                <a:srgbClr val="0000FF"/>
              </a:solidFill>
              <a:latin typeface="Times New Roman" panose="02020603050405020304" pitchFamily="18" charset="0"/>
              <a:ea typeface="Times New Roman" panose="02020603050405020304" pitchFamily="18" charset="0"/>
            </a:endParaRPr>
          </a:p>
        </p:txBody>
      </p:sp>
      <p:sp>
        <p:nvSpPr>
          <p:cNvPr id="2" name="Text Box 1"/>
          <p:cNvSpPr txBox="1">
            <a:spLocks noChangeArrowheads="1"/>
          </p:cNvSpPr>
          <p:nvPr/>
        </p:nvSpPr>
        <p:spPr bwMode="auto">
          <a:xfrm>
            <a:off x="990694" y="1739884"/>
            <a:ext cx="79245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4800" dirty="0" err="1">
                <a:latin typeface="Times New Roman" panose="02020603050405020304" pitchFamily="18" charset="0"/>
                <a:ea typeface="SimSun" panose="02010600030101010101" pitchFamily="2" charset="-122"/>
              </a:rPr>
              <a:t>Bài</a:t>
            </a:r>
            <a:r>
              <a:rPr lang="en-US" altLang="zh-CN" sz="4800" dirty="0">
                <a:latin typeface="Times New Roman" panose="02020603050405020304" pitchFamily="18" charset="0"/>
                <a:ea typeface="SimSun" panose="02010600030101010101" pitchFamily="2" charset="-122"/>
              </a:rPr>
              <a:t> 29: </a:t>
            </a:r>
            <a:r>
              <a:rPr lang="en-US" altLang="zh-CN" sz="4800" dirty="0" err="1">
                <a:latin typeface="Times New Roman" panose="02020603050405020304" pitchFamily="18" charset="0"/>
                <a:ea typeface="SimSun" panose="02010600030101010101" pitchFamily="2" charset="-122"/>
              </a:rPr>
              <a:t>Phòng</a:t>
            </a:r>
            <a:r>
              <a:rPr lang="en-US" altLang="zh-CN" sz="4800" dirty="0">
                <a:latin typeface="Times New Roman" panose="02020603050405020304" pitchFamily="18" charset="0"/>
                <a:ea typeface="SimSun" panose="02010600030101010101" pitchFamily="2" charset="-122"/>
              </a:rPr>
              <a:t>, </a:t>
            </a:r>
            <a:r>
              <a:rPr lang="en-US" altLang="zh-CN" sz="4800" dirty="0" err="1">
                <a:latin typeface="Times New Roman" panose="02020603050405020304" pitchFamily="18" charset="0"/>
                <a:ea typeface="SimSun" panose="02010600030101010101" pitchFamily="2" charset="-122"/>
              </a:rPr>
              <a:t>chống</a:t>
            </a:r>
            <a:r>
              <a:rPr lang="en-US" altLang="zh-CN" sz="4800" dirty="0">
                <a:latin typeface="Times New Roman" panose="02020603050405020304" pitchFamily="18" charset="0"/>
                <a:ea typeface="SimSun" panose="02010600030101010101" pitchFamily="2" charset="-122"/>
              </a:rPr>
              <a:t> </a:t>
            </a:r>
            <a:r>
              <a:rPr lang="en-US" altLang="zh-CN" sz="4800" dirty="0" err="1">
                <a:latin typeface="Times New Roman" panose="02020603050405020304" pitchFamily="18" charset="0"/>
                <a:ea typeface="SimSun" panose="02010600030101010101" pitchFamily="2" charset="-122"/>
              </a:rPr>
              <a:t>ngộ</a:t>
            </a:r>
            <a:r>
              <a:rPr lang="en-US" altLang="zh-CN" sz="4800" dirty="0">
                <a:latin typeface="Times New Roman" panose="02020603050405020304" pitchFamily="18" charset="0"/>
                <a:ea typeface="SimSun" panose="02010600030101010101" pitchFamily="2" charset="-122"/>
              </a:rPr>
              <a:t> </a:t>
            </a:r>
            <a:r>
              <a:rPr lang="en-US" altLang="zh-CN" sz="4800" dirty="0" err="1">
                <a:latin typeface="Times New Roman" panose="02020603050405020304" pitchFamily="18" charset="0"/>
                <a:ea typeface="SimSun" panose="02010600030101010101" pitchFamily="2" charset="-122"/>
              </a:rPr>
              <a:t>độc</a:t>
            </a:r>
            <a:r>
              <a:rPr lang="en-US" altLang="zh-CN" sz="4800" dirty="0">
                <a:latin typeface="Times New Roman" panose="02020603050405020304" pitchFamily="18" charset="0"/>
                <a:ea typeface="SimSun" panose="02010600030101010101" pitchFamily="2" charset="-122"/>
              </a:rPr>
              <a:t> </a:t>
            </a:r>
            <a:r>
              <a:rPr lang="en-US" altLang="zh-CN" sz="4800" dirty="0" err="1">
                <a:latin typeface="Times New Roman" panose="02020603050405020304" pitchFamily="18" charset="0"/>
                <a:ea typeface="SimSun" panose="02010600030101010101" pitchFamily="2" charset="-122"/>
              </a:rPr>
              <a:t>thực</a:t>
            </a:r>
            <a:r>
              <a:rPr lang="en-US" altLang="zh-CN" sz="4800" dirty="0">
                <a:latin typeface="Times New Roman" panose="02020603050405020304" pitchFamily="18" charset="0"/>
                <a:ea typeface="SimSun" panose="02010600030101010101" pitchFamily="2" charset="-122"/>
              </a:rPr>
              <a:t> </a:t>
            </a:r>
            <a:r>
              <a:rPr lang="en-US" altLang="zh-CN" sz="4800" dirty="0" err="1">
                <a:latin typeface="Times New Roman" panose="02020603050405020304" pitchFamily="18" charset="0"/>
                <a:ea typeface="SimSun" panose="02010600030101010101" pitchFamily="2" charset="-122"/>
              </a:rPr>
              <a:t>phẩm</a:t>
            </a:r>
            <a:endParaRPr lang="en-US" altLang="zh-CN" sz="4800" dirty="0">
              <a:latin typeface="Times New Roman" panose="02020603050405020304" pitchFamily="18" charset="0"/>
              <a:ea typeface="SimSun"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0421"/>
                                        </p:tgtEl>
                                        <p:attrNameLst>
                                          <p:attrName>style.visibility</p:attrName>
                                        </p:attrNameLst>
                                      </p:cBhvr>
                                      <p:to>
                                        <p:strVal val="visible"/>
                                      </p:to>
                                    </p:set>
                                    <p:anim calcmode="discrete" valueType="clr">
                                      <p:cBhvr override="childStyle">
                                        <p:cTn id="7" dur="80"/>
                                        <p:tgtEl>
                                          <p:spTgt spid="604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0421"/>
                                        </p:tgtEl>
                                        <p:attrNameLst>
                                          <p:attrName>fillcolor</p:attrName>
                                        </p:attrNameLst>
                                      </p:cBhvr>
                                      <p:tavLst>
                                        <p:tav tm="0">
                                          <p:val>
                                            <p:clrVal>
                                              <a:schemeClr val="accent2"/>
                                            </p:clrVal>
                                          </p:val>
                                        </p:tav>
                                        <p:tav tm="50000">
                                          <p:val>
                                            <p:clrVal>
                                              <a:schemeClr val="hlink"/>
                                            </p:clrVal>
                                          </p:val>
                                        </p:tav>
                                      </p:tavLst>
                                    </p:anim>
                                    <p:set>
                                      <p:cBhvr>
                                        <p:cTn id="9" dur="80"/>
                                        <p:tgtEl>
                                          <p:spTgt spid="6042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ox(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2057400" y="381000"/>
            <a:ext cx="309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zh-CN" sz="3200">
              <a:solidFill>
                <a:srgbClr val="0070C0"/>
              </a:solidFill>
              <a:latin typeface="Times New Roman" panose="02020603050405020304" pitchFamily="18" charset="0"/>
            </a:endParaRPr>
          </a:p>
        </p:txBody>
      </p:sp>
      <p:pic>
        <p:nvPicPr>
          <p:cNvPr id="14337" name="Picture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6325" y="2133600"/>
            <a:ext cx="760571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337"/>
                                        </p:tgtEl>
                                      </p:cBhvr>
                                    </p:animEffect>
                                    <p:animScale>
                                      <p:cBhvr>
                                        <p:cTn id="7" dur="250" autoRev="1" fill="hold"/>
                                        <p:tgtEl>
                                          <p:spTgt spid="143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WordArt 8"/>
          <p:cNvSpPr>
            <a:spLocks noChangeArrowheads="1" noChangeShapeType="1" noTextEdit="1"/>
          </p:cNvSpPr>
          <p:nvPr/>
        </p:nvSpPr>
        <p:spPr bwMode="auto">
          <a:xfrm>
            <a:off x="2133600" y="838200"/>
            <a:ext cx="4953000" cy="1066800"/>
          </a:xfrm>
          <a:prstGeom prst="rect">
            <a:avLst/>
          </a:prstGeom>
        </p:spPr>
        <p:txBody>
          <a:bodyPr wrap="none" fromWordArt="1">
            <a:prstTxWarp prst="textWave1">
              <a:avLst>
                <a:gd name="adj1" fmla="val 13005"/>
                <a:gd name="adj2" fmla="val 0"/>
              </a:avLst>
            </a:prstTxWarp>
          </a:bodyPr>
          <a:lstStyle/>
          <a:p>
            <a:pPr algn="ctr"/>
            <a:r>
              <a:rPr lang="en-US" sz="3600" b="1"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Củng</a:t>
            </a:r>
            <a:r>
              <a:rPr lang="en-US" sz="3600" b="1"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 </a:t>
            </a:r>
            <a:r>
              <a:rPr lang="en-US" sz="3600" b="1"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cố</a:t>
            </a:r>
            <a:r>
              <a:rPr lang="en-US" sz="3600" b="1"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 - </a:t>
            </a:r>
            <a:r>
              <a:rPr lang="en-US" sz="3600" b="1"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dặn</a:t>
            </a:r>
            <a:r>
              <a:rPr lang="en-US" sz="3600" b="1"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 </a:t>
            </a:r>
            <a:r>
              <a:rPr lang="en-US" sz="3600" b="1" kern="10" dirty="0" err="1">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dò</a:t>
            </a:r>
            <a:r>
              <a:rPr lang="en-US" sz="3600" b="1"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rPr>
              <a:t>:</a:t>
            </a:r>
            <a:endParaRPr lang="en-US" sz="3600" b="1" kern="10" dirty="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grpSp>
        <p:nvGrpSpPr>
          <p:cNvPr id="22530" name="Group 127"/>
          <p:cNvGrpSpPr/>
          <p:nvPr/>
        </p:nvGrpSpPr>
        <p:grpSpPr bwMode="auto">
          <a:xfrm>
            <a:off x="6172200" y="4114800"/>
            <a:ext cx="2286000" cy="1447800"/>
            <a:chOff x="2256" y="672"/>
            <a:chExt cx="525" cy="480"/>
          </a:xfrm>
        </p:grpSpPr>
        <p:sp>
          <p:nvSpPr>
            <p:cNvPr id="22531" name="Freeform 128"/>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ea typeface="SimSun" panose="02010600030101010101" pitchFamily="2" charset="-122"/>
              </a:endParaRPr>
            </a:p>
          </p:txBody>
        </p:sp>
        <p:sp>
          <p:nvSpPr>
            <p:cNvPr id="22532" name="Freeform 129"/>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ea typeface="SimSun" panose="02010600030101010101" pitchFamily="2" charset="-122"/>
              </a:endParaRPr>
            </a:p>
          </p:txBody>
        </p:sp>
        <p:sp>
          <p:nvSpPr>
            <p:cNvPr id="22533" name="Freeform 130"/>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ea typeface="SimSun" panose="02010600030101010101" pitchFamily="2" charset="-122"/>
              </a:endParaRPr>
            </a:p>
          </p:txBody>
        </p:sp>
        <p:sp>
          <p:nvSpPr>
            <p:cNvPr id="22534" name="Freeform 131"/>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ea typeface="SimSun" panose="02010600030101010101" pitchFamily="2" charset="-122"/>
              </a:endParaRPr>
            </a:p>
          </p:txBody>
        </p:sp>
      </p:grpSp>
      <p:grpSp>
        <p:nvGrpSpPr>
          <p:cNvPr id="22535" name="Group 127"/>
          <p:cNvGrpSpPr/>
          <p:nvPr/>
        </p:nvGrpSpPr>
        <p:grpSpPr bwMode="auto">
          <a:xfrm>
            <a:off x="533400" y="4267200"/>
            <a:ext cx="2286000" cy="1447800"/>
            <a:chOff x="2256" y="672"/>
            <a:chExt cx="525" cy="480"/>
          </a:xfrm>
        </p:grpSpPr>
        <p:sp>
          <p:nvSpPr>
            <p:cNvPr id="22536" name="Freeform 128"/>
            <p:cNvSpPr>
              <a:spLocks noChangeArrowheads="1"/>
            </p:cNvSpPr>
            <p:nvPr/>
          </p:nvSpPr>
          <p:spPr bwMode="auto">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ea typeface="SimSun" panose="02010600030101010101" pitchFamily="2" charset="-122"/>
              </a:endParaRPr>
            </a:p>
          </p:txBody>
        </p:sp>
        <p:sp>
          <p:nvSpPr>
            <p:cNvPr id="22537" name="Freeform 129"/>
            <p:cNvSpPr>
              <a:spLocks noChangeArrowheads="1"/>
            </p:cNvSpPr>
            <p:nvPr/>
          </p:nvSpPr>
          <p:spPr bwMode="auto">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ea typeface="SimSun" panose="02010600030101010101" pitchFamily="2" charset="-122"/>
              </a:endParaRPr>
            </a:p>
          </p:txBody>
        </p:sp>
        <p:sp>
          <p:nvSpPr>
            <p:cNvPr id="22538" name="Freeform 130"/>
            <p:cNvSpPr>
              <a:spLocks noChangeArrowheads="1"/>
            </p:cNvSpPr>
            <p:nvPr/>
          </p:nvSpPr>
          <p:spPr bwMode="auto">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ea typeface="SimSun" panose="02010600030101010101" pitchFamily="2" charset="-122"/>
              </a:endParaRPr>
            </a:p>
          </p:txBody>
        </p:sp>
        <p:sp>
          <p:nvSpPr>
            <p:cNvPr id="22539" name="Freeform 131"/>
            <p:cNvSpPr>
              <a:spLocks noChangeArrowheads="1"/>
            </p:cNvSpPr>
            <p:nvPr/>
          </p:nvSpPr>
          <p:spPr bwMode="auto">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lstStyle/>
            <a:p>
              <a:endParaRPr lang="en-US" altLang="zh-CN">
                <a:ea typeface="SimSun" panose="02010600030101010101" pitchFamily="2" charset="-122"/>
              </a:endParaRPr>
            </a:p>
          </p:txBody>
        </p:sp>
      </p:grpSp>
      <p:pic>
        <p:nvPicPr>
          <p:cNvPr id="22540" name="Picture 19" descr="F:\NguyenNgocQuynhTrang\HinhAnh\blumen-pflanzen042.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71800" y="3827463"/>
            <a:ext cx="28194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22" descr="1170269phoexz8m4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23" descr="1170269phoexz8m4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0"/>
            <a:ext cx="60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24" descr="1170269phoexz8m4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67200" y="1828800"/>
            <a:ext cx="609600"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25" descr="1170269phoexz8m4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572000" y="-4038600"/>
            <a:ext cx="457200"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a:spLocks noChangeArrowheads="1"/>
          </p:cNvSpPr>
          <p:nvPr/>
        </p:nvSpPr>
        <p:spPr bwMode="auto">
          <a:xfrm>
            <a:off x="685800" y="2368550"/>
            <a:ext cx="7848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altLang="en-US" sz="3600">
                <a:solidFill>
                  <a:srgbClr val="D60093"/>
                </a:solidFill>
                <a:latin typeface="Times New Roman" panose="02020603050405020304" pitchFamily="18" charset="0"/>
              </a:rPr>
              <a:t>     Về nh</a:t>
            </a:r>
            <a:r>
              <a:rPr lang="en-US" altLang="en-US" sz="3600">
                <a:solidFill>
                  <a:srgbClr val="D60093"/>
                </a:solidFill>
                <a:latin typeface="Times New Roman" panose="02020603050405020304" pitchFamily="18" charset="0"/>
                <a:cs typeface="Times New Roman" panose="02020603050405020304" pitchFamily="18" charset="0"/>
              </a:rPr>
              <a:t>à</a:t>
            </a:r>
            <a:r>
              <a:rPr lang="en-US" altLang="en-US" sz="3600">
                <a:solidFill>
                  <a:srgbClr val="D60093"/>
                </a:solidFill>
                <a:latin typeface="Times New Roman" panose="02020603050405020304" pitchFamily="18" charset="0"/>
              </a:rPr>
              <a:t> thực hiện tốt b</a:t>
            </a:r>
            <a:r>
              <a:rPr lang="en-US" altLang="en-US" sz="3600">
                <a:solidFill>
                  <a:srgbClr val="D60093"/>
                </a:solidFill>
                <a:latin typeface="Times New Roman" panose="02020603050405020304" pitchFamily="18" charset="0"/>
                <a:cs typeface="Times New Roman" panose="02020603050405020304" pitchFamily="18" charset="0"/>
              </a:rPr>
              <a:t>à</a:t>
            </a:r>
            <a:r>
              <a:rPr lang="en-US" altLang="en-US" sz="3600">
                <a:solidFill>
                  <a:srgbClr val="D60093"/>
                </a:solidFill>
                <a:latin typeface="Times New Roman" panose="02020603050405020304" pitchFamily="18" charset="0"/>
              </a:rPr>
              <a:t>i học. Xem trước b</a:t>
            </a:r>
            <a:r>
              <a:rPr lang="en-US" altLang="en-US" sz="3600">
                <a:solidFill>
                  <a:srgbClr val="D60093"/>
                </a:solidFill>
                <a:latin typeface="Times New Roman" panose="02020603050405020304" pitchFamily="18" charset="0"/>
                <a:cs typeface="Times New Roman" panose="02020603050405020304" pitchFamily="18" charset="0"/>
              </a:rPr>
              <a:t>à</a:t>
            </a:r>
            <a:r>
              <a:rPr lang="en-US" altLang="en-US" sz="3600">
                <a:solidFill>
                  <a:srgbClr val="D60093"/>
                </a:solidFill>
                <a:latin typeface="Times New Roman" panose="02020603050405020304" pitchFamily="18" charset="0"/>
              </a:rPr>
              <a:t>i 30</a:t>
            </a:r>
            <a:endParaRPr lang="en-US" altLang="en-US" sz="3600">
              <a:solidFill>
                <a:srgbClr val="D6009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AutoShape 4"/>
          <p:cNvSpPr>
            <a:spLocks noChangeArrowheads="1"/>
          </p:cNvSpPr>
          <p:nvPr/>
        </p:nvSpPr>
        <p:spPr bwMode="auto">
          <a:xfrm>
            <a:off x="723900" y="152400"/>
            <a:ext cx="3238500" cy="1905000"/>
          </a:xfrm>
          <a:prstGeom prst="cloudCallout">
            <a:avLst>
              <a:gd name="adj1" fmla="val 78134"/>
              <a:gd name="adj2" fmla="val 7361"/>
            </a:avLst>
          </a:prstGeom>
          <a:gradFill rotWithShape="1">
            <a:gsLst>
              <a:gs pos="0">
                <a:srgbClr val="CCFF33"/>
              </a:gs>
              <a:gs pos="100000">
                <a:srgbClr val="CCFFCC"/>
              </a:gs>
            </a:gsLst>
            <a:lin ang="18900000" scaled="1"/>
          </a:gradFill>
          <a:ln w="9525">
            <a:solidFill>
              <a:schemeClr val="tx1"/>
            </a:solidFill>
            <a:round/>
          </a:ln>
        </p:spPr>
        <p:txBody>
          <a:bodyPr/>
          <a:lstStyle/>
          <a:p>
            <a:pPr algn="ctr"/>
            <a:endParaRPr lang="en-US" altLang="en-US" sz="2800" b="1">
              <a:solidFill>
                <a:srgbClr val="FF0000"/>
              </a:solidFill>
              <a:latin typeface="Times New Roman" panose="02020603050405020304" pitchFamily="18" charset="0"/>
            </a:endParaRPr>
          </a:p>
          <a:p>
            <a:pPr algn="ctr"/>
            <a:r>
              <a:rPr lang="en-US" altLang="en-US" sz="2800" b="1">
                <a:solidFill>
                  <a:srgbClr val="FF0000"/>
                </a:solidFill>
                <a:latin typeface="Times New Roman" panose="02020603050405020304" pitchFamily="18" charset="0"/>
              </a:rPr>
              <a:t>Khởi động</a:t>
            </a:r>
            <a:endParaRPr lang="en-US" altLang="en-US" sz="3600" b="1" i="1">
              <a:solidFill>
                <a:srgbClr val="FF0000"/>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1143000" y="2514600"/>
            <a:ext cx="7467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p>
            <a:pPr algn="ctr"/>
            <a:r>
              <a:rPr lang="en-US" altLang="en-US" sz="3600" b="1">
                <a:solidFill>
                  <a:srgbClr val="3333CC"/>
                </a:solidFill>
                <a:latin typeface="Times New Roman" panose="02020603050405020304" pitchFamily="18" charset="0"/>
              </a:rPr>
              <a:t>Em cùng các bạn lắng nghe cô giáo đọc bài: “Vè ngộ độc thực phẩm”.</a:t>
            </a:r>
            <a:endParaRPr lang="en-US" altLang="en-US" sz="3600" b="1">
              <a:solidFill>
                <a:srgbClr val="3333CC"/>
              </a:solidFill>
              <a:latin typeface="Times New Roman" panose="02020603050405020304" pitchFamily="18" charset="0"/>
            </a:endParaRPr>
          </a:p>
        </p:txBody>
      </p:sp>
    </p:spTree>
  </p:cSld>
  <p:clrMapOvr>
    <a:masterClrMapping/>
  </p:clrMapOvr>
  <p:transition>
    <p:sndAc>
      <p:stSnd>
        <p:snd r:embed="rId1"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DEADA"/>
        </a:solidFill>
        <a:effectLst/>
      </p:bgPr>
    </p:bg>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2057400" y="381000"/>
            <a:ext cx="309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zh-CN" sz="3200">
              <a:solidFill>
                <a:srgbClr val="0070C0"/>
              </a:solidFill>
              <a:latin typeface="Times New Roman" panose="02020603050405020304" pitchFamily="18" charset="0"/>
            </a:endParaRPr>
          </a:p>
        </p:txBody>
      </p:sp>
      <p:sp>
        <p:nvSpPr>
          <p:cNvPr id="14339" name="Rectangle 1"/>
          <p:cNvSpPr>
            <a:spLocks noChangeArrowheads="1"/>
          </p:cNvSpPr>
          <p:nvPr/>
        </p:nvSpPr>
        <p:spPr bwMode="auto">
          <a:xfrm>
            <a:off x="2205038" y="3709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br>
              <a:rPr lang="en-US" altLang="zh-CN"/>
            </a:br>
            <a:endParaRPr lang="en-US" altLang="zh-CN"/>
          </a:p>
        </p:txBody>
      </p:sp>
      <p:sp>
        <p:nvSpPr>
          <p:cNvPr id="6" name="TextBox 5"/>
          <p:cNvSpPr txBox="1">
            <a:spLocks noChangeArrowheads="1"/>
          </p:cNvSpPr>
          <p:nvPr/>
        </p:nvSpPr>
        <p:spPr bwMode="auto">
          <a:xfrm>
            <a:off x="577850" y="801688"/>
            <a:ext cx="8213725"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latin typeface="Times New Roman" panose="02020603050405020304" pitchFamily="18" charset="0"/>
              </a:rPr>
              <a:t>GV đặt câu hỏi: Qua bài vè trên em biết cách phòng,</a:t>
            </a:r>
            <a:endParaRPr lang="en-US" altLang="zh-CN" sz="2800">
              <a:latin typeface="Times New Roman" panose="02020603050405020304" pitchFamily="18" charset="0"/>
            </a:endParaRPr>
          </a:p>
          <a:p>
            <a:r>
              <a:rPr lang="en-US" altLang="zh-CN" sz="2800">
                <a:latin typeface="Times New Roman" panose="02020603050405020304" pitchFamily="18" charset="0"/>
              </a:rPr>
              <a:t> tránh ngộ độc thực phẩm nào?</a:t>
            </a:r>
            <a:endParaRPr lang="en-US" altLang="zh-CN" sz="2800">
              <a:latin typeface="Times New Roman" panose="02020603050405020304" pitchFamily="18" charset="0"/>
              <a:cs typeface="Times New Roman" panose="02020603050405020304" pitchFamily="18" charset="0"/>
            </a:endParaRPr>
          </a:p>
          <a:p>
            <a:endParaRPr lang="en-US" altLang="zh-CN" sz="2800"/>
          </a:p>
        </p:txBody>
      </p:sp>
      <p:sp>
        <p:nvSpPr>
          <p:cNvPr id="2" name="Cloud Callout 1"/>
          <p:cNvSpPr/>
          <p:nvPr/>
        </p:nvSpPr>
        <p:spPr>
          <a:xfrm>
            <a:off x="814388" y="2185988"/>
            <a:ext cx="7620000" cy="437832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altLang="zh-CN" sz="2800">
                <a:solidFill>
                  <a:srgbClr val="FFFFFF"/>
                </a:solidFill>
                <a:latin typeface="Times New Roman" panose="02020603050405020304" pitchFamily="18" charset="0"/>
              </a:rPr>
              <a:t>Có rất nhiều cách để phòng, tránh ngộ độc: không ăn thức ăn không rõ nguồn gốc, tránh xa các loại hoá chất, không thử các thức ăn lạ, không uống thuốc quá liều,... em cần học cách phòng, tránh ngộ độc.</a:t>
            </a:r>
            <a:endParaRPr lang="en-US" altLang="zh-CN" sz="2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bldLvl="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73" name="Picture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7488" y="0"/>
            <a:ext cx="49260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C:\Users\ASUS\Desktop\ĐẠO ĐỨC\67.jpg"/>
          <p:cNvPicPr>
            <a:picLocks noChangeAspect="1" noChangeArrowheads="1"/>
          </p:cNvPicPr>
          <p:nvPr/>
        </p:nvPicPr>
        <p:blipFill>
          <a:blip r:embed="rId2">
            <a:extLst>
              <a:ext uri="{28A0092B-C50C-407E-A947-70E740481C1C}">
                <a14:useLocalDpi xmlns:a14="http://schemas.microsoft.com/office/drawing/2010/main" val="0"/>
              </a:ext>
            </a:extLst>
          </a:blip>
          <a:srcRect l="323" t="27432" r="10675" b="15678"/>
          <a:stretch>
            <a:fillRect/>
          </a:stretch>
        </p:blipFill>
        <p:spPr bwMode="auto">
          <a:xfrm>
            <a:off x="217488" y="-34543"/>
            <a:ext cx="8382000"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
          <p:cNvSpPr txBox="1">
            <a:spLocks noChangeArrowheads="1"/>
          </p:cNvSpPr>
          <p:nvPr/>
        </p:nvSpPr>
        <p:spPr bwMode="auto">
          <a:xfrm>
            <a:off x="3816350" y="3663950"/>
            <a:ext cx="11826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a:solidFill>
                  <a:srgbClr val="FF0000"/>
                </a:solidFill>
                <a:ea typeface="SimSun" panose="02010600030101010101" pitchFamily="2" charset="-122"/>
                <a:sym typeface="Wingdings" panose="05000000000000000000" pitchFamily="2" charset="2"/>
              </a:rPr>
              <a:t></a:t>
            </a:r>
            <a:endParaRPr lang="en-US" altLang="zh-CN" sz="4400">
              <a:solidFill>
                <a:srgbClr val="FF0000"/>
              </a:solidFill>
              <a:ea typeface="SimSun" panose="02010600030101010101" pitchFamily="2" charset="-122"/>
              <a:sym typeface="Wingdings" panose="05000000000000000000" pitchFamily="2" charset="2"/>
            </a:endParaRPr>
          </a:p>
        </p:txBody>
      </p:sp>
      <p:sp>
        <p:nvSpPr>
          <p:cNvPr id="3" name="Text Box 2"/>
          <p:cNvSpPr txBox="1">
            <a:spLocks noChangeArrowheads="1"/>
          </p:cNvSpPr>
          <p:nvPr/>
        </p:nvSpPr>
        <p:spPr bwMode="auto">
          <a:xfrm>
            <a:off x="7137400" y="2897188"/>
            <a:ext cx="11826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4400">
                <a:solidFill>
                  <a:srgbClr val="FF0000"/>
                </a:solidFill>
                <a:ea typeface="SimSun" panose="02010600030101010101" pitchFamily="2" charset="-122"/>
                <a:sym typeface="Wingdings" panose="05000000000000000000" pitchFamily="2" charset="2"/>
              </a:rPr>
              <a:t></a:t>
            </a:r>
            <a:endParaRPr lang="en-US" altLang="zh-CN" sz="4400">
              <a:solidFill>
                <a:srgbClr val="FF0000"/>
              </a:solidFill>
              <a:ea typeface="SimSun" panose="02010600030101010101" pitchFamily="2" charset="-122"/>
              <a:sym typeface="Wingdings" panose="05000000000000000000" pitchFamily="2" charset="2"/>
            </a:endParaRPr>
          </a:p>
        </p:txBody>
      </p:sp>
    </p:spTree>
  </p:cSld>
  <p:clrMapOvr>
    <a:masterClrMapping/>
  </p:clrMapOvr>
  <p:transition>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2057400" y="381000"/>
            <a:ext cx="309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tLang="zh-CN" sz="3200">
              <a:solidFill>
                <a:srgbClr val="0070C0"/>
              </a:solidFill>
              <a:latin typeface="Times New Roman" panose="02020603050405020304" pitchFamily="18" charset="0"/>
            </a:endParaRPr>
          </a:p>
        </p:txBody>
      </p:sp>
      <p:sp>
        <p:nvSpPr>
          <p:cNvPr id="2" name="Rectangle 1"/>
          <p:cNvSpPr>
            <a:spLocks noChangeArrowheads="1"/>
          </p:cNvSpPr>
          <p:nvPr/>
        </p:nvSpPr>
        <p:spPr bwMode="auto">
          <a:xfrm>
            <a:off x="790575" y="635000"/>
            <a:ext cx="7543800"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2800">
                <a:latin typeface="Times New Roman" panose="02020603050405020304" pitchFamily="18" charset="0"/>
              </a:rPr>
              <a:t>Có rất nhiều nguyên nhân dẫn đến ngộ độc thực phẩm: ăn thức ăn không che đậy kín, uống nước chưa đun sôi, ăn thực phẩm không rõ nguồn gốc, xuất xứ...</a:t>
            </a:r>
            <a:endParaRPr lang="en-US" altLang="zh-CN" sz="2800">
              <a:latin typeface="Times New Roman" panose="02020603050405020304" pitchFamily="18" charset="0"/>
            </a:endParaRPr>
          </a:p>
          <a:p>
            <a:pPr algn="just"/>
            <a:endParaRPr lang="en-US" altLang="zh-CN" sz="2800">
              <a:latin typeface="Times New Roman" panose="02020603050405020304" pitchFamily="18" charset="0"/>
            </a:endParaRPr>
          </a:p>
          <a:p>
            <a:pPr algn="just"/>
            <a:r>
              <a:rPr lang="en-US" altLang="zh-CN" sz="2800">
                <a:latin typeface="Times New Roman" panose="02020603050405020304" pitchFamily="18" charset="0"/>
              </a:rPr>
              <a:t>+ Những nguyên nhân này gây ra hậu quả: đau bụng, ảnh hưởng đến sức khoẻ.</a:t>
            </a:r>
            <a:endParaRPr lang="en-US" altLang="zh-CN" sz="2800">
              <a:latin typeface="Times New Roman" panose="02020603050405020304" pitchFamily="18" charset="0"/>
            </a:endParaRPr>
          </a:p>
          <a:p>
            <a:pPr algn="just"/>
            <a:endParaRPr lang="en-US" altLang="zh-CN" sz="2800">
              <a:latin typeface="Times New Roman" panose="02020603050405020304" pitchFamily="18" charset="0"/>
            </a:endParaRPr>
          </a:p>
          <a:p>
            <a:pPr algn="just"/>
            <a:endParaRPr lang="en-US" altLang="zh-CN" b="1">
              <a:solidFill>
                <a:srgbClr val="FF0000"/>
              </a:solidFill>
              <a:latin typeface="Times New Roman" panose="02020603050405020304" pitchFamily="18" charset="0"/>
            </a:endParaRPr>
          </a:p>
        </p:txBody>
      </p:sp>
      <p:sp>
        <p:nvSpPr>
          <p:cNvPr id="3" name="Cloud Callout 2"/>
          <p:cNvSpPr/>
          <p:nvPr/>
        </p:nvSpPr>
        <p:spPr>
          <a:xfrm>
            <a:off x="790575" y="3581396"/>
            <a:ext cx="8200909" cy="3124118"/>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just"/>
            <a:r>
              <a:rPr lang="en-US" altLang="zh-CN" sz="2400" b="1" i="1" dirty="0" err="1">
                <a:solidFill>
                  <a:srgbClr val="FF0000"/>
                </a:solidFill>
                <a:latin typeface="Times New Roman" panose="02020603050405020304" pitchFamily="18" charset="0"/>
              </a:rPr>
              <a:t>Kết</a:t>
            </a:r>
            <a:r>
              <a:rPr lang="en-US" altLang="zh-CN" sz="2400" b="1" i="1" dirty="0">
                <a:solidFill>
                  <a:srgbClr val="FF0000"/>
                </a:solidFill>
                <a:latin typeface="Times New Roman" panose="02020603050405020304" pitchFamily="18" charset="0"/>
              </a:rPr>
              <a:t> </a:t>
            </a:r>
            <a:r>
              <a:rPr lang="en-US" altLang="zh-CN" sz="2400" b="1" i="1" dirty="0" err="1">
                <a:solidFill>
                  <a:srgbClr val="FF0000"/>
                </a:solidFill>
                <a:latin typeface="Times New Roman" panose="02020603050405020304" pitchFamily="18" charset="0"/>
              </a:rPr>
              <a:t>luận</a:t>
            </a:r>
            <a:r>
              <a:rPr lang="en-US" altLang="zh-CN" sz="2400" b="1" i="1" dirty="0">
                <a:solidFill>
                  <a:srgbClr val="FF0000"/>
                </a:solidFill>
                <a:latin typeface="Times New Roman" panose="02020603050405020304" pitchFamily="18" charset="0"/>
              </a:rPr>
              <a:t>:</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Bảo</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vệ</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thức</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ăn</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khỏi</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ruồi</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muỗi</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ăn</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chín</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uống</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sôi</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để</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riêng</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thịt</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và</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rau</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quả</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rửa</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sạch</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thực</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phẩm</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rửa</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tay</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sạch</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sẽ</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trước</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khi</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ăn</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để</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tránh</a:t>
            </a:r>
            <a:r>
              <a:rPr lang="en-US" altLang="zh-CN" sz="2400" b="1" dirty="0">
                <a:solidFill>
                  <a:srgbClr val="FF0000"/>
                </a:solidFill>
                <a:latin typeface="Times New Roman" panose="02020603050405020304" pitchFamily="18" charset="0"/>
              </a:rPr>
              <a:t> vi </a:t>
            </a:r>
            <a:r>
              <a:rPr lang="en-US" altLang="zh-CN" sz="2400" b="1" dirty="0" err="1">
                <a:solidFill>
                  <a:srgbClr val="FF0000"/>
                </a:solidFill>
                <a:latin typeface="Times New Roman" panose="02020603050405020304" pitchFamily="18" charset="0"/>
              </a:rPr>
              <a:t>khuẩn</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và</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ngộ</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độc</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thực</a:t>
            </a:r>
            <a:r>
              <a:rPr lang="en-US" altLang="zh-CN" sz="2400" b="1" dirty="0">
                <a:solidFill>
                  <a:srgbClr val="FF0000"/>
                </a:solidFill>
                <a:latin typeface="Times New Roman" panose="02020603050405020304" pitchFamily="18" charset="0"/>
              </a:rPr>
              <a:t> </a:t>
            </a:r>
            <a:r>
              <a:rPr lang="en-US" altLang="zh-CN" sz="2400" b="1" dirty="0" err="1">
                <a:solidFill>
                  <a:srgbClr val="FF0000"/>
                </a:solidFill>
                <a:latin typeface="Times New Roman" panose="02020603050405020304" pitchFamily="18" charset="0"/>
              </a:rPr>
              <a:t>phẩm</a:t>
            </a:r>
            <a:r>
              <a:rPr lang="en-US" altLang="zh-CN" sz="2400" b="1" dirty="0">
                <a:solidFill>
                  <a:srgbClr val="FF0000"/>
                </a:solidFill>
                <a:latin typeface="Times New Roman" panose="02020603050405020304" pitchFamily="18" charset="0"/>
              </a:rPr>
              <a:t>.</a:t>
            </a:r>
            <a:endParaRPr lang="en-US" altLang="zh-CN"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52" y="90"/>
            <a:ext cx="2269963" cy="99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085" y="990682"/>
            <a:ext cx="7500004" cy="5714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56" y="2979304"/>
            <a:ext cx="728138" cy="72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703" y="2970662"/>
            <a:ext cx="728138" cy="72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35" y="5140216"/>
            <a:ext cx="728139" cy="72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524" y="2979304"/>
            <a:ext cx="752852" cy="75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98" y="5140216"/>
            <a:ext cx="752852" cy="75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291"/>
                                        </p:tgtEl>
                                        <p:attrNameLst>
                                          <p:attrName>style.visibility</p:attrName>
                                        </p:attrNameLst>
                                      </p:cBhvr>
                                      <p:to>
                                        <p:strVal val="visible"/>
                                      </p:to>
                                    </p:set>
                                    <p:anim calcmode="lin" valueType="num">
                                      <p:cBhvr>
                                        <p:cTn id="14" dur="500" fill="hold"/>
                                        <p:tgtEl>
                                          <p:spTgt spid="12291"/>
                                        </p:tgtEl>
                                        <p:attrNameLst>
                                          <p:attrName>ppt_x</p:attrName>
                                        </p:attrNameLst>
                                      </p:cBhvr>
                                      <p:tavLst>
                                        <p:tav tm="0">
                                          <p:val>
                                            <p:strVal val="#ppt_x"/>
                                          </p:val>
                                        </p:tav>
                                        <p:tav tm="100000">
                                          <p:val>
                                            <p:strVal val="#ppt_x"/>
                                          </p:val>
                                        </p:tav>
                                      </p:tavLst>
                                    </p:anim>
                                    <p:anim calcmode="lin" valueType="num">
                                      <p:cBhvr>
                                        <p:cTn id="15"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5" name="applause.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applause.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6" name="wind.wav"/>
                                        </p:tgtEl>
                                      </p:cMediaNode>
                                    </p:audio>
                                  </p:sub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applause.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subTnLst>
                                    <p:audio>
                                      <p:cMediaNode>
                                        <p:cTn display="0" masterRel="sameClick">
                                          <p:stCondLst>
                                            <p:cond evt="begin" delay="0">
                                              <p:tn val="44"/>
                                            </p:cond>
                                          </p:stCondLst>
                                          <p:endCondLst>
                                            <p:cond evt="onStopAudio" delay="0">
                                              <p:tgtEl>
                                                <p:sldTgt/>
                                              </p:tgtEl>
                                            </p:cond>
                                          </p:endCondLst>
                                        </p:cTn>
                                        <p:tgtEl>
                                          <p:sndTgt r:embed="rId6"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304800" y="457278"/>
            <a:ext cx="85344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ltLang="en-US" sz="4000" dirty="0">
              <a:solidFill>
                <a:srgbClr val="FF0000"/>
              </a:solidFill>
              <a:latin typeface="Times New Roman" panose="02020603050405020304" pitchFamily="18" charset="0"/>
            </a:endParaRPr>
          </a:p>
          <a:p>
            <a:r>
              <a:rPr lang="en-US" altLang="en-US" sz="4000" dirty="0" err="1">
                <a:solidFill>
                  <a:srgbClr val="FF0000"/>
                </a:solidFill>
                <a:latin typeface="Times New Roman" panose="02020603050405020304" pitchFamily="18" charset="0"/>
              </a:rPr>
              <a:t>Em</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đã</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phòng</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tránh</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ngộ</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độc</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thực</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phẩm</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như</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thế</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n</a:t>
            </a:r>
            <a:r>
              <a:rPr lang="en-US" altLang="en-US" sz="4000" dirty="0" err="1">
                <a:solidFill>
                  <a:srgbClr val="FF0000"/>
                </a:solidFill>
                <a:latin typeface="Times New Roman" panose="02020603050405020304" pitchFamily="18" charset="0"/>
                <a:cs typeface="Times New Roman" panose="02020603050405020304" pitchFamily="18" charset="0"/>
              </a:rPr>
              <a:t>à</a:t>
            </a:r>
            <a:r>
              <a:rPr lang="en-US" altLang="en-US" sz="4000" dirty="0" err="1">
                <a:solidFill>
                  <a:srgbClr val="FF0000"/>
                </a:solidFill>
                <a:latin typeface="Times New Roman" panose="02020603050405020304" pitchFamily="18" charset="0"/>
              </a:rPr>
              <a:t>o</a:t>
            </a:r>
            <a:r>
              <a:rPr lang="en-US" altLang="en-US" sz="4000" dirty="0">
                <a:solidFill>
                  <a:srgbClr val="FF0000"/>
                </a:solidFill>
                <a:latin typeface="Times New Roman" panose="02020603050405020304" pitchFamily="18" charset="0"/>
              </a:rPr>
              <a:t>?</a:t>
            </a:r>
            <a:endParaRPr lang="en-US" altLang="en-US" sz="4000" dirty="0">
              <a:solidFill>
                <a:srgbClr val="FF0000"/>
              </a:solidFill>
              <a:latin typeface="Times New Roman" panose="02020603050405020304" pitchFamily="18" charset="0"/>
            </a:endParaRPr>
          </a:p>
          <a:p>
            <a:endParaRPr lang="en-US" altLang="en-US" sz="4000" dirty="0">
              <a:solidFill>
                <a:srgbClr val="FF0000"/>
              </a:solidFill>
              <a:latin typeface="Times New Roman" panose="02020603050405020304" pitchFamily="18" charset="0"/>
              <a:cs typeface="Times New Roman" panose="02020603050405020304" pitchFamily="18" charset="0"/>
            </a:endParaRPr>
          </a:p>
        </p:txBody>
      </p:sp>
      <p:sp>
        <p:nvSpPr>
          <p:cNvPr id="2" name="Rounded Rectangular Callout 1"/>
          <p:cNvSpPr/>
          <p:nvPr/>
        </p:nvSpPr>
        <p:spPr>
          <a:xfrm>
            <a:off x="762100" y="2168700"/>
            <a:ext cx="7772196" cy="3581400"/>
          </a:xfrm>
          <a:prstGeom prst="wedgeRoundRectCallou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n-US" altLang="zh-CN" sz="2800" i="1">
                <a:solidFill>
                  <a:schemeClr val="tx1"/>
                </a:solidFill>
                <a:latin typeface="Times New Roman" panose="02020603050405020304" pitchFamily="18" charset="0"/>
                <a:ea typeface="SimSun" panose="02010600030101010101" pitchFamily="2" charset="-122"/>
              </a:rPr>
              <a:t>Kết luận:</a:t>
            </a:r>
            <a:endParaRPr lang="en-US" altLang="zh-CN" sz="2800" i="1">
              <a:solidFill>
                <a:schemeClr val="tx1"/>
              </a:solidFill>
              <a:latin typeface="Times New Roman" panose="02020603050405020304" pitchFamily="18" charset="0"/>
              <a:ea typeface="SimSun" panose="02010600030101010101" pitchFamily="2" charset="-122"/>
            </a:endParaRPr>
          </a:p>
          <a:p>
            <a:pPr algn="just"/>
            <a:r>
              <a:rPr lang="en-US" altLang="zh-CN" sz="2800">
                <a:solidFill>
                  <a:schemeClr val="tx1"/>
                </a:solidFill>
                <a:latin typeface="Times New Roman" panose="02020603050405020304" pitchFamily="18" charset="0"/>
                <a:ea typeface="SimSun" panose="02010600030101010101" pitchFamily="2" charset="-122"/>
              </a:rPr>
              <a:t>Việc nên làm: Rửa tay sạch trước khi ăn (tranh 1); Đậy kín thức ăn để tránh ruồi (tranh 2); Uống nước đã được đun sôi (tranh 4).</a:t>
            </a:r>
            <a:endParaRPr lang="en-US" altLang="zh-CN" sz="2800">
              <a:solidFill>
                <a:schemeClr val="tx1"/>
              </a:solidFill>
              <a:latin typeface="Times New Roman" panose="02020603050405020304" pitchFamily="18" charset="0"/>
              <a:ea typeface="SimSun" panose="02010600030101010101" pitchFamily="2" charset="-122"/>
            </a:endParaRPr>
          </a:p>
          <a:p>
            <a:pPr algn="just"/>
            <a:r>
              <a:rPr lang="en-US" altLang="zh-CN" sz="2800">
                <a:solidFill>
                  <a:schemeClr val="tx1"/>
                </a:solidFill>
                <a:latin typeface="Times New Roman" panose="02020603050405020304" pitchFamily="18" charset="0"/>
                <a:ea typeface="SimSun" panose="02010600030101010101" pitchFamily="2" charset="-122"/>
              </a:rPr>
              <a:t>Việc không nên làm: Uống nước trực tiếp từ vòi (tranh 3); Ăn bắp ngô bị ruồi đậu (tranh 5).</a:t>
            </a:r>
            <a:endParaRPr lang="en-US" altLang="zh-CN" sz="2800">
              <a:solidFill>
                <a:schemeClr val="tx1"/>
              </a:solidFill>
              <a:latin typeface="Times New Roman" panose="02020603050405020304" pitchFamily="18" charset="0"/>
              <a:ea typeface="SimSun" panose="02010600030101010101" pitchFamily="2" charset="-122"/>
            </a:endParaRPr>
          </a:p>
        </p:txBody>
      </p:sp>
    </p:spTree>
  </p:cSld>
  <p:clrMapOvr>
    <a:masterClrMapping/>
  </p:clrMapOvr>
  <p:transition>
    <p:sndAc>
      <p:stSnd>
        <p:snd r:embed="rId1"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2" grpId="1"/>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578" y="304882"/>
            <a:ext cx="8835658" cy="356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9291" y="4038584"/>
            <a:ext cx="9616683" cy="461665"/>
          </a:xfrm>
          <a:prstGeom prst="rect">
            <a:avLst/>
          </a:prstGeom>
        </p:spPr>
        <p:txBody>
          <a:bodyPr wrap="square">
            <a:spAutoFit/>
          </a:bodyPr>
          <a:lstStyle/>
          <a:p>
            <a:r>
              <a:rPr lang="vi-VN" sz="2400" noProof="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Em ơi, mình không nên uống nước không rõ nguồn gốc</a:t>
            </a:r>
            <a:endParaRPr lang="vi-VN" sz="2400" noProof="1">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19291" y="4762484"/>
            <a:ext cx="9007646" cy="46166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vi-VN" sz="2400" noProof="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Em ơi, v</a:t>
            </a:r>
            <a:r>
              <a:rPr lang="en-US" sz="2400" noProof="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ề</a:t>
            </a:r>
            <a:r>
              <a:rPr lang="vi-VN" sz="2400" noProof="1">
                <a:gradFill>
                  <a:gsLst>
                    <a:gs pos="0">
                      <a:srgbClr val="007BD3"/>
                    </a:gs>
                    <a:gs pos="100000">
                      <a:srgbClr val="034373"/>
                    </a:gs>
                  </a:gsLst>
                  <a:lin scaled="0"/>
                </a:gradFill>
                <a:latin typeface="Times New Roman" panose="02020603050405020304" pitchFamily="18" charset="0"/>
                <a:cs typeface="Times New Roman" panose="02020603050405020304" pitchFamily="18" charset="0"/>
              </a:rPr>
              <a:t> nhà anh sẽ nói với mẹ pha nước cam cho anh em mình nhé.</a:t>
            </a:r>
            <a:endParaRPr lang="vi-VN" sz="2400" noProof="1">
              <a:gradFill>
                <a:gsLst>
                  <a:gs pos="0">
                    <a:srgbClr val="007BD3"/>
                  </a:gs>
                  <a:gs pos="100000">
                    <a:srgbClr val="034373"/>
                  </a:gs>
                </a:gsLst>
                <a:lin scaled="0"/>
              </a:gradFill>
              <a:latin typeface="Times New Roman" panose="02020603050405020304" pitchFamily="18" charset="0"/>
              <a:cs typeface="Times New Roman" panose="02020603050405020304" pitchFamily="18" charset="0"/>
            </a:endParaRPr>
          </a:p>
        </p:txBody>
      </p:sp>
      <p:sp>
        <p:nvSpPr>
          <p:cNvPr id="7" name="Rectangle 6"/>
          <p:cNvSpPr/>
          <p:nvPr/>
        </p:nvSpPr>
        <p:spPr>
          <a:xfrm>
            <a:off x="56726" y="5257752"/>
            <a:ext cx="9007646" cy="830997"/>
          </a:xfrm>
          <a:prstGeom prst="rect">
            <a:avLst/>
          </a:prstGeom>
        </p:spPr>
        <p:txBody>
          <a:bodyPr wrap="square">
            <a:spAutoFit/>
          </a:bodyPr>
          <a:lstStyle/>
          <a:p>
            <a:r>
              <a:rPr lang="vi-VN" sz="2400" noProof="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Em ơi, những nước này có phẩm màu độc hại mình không nên mua uống.</a:t>
            </a:r>
            <a:endParaRPr lang="vi-VN" sz="2400" noProof="1">
              <a:gradFill>
                <a:gsLst>
                  <a:gs pos="0">
                    <a:srgbClr val="7B32B2"/>
                  </a:gs>
                  <a:gs pos="100000">
                    <a:srgbClr val="401A5D"/>
                  </a:gs>
                </a:gsLst>
                <a:lin scaled="0"/>
              </a:gra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p:cTn id="12" dur="500"/>
                                        <p:tgtEl>
                                          <p:spTgt spid="5"/>
                                        </p:tgtEl>
                                        <p:attrNameLst>
                                          <p:attrName>ppt_x</p:attrName>
                                        </p:attrNameLst>
                                      </p:cBhvr>
                                      <p:tavLst>
                                        <p:tav tm="0">
                                          <p:val>
                                            <p:strVal val="ppt_x"/>
                                          </p:val>
                                        </p:tav>
                                        <p:tav tm="100000">
                                          <p:val>
                                            <p:strVal val="ppt_x"/>
                                          </p:val>
                                        </p:tav>
                                      </p:tavLst>
                                    </p:anim>
                                    <p:anim calcmode="lin" valueType="num">
                                      <p:cBhvr>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p:cTn id="24" dur="500"/>
                                        <p:tgtEl>
                                          <p:spTgt spid="6"/>
                                        </p:tgtEl>
                                        <p:attrNameLst>
                                          <p:attrName>ppt_x</p:attrName>
                                        </p:attrNameLst>
                                      </p:cBhvr>
                                      <p:tavLst>
                                        <p:tav tm="0">
                                          <p:val>
                                            <p:strVal val="ppt_x"/>
                                          </p:val>
                                        </p:tav>
                                        <p:tav tm="100000">
                                          <p:val>
                                            <p:strVal val="ppt_x"/>
                                          </p:val>
                                        </p:tav>
                                      </p:tavLst>
                                    </p:anim>
                                    <p:anim calcmode="lin" valueType="num">
                                      <p:cBhvr>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7"/>
                                        </p:tgtEl>
                                      </p:cBhvr>
                                    </p:animEffect>
                                    <p:anim calcmode="lin" valueType="num">
                                      <p:cBhvr>
                                        <p:cTn id="37" dur="1000"/>
                                        <p:tgtEl>
                                          <p:spTgt spid="7"/>
                                        </p:tgtEl>
                                        <p:attrNameLst>
                                          <p:attrName>ppt_x</p:attrName>
                                        </p:attrNameLst>
                                      </p:cBhvr>
                                      <p:tavLst>
                                        <p:tav tm="0">
                                          <p:val>
                                            <p:strVal val="ppt_x"/>
                                          </p:val>
                                        </p:tav>
                                        <p:tav tm="100000">
                                          <p:val>
                                            <p:strVal val="ppt_x"/>
                                          </p:val>
                                        </p:tav>
                                      </p:tavLst>
                                    </p:anim>
                                    <p:anim calcmode="lin" valueType="num">
                                      <p:cBhvr>
                                        <p:cTn id="38" dur="1000"/>
                                        <p:tgtEl>
                                          <p:spTgt spid="7"/>
                                        </p:tgtEl>
                                        <p:attrNameLst>
                                          <p:attrName>ppt_y</p:attrName>
                                        </p:attrNameLst>
                                      </p:cBhvr>
                                      <p:tavLst>
                                        <p:tav tm="0">
                                          <p:val>
                                            <p:strVal val="ppt_y"/>
                                          </p:val>
                                        </p:tav>
                                        <p:tav tm="100000">
                                          <p:val>
                                            <p:strVal val="ppt_y+.1"/>
                                          </p:val>
                                        </p:tav>
                                      </p:tavLst>
                                    </p:anim>
                                    <p:set>
                                      <p:cBhvr>
                                        <p:cTn id="3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5" descr="C:\Users\ASUS\Desktop\ĐẠO ĐỨC\68.jpg"/>
          <p:cNvPicPr>
            <a:picLocks noChangeAspect="1" noChangeArrowheads="1"/>
          </p:cNvPicPr>
          <p:nvPr/>
        </p:nvPicPr>
        <p:blipFill>
          <a:blip r:embed="rId1">
            <a:extLst>
              <a:ext uri="{28A0092B-C50C-407E-A947-70E740481C1C}">
                <a14:useLocalDpi xmlns:a14="http://schemas.microsoft.com/office/drawing/2010/main" val="0"/>
              </a:ext>
            </a:extLst>
          </a:blip>
          <a:srcRect l="5782" t="51973" r="9933" b="27303"/>
          <a:stretch>
            <a:fillRect/>
          </a:stretch>
        </p:blipFill>
        <p:spPr bwMode="auto">
          <a:xfrm>
            <a:off x="152400" y="609600"/>
            <a:ext cx="8763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0</TotalTime>
  <Words>1334</Words>
  <Application>WPS Slides</Application>
  <PresentationFormat>On-screen Show (4:3)</PresentationFormat>
  <Paragraphs>45</Paragraphs>
  <Slides>11</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11</vt:i4>
      </vt:variant>
    </vt:vector>
  </HeadingPairs>
  <TitlesOfParts>
    <vt:vector size="26" baseType="lpstr">
      <vt:lpstr>Arial</vt:lpstr>
      <vt:lpstr>SimSun</vt:lpstr>
      <vt:lpstr>Wingdings</vt:lpstr>
      <vt:lpstr>Lucida Sans Unicode</vt:lpstr>
      <vt:lpstr>Wingdings 3</vt:lpstr>
      <vt:lpstr>Verdana</vt:lpstr>
      <vt:lpstr>Wingdings 2</vt:lpstr>
      <vt:lpstr>Wingdings 2</vt:lpstr>
      <vt:lpstr>Calibri</vt:lpstr>
      <vt:lpstr>Times New Roman</vt:lpstr>
      <vt:lpstr>Times New Roman</vt:lpstr>
      <vt:lpstr>Microsoft YaHei</vt:lpstr>
      <vt:lpstr>Arial Unicode MS</vt:lpstr>
      <vt:lpstr>Concourse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Giàu Nguyễn</dc:creator>
  <cp:lastModifiedBy>Nguyễn Minh Thư</cp:lastModifiedBy>
  <cp:revision>6</cp:revision>
  <dcterms:created xsi:type="dcterms:W3CDTF">2010-10-24T11:37:00Z</dcterms:created>
  <dcterms:modified xsi:type="dcterms:W3CDTF">2025-05-08T12:45:49Z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1033-12.2.0.20795</vt:lpwstr>
  </property>
  <property fmtid="{D5CDD505-2E9C-101B-9397-08002B2CF9AE}" pid="3" name="ICV">
    <vt:lpwstr>34B1692573DB4A6FA232C2D9E903B4F7_13</vt:lpwstr>
  </property>
</Properties>
</file>