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10" r:id="rId2"/>
    <p:sldId id="329" r:id="rId3"/>
    <p:sldId id="349" r:id="rId4"/>
    <p:sldId id="35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EE4"/>
    <a:srgbClr val="F907D6"/>
    <a:srgbClr val="0000CC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PERIOD 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1917718" y="464003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Outdoor activities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201" y="2933461"/>
            <a:ext cx="718285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96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741" y="1515035"/>
            <a:ext cx="9164907" cy="45988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73194" y="4129323"/>
            <a:ext cx="3021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They’re in the park.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7300" y="4571524"/>
            <a:ext cx="2081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She’s cycling.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5429" y="4990821"/>
            <a:ext cx="2635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flying a kite.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6718" y="5410118"/>
            <a:ext cx="3211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playing football.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7B56085-8D97-4D32-91F9-15B31B8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21" y="68486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82" y="1559858"/>
            <a:ext cx="10192871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17534C34-5B90-43AE-AC18-6FE4D66F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50" y="4941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376" y="1528518"/>
            <a:ext cx="9603667" cy="45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26</Words>
  <Application>Microsoft Office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Amasis MT Pro Black</vt:lpstr>
      <vt:lpstr>Arial</vt:lpstr>
      <vt:lpstr>Calibri</vt:lpstr>
      <vt:lpstr>Calibri Light</vt:lpstr>
      <vt:lpstr>Comic Sans MS</vt:lpstr>
      <vt:lpstr>Sport Day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Thành Trung</cp:lastModifiedBy>
  <cp:revision>206</cp:revision>
  <dcterms:created xsi:type="dcterms:W3CDTF">2022-01-25T11:05:41Z</dcterms:created>
  <dcterms:modified xsi:type="dcterms:W3CDTF">2025-05-10T08:43:05Z</dcterms:modified>
</cp:coreProperties>
</file>