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9" r:id="rId2"/>
  </p:sldMasterIdLst>
  <p:notesMasterIdLst>
    <p:notesMasterId r:id="rId27"/>
  </p:notesMasterIdLst>
  <p:sldIdLst>
    <p:sldId id="256" r:id="rId3"/>
    <p:sldId id="257" r:id="rId4"/>
    <p:sldId id="313" r:id="rId5"/>
    <p:sldId id="312" r:id="rId6"/>
    <p:sldId id="258" r:id="rId7"/>
    <p:sldId id="261" r:id="rId8"/>
    <p:sldId id="263" r:id="rId9"/>
    <p:sldId id="269" r:id="rId10"/>
    <p:sldId id="314" r:id="rId11"/>
    <p:sldId id="270" r:id="rId12"/>
    <p:sldId id="260" r:id="rId13"/>
    <p:sldId id="276" r:id="rId14"/>
    <p:sldId id="264" r:id="rId15"/>
    <p:sldId id="315" r:id="rId16"/>
    <p:sldId id="259" r:id="rId17"/>
    <p:sldId id="274" r:id="rId18"/>
    <p:sldId id="266" r:id="rId19"/>
    <p:sldId id="316" r:id="rId20"/>
    <p:sldId id="282" r:id="rId21"/>
    <p:sldId id="265" r:id="rId22"/>
    <p:sldId id="268" r:id="rId23"/>
    <p:sldId id="281" r:id="rId24"/>
    <p:sldId id="262" r:id="rId25"/>
    <p:sldId id="287" r:id="rId26"/>
  </p:sldIdLst>
  <p:sldSz cx="9144000" cy="5143500" type="screen16x9"/>
  <p:notesSz cx="6858000" cy="9144000"/>
  <p:embeddedFontLst>
    <p:embeddedFont>
      <p:font typeface="Cantarell" panose="020B0604020202020204" charset="0"/>
      <p:regular r:id="rId28"/>
      <p:bold r:id="rId29"/>
      <p:italic r:id="rId30"/>
      <p:boldItalic r:id="rId31"/>
    </p:embeddedFont>
    <p:embeddedFont>
      <p:font typeface="PT Sans" panose="020B0604020202020204" charset="0"/>
      <p:italic r:id="rId32"/>
      <p:boldItalic r:id="rId33"/>
    </p:embeddedFont>
    <p:embeddedFont>
      <p:font typeface="Bebas Neue" panose="020B0604020202020204" charset="0"/>
      <p:regular r:id="rId34"/>
    </p:embeddedFont>
    <p:embeddedFont>
      <p:font typeface="Fredoka One" panose="020B0604020202020204" charset="0"/>
      <p:regular r:id="rId35"/>
    </p:embeddedFont>
    <p:embeddedFont>
      <p:font typeface="Calibri" panose="020F0502020204030204" pitchFamily="34" charset="0"/>
      <p:regular r:id="rId36"/>
      <p:bold r:id="rId37"/>
      <p:italic r:id="rId38"/>
      <p:boldItalic r:id="rId39"/>
    </p:embeddedFont>
    <p:embeddedFont>
      <p:font typeface="Aldrich" panose="020B0604020202020204" charset="0"/>
      <p:regular r:id="rId40"/>
    </p:embeddedFont>
    <p:embeddedFont>
      <p:font typeface="Didact Gothic"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E35F9E-5271-43B6-B199-D1DD8399EE43}">
  <a:tblStyle styleId="{D4E35F9E-5271-43B6-B199-D1DD8399EE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376270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15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0a67fa812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0a67fa812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49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32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10a67fa812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10a67fa812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0a67fa812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0a67fa812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2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0a67fa812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0a67fa812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67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ba6492ef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ba6492ef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16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10a67fa81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10a67fa81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49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0a5f071f5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10a5f071f5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60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0a5f071f5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10a5f071f5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066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10a67fa812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10a67fa812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88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a5f071f5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a5f071f5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85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0a67fa812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0a67fa812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14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10a67fa812f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10a67fa812f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7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a67fa812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a67fa812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732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a5f071f5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a5f071f5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03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10a67fa812f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10a67fa812f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0a67fa812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0a67fa812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01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26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0a5f071f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0a5f071f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01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a5f071f5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0a5f071f5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98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0a5f071f5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0a5f071f5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46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10a67fa812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10a67fa812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44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10a67fa812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10a67fa812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07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715100" y="834600"/>
            <a:ext cx="7713900" cy="3474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11225" y="1210563"/>
            <a:ext cx="5880600" cy="2180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4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211225" y="3447238"/>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p:nvPr/>
        </p:nvSpPr>
        <p:spPr>
          <a:xfrm>
            <a:off x="567250" y="266250"/>
            <a:ext cx="80094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3046102" y="1061950"/>
            <a:ext cx="41253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13"/>
          <p:cNvSpPr txBox="1">
            <a:spLocks noGrp="1"/>
          </p:cNvSpPr>
          <p:nvPr>
            <p:ph type="title" idx="2" hasCustomPrompt="1"/>
          </p:nvPr>
        </p:nvSpPr>
        <p:spPr>
          <a:xfrm>
            <a:off x="1972663" y="1284300"/>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a:spLocks noGrp="1"/>
          </p:cNvSpPr>
          <p:nvPr>
            <p:ph type="subTitle" idx="1"/>
          </p:nvPr>
        </p:nvSpPr>
        <p:spPr>
          <a:xfrm>
            <a:off x="3045938" y="1511350"/>
            <a:ext cx="4125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3"/>
          </p:nvPr>
        </p:nvSpPr>
        <p:spPr>
          <a:xfrm>
            <a:off x="3045863" y="2805783"/>
            <a:ext cx="41250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4" hasCustomPrompt="1"/>
          </p:nvPr>
        </p:nvSpPr>
        <p:spPr>
          <a:xfrm>
            <a:off x="1972613" y="2166275"/>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subTitle" idx="5"/>
          </p:nvPr>
        </p:nvSpPr>
        <p:spPr>
          <a:xfrm>
            <a:off x="3045863" y="3259963"/>
            <a:ext cx="4125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6"/>
          </p:nvPr>
        </p:nvSpPr>
        <p:spPr>
          <a:xfrm>
            <a:off x="3046026" y="1933867"/>
            <a:ext cx="41250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13"/>
          <p:cNvSpPr txBox="1">
            <a:spLocks noGrp="1"/>
          </p:cNvSpPr>
          <p:nvPr>
            <p:ph type="title" idx="7" hasCustomPrompt="1"/>
          </p:nvPr>
        </p:nvSpPr>
        <p:spPr>
          <a:xfrm>
            <a:off x="1972663" y="3048275"/>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subTitle" idx="8"/>
          </p:nvPr>
        </p:nvSpPr>
        <p:spPr>
          <a:xfrm>
            <a:off x="3045863" y="2389727"/>
            <a:ext cx="4125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9"/>
          </p:nvPr>
        </p:nvSpPr>
        <p:spPr>
          <a:xfrm>
            <a:off x="3045863" y="3677700"/>
            <a:ext cx="41250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3" hasCustomPrompt="1"/>
          </p:nvPr>
        </p:nvSpPr>
        <p:spPr>
          <a:xfrm>
            <a:off x="1972588" y="3930250"/>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4"/>
          </p:nvPr>
        </p:nvSpPr>
        <p:spPr>
          <a:xfrm>
            <a:off x="3045575" y="4135009"/>
            <a:ext cx="4125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
    <p:bg>
      <p:bgPr>
        <a:solidFill>
          <a:schemeClr val="lt2"/>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434063" y="2365875"/>
            <a:ext cx="3671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 name="Google Shape;71;p15"/>
          <p:cNvSpPr txBox="1">
            <a:spLocks noGrp="1"/>
          </p:cNvSpPr>
          <p:nvPr>
            <p:ph type="title" idx="2" hasCustomPrompt="1"/>
          </p:nvPr>
        </p:nvSpPr>
        <p:spPr>
          <a:xfrm>
            <a:off x="5510013" y="1156375"/>
            <a:ext cx="1519500" cy="70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15"/>
          <p:cNvSpPr txBox="1">
            <a:spLocks noGrp="1"/>
          </p:cNvSpPr>
          <p:nvPr>
            <p:ph type="subTitle" idx="1"/>
          </p:nvPr>
        </p:nvSpPr>
        <p:spPr>
          <a:xfrm>
            <a:off x="4434213" y="3568425"/>
            <a:ext cx="36711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chemeClr val="lt2"/>
        </a:solidFill>
        <a:effectLst/>
      </p:bgPr>
    </p:bg>
    <p:spTree>
      <p:nvGrpSpPr>
        <p:cNvPr id="1" name="Shape 73"/>
        <p:cNvGrpSpPr/>
        <p:nvPr/>
      </p:nvGrpSpPr>
      <p:grpSpPr>
        <a:xfrm>
          <a:off x="0" y="0"/>
          <a:ext cx="0" cy="0"/>
          <a:chOff x="0" y="0"/>
          <a:chExt cx="0" cy="0"/>
        </a:xfrm>
      </p:grpSpPr>
      <p:sp>
        <p:nvSpPr>
          <p:cNvPr id="74" name="Google Shape;74;p16"/>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3_1">
    <p:bg>
      <p:bgPr>
        <a:solidFill>
          <a:schemeClr val="dk2"/>
        </a:solidFill>
        <a:effectLst/>
      </p:bgPr>
    </p:bg>
    <p:spTree>
      <p:nvGrpSpPr>
        <p:cNvPr id="1" name="Shape 76"/>
        <p:cNvGrpSpPr/>
        <p:nvPr/>
      </p:nvGrpSpPr>
      <p:grpSpPr>
        <a:xfrm>
          <a:off x="0" y="0"/>
          <a:ext cx="0" cy="0"/>
          <a:chOff x="0" y="0"/>
          <a:chExt cx="0" cy="0"/>
        </a:xfrm>
      </p:grpSpPr>
      <p:sp>
        <p:nvSpPr>
          <p:cNvPr id="77" name="Google Shape;77;p17"/>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3_1_1">
    <p:bg>
      <p:bgPr>
        <a:solidFill>
          <a:schemeClr val="accent1"/>
        </a:solidFill>
        <a:effectLst/>
      </p:bgPr>
    </p:bg>
    <p:spTree>
      <p:nvGrpSpPr>
        <p:cNvPr id="1" name="Shape 79"/>
        <p:cNvGrpSpPr/>
        <p:nvPr/>
      </p:nvGrpSpPr>
      <p:grpSpPr>
        <a:xfrm>
          <a:off x="0" y="0"/>
          <a:ext cx="0" cy="0"/>
          <a:chOff x="0" y="0"/>
          <a:chExt cx="0" cy="0"/>
        </a:xfrm>
      </p:grpSpPr>
      <p:sp>
        <p:nvSpPr>
          <p:cNvPr id="80" name="Google Shape;80;p18"/>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3_1_1_1">
    <p:bg>
      <p:bgPr>
        <a:solidFill>
          <a:schemeClr val="accent2"/>
        </a:solidFill>
        <a:effectLst/>
      </p:bgPr>
    </p:bg>
    <p:spTree>
      <p:nvGrpSpPr>
        <p:cNvPr id="1" name="Shape 82"/>
        <p:cNvGrpSpPr/>
        <p:nvPr/>
      </p:nvGrpSpPr>
      <p:grpSpPr>
        <a:xfrm>
          <a:off x="0" y="0"/>
          <a:ext cx="0" cy="0"/>
          <a:chOff x="0" y="0"/>
          <a:chExt cx="0" cy="0"/>
        </a:xfrm>
      </p:grpSpPr>
      <p:sp>
        <p:nvSpPr>
          <p:cNvPr id="83" name="Google Shape;83;p19"/>
          <p:cNvSpPr/>
          <p:nvPr/>
        </p:nvSpPr>
        <p:spPr>
          <a:xfrm>
            <a:off x="715100" y="266250"/>
            <a:ext cx="77139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accent3"/>
        </a:solidFill>
        <a:effectLst/>
      </p:bgPr>
    </p:bg>
    <p:spTree>
      <p:nvGrpSpPr>
        <p:cNvPr id="1" name="Shape 85"/>
        <p:cNvGrpSpPr/>
        <p:nvPr/>
      </p:nvGrpSpPr>
      <p:grpSpPr>
        <a:xfrm>
          <a:off x="0" y="0"/>
          <a:ext cx="0" cy="0"/>
          <a:chOff x="0" y="0"/>
          <a:chExt cx="0" cy="0"/>
        </a:xfrm>
      </p:grpSpPr>
      <p:sp>
        <p:nvSpPr>
          <p:cNvPr id="86" name="Google Shape;86;p20"/>
          <p:cNvSpPr/>
          <p:nvPr/>
        </p:nvSpPr>
        <p:spPr>
          <a:xfrm>
            <a:off x="972775" y="633900"/>
            <a:ext cx="7198500" cy="3875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0"/>
          <p:cNvSpPr txBox="1">
            <a:spLocks noGrp="1"/>
          </p:cNvSpPr>
          <p:nvPr>
            <p:ph type="subTitle" idx="1"/>
          </p:nvPr>
        </p:nvSpPr>
        <p:spPr>
          <a:xfrm>
            <a:off x="1727850" y="1781238"/>
            <a:ext cx="5688300" cy="228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20"/>
          <p:cNvSpPr txBox="1">
            <a:spLocks noGrp="1"/>
          </p:cNvSpPr>
          <p:nvPr>
            <p:ph type="title"/>
          </p:nvPr>
        </p:nvSpPr>
        <p:spPr>
          <a:xfrm>
            <a:off x="1727850" y="807400"/>
            <a:ext cx="5688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CUSTOM_2_1_1_1">
    <p:bg>
      <p:bgPr>
        <a:solidFill>
          <a:schemeClr val="accent2"/>
        </a:solidFill>
        <a:effectLst/>
      </p:bgPr>
    </p:bg>
    <p:spTree>
      <p:nvGrpSpPr>
        <p:cNvPr id="1" name="Shape 101"/>
        <p:cNvGrpSpPr/>
        <p:nvPr/>
      </p:nvGrpSpPr>
      <p:grpSpPr>
        <a:xfrm>
          <a:off x="0" y="0"/>
          <a:ext cx="0" cy="0"/>
          <a:chOff x="0" y="0"/>
          <a:chExt cx="0" cy="0"/>
        </a:xfrm>
      </p:grpSpPr>
      <p:sp>
        <p:nvSpPr>
          <p:cNvPr id="102" name="Google Shape;102;p24"/>
          <p:cNvSpPr/>
          <p:nvPr/>
        </p:nvSpPr>
        <p:spPr>
          <a:xfrm>
            <a:off x="496025" y="419325"/>
            <a:ext cx="8152200" cy="4304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4"/>
          <p:cNvSpPr txBox="1">
            <a:spLocks noGrp="1"/>
          </p:cNvSpPr>
          <p:nvPr>
            <p:ph type="subTitle" idx="1"/>
          </p:nvPr>
        </p:nvSpPr>
        <p:spPr>
          <a:xfrm>
            <a:off x="2585700" y="3437246"/>
            <a:ext cx="3972600" cy="9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24"/>
          <p:cNvSpPr txBox="1">
            <a:spLocks noGrp="1"/>
          </p:cNvSpPr>
          <p:nvPr>
            <p:ph type="title"/>
          </p:nvPr>
        </p:nvSpPr>
        <p:spPr>
          <a:xfrm>
            <a:off x="1993475" y="2864550"/>
            <a:ext cx="5157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CUSTOM_2_1_1_1_1">
    <p:bg>
      <p:bgPr>
        <a:solidFill>
          <a:schemeClr val="lt2"/>
        </a:solidFill>
        <a:effectLst/>
      </p:bgPr>
    </p:bg>
    <p:spTree>
      <p:nvGrpSpPr>
        <p:cNvPr id="1" name="Shape 105"/>
        <p:cNvGrpSpPr/>
        <p:nvPr/>
      </p:nvGrpSpPr>
      <p:grpSpPr>
        <a:xfrm>
          <a:off x="0" y="0"/>
          <a:ext cx="0" cy="0"/>
          <a:chOff x="0" y="0"/>
          <a:chExt cx="0" cy="0"/>
        </a:xfrm>
      </p:grpSpPr>
      <p:sp>
        <p:nvSpPr>
          <p:cNvPr id="106" name="Google Shape;106;p25"/>
          <p:cNvSpPr/>
          <p:nvPr/>
        </p:nvSpPr>
        <p:spPr>
          <a:xfrm>
            <a:off x="1112200" y="920100"/>
            <a:ext cx="6919500" cy="3303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5"/>
          <p:cNvSpPr txBox="1">
            <a:spLocks noGrp="1"/>
          </p:cNvSpPr>
          <p:nvPr>
            <p:ph type="subTitle" idx="1"/>
          </p:nvPr>
        </p:nvSpPr>
        <p:spPr>
          <a:xfrm>
            <a:off x="2268200" y="2773336"/>
            <a:ext cx="4607700" cy="9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5"/>
          <p:cNvSpPr txBox="1">
            <a:spLocks noGrp="1"/>
          </p:cNvSpPr>
          <p:nvPr>
            <p:ph type="title"/>
          </p:nvPr>
        </p:nvSpPr>
        <p:spPr>
          <a:xfrm>
            <a:off x="2268200" y="1404163"/>
            <a:ext cx="4607700" cy="13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None/>
              <a:defRPr sz="72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accent2"/>
        </a:solidFill>
        <a:effectLst/>
      </p:bgPr>
    </p:bg>
    <p:spTree>
      <p:nvGrpSpPr>
        <p:cNvPr id="1" name="Shape 128"/>
        <p:cNvGrpSpPr/>
        <p:nvPr/>
      </p:nvGrpSpPr>
      <p:grpSpPr>
        <a:xfrm>
          <a:off x="0" y="0"/>
          <a:ext cx="0" cy="0"/>
          <a:chOff x="0" y="0"/>
          <a:chExt cx="0" cy="0"/>
        </a:xfrm>
      </p:grpSpPr>
      <p:sp>
        <p:nvSpPr>
          <p:cNvPr id="129" name="Google Shape;129;p30"/>
          <p:cNvSpPr/>
          <p:nvPr/>
        </p:nvSpPr>
        <p:spPr>
          <a:xfrm>
            <a:off x="720050" y="266250"/>
            <a:ext cx="77040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0"/>
          <p:cNvSpPr txBox="1">
            <a:spLocks noGrp="1"/>
          </p:cNvSpPr>
          <p:nvPr>
            <p:ph type="subTitle" idx="1"/>
          </p:nvPr>
        </p:nvSpPr>
        <p:spPr>
          <a:xfrm>
            <a:off x="1969325" y="1564850"/>
            <a:ext cx="5205300" cy="48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1" name="Google Shape;131;p30"/>
          <p:cNvSpPr txBox="1">
            <a:spLocks noGrp="1"/>
          </p:cNvSpPr>
          <p:nvPr>
            <p:ph type="subTitle" idx="2"/>
          </p:nvPr>
        </p:nvSpPr>
        <p:spPr>
          <a:xfrm>
            <a:off x="1969325" y="3181775"/>
            <a:ext cx="5205300" cy="48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2" name="Google Shape;132;p30"/>
          <p:cNvSpPr txBox="1">
            <a:spLocks noGrp="1"/>
          </p:cNvSpPr>
          <p:nvPr>
            <p:ph type="subTitle" idx="3"/>
          </p:nvPr>
        </p:nvSpPr>
        <p:spPr>
          <a:xfrm>
            <a:off x="1969325" y="1962150"/>
            <a:ext cx="5205300" cy="106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30"/>
          <p:cNvSpPr txBox="1">
            <a:spLocks noGrp="1"/>
          </p:cNvSpPr>
          <p:nvPr>
            <p:ph type="subTitle" idx="4"/>
          </p:nvPr>
        </p:nvSpPr>
        <p:spPr>
          <a:xfrm>
            <a:off x="1969325" y="3579075"/>
            <a:ext cx="5205300" cy="106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2"/>
        <p:cNvGrpSpPr/>
        <p:nvPr/>
      </p:nvGrpSpPr>
      <p:grpSpPr>
        <a:xfrm>
          <a:off x="0" y="0"/>
          <a:ext cx="0" cy="0"/>
          <a:chOff x="0" y="0"/>
          <a:chExt cx="0" cy="0"/>
        </a:xfrm>
      </p:grpSpPr>
      <p:sp>
        <p:nvSpPr>
          <p:cNvPr id="13" name="Google Shape;13;p3"/>
          <p:cNvSpPr/>
          <p:nvPr/>
        </p:nvSpPr>
        <p:spPr>
          <a:xfrm>
            <a:off x="871800" y="847150"/>
            <a:ext cx="7400700" cy="3449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735925" y="2678000"/>
            <a:ext cx="5672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812200" y="1568450"/>
            <a:ext cx="1519500" cy="70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391925" y="3519800"/>
            <a:ext cx="43602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1"/>
        </a:solidFill>
        <a:effectLst/>
      </p:bgPr>
    </p:bg>
    <p:spTree>
      <p:nvGrpSpPr>
        <p:cNvPr id="1" name="Shape 179"/>
        <p:cNvGrpSpPr/>
        <p:nvPr/>
      </p:nvGrpSpPr>
      <p:grpSpPr>
        <a:xfrm>
          <a:off x="0" y="0"/>
          <a:ext cx="0" cy="0"/>
          <a:chOff x="0" y="0"/>
          <a:chExt cx="0" cy="0"/>
        </a:xfrm>
      </p:grpSpPr>
      <p:sp>
        <p:nvSpPr>
          <p:cNvPr id="180" name="Google Shape;180;p35"/>
          <p:cNvSpPr/>
          <p:nvPr/>
        </p:nvSpPr>
        <p:spPr>
          <a:xfrm>
            <a:off x="1077550" y="228600"/>
            <a:ext cx="6988800" cy="4647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5"/>
          <p:cNvSpPr txBox="1">
            <a:spLocks noGrp="1"/>
          </p:cNvSpPr>
          <p:nvPr>
            <p:ph type="title" hasCustomPrompt="1"/>
          </p:nvPr>
        </p:nvSpPr>
        <p:spPr>
          <a:xfrm>
            <a:off x="2550550" y="647650"/>
            <a:ext cx="4042800" cy="6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35"/>
          <p:cNvSpPr txBox="1">
            <a:spLocks noGrp="1"/>
          </p:cNvSpPr>
          <p:nvPr>
            <p:ph type="subTitle" idx="1"/>
          </p:nvPr>
        </p:nvSpPr>
        <p:spPr>
          <a:xfrm>
            <a:off x="2550550" y="1173852"/>
            <a:ext cx="4042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35"/>
          <p:cNvSpPr txBox="1">
            <a:spLocks noGrp="1"/>
          </p:cNvSpPr>
          <p:nvPr>
            <p:ph type="title" idx="2" hasCustomPrompt="1"/>
          </p:nvPr>
        </p:nvSpPr>
        <p:spPr>
          <a:xfrm>
            <a:off x="2550550" y="2066905"/>
            <a:ext cx="4042800" cy="6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35"/>
          <p:cNvSpPr txBox="1">
            <a:spLocks noGrp="1"/>
          </p:cNvSpPr>
          <p:nvPr>
            <p:ph type="subTitle" idx="3"/>
          </p:nvPr>
        </p:nvSpPr>
        <p:spPr>
          <a:xfrm>
            <a:off x="2550550" y="2593095"/>
            <a:ext cx="4042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35"/>
          <p:cNvSpPr txBox="1">
            <a:spLocks noGrp="1"/>
          </p:cNvSpPr>
          <p:nvPr>
            <p:ph type="title" idx="4" hasCustomPrompt="1"/>
          </p:nvPr>
        </p:nvSpPr>
        <p:spPr>
          <a:xfrm>
            <a:off x="2550550" y="3486157"/>
            <a:ext cx="4042800" cy="6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35"/>
          <p:cNvSpPr txBox="1">
            <a:spLocks noGrp="1"/>
          </p:cNvSpPr>
          <p:nvPr>
            <p:ph type="subTitle" idx="5"/>
          </p:nvPr>
        </p:nvSpPr>
        <p:spPr>
          <a:xfrm>
            <a:off x="2550550" y="4012250"/>
            <a:ext cx="4042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192"/>
        <p:cNvGrpSpPr/>
        <p:nvPr/>
      </p:nvGrpSpPr>
      <p:grpSpPr>
        <a:xfrm>
          <a:off x="0" y="0"/>
          <a:ext cx="0" cy="0"/>
          <a:chOff x="0" y="0"/>
          <a:chExt cx="0" cy="0"/>
        </a:xfrm>
      </p:grpSpPr>
      <p:sp>
        <p:nvSpPr>
          <p:cNvPr id="193" name="Google Shape;193;p37"/>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194"/>
        <p:cNvGrpSpPr/>
        <p:nvPr/>
      </p:nvGrpSpPr>
      <p:grpSpPr>
        <a:xfrm>
          <a:off x="0" y="0"/>
          <a:ext cx="0" cy="0"/>
          <a:chOff x="0" y="0"/>
          <a:chExt cx="0" cy="0"/>
        </a:xfrm>
      </p:grpSpPr>
      <p:sp>
        <p:nvSpPr>
          <p:cNvPr id="195" name="Google Shape;195;p38"/>
          <p:cNvSpPr/>
          <p:nvPr/>
        </p:nvSpPr>
        <p:spPr>
          <a:xfrm>
            <a:off x="3083350" y="535000"/>
            <a:ext cx="5562300" cy="407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p:nvPr/>
        </p:nvSpPr>
        <p:spPr>
          <a:xfrm rot="-2301926">
            <a:off x="8256708" y="4274389"/>
            <a:ext cx="601824" cy="668227"/>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38"/>
          <p:cNvGrpSpPr/>
          <p:nvPr/>
        </p:nvGrpSpPr>
        <p:grpSpPr>
          <a:xfrm>
            <a:off x="215987" y="208511"/>
            <a:ext cx="772918" cy="809228"/>
            <a:chOff x="4458798" y="3801637"/>
            <a:chExt cx="942698" cy="986984"/>
          </a:xfrm>
        </p:grpSpPr>
        <p:sp>
          <p:nvSpPr>
            <p:cNvPr id="198" name="Google Shape;198;p38"/>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8"/>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8"/>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8"/>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8"/>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8"/>
          <p:cNvGrpSpPr/>
          <p:nvPr/>
        </p:nvGrpSpPr>
        <p:grpSpPr>
          <a:xfrm>
            <a:off x="8012975" y="137073"/>
            <a:ext cx="987955" cy="952102"/>
            <a:chOff x="5155400" y="1692223"/>
            <a:chExt cx="987955" cy="952102"/>
          </a:xfrm>
        </p:grpSpPr>
        <p:sp>
          <p:nvSpPr>
            <p:cNvPr id="205" name="Google Shape;205;p38"/>
            <p:cNvSpPr/>
            <p:nvPr/>
          </p:nvSpPr>
          <p:spPr>
            <a:xfrm>
              <a:off x="5524972" y="169222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5584118" y="180542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5155400" y="229390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5228557" y="234227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38"/>
          <p:cNvSpPr/>
          <p:nvPr/>
        </p:nvSpPr>
        <p:spPr>
          <a:xfrm>
            <a:off x="420225" y="535000"/>
            <a:ext cx="2518800" cy="407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42230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extLst>
      <p:ext uri="{BB962C8B-B14F-4D97-AF65-F5344CB8AC3E}">
        <p14:creationId xmlns:p14="http://schemas.microsoft.com/office/powerpoint/2010/main" val="258381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xfrm>
            <a:off x="722375" y="1104850"/>
            <a:ext cx="7699200" cy="3498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5" name="Google Shape;115;p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6" name="Google Shape;116;p4"/>
          <p:cNvGrpSpPr/>
          <p:nvPr/>
        </p:nvGrpSpPr>
        <p:grpSpPr>
          <a:xfrm>
            <a:off x="8264864" y="2136847"/>
            <a:ext cx="1179753" cy="2854241"/>
            <a:chOff x="7907551" y="-114309"/>
            <a:chExt cx="1908059" cy="4616272"/>
          </a:xfrm>
        </p:grpSpPr>
        <p:sp>
          <p:nvSpPr>
            <p:cNvPr id="117" name="Google Shape;117;p4"/>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8" name="Google Shape;118;p4"/>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119" name="Google Shape;119;p4"/>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 name="Google Shape;120;p4"/>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121" name="Google Shape;121;p4"/>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4"/>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4"/>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4"/>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4"/>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4"/>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7" name="Google Shape;127;p4"/>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4"/>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 name="Google Shape;129;p4"/>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 name="Google Shape;130;p4"/>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1" name="Google Shape;131;p4"/>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 name="Google Shape;132;p4"/>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33" name="Google Shape;133;p4"/>
          <p:cNvSpPr/>
          <p:nvPr/>
        </p:nvSpPr>
        <p:spPr>
          <a:xfrm>
            <a:off x="806725"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cxnSp>
        <p:nvCxnSpPr>
          <p:cNvPr id="134" name="Google Shape;134;p4"/>
          <p:cNvCxnSpPr/>
          <p:nvPr/>
        </p:nvCxnSpPr>
        <p:spPr>
          <a:xfrm rot="10800000">
            <a:off x="7381950" y="4895850"/>
            <a:ext cx="1133400" cy="0"/>
          </a:xfrm>
          <a:prstGeom prst="straightConnector1">
            <a:avLst/>
          </a:prstGeom>
          <a:noFill/>
          <a:ln w="28575" cap="flat"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2709832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135"/>
        <p:cNvGrpSpPr/>
        <p:nvPr/>
      </p:nvGrpSpPr>
      <p:grpSpPr>
        <a:xfrm>
          <a:off x="0" y="0"/>
          <a:ext cx="0" cy="0"/>
          <a:chOff x="0" y="0"/>
          <a:chExt cx="0" cy="0"/>
        </a:xfrm>
      </p:grpSpPr>
      <p:sp>
        <p:nvSpPr>
          <p:cNvPr id="136" name="Google Shape;136;p5"/>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7" name="Google Shape;137;p5"/>
          <p:cNvSpPr/>
          <p:nvPr/>
        </p:nvSpPr>
        <p:spPr>
          <a:xfrm rot="10800000" flipH="1">
            <a:off x="4675100" y="579312"/>
            <a:ext cx="3804000" cy="39834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8" name="Google Shape;138;p5"/>
          <p:cNvSpPr/>
          <p:nvPr/>
        </p:nvSpPr>
        <p:spPr>
          <a:xfrm flipH="1">
            <a:off x="6659628" y="3545595"/>
            <a:ext cx="1262868" cy="1002352"/>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39" name="Google Shape;139;p5"/>
          <p:cNvSpPr/>
          <p:nvPr/>
        </p:nvSpPr>
        <p:spPr>
          <a:xfrm rot="10800000" flipH="1">
            <a:off x="7611614" y="3464137"/>
            <a:ext cx="853189" cy="845690"/>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40" name="Google Shape;140;p5"/>
          <p:cNvSpPr/>
          <p:nvPr/>
        </p:nvSpPr>
        <p:spPr>
          <a:xfrm rot="10800000" flipH="1">
            <a:off x="661175" y="576012"/>
            <a:ext cx="3807600" cy="39867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 name="Google Shape;141;p5"/>
          <p:cNvSpPr/>
          <p:nvPr/>
        </p:nvSpPr>
        <p:spPr>
          <a:xfrm flipH="1">
            <a:off x="947000" y="591709"/>
            <a:ext cx="1028800" cy="82064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42" name="Google Shape;142;p5"/>
          <p:cNvSpPr/>
          <p:nvPr/>
        </p:nvSpPr>
        <p:spPr>
          <a:xfrm flipH="1">
            <a:off x="1535518" y="590653"/>
            <a:ext cx="804131" cy="641399"/>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43" name="Google Shape;143;p5"/>
          <p:cNvSpPr/>
          <p:nvPr/>
        </p:nvSpPr>
        <p:spPr>
          <a:xfrm flipH="1">
            <a:off x="674764" y="1598807"/>
            <a:ext cx="768932" cy="729508"/>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nvGrpSpPr>
          <p:cNvPr id="144" name="Google Shape;144;p5"/>
          <p:cNvGrpSpPr/>
          <p:nvPr/>
        </p:nvGrpSpPr>
        <p:grpSpPr>
          <a:xfrm>
            <a:off x="4281415" y="375214"/>
            <a:ext cx="581170" cy="125403"/>
            <a:chOff x="4685288" y="186288"/>
            <a:chExt cx="419375" cy="90485"/>
          </a:xfrm>
        </p:grpSpPr>
        <p:sp>
          <p:nvSpPr>
            <p:cNvPr id="145" name="Google Shape;145;p5"/>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46" name="Google Shape;146;p5"/>
            <p:cNvGrpSpPr/>
            <p:nvPr/>
          </p:nvGrpSpPr>
          <p:grpSpPr>
            <a:xfrm>
              <a:off x="4685288" y="186300"/>
              <a:ext cx="419375" cy="90473"/>
              <a:chOff x="4390000" y="182175"/>
              <a:chExt cx="419375" cy="90473"/>
            </a:xfrm>
          </p:grpSpPr>
          <p:sp>
            <p:nvSpPr>
              <p:cNvPr id="147" name="Google Shape;147;p5"/>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5"/>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149" name="Google Shape;149;p5"/>
          <p:cNvGrpSpPr/>
          <p:nvPr/>
        </p:nvGrpSpPr>
        <p:grpSpPr>
          <a:xfrm rot="-10283466" flipH="1">
            <a:off x="223212" y="142930"/>
            <a:ext cx="541137" cy="2225321"/>
            <a:chOff x="871338" y="1945155"/>
            <a:chExt cx="247109" cy="1016148"/>
          </a:xfrm>
        </p:grpSpPr>
        <p:sp>
          <p:nvSpPr>
            <p:cNvPr id="150" name="Google Shape;150;p5"/>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1" name="Google Shape;151;p5"/>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2" name="Google Shape;152;p5"/>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53" name="Google Shape;153;p5"/>
          <p:cNvGrpSpPr/>
          <p:nvPr/>
        </p:nvGrpSpPr>
        <p:grpSpPr>
          <a:xfrm rot="-1025565">
            <a:off x="7915709" y="165251"/>
            <a:ext cx="961174" cy="1962025"/>
            <a:chOff x="3789888" y="1403830"/>
            <a:chExt cx="569113" cy="1161936"/>
          </a:xfrm>
        </p:grpSpPr>
        <p:sp>
          <p:nvSpPr>
            <p:cNvPr id="154" name="Google Shape;154;p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5" name="Google Shape;155;p5"/>
            <p:cNvSpPr/>
            <p:nvPr/>
          </p:nvSpPr>
          <p:spPr>
            <a:xfrm>
              <a:off x="3789888" y="1403830"/>
              <a:ext cx="81102" cy="79229"/>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6" name="Google Shape;156;p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57" name="Google Shape;157;p5"/>
          <p:cNvSpPr txBox="1">
            <a:spLocks noGrp="1"/>
          </p:cNvSpPr>
          <p:nvPr>
            <p:ph type="subTitle" idx="1"/>
          </p:nvPr>
        </p:nvSpPr>
        <p:spPr>
          <a:xfrm>
            <a:off x="1379075" y="3084605"/>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5"/>
          <p:cNvSpPr txBox="1">
            <a:spLocks noGrp="1"/>
          </p:cNvSpPr>
          <p:nvPr>
            <p:ph type="subTitle" idx="2"/>
          </p:nvPr>
        </p:nvSpPr>
        <p:spPr>
          <a:xfrm>
            <a:off x="5391200" y="3084606"/>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9" name="Google Shape;159;p5"/>
          <p:cNvSpPr/>
          <p:nvPr/>
        </p:nvSpPr>
        <p:spPr>
          <a:xfrm>
            <a:off x="3757049" y="44949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0" name="Google Shape;160;p5"/>
          <p:cNvSpPr txBox="1">
            <a:spLocks noGrp="1"/>
          </p:cNvSpPr>
          <p:nvPr>
            <p:ph type="title"/>
          </p:nvPr>
        </p:nvSpPr>
        <p:spPr>
          <a:xfrm>
            <a:off x="1276350"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a:ea typeface="Didact Gothic"/>
                <a:cs typeface="Didact Gothic"/>
                <a:sym typeface="Didact Gothic"/>
              </a:defRPr>
            </a:lvl2pPr>
            <a:lvl3pPr lvl="2" rtl="0">
              <a:spcBef>
                <a:spcPts val="0"/>
              </a:spcBef>
              <a:spcAft>
                <a:spcPts val="0"/>
              </a:spcAft>
              <a:buSzPts val="2800"/>
              <a:buNone/>
              <a:defRPr>
                <a:latin typeface="Didact Gothic"/>
                <a:ea typeface="Didact Gothic"/>
                <a:cs typeface="Didact Gothic"/>
                <a:sym typeface="Didact Gothic"/>
              </a:defRPr>
            </a:lvl3pPr>
            <a:lvl4pPr lvl="3" rtl="0">
              <a:spcBef>
                <a:spcPts val="0"/>
              </a:spcBef>
              <a:spcAft>
                <a:spcPts val="0"/>
              </a:spcAft>
              <a:buSzPts val="2800"/>
              <a:buNone/>
              <a:defRPr>
                <a:latin typeface="Didact Gothic"/>
                <a:ea typeface="Didact Gothic"/>
                <a:cs typeface="Didact Gothic"/>
                <a:sym typeface="Didact Gothic"/>
              </a:defRPr>
            </a:lvl4pPr>
            <a:lvl5pPr lvl="4" rtl="0">
              <a:spcBef>
                <a:spcPts val="0"/>
              </a:spcBef>
              <a:spcAft>
                <a:spcPts val="0"/>
              </a:spcAft>
              <a:buSzPts val="2800"/>
              <a:buNone/>
              <a:defRPr>
                <a:latin typeface="Didact Gothic"/>
                <a:ea typeface="Didact Gothic"/>
                <a:cs typeface="Didact Gothic"/>
                <a:sym typeface="Didact Gothic"/>
              </a:defRPr>
            </a:lvl5pPr>
            <a:lvl6pPr lvl="5" rtl="0">
              <a:spcBef>
                <a:spcPts val="0"/>
              </a:spcBef>
              <a:spcAft>
                <a:spcPts val="0"/>
              </a:spcAft>
              <a:buSzPts val="2800"/>
              <a:buNone/>
              <a:defRPr>
                <a:latin typeface="Didact Gothic"/>
                <a:ea typeface="Didact Gothic"/>
                <a:cs typeface="Didact Gothic"/>
                <a:sym typeface="Didact Gothic"/>
              </a:defRPr>
            </a:lvl6pPr>
            <a:lvl7pPr lvl="6" rtl="0">
              <a:spcBef>
                <a:spcPts val="0"/>
              </a:spcBef>
              <a:spcAft>
                <a:spcPts val="0"/>
              </a:spcAft>
              <a:buSzPts val="2800"/>
              <a:buNone/>
              <a:defRPr>
                <a:latin typeface="Didact Gothic"/>
                <a:ea typeface="Didact Gothic"/>
                <a:cs typeface="Didact Gothic"/>
                <a:sym typeface="Didact Gothic"/>
              </a:defRPr>
            </a:lvl7pPr>
            <a:lvl8pPr lvl="7" rtl="0">
              <a:spcBef>
                <a:spcPts val="0"/>
              </a:spcBef>
              <a:spcAft>
                <a:spcPts val="0"/>
              </a:spcAft>
              <a:buSzPts val="2800"/>
              <a:buNone/>
              <a:defRPr>
                <a:latin typeface="Didact Gothic"/>
                <a:ea typeface="Didact Gothic"/>
                <a:cs typeface="Didact Gothic"/>
                <a:sym typeface="Didact Gothic"/>
              </a:defRPr>
            </a:lvl8pPr>
            <a:lvl9pPr lvl="8" rtl="0">
              <a:spcBef>
                <a:spcPts val="0"/>
              </a:spcBef>
              <a:spcAft>
                <a:spcPts val="0"/>
              </a:spcAft>
              <a:buSzPts val="2800"/>
              <a:buNone/>
              <a:defRPr>
                <a:latin typeface="Didact Gothic"/>
                <a:ea typeface="Didact Gothic"/>
                <a:cs typeface="Didact Gothic"/>
                <a:sym typeface="Didact Gothic"/>
              </a:defRPr>
            </a:lvl9pPr>
          </a:lstStyle>
          <a:p>
            <a:endParaRPr/>
          </a:p>
        </p:txBody>
      </p:sp>
      <p:sp>
        <p:nvSpPr>
          <p:cNvPr id="161" name="Google Shape;161;p5"/>
          <p:cNvSpPr txBox="1">
            <a:spLocks noGrp="1"/>
          </p:cNvSpPr>
          <p:nvPr>
            <p:ph type="title" idx="3"/>
          </p:nvPr>
        </p:nvSpPr>
        <p:spPr>
          <a:xfrm>
            <a:off x="5286375"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a:ea typeface="Didact Gothic"/>
                <a:cs typeface="Didact Gothic"/>
                <a:sym typeface="Didact Gothic"/>
              </a:defRPr>
            </a:lvl2pPr>
            <a:lvl3pPr lvl="2" rtl="0">
              <a:spcBef>
                <a:spcPts val="0"/>
              </a:spcBef>
              <a:spcAft>
                <a:spcPts val="0"/>
              </a:spcAft>
              <a:buSzPts val="2800"/>
              <a:buNone/>
              <a:defRPr>
                <a:latin typeface="Didact Gothic"/>
                <a:ea typeface="Didact Gothic"/>
                <a:cs typeface="Didact Gothic"/>
                <a:sym typeface="Didact Gothic"/>
              </a:defRPr>
            </a:lvl3pPr>
            <a:lvl4pPr lvl="3" rtl="0">
              <a:spcBef>
                <a:spcPts val="0"/>
              </a:spcBef>
              <a:spcAft>
                <a:spcPts val="0"/>
              </a:spcAft>
              <a:buSzPts val="2800"/>
              <a:buNone/>
              <a:defRPr>
                <a:latin typeface="Didact Gothic"/>
                <a:ea typeface="Didact Gothic"/>
                <a:cs typeface="Didact Gothic"/>
                <a:sym typeface="Didact Gothic"/>
              </a:defRPr>
            </a:lvl4pPr>
            <a:lvl5pPr lvl="4" rtl="0">
              <a:spcBef>
                <a:spcPts val="0"/>
              </a:spcBef>
              <a:spcAft>
                <a:spcPts val="0"/>
              </a:spcAft>
              <a:buSzPts val="2800"/>
              <a:buNone/>
              <a:defRPr>
                <a:latin typeface="Didact Gothic"/>
                <a:ea typeface="Didact Gothic"/>
                <a:cs typeface="Didact Gothic"/>
                <a:sym typeface="Didact Gothic"/>
              </a:defRPr>
            </a:lvl5pPr>
            <a:lvl6pPr lvl="5" rtl="0">
              <a:spcBef>
                <a:spcPts val="0"/>
              </a:spcBef>
              <a:spcAft>
                <a:spcPts val="0"/>
              </a:spcAft>
              <a:buSzPts val="2800"/>
              <a:buNone/>
              <a:defRPr>
                <a:latin typeface="Didact Gothic"/>
                <a:ea typeface="Didact Gothic"/>
                <a:cs typeface="Didact Gothic"/>
                <a:sym typeface="Didact Gothic"/>
              </a:defRPr>
            </a:lvl6pPr>
            <a:lvl7pPr lvl="6" rtl="0">
              <a:spcBef>
                <a:spcPts val="0"/>
              </a:spcBef>
              <a:spcAft>
                <a:spcPts val="0"/>
              </a:spcAft>
              <a:buSzPts val="2800"/>
              <a:buNone/>
              <a:defRPr>
                <a:latin typeface="Didact Gothic"/>
                <a:ea typeface="Didact Gothic"/>
                <a:cs typeface="Didact Gothic"/>
                <a:sym typeface="Didact Gothic"/>
              </a:defRPr>
            </a:lvl7pPr>
            <a:lvl8pPr lvl="7" rtl="0">
              <a:spcBef>
                <a:spcPts val="0"/>
              </a:spcBef>
              <a:spcAft>
                <a:spcPts val="0"/>
              </a:spcAft>
              <a:buSzPts val="2800"/>
              <a:buNone/>
              <a:defRPr>
                <a:latin typeface="Didact Gothic"/>
                <a:ea typeface="Didact Gothic"/>
                <a:cs typeface="Didact Gothic"/>
                <a:sym typeface="Didact Gothic"/>
              </a:defRPr>
            </a:lvl8pPr>
            <a:lvl9pPr lvl="8" rtl="0">
              <a:spcBef>
                <a:spcPts val="0"/>
              </a:spcBef>
              <a:spcAft>
                <a:spcPts val="0"/>
              </a:spcAft>
              <a:buSzPts val="2800"/>
              <a:buNone/>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870335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56441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992071" y="1521350"/>
            <a:ext cx="2649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7"/>
          <p:cNvSpPr txBox="1">
            <a:spLocks noGrp="1"/>
          </p:cNvSpPr>
          <p:nvPr>
            <p:ph type="subTitle" idx="1"/>
          </p:nvPr>
        </p:nvSpPr>
        <p:spPr>
          <a:xfrm>
            <a:off x="949496" y="2215050"/>
            <a:ext cx="290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418692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8"/>
          <p:cNvGrpSpPr/>
          <p:nvPr/>
        </p:nvGrpSpPr>
        <p:grpSpPr>
          <a:xfrm>
            <a:off x="319043" y="283350"/>
            <a:ext cx="8505900" cy="4576800"/>
            <a:chOff x="319043" y="283350"/>
            <a:chExt cx="8505900" cy="4576800"/>
          </a:xfrm>
        </p:grpSpPr>
        <p:sp>
          <p:nvSpPr>
            <p:cNvPr id="184" name="Google Shape;184;p8"/>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 name="Google Shape;185;p8"/>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8"/>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87" name="Google Shape;187;p8"/>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188" name="Google Shape;188;p8"/>
          <p:cNvGrpSpPr/>
          <p:nvPr/>
        </p:nvGrpSpPr>
        <p:grpSpPr>
          <a:xfrm>
            <a:off x="4281415" y="375214"/>
            <a:ext cx="581170" cy="125403"/>
            <a:chOff x="4685288" y="186288"/>
            <a:chExt cx="419375" cy="90485"/>
          </a:xfrm>
        </p:grpSpPr>
        <p:sp>
          <p:nvSpPr>
            <p:cNvPr id="189" name="Google Shape;189;p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90" name="Google Shape;190;p8"/>
            <p:cNvGrpSpPr/>
            <p:nvPr/>
          </p:nvGrpSpPr>
          <p:grpSpPr>
            <a:xfrm>
              <a:off x="4685288" y="186300"/>
              <a:ext cx="419375" cy="90473"/>
              <a:chOff x="4390000" y="182175"/>
              <a:chExt cx="419375" cy="90473"/>
            </a:xfrm>
          </p:grpSpPr>
          <p:sp>
            <p:nvSpPr>
              <p:cNvPr id="191" name="Google Shape;191;p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193" name="Google Shape;193;p8"/>
          <p:cNvSpPr txBox="1">
            <a:spLocks noGrp="1"/>
          </p:cNvSpPr>
          <p:nvPr>
            <p:ph type="title"/>
          </p:nvPr>
        </p:nvSpPr>
        <p:spPr>
          <a:xfrm>
            <a:off x="2046600" y="1414500"/>
            <a:ext cx="5050800" cy="231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13471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7"/>
        <p:cNvGrpSpPr/>
        <p:nvPr/>
      </p:nvGrpSpPr>
      <p:grpSpPr>
        <a:xfrm>
          <a:off x="0" y="0"/>
          <a:ext cx="0" cy="0"/>
          <a:chOff x="0" y="0"/>
          <a:chExt cx="0" cy="0"/>
        </a:xfrm>
      </p:grpSpPr>
      <p:sp>
        <p:nvSpPr>
          <p:cNvPr id="18" name="Google Shape;18;p4"/>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3"/>
              </a:buClr>
              <a:buSzPts val="1200"/>
              <a:buAutoNum type="arabicPeriod"/>
              <a:defRPr sz="11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964147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0"/>
        <p:cNvGrpSpPr/>
        <p:nvPr/>
      </p:nvGrpSpPr>
      <p:grpSpPr>
        <a:xfrm>
          <a:off x="0" y="0"/>
          <a:ext cx="0" cy="0"/>
          <a:chOff x="0" y="0"/>
          <a:chExt cx="0" cy="0"/>
        </a:xfrm>
      </p:grpSpPr>
      <p:sp>
        <p:nvSpPr>
          <p:cNvPr id="211" name="Google Shape;211;p10"/>
          <p:cNvSpPr txBox="1">
            <a:spLocks noGrp="1"/>
          </p:cNvSpPr>
          <p:nvPr>
            <p:ph type="ctrTitle"/>
          </p:nvPr>
        </p:nvSpPr>
        <p:spPr>
          <a:xfrm>
            <a:off x="712850" y="539500"/>
            <a:ext cx="4278300" cy="117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2400">
                <a:solidFill>
                  <a:schemeClr val="accent5"/>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extLst>
      <p:ext uri="{BB962C8B-B14F-4D97-AF65-F5344CB8AC3E}">
        <p14:creationId xmlns:p14="http://schemas.microsoft.com/office/powerpoint/2010/main" val="1990890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319043" y="283350"/>
            <a:ext cx="8505900" cy="4576800"/>
            <a:chOff x="319043" y="283350"/>
            <a:chExt cx="8505900" cy="4576800"/>
          </a:xfrm>
        </p:grpSpPr>
        <p:sp>
          <p:nvSpPr>
            <p:cNvPr id="214" name="Google Shape;214;p11"/>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1"/>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6" name="Google Shape;216;p11"/>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217" name="Google Shape;217;p11"/>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218" name="Google Shape;218;p11"/>
          <p:cNvGrpSpPr/>
          <p:nvPr/>
        </p:nvGrpSpPr>
        <p:grpSpPr>
          <a:xfrm>
            <a:off x="4281415" y="375214"/>
            <a:ext cx="581170" cy="125403"/>
            <a:chOff x="4685288" y="186288"/>
            <a:chExt cx="419375" cy="90485"/>
          </a:xfrm>
        </p:grpSpPr>
        <p:sp>
          <p:nvSpPr>
            <p:cNvPr id="219" name="Google Shape;219;p11"/>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20" name="Google Shape;220;p11"/>
            <p:cNvGrpSpPr/>
            <p:nvPr/>
          </p:nvGrpSpPr>
          <p:grpSpPr>
            <a:xfrm>
              <a:off x="4685288" y="186300"/>
              <a:ext cx="419375" cy="90473"/>
              <a:chOff x="4390000" y="182175"/>
              <a:chExt cx="419375" cy="90473"/>
            </a:xfrm>
          </p:grpSpPr>
          <p:sp>
            <p:nvSpPr>
              <p:cNvPr id="221" name="Google Shape;221;p11"/>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1"/>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23" name="Google Shape;223;p11"/>
          <p:cNvSpPr/>
          <p:nvPr/>
        </p:nvSpPr>
        <p:spPr>
          <a:xfrm rot="10800000" flipH="1">
            <a:off x="6388800"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224" name="Google Shape;224;p11"/>
          <p:cNvSpPr/>
          <p:nvPr/>
        </p:nvSpPr>
        <p:spPr>
          <a:xfrm rot="10800000" flipH="1">
            <a:off x="5778850"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225" name="Google Shape;225;p11"/>
          <p:cNvSpPr txBox="1">
            <a:spLocks noGrp="1"/>
          </p:cNvSpPr>
          <p:nvPr>
            <p:ph type="title" hasCustomPrompt="1"/>
          </p:nvPr>
        </p:nvSpPr>
        <p:spPr>
          <a:xfrm>
            <a:off x="1057200" y="1106125"/>
            <a:ext cx="7029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6" name="Google Shape;226;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501989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7"/>
        <p:cNvGrpSpPr/>
        <p:nvPr/>
      </p:nvGrpSpPr>
      <p:grpSpPr>
        <a:xfrm>
          <a:off x="0" y="0"/>
          <a:ext cx="0" cy="0"/>
          <a:chOff x="0" y="0"/>
          <a:chExt cx="0" cy="0"/>
        </a:xfrm>
      </p:grpSpPr>
    </p:spTree>
    <p:extLst>
      <p:ext uri="{BB962C8B-B14F-4D97-AF65-F5344CB8AC3E}">
        <p14:creationId xmlns:p14="http://schemas.microsoft.com/office/powerpoint/2010/main" val="386822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8"/>
        <p:cNvGrpSpPr/>
        <p:nvPr/>
      </p:nvGrpSpPr>
      <p:grpSpPr>
        <a:xfrm>
          <a:off x="0" y="0"/>
          <a:ext cx="0" cy="0"/>
          <a:chOff x="0" y="0"/>
          <a:chExt cx="0" cy="0"/>
        </a:xfrm>
      </p:grpSpPr>
      <p:grpSp>
        <p:nvGrpSpPr>
          <p:cNvPr id="229" name="Google Shape;229;p13"/>
          <p:cNvGrpSpPr/>
          <p:nvPr/>
        </p:nvGrpSpPr>
        <p:grpSpPr>
          <a:xfrm>
            <a:off x="-9513" y="-6"/>
            <a:ext cx="9177947" cy="5143519"/>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237" name="Google Shape;237;p13"/>
          <p:cNvGrpSpPr/>
          <p:nvPr/>
        </p:nvGrpSpPr>
        <p:grpSpPr>
          <a:xfrm>
            <a:off x="4281415" y="75177"/>
            <a:ext cx="581170" cy="125403"/>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42" name="Google Shape;242;p13"/>
          <p:cNvSpPr txBox="1">
            <a:spLocks noGrp="1"/>
          </p:cNvSpPr>
          <p:nvPr>
            <p:ph type="subTitle" idx="1"/>
          </p:nvPr>
        </p:nvSpPr>
        <p:spPr>
          <a:xfrm>
            <a:off x="1454213" y="211774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3" name="Google Shape;243;p13"/>
          <p:cNvSpPr txBox="1">
            <a:spLocks noGrp="1"/>
          </p:cNvSpPr>
          <p:nvPr>
            <p:ph type="subTitle" idx="2"/>
          </p:nvPr>
        </p:nvSpPr>
        <p:spPr>
          <a:xfrm>
            <a:off x="5322225" y="212783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4" name="Google Shape;244;p13"/>
          <p:cNvSpPr txBox="1">
            <a:spLocks noGrp="1"/>
          </p:cNvSpPr>
          <p:nvPr>
            <p:ph type="title" hasCustomPrompt="1"/>
          </p:nvPr>
        </p:nvSpPr>
        <p:spPr>
          <a:xfrm>
            <a:off x="2270363" y="139250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6130262" y="139332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009425" y="18099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4877475" y="18200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454213" y="373809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0" name="Google Shape;250;p13"/>
          <p:cNvSpPr txBox="1">
            <a:spLocks noGrp="1"/>
          </p:cNvSpPr>
          <p:nvPr>
            <p:ph type="subTitle" idx="8"/>
          </p:nvPr>
        </p:nvSpPr>
        <p:spPr>
          <a:xfrm>
            <a:off x="5322225" y="374818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1" name="Google Shape;251;p13"/>
          <p:cNvSpPr txBox="1">
            <a:spLocks noGrp="1"/>
          </p:cNvSpPr>
          <p:nvPr>
            <p:ph type="title" idx="9" hasCustomPrompt="1"/>
          </p:nvPr>
        </p:nvSpPr>
        <p:spPr>
          <a:xfrm>
            <a:off x="2270363" y="301285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6130262" y="301367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4877475" y="34404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Tree>
    <p:extLst>
      <p:ext uri="{BB962C8B-B14F-4D97-AF65-F5344CB8AC3E}">
        <p14:creationId xmlns:p14="http://schemas.microsoft.com/office/powerpoint/2010/main" val="2064073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5"/>
        <p:cNvGrpSpPr/>
        <p:nvPr/>
      </p:nvGrpSpPr>
      <p:grpSpPr>
        <a:xfrm>
          <a:off x="0" y="0"/>
          <a:ext cx="0" cy="0"/>
          <a:chOff x="0" y="0"/>
          <a:chExt cx="0" cy="0"/>
        </a:xfrm>
      </p:grpSpPr>
      <p:grpSp>
        <p:nvGrpSpPr>
          <p:cNvPr id="256" name="Google Shape;256;p14"/>
          <p:cNvGrpSpPr/>
          <p:nvPr/>
        </p:nvGrpSpPr>
        <p:grpSpPr>
          <a:xfrm rot="10800000" flipH="1">
            <a:off x="-9513" y="-6"/>
            <a:ext cx="9177947" cy="5143519"/>
            <a:chOff x="-9513" y="-6"/>
            <a:chExt cx="9177947" cy="5143519"/>
          </a:xfrm>
        </p:grpSpPr>
        <p:sp>
          <p:nvSpPr>
            <p:cNvPr id="257" name="Google Shape;257;p14"/>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14"/>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1" name="Google Shape;261;p14"/>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3" name="Google Shape;263;p14"/>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264" name="Google Shape;264;p14"/>
          <p:cNvGrpSpPr/>
          <p:nvPr/>
        </p:nvGrpSpPr>
        <p:grpSpPr>
          <a:xfrm>
            <a:off x="4281415" y="75177"/>
            <a:ext cx="581170" cy="125403"/>
            <a:chOff x="4685288" y="186288"/>
            <a:chExt cx="419375" cy="90485"/>
          </a:xfrm>
        </p:grpSpPr>
        <p:sp>
          <p:nvSpPr>
            <p:cNvPr id="265" name="Google Shape;265;p1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66" name="Google Shape;266;p14"/>
            <p:cNvGrpSpPr/>
            <p:nvPr/>
          </p:nvGrpSpPr>
          <p:grpSpPr>
            <a:xfrm>
              <a:off x="4685288" y="186300"/>
              <a:ext cx="419375" cy="90473"/>
              <a:chOff x="4390000" y="182175"/>
              <a:chExt cx="419375" cy="90473"/>
            </a:xfrm>
          </p:grpSpPr>
          <p:sp>
            <p:nvSpPr>
              <p:cNvPr id="267" name="Google Shape;267;p1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1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69" name="Google Shape;269;p1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 name="Google Shape;270;p14"/>
          <p:cNvGrpSpPr/>
          <p:nvPr/>
        </p:nvGrpSpPr>
        <p:grpSpPr>
          <a:xfrm rot="-338429" flipH="1">
            <a:off x="7728496" y="462641"/>
            <a:ext cx="1386128" cy="2705639"/>
            <a:chOff x="409722" y="228600"/>
            <a:chExt cx="1385931" cy="2705253"/>
          </a:xfrm>
        </p:grpSpPr>
        <p:grpSp>
          <p:nvGrpSpPr>
            <p:cNvPr id="271" name="Google Shape;271;p14"/>
            <p:cNvGrpSpPr/>
            <p:nvPr/>
          </p:nvGrpSpPr>
          <p:grpSpPr>
            <a:xfrm rot="-617154" flipH="1">
              <a:off x="575967" y="402323"/>
              <a:ext cx="1053440" cy="2450002"/>
              <a:chOff x="3817855" y="1437512"/>
              <a:chExt cx="541146" cy="1128254"/>
            </a:xfrm>
          </p:grpSpPr>
          <p:sp>
            <p:nvSpPr>
              <p:cNvPr id="272" name="Google Shape;272;p1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3" name="Google Shape;273;p1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274" name="Google Shape;274;p1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02119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2"/>
        </a:solidFill>
        <a:effectLst/>
      </p:bgPr>
    </p:bg>
    <p:spTree>
      <p:nvGrpSpPr>
        <p:cNvPr id="1" name="Shape 275"/>
        <p:cNvGrpSpPr/>
        <p:nvPr/>
      </p:nvGrpSpPr>
      <p:grpSpPr>
        <a:xfrm>
          <a:off x="0" y="0"/>
          <a:ext cx="0" cy="0"/>
          <a:chOff x="0" y="0"/>
          <a:chExt cx="0" cy="0"/>
        </a:xfrm>
      </p:grpSpPr>
      <p:sp>
        <p:nvSpPr>
          <p:cNvPr id="276" name="Google Shape;276;p15"/>
          <p:cNvSpPr txBox="1">
            <a:spLocks noGrp="1"/>
          </p:cNvSpPr>
          <p:nvPr>
            <p:ph type="body" idx="1"/>
          </p:nvPr>
        </p:nvSpPr>
        <p:spPr>
          <a:xfrm>
            <a:off x="5205225" y="1366325"/>
            <a:ext cx="2984700" cy="31203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chemeClr val="accent3"/>
              </a:buClr>
              <a:buSzPts val="1800"/>
              <a:buChar char="●"/>
              <a:defRPr sz="1600">
                <a:solidFill>
                  <a:schemeClr val="accent3"/>
                </a:solidFill>
              </a:defRPr>
            </a:lvl1pPr>
            <a:lvl2pPr marL="914400" lvl="1" indent="-342900" rtl="0">
              <a:spcBef>
                <a:spcPts val="1600"/>
              </a:spcBef>
              <a:spcAft>
                <a:spcPts val="0"/>
              </a:spcAft>
              <a:buClr>
                <a:schemeClr val="accent3"/>
              </a:buClr>
              <a:buSzPts val="1800"/>
              <a:buChar char="○"/>
              <a:defRPr sz="1800">
                <a:solidFill>
                  <a:schemeClr val="accent3"/>
                </a:solidFill>
              </a:defRPr>
            </a:lvl2pPr>
            <a:lvl3pPr marL="1371600" lvl="2" indent="-342900" rtl="0">
              <a:spcBef>
                <a:spcPts val="1600"/>
              </a:spcBef>
              <a:spcAft>
                <a:spcPts val="0"/>
              </a:spcAft>
              <a:buClr>
                <a:schemeClr val="accent3"/>
              </a:buClr>
              <a:buSzPts val="1800"/>
              <a:buChar char="■"/>
              <a:defRPr sz="1800">
                <a:solidFill>
                  <a:schemeClr val="accent3"/>
                </a:solidFill>
              </a:defRPr>
            </a:lvl3pPr>
            <a:lvl4pPr marL="1828800" lvl="3" indent="-342900" rtl="0">
              <a:spcBef>
                <a:spcPts val="1600"/>
              </a:spcBef>
              <a:spcAft>
                <a:spcPts val="0"/>
              </a:spcAft>
              <a:buClr>
                <a:schemeClr val="accent3"/>
              </a:buClr>
              <a:buSzPts val="1800"/>
              <a:buChar char="●"/>
              <a:defRPr sz="1800">
                <a:solidFill>
                  <a:schemeClr val="accent3"/>
                </a:solidFill>
              </a:defRPr>
            </a:lvl4pPr>
            <a:lvl5pPr marL="2286000" lvl="4" indent="-342900" rtl="0">
              <a:spcBef>
                <a:spcPts val="1600"/>
              </a:spcBef>
              <a:spcAft>
                <a:spcPts val="0"/>
              </a:spcAft>
              <a:buClr>
                <a:schemeClr val="accent3"/>
              </a:buClr>
              <a:buSzPts val="1800"/>
              <a:buChar char="○"/>
              <a:defRPr sz="1800">
                <a:solidFill>
                  <a:schemeClr val="accent3"/>
                </a:solidFill>
              </a:defRPr>
            </a:lvl5pPr>
            <a:lvl6pPr marL="2743200" lvl="5" indent="-342900" rtl="0">
              <a:spcBef>
                <a:spcPts val="1600"/>
              </a:spcBef>
              <a:spcAft>
                <a:spcPts val="0"/>
              </a:spcAft>
              <a:buClr>
                <a:schemeClr val="accent3"/>
              </a:buClr>
              <a:buSzPts val="1800"/>
              <a:buChar char="■"/>
              <a:defRPr sz="1800">
                <a:solidFill>
                  <a:schemeClr val="accent3"/>
                </a:solidFill>
              </a:defRPr>
            </a:lvl6pPr>
            <a:lvl7pPr marL="3200400" lvl="6" indent="-342900" rtl="0">
              <a:spcBef>
                <a:spcPts val="1600"/>
              </a:spcBef>
              <a:spcAft>
                <a:spcPts val="0"/>
              </a:spcAft>
              <a:buClr>
                <a:schemeClr val="accent3"/>
              </a:buClr>
              <a:buSzPts val="1800"/>
              <a:buChar char="●"/>
              <a:defRPr sz="1800">
                <a:solidFill>
                  <a:schemeClr val="accent3"/>
                </a:solidFill>
              </a:defRPr>
            </a:lvl7pPr>
            <a:lvl8pPr marL="3657600" lvl="7" indent="-342900" rtl="0">
              <a:spcBef>
                <a:spcPts val="1600"/>
              </a:spcBef>
              <a:spcAft>
                <a:spcPts val="0"/>
              </a:spcAft>
              <a:buClr>
                <a:schemeClr val="accent3"/>
              </a:buClr>
              <a:buSzPts val="1800"/>
              <a:buChar char="○"/>
              <a:defRPr sz="1800">
                <a:solidFill>
                  <a:schemeClr val="accent3"/>
                </a:solidFill>
              </a:defRPr>
            </a:lvl8pPr>
            <a:lvl9pPr marL="4114800" lvl="8" indent="-342900" rtl="0">
              <a:spcBef>
                <a:spcPts val="1600"/>
              </a:spcBef>
              <a:spcAft>
                <a:spcPts val="1600"/>
              </a:spcAft>
              <a:buClr>
                <a:schemeClr val="accent3"/>
              </a:buClr>
              <a:buSzPts val="1800"/>
              <a:buChar char="■"/>
              <a:defRPr sz="1800">
                <a:solidFill>
                  <a:schemeClr val="accent3"/>
                </a:solidFill>
              </a:defRPr>
            </a:lvl9pPr>
          </a:lstStyle>
          <a:p>
            <a:endParaRPr/>
          </a:p>
        </p:txBody>
      </p:sp>
      <p:sp>
        <p:nvSpPr>
          <p:cNvPr id="277" name="Google Shape;277;p15"/>
          <p:cNvSpPr txBox="1">
            <a:spLocks noGrp="1"/>
          </p:cNvSpPr>
          <p:nvPr>
            <p:ph type="title"/>
          </p:nvPr>
        </p:nvSpPr>
        <p:spPr>
          <a:xfrm>
            <a:off x="722375" y="530750"/>
            <a:ext cx="792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8" name="Google Shape;278;p15"/>
          <p:cNvGrpSpPr/>
          <p:nvPr/>
        </p:nvGrpSpPr>
        <p:grpSpPr>
          <a:xfrm flipH="1">
            <a:off x="-447600" y="2065597"/>
            <a:ext cx="1179753" cy="2854241"/>
            <a:chOff x="7907551" y="-114309"/>
            <a:chExt cx="1908059" cy="4616272"/>
          </a:xfrm>
        </p:grpSpPr>
        <p:sp>
          <p:nvSpPr>
            <p:cNvPr id="279" name="Google Shape;279;p15"/>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 name="Google Shape;280;p15"/>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281" name="Google Shape;281;p15"/>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2" name="Google Shape;282;p15"/>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283" name="Google Shape;283;p15"/>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4" name="Google Shape;284;p15"/>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5" name="Google Shape;285;p15"/>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6" name="Google Shape;286;p15"/>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7" name="Google Shape;287;p15"/>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8" name="Google Shape;288;p15"/>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9" name="Google Shape;289;p15"/>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5"/>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1" name="Google Shape;291;p15"/>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 name="Google Shape;292;p15"/>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 name="Google Shape;293;p15"/>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4" name="Google Shape;294;p15"/>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95" name="Google Shape;295;p15"/>
          <p:cNvGrpSpPr/>
          <p:nvPr/>
        </p:nvGrpSpPr>
        <p:grpSpPr>
          <a:xfrm flipH="1">
            <a:off x="7839222" y="781050"/>
            <a:ext cx="1385931" cy="2705253"/>
            <a:chOff x="409722" y="228600"/>
            <a:chExt cx="1385931" cy="2705253"/>
          </a:xfrm>
        </p:grpSpPr>
        <p:grpSp>
          <p:nvGrpSpPr>
            <p:cNvPr id="296" name="Google Shape;296;p15"/>
            <p:cNvGrpSpPr/>
            <p:nvPr/>
          </p:nvGrpSpPr>
          <p:grpSpPr>
            <a:xfrm rot="-617154" flipH="1">
              <a:off x="575967" y="402323"/>
              <a:ext cx="1053440" cy="2450002"/>
              <a:chOff x="3817855" y="1437512"/>
              <a:chExt cx="541146" cy="1128254"/>
            </a:xfrm>
          </p:grpSpPr>
          <p:sp>
            <p:nvSpPr>
              <p:cNvPr id="297" name="Google Shape;297;p1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 name="Google Shape;298;p1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9" name="Google Shape;299;p15"/>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cxnSp>
        <p:nvCxnSpPr>
          <p:cNvPr id="300" name="Google Shape;300;p15"/>
          <p:cNvCxnSpPr/>
          <p:nvPr/>
        </p:nvCxnSpPr>
        <p:spPr>
          <a:xfrm>
            <a:off x="481667" y="4824600"/>
            <a:ext cx="1133400" cy="0"/>
          </a:xfrm>
          <a:prstGeom prst="straightConnector1">
            <a:avLst/>
          </a:prstGeom>
          <a:noFill/>
          <a:ln w="19050" cap="flat"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3414468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1"/>
        <p:cNvGrpSpPr/>
        <p:nvPr/>
      </p:nvGrpSpPr>
      <p:grpSpPr>
        <a:xfrm>
          <a:off x="0" y="0"/>
          <a:ext cx="0" cy="0"/>
          <a:chOff x="0" y="0"/>
          <a:chExt cx="0" cy="0"/>
        </a:xfrm>
      </p:grpSpPr>
      <p:grpSp>
        <p:nvGrpSpPr>
          <p:cNvPr id="302" name="Google Shape;302;p16"/>
          <p:cNvGrpSpPr/>
          <p:nvPr/>
        </p:nvGrpSpPr>
        <p:grpSpPr>
          <a:xfrm>
            <a:off x="-97582" y="-6"/>
            <a:ext cx="9411247" cy="5153383"/>
            <a:chOff x="-97582" y="-6"/>
            <a:chExt cx="9411247" cy="5153383"/>
          </a:xfrm>
        </p:grpSpPr>
        <p:sp>
          <p:nvSpPr>
            <p:cNvPr id="303" name="Google Shape;303;p1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4" name="Google Shape;304;p16"/>
            <p:cNvSpPr/>
            <p:nvPr/>
          </p:nvSpPr>
          <p:spPr>
            <a:xfrm flipH="1">
              <a:off x="399046"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5" name="Google Shape;305;p16"/>
            <p:cNvSpPr/>
            <p:nvPr/>
          </p:nvSpPr>
          <p:spPr>
            <a:xfrm flipH="1">
              <a:off x="1314444"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6" name="Google Shape;306;p16"/>
            <p:cNvSpPr/>
            <p:nvPr/>
          </p:nvSpPr>
          <p:spPr>
            <a:xfrm flipH="1">
              <a:off x="6735804"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7" name="Google Shape;307;p16"/>
            <p:cNvSpPr/>
            <p:nvPr/>
          </p:nvSpPr>
          <p:spPr>
            <a:xfrm rot="10800000" flipH="1">
              <a:off x="8009700"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8" name="Google Shape;308;p16"/>
            <p:cNvSpPr/>
            <p:nvPr/>
          </p:nvSpPr>
          <p:spPr>
            <a:xfrm flipH="1">
              <a:off x="-24431"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nvGrpSpPr>
            <p:cNvPr id="309" name="Google Shape;309;p16"/>
            <p:cNvGrpSpPr/>
            <p:nvPr/>
          </p:nvGrpSpPr>
          <p:grpSpPr>
            <a:xfrm>
              <a:off x="4281415" y="75177"/>
              <a:ext cx="581170" cy="125403"/>
              <a:chOff x="4685288" y="186288"/>
              <a:chExt cx="419375" cy="90485"/>
            </a:xfrm>
          </p:grpSpPr>
          <p:sp>
            <p:nvSpPr>
              <p:cNvPr id="310" name="Google Shape;310;p1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311" name="Google Shape;311;p16"/>
              <p:cNvGrpSpPr/>
              <p:nvPr/>
            </p:nvGrpSpPr>
            <p:grpSpPr>
              <a:xfrm>
                <a:off x="4685288" y="186300"/>
                <a:ext cx="419375" cy="90473"/>
                <a:chOff x="4390000" y="182175"/>
                <a:chExt cx="419375" cy="90473"/>
              </a:xfrm>
            </p:grpSpPr>
            <p:sp>
              <p:nvSpPr>
                <p:cNvPr id="312" name="Google Shape;312;p1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3" name="Google Shape;313;p1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314" name="Google Shape;314;p16"/>
            <p:cNvGrpSpPr/>
            <p:nvPr/>
          </p:nvGrpSpPr>
          <p:grpSpPr>
            <a:xfrm rot="-1102275">
              <a:off x="239301" y="2899434"/>
              <a:ext cx="541146" cy="2225370"/>
              <a:chOff x="871338" y="1945155"/>
              <a:chExt cx="247109" cy="1016148"/>
            </a:xfrm>
          </p:grpSpPr>
          <p:sp>
            <p:nvSpPr>
              <p:cNvPr id="315" name="Google Shape;315;p16"/>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6" name="Google Shape;316;p16"/>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7" name="Google Shape;317;p16"/>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18" name="Google Shape;318;p16"/>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19" name="Google Shape;319;p16"/>
          <p:cNvSpPr txBox="1">
            <a:spLocks noGrp="1"/>
          </p:cNvSpPr>
          <p:nvPr>
            <p:ph type="subTitle" idx="1"/>
          </p:nvPr>
        </p:nvSpPr>
        <p:spPr>
          <a:xfrm>
            <a:off x="645042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320" name="Google Shape;320;p16"/>
          <p:cNvSpPr txBox="1">
            <a:spLocks noGrp="1"/>
          </p:cNvSpPr>
          <p:nvPr>
            <p:ph type="subTitle" idx="2"/>
          </p:nvPr>
        </p:nvSpPr>
        <p:spPr>
          <a:xfrm>
            <a:off x="599712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321" name="Google Shape;321;p16"/>
          <p:cNvSpPr txBox="1">
            <a:spLocks noGrp="1"/>
          </p:cNvSpPr>
          <p:nvPr>
            <p:ph type="subTitle" idx="3"/>
          </p:nvPr>
        </p:nvSpPr>
        <p:spPr>
          <a:xfrm>
            <a:off x="381345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322" name="Google Shape;322;p16"/>
          <p:cNvSpPr txBox="1">
            <a:spLocks noGrp="1"/>
          </p:cNvSpPr>
          <p:nvPr>
            <p:ph type="subTitle" idx="4"/>
          </p:nvPr>
        </p:nvSpPr>
        <p:spPr>
          <a:xfrm>
            <a:off x="336015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323" name="Google Shape;323;p16"/>
          <p:cNvSpPr txBox="1">
            <a:spLocks noGrp="1"/>
          </p:cNvSpPr>
          <p:nvPr>
            <p:ph type="subTitle" idx="5"/>
          </p:nvPr>
        </p:nvSpPr>
        <p:spPr>
          <a:xfrm>
            <a:off x="117648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324" name="Google Shape;324;p16"/>
          <p:cNvSpPr txBox="1">
            <a:spLocks noGrp="1"/>
          </p:cNvSpPr>
          <p:nvPr>
            <p:ph type="subTitle" idx="6"/>
          </p:nvPr>
        </p:nvSpPr>
        <p:spPr>
          <a:xfrm>
            <a:off x="72318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325" name="Google Shape;325;p1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8762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26"/>
        <p:cNvGrpSpPr/>
        <p:nvPr/>
      </p:nvGrpSpPr>
      <p:grpSpPr>
        <a:xfrm>
          <a:off x="0" y="0"/>
          <a:ext cx="0" cy="0"/>
          <a:chOff x="0" y="0"/>
          <a:chExt cx="0" cy="0"/>
        </a:xfrm>
      </p:grpSpPr>
      <p:grpSp>
        <p:nvGrpSpPr>
          <p:cNvPr id="327" name="Google Shape;327;p17"/>
          <p:cNvGrpSpPr/>
          <p:nvPr/>
        </p:nvGrpSpPr>
        <p:grpSpPr>
          <a:xfrm>
            <a:off x="-9513" y="2"/>
            <a:ext cx="9177947" cy="5143510"/>
            <a:chOff x="-9513" y="2"/>
            <a:chExt cx="9177947" cy="5143510"/>
          </a:xfrm>
        </p:grpSpPr>
        <p:sp>
          <p:nvSpPr>
            <p:cNvPr id="328" name="Google Shape;328;p1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9" name="Google Shape;329;p17"/>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30" name="Google Shape;330;p17"/>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31" name="Google Shape;331;p17"/>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32" name="Google Shape;332;p17"/>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sp>
        <p:nvSpPr>
          <p:cNvPr id="333" name="Google Shape;333;p17"/>
          <p:cNvSpPr txBox="1">
            <a:spLocks noGrp="1"/>
          </p:cNvSpPr>
          <p:nvPr>
            <p:ph type="subTitle" idx="1"/>
          </p:nvPr>
        </p:nvSpPr>
        <p:spPr>
          <a:xfrm>
            <a:off x="2117765" y="3228984"/>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4" name="Google Shape;334;p17"/>
          <p:cNvSpPr txBox="1">
            <a:spLocks noGrp="1"/>
          </p:cNvSpPr>
          <p:nvPr>
            <p:ph type="subTitle" idx="2"/>
          </p:nvPr>
        </p:nvSpPr>
        <p:spPr>
          <a:xfrm>
            <a:off x="5627635" y="3228984"/>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5" name="Google Shape;335;p17"/>
          <p:cNvSpPr txBox="1">
            <a:spLocks noGrp="1"/>
          </p:cNvSpPr>
          <p:nvPr>
            <p:ph type="subTitle" idx="3"/>
          </p:nvPr>
        </p:nvSpPr>
        <p:spPr>
          <a:xfrm>
            <a:off x="1297865" y="3645247"/>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36" name="Google Shape;336;p17"/>
          <p:cNvSpPr txBox="1">
            <a:spLocks noGrp="1"/>
          </p:cNvSpPr>
          <p:nvPr>
            <p:ph type="subTitle" idx="4"/>
          </p:nvPr>
        </p:nvSpPr>
        <p:spPr>
          <a:xfrm>
            <a:off x="5627635" y="3645247"/>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37" name="Google Shape;337;p17"/>
          <p:cNvSpPr txBox="1">
            <a:spLocks noGrp="1"/>
          </p:cNvSpPr>
          <p:nvPr>
            <p:ph type="subTitle" idx="5"/>
          </p:nvPr>
        </p:nvSpPr>
        <p:spPr>
          <a:xfrm>
            <a:off x="2117765" y="1709641"/>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8" name="Google Shape;338;p17"/>
          <p:cNvSpPr txBox="1">
            <a:spLocks noGrp="1"/>
          </p:cNvSpPr>
          <p:nvPr>
            <p:ph type="subTitle" idx="6"/>
          </p:nvPr>
        </p:nvSpPr>
        <p:spPr>
          <a:xfrm>
            <a:off x="5627635" y="1709641"/>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9" name="Google Shape;339;p17"/>
          <p:cNvSpPr txBox="1">
            <a:spLocks noGrp="1"/>
          </p:cNvSpPr>
          <p:nvPr>
            <p:ph type="subTitle" idx="7"/>
          </p:nvPr>
        </p:nvSpPr>
        <p:spPr>
          <a:xfrm>
            <a:off x="1297865" y="2125989"/>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0" name="Google Shape;340;p17"/>
          <p:cNvSpPr txBox="1">
            <a:spLocks noGrp="1"/>
          </p:cNvSpPr>
          <p:nvPr>
            <p:ph type="subTitle" idx="8"/>
          </p:nvPr>
        </p:nvSpPr>
        <p:spPr>
          <a:xfrm>
            <a:off x="5627635" y="2125989"/>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1" name="Google Shape;341;p1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2" name="Google Shape;342;p17"/>
          <p:cNvGrpSpPr/>
          <p:nvPr/>
        </p:nvGrpSpPr>
        <p:grpSpPr>
          <a:xfrm rot="10308110">
            <a:off x="7728626" y="741469"/>
            <a:ext cx="1385958" cy="2705306"/>
            <a:chOff x="409722" y="228600"/>
            <a:chExt cx="1385931" cy="2705253"/>
          </a:xfrm>
        </p:grpSpPr>
        <p:grpSp>
          <p:nvGrpSpPr>
            <p:cNvPr id="343" name="Google Shape;343;p17"/>
            <p:cNvGrpSpPr/>
            <p:nvPr/>
          </p:nvGrpSpPr>
          <p:grpSpPr>
            <a:xfrm rot="-617154" flipH="1">
              <a:off x="575967" y="402323"/>
              <a:ext cx="1053440" cy="2450002"/>
              <a:chOff x="3817855" y="1437512"/>
              <a:chExt cx="541146" cy="1128254"/>
            </a:xfrm>
          </p:grpSpPr>
          <p:sp>
            <p:nvSpPr>
              <p:cNvPr id="344" name="Google Shape;344;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 name="Google Shape;345;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46" name="Google Shape;346;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347" name="Google Shape;347;p17"/>
          <p:cNvGrpSpPr/>
          <p:nvPr/>
        </p:nvGrpSpPr>
        <p:grpSpPr>
          <a:xfrm rot="-2972274">
            <a:off x="538275" y="2810662"/>
            <a:ext cx="1386048" cy="2705483"/>
            <a:chOff x="409722" y="228600"/>
            <a:chExt cx="1385931" cy="2705253"/>
          </a:xfrm>
        </p:grpSpPr>
        <p:grpSp>
          <p:nvGrpSpPr>
            <p:cNvPr id="348" name="Google Shape;348;p17"/>
            <p:cNvGrpSpPr/>
            <p:nvPr/>
          </p:nvGrpSpPr>
          <p:grpSpPr>
            <a:xfrm rot="-617154" flipH="1">
              <a:off x="575967" y="402323"/>
              <a:ext cx="1053440" cy="2450002"/>
              <a:chOff x="3817855" y="1437512"/>
              <a:chExt cx="541146" cy="1128254"/>
            </a:xfrm>
          </p:grpSpPr>
          <p:sp>
            <p:nvSpPr>
              <p:cNvPr id="349" name="Google Shape;349;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0" name="Google Shape;350;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51" name="Google Shape;351;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352" name="Google Shape;352;p17"/>
          <p:cNvGrpSpPr/>
          <p:nvPr/>
        </p:nvGrpSpPr>
        <p:grpSpPr>
          <a:xfrm>
            <a:off x="4281415" y="75177"/>
            <a:ext cx="581170" cy="125403"/>
            <a:chOff x="4685288" y="186288"/>
            <a:chExt cx="419375" cy="90485"/>
          </a:xfrm>
        </p:grpSpPr>
        <p:sp>
          <p:nvSpPr>
            <p:cNvPr id="353" name="Google Shape;353;p1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354" name="Google Shape;354;p17"/>
            <p:cNvGrpSpPr/>
            <p:nvPr/>
          </p:nvGrpSpPr>
          <p:grpSpPr>
            <a:xfrm>
              <a:off x="4685288" y="186300"/>
              <a:ext cx="419375" cy="90473"/>
              <a:chOff x="4390000" y="182175"/>
              <a:chExt cx="419375" cy="90473"/>
            </a:xfrm>
          </p:grpSpPr>
          <p:sp>
            <p:nvSpPr>
              <p:cNvPr id="355" name="Google Shape;355;p1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6" name="Google Shape;356;p1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652207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57"/>
        <p:cNvGrpSpPr/>
        <p:nvPr/>
      </p:nvGrpSpPr>
      <p:grpSpPr>
        <a:xfrm>
          <a:off x="0" y="0"/>
          <a:ext cx="0" cy="0"/>
          <a:chOff x="0" y="0"/>
          <a:chExt cx="0" cy="0"/>
        </a:xfrm>
      </p:grpSpPr>
      <p:grpSp>
        <p:nvGrpSpPr>
          <p:cNvPr id="358" name="Google Shape;358;p18"/>
          <p:cNvGrpSpPr/>
          <p:nvPr/>
        </p:nvGrpSpPr>
        <p:grpSpPr>
          <a:xfrm flipH="1">
            <a:off x="-24431" y="-29154"/>
            <a:ext cx="9177970" cy="5191717"/>
            <a:chOff x="-9546" y="-29154"/>
            <a:chExt cx="9177970" cy="5191717"/>
          </a:xfrm>
        </p:grpSpPr>
        <p:sp>
          <p:nvSpPr>
            <p:cNvPr id="359" name="Google Shape;359;p18"/>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0" name="Google Shape;360;p18"/>
            <p:cNvSpPr/>
            <p:nvPr/>
          </p:nvSpPr>
          <p:spPr>
            <a:xfrm>
              <a:off x="7068464" y="-29154"/>
              <a:ext cx="1600279" cy="119956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1" name="Google Shape;361;p18"/>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2" name="Google Shape;362;p18"/>
            <p:cNvSpPr/>
            <p:nvPr/>
          </p:nvSpPr>
          <p:spPr>
            <a:xfrm>
              <a:off x="743289" y="389782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3" name="Google Shape;363;p18"/>
            <p:cNvSpPr/>
            <p:nvPr/>
          </p:nvSpPr>
          <p:spPr>
            <a:xfrm rot="10800000">
              <a:off x="-9546" y="3670090"/>
              <a:ext cx="1124791"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4" name="Google Shape;364;p18"/>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365" name="Google Shape;365;p18"/>
          <p:cNvGrpSpPr/>
          <p:nvPr/>
        </p:nvGrpSpPr>
        <p:grpSpPr>
          <a:xfrm>
            <a:off x="4281415" y="75177"/>
            <a:ext cx="581170" cy="125403"/>
            <a:chOff x="4685288" y="186288"/>
            <a:chExt cx="419375" cy="90485"/>
          </a:xfrm>
        </p:grpSpPr>
        <p:sp>
          <p:nvSpPr>
            <p:cNvPr id="366" name="Google Shape;366;p1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367" name="Google Shape;367;p18"/>
            <p:cNvGrpSpPr/>
            <p:nvPr/>
          </p:nvGrpSpPr>
          <p:grpSpPr>
            <a:xfrm>
              <a:off x="4685288" y="186300"/>
              <a:ext cx="419375" cy="90473"/>
              <a:chOff x="4390000" y="182175"/>
              <a:chExt cx="419375" cy="90473"/>
            </a:xfrm>
          </p:grpSpPr>
          <p:sp>
            <p:nvSpPr>
              <p:cNvPr id="368" name="Google Shape;368;p1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9" name="Google Shape;369;p1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370" name="Google Shape;370;p18"/>
          <p:cNvSpPr txBox="1">
            <a:spLocks noGrp="1"/>
          </p:cNvSpPr>
          <p:nvPr>
            <p:ph type="subTitle" idx="1"/>
          </p:nvPr>
        </p:nvSpPr>
        <p:spPr>
          <a:xfrm>
            <a:off x="6169696" y="2166691"/>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1" name="Google Shape;371;p18"/>
          <p:cNvSpPr txBox="1">
            <a:spLocks noGrp="1"/>
          </p:cNvSpPr>
          <p:nvPr>
            <p:ph type="subTitle" idx="2"/>
          </p:nvPr>
        </p:nvSpPr>
        <p:spPr>
          <a:xfrm>
            <a:off x="3845886" y="1860635"/>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72" name="Google Shape;372;p18"/>
          <p:cNvSpPr txBox="1">
            <a:spLocks noGrp="1"/>
          </p:cNvSpPr>
          <p:nvPr>
            <p:ph type="subTitle" idx="3"/>
          </p:nvPr>
        </p:nvSpPr>
        <p:spPr>
          <a:xfrm>
            <a:off x="3438336" y="2165641"/>
            <a:ext cx="2267700" cy="44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3" name="Google Shape;373;p18"/>
          <p:cNvSpPr txBox="1">
            <a:spLocks noGrp="1"/>
          </p:cNvSpPr>
          <p:nvPr>
            <p:ph type="subTitle" idx="4"/>
          </p:nvPr>
        </p:nvSpPr>
        <p:spPr>
          <a:xfrm>
            <a:off x="1116125" y="1858985"/>
            <a:ext cx="1452600" cy="25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74" name="Google Shape;374;p18"/>
          <p:cNvSpPr txBox="1">
            <a:spLocks noGrp="1"/>
          </p:cNvSpPr>
          <p:nvPr>
            <p:ph type="subTitle" idx="5"/>
          </p:nvPr>
        </p:nvSpPr>
        <p:spPr>
          <a:xfrm>
            <a:off x="710525" y="2166691"/>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5" name="Google Shape;375;p18"/>
          <p:cNvSpPr txBox="1">
            <a:spLocks noGrp="1"/>
          </p:cNvSpPr>
          <p:nvPr>
            <p:ph type="subTitle" idx="6"/>
          </p:nvPr>
        </p:nvSpPr>
        <p:spPr>
          <a:xfrm>
            <a:off x="6575296" y="1860635"/>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76" name="Google Shape;376;p18"/>
          <p:cNvSpPr txBox="1">
            <a:spLocks noGrp="1"/>
          </p:cNvSpPr>
          <p:nvPr>
            <p:ph type="subTitle" idx="7"/>
          </p:nvPr>
        </p:nvSpPr>
        <p:spPr>
          <a:xfrm>
            <a:off x="6169696" y="3896075"/>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7" name="Google Shape;377;p18"/>
          <p:cNvSpPr txBox="1">
            <a:spLocks noGrp="1"/>
          </p:cNvSpPr>
          <p:nvPr>
            <p:ph type="subTitle" idx="8"/>
          </p:nvPr>
        </p:nvSpPr>
        <p:spPr>
          <a:xfrm>
            <a:off x="3440110" y="3896075"/>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8" name="Google Shape;378;p18"/>
          <p:cNvSpPr txBox="1">
            <a:spLocks noGrp="1"/>
          </p:cNvSpPr>
          <p:nvPr>
            <p:ph type="subTitle" idx="9"/>
          </p:nvPr>
        </p:nvSpPr>
        <p:spPr>
          <a:xfrm>
            <a:off x="710525" y="3896075"/>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9" name="Google Shape;379;p18"/>
          <p:cNvSpPr txBox="1">
            <a:spLocks noGrp="1"/>
          </p:cNvSpPr>
          <p:nvPr>
            <p:ph type="subTitle" idx="13"/>
          </p:nvPr>
        </p:nvSpPr>
        <p:spPr>
          <a:xfrm>
            <a:off x="3845886" y="3589521"/>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80" name="Google Shape;380;p18"/>
          <p:cNvSpPr txBox="1">
            <a:spLocks noGrp="1"/>
          </p:cNvSpPr>
          <p:nvPr>
            <p:ph type="subTitle" idx="14"/>
          </p:nvPr>
        </p:nvSpPr>
        <p:spPr>
          <a:xfrm>
            <a:off x="1116125" y="3589521"/>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81" name="Google Shape;381;p18"/>
          <p:cNvSpPr txBox="1">
            <a:spLocks noGrp="1"/>
          </p:cNvSpPr>
          <p:nvPr>
            <p:ph type="subTitle" idx="15"/>
          </p:nvPr>
        </p:nvSpPr>
        <p:spPr>
          <a:xfrm>
            <a:off x="6575296" y="3589521"/>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82" name="Google Shape;382;p18"/>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3" name="Google Shape;383;p18"/>
          <p:cNvGrpSpPr/>
          <p:nvPr/>
        </p:nvGrpSpPr>
        <p:grpSpPr>
          <a:xfrm rot="1877870">
            <a:off x="-80880" y="163153"/>
            <a:ext cx="1385966" cy="2705322"/>
            <a:chOff x="409722" y="228600"/>
            <a:chExt cx="1385931" cy="2705253"/>
          </a:xfrm>
        </p:grpSpPr>
        <p:grpSp>
          <p:nvGrpSpPr>
            <p:cNvPr id="384" name="Google Shape;384;p18"/>
            <p:cNvGrpSpPr/>
            <p:nvPr/>
          </p:nvGrpSpPr>
          <p:grpSpPr>
            <a:xfrm rot="-617154" flipH="1">
              <a:off x="575967" y="402323"/>
              <a:ext cx="1053440" cy="2450002"/>
              <a:chOff x="3817855" y="1437512"/>
              <a:chExt cx="541146" cy="1128254"/>
            </a:xfrm>
          </p:grpSpPr>
          <p:sp>
            <p:nvSpPr>
              <p:cNvPr id="385" name="Google Shape;385;p18"/>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 name="Google Shape;386;p18"/>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87" name="Google Shape;387;p18"/>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388" name="Google Shape;388;p18"/>
          <p:cNvGrpSpPr/>
          <p:nvPr/>
        </p:nvGrpSpPr>
        <p:grpSpPr>
          <a:xfrm rot="128945" flipH="1">
            <a:off x="8148859" y="1763418"/>
            <a:ext cx="1385935" cy="2705263"/>
            <a:chOff x="409722" y="228600"/>
            <a:chExt cx="1385931" cy="2705253"/>
          </a:xfrm>
        </p:grpSpPr>
        <p:grpSp>
          <p:nvGrpSpPr>
            <p:cNvPr id="389" name="Google Shape;389;p18"/>
            <p:cNvGrpSpPr/>
            <p:nvPr/>
          </p:nvGrpSpPr>
          <p:grpSpPr>
            <a:xfrm rot="-617154" flipH="1">
              <a:off x="575967" y="402323"/>
              <a:ext cx="1053440" cy="2450002"/>
              <a:chOff x="3817855" y="1437512"/>
              <a:chExt cx="541146" cy="1128254"/>
            </a:xfrm>
          </p:grpSpPr>
          <p:sp>
            <p:nvSpPr>
              <p:cNvPr id="390" name="Google Shape;390;p18"/>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1" name="Google Shape;391;p18"/>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92" name="Google Shape;392;p18"/>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33096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subTitle" idx="1"/>
          </p:nvPr>
        </p:nvSpPr>
        <p:spPr>
          <a:xfrm>
            <a:off x="1336687" y="2753925"/>
            <a:ext cx="2866800" cy="572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500">
                <a:solidFill>
                  <a:schemeClr val="dk2"/>
                </a:solidFill>
                <a:latin typeface="Fredoka One"/>
                <a:ea typeface="Fredoka One"/>
                <a:cs typeface="Fredoka One"/>
                <a:sym typeface="Fredoka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4940517" y="2753925"/>
            <a:ext cx="28668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1336687" y="3250425"/>
            <a:ext cx="28668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subTitle" idx="4"/>
          </p:nvPr>
        </p:nvSpPr>
        <p:spPr>
          <a:xfrm>
            <a:off x="4940517" y="3250425"/>
            <a:ext cx="28668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93"/>
        <p:cNvGrpSpPr/>
        <p:nvPr/>
      </p:nvGrpSpPr>
      <p:grpSpPr>
        <a:xfrm>
          <a:off x="0" y="0"/>
          <a:ext cx="0" cy="0"/>
          <a:chOff x="0" y="0"/>
          <a:chExt cx="0" cy="0"/>
        </a:xfrm>
      </p:grpSpPr>
      <p:grpSp>
        <p:nvGrpSpPr>
          <p:cNvPr id="394" name="Google Shape;394;p19"/>
          <p:cNvGrpSpPr/>
          <p:nvPr/>
        </p:nvGrpSpPr>
        <p:grpSpPr>
          <a:xfrm>
            <a:off x="-9513" y="-6"/>
            <a:ext cx="9177947" cy="5143519"/>
            <a:chOff x="-9513" y="-6"/>
            <a:chExt cx="9177947" cy="5143519"/>
          </a:xfrm>
        </p:grpSpPr>
        <p:sp>
          <p:nvSpPr>
            <p:cNvPr id="395" name="Google Shape;395;p1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6" name="Google Shape;396;p1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97" name="Google Shape;397;p1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98" name="Google Shape;398;p1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99" name="Google Shape;399;p1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00" name="Google Shape;400;p1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01" name="Google Shape;401;p1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402" name="Google Shape;402;p19"/>
          <p:cNvGrpSpPr/>
          <p:nvPr/>
        </p:nvGrpSpPr>
        <p:grpSpPr>
          <a:xfrm>
            <a:off x="4281415" y="75177"/>
            <a:ext cx="581170" cy="125403"/>
            <a:chOff x="4685288" y="186288"/>
            <a:chExt cx="419375" cy="90485"/>
          </a:xfrm>
        </p:grpSpPr>
        <p:sp>
          <p:nvSpPr>
            <p:cNvPr id="403" name="Google Shape;403;p1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04" name="Google Shape;404;p19"/>
            <p:cNvGrpSpPr/>
            <p:nvPr/>
          </p:nvGrpSpPr>
          <p:grpSpPr>
            <a:xfrm>
              <a:off x="4685288" y="186300"/>
              <a:ext cx="419375" cy="90473"/>
              <a:chOff x="4390000" y="182175"/>
              <a:chExt cx="419375" cy="90473"/>
            </a:xfrm>
          </p:grpSpPr>
          <p:sp>
            <p:nvSpPr>
              <p:cNvPr id="405" name="Google Shape;405;p1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6" name="Google Shape;406;p1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407" name="Google Shape;407;p19"/>
          <p:cNvSpPr txBox="1">
            <a:spLocks noGrp="1"/>
          </p:cNvSpPr>
          <p:nvPr>
            <p:ph type="title" hasCustomPrompt="1"/>
          </p:nvPr>
        </p:nvSpPr>
        <p:spPr>
          <a:xfrm>
            <a:off x="2518494" y="2069467"/>
            <a:ext cx="4107000" cy="5811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48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08" name="Google Shape;408;p19"/>
          <p:cNvSpPr txBox="1">
            <a:spLocks noGrp="1"/>
          </p:cNvSpPr>
          <p:nvPr>
            <p:ph type="title" idx="2" hasCustomPrompt="1"/>
          </p:nvPr>
        </p:nvSpPr>
        <p:spPr>
          <a:xfrm>
            <a:off x="2268900" y="716920"/>
            <a:ext cx="4606200" cy="5811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48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09" name="Google Shape;409;p19"/>
          <p:cNvSpPr txBox="1">
            <a:spLocks noGrp="1"/>
          </p:cNvSpPr>
          <p:nvPr>
            <p:ph type="title" idx="3" hasCustomPrompt="1"/>
          </p:nvPr>
        </p:nvSpPr>
        <p:spPr>
          <a:xfrm>
            <a:off x="2518494" y="3422642"/>
            <a:ext cx="4107000" cy="5811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48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10" name="Google Shape;410;p19"/>
          <p:cNvSpPr txBox="1">
            <a:spLocks noGrp="1"/>
          </p:cNvSpPr>
          <p:nvPr>
            <p:ph type="subTitle" idx="1"/>
          </p:nvPr>
        </p:nvSpPr>
        <p:spPr>
          <a:xfrm>
            <a:off x="2518507" y="2718654"/>
            <a:ext cx="4107000" cy="472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411" name="Google Shape;411;p19"/>
          <p:cNvSpPr txBox="1">
            <a:spLocks noGrp="1"/>
          </p:cNvSpPr>
          <p:nvPr>
            <p:ph type="subTitle" idx="4"/>
          </p:nvPr>
        </p:nvSpPr>
        <p:spPr>
          <a:xfrm>
            <a:off x="2518507" y="1366104"/>
            <a:ext cx="4107000" cy="472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412" name="Google Shape;412;p19"/>
          <p:cNvSpPr txBox="1">
            <a:spLocks noGrp="1"/>
          </p:cNvSpPr>
          <p:nvPr>
            <p:ph type="subTitle" idx="5"/>
          </p:nvPr>
        </p:nvSpPr>
        <p:spPr>
          <a:xfrm>
            <a:off x="2518493" y="4087430"/>
            <a:ext cx="4107000" cy="472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596746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a:ea typeface="PT Sans"/>
                <a:cs typeface="PT Sans"/>
                <a:sym typeface="PT Sans"/>
              </a:defRPr>
            </a:lvl2pPr>
            <a:lvl3pPr lvl="2" rtl="0">
              <a:spcBef>
                <a:spcPts val="0"/>
              </a:spcBef>
              <a:spcAft>
                <a:spcPts val="0"/>
              </a:spcAft>
              <a:buClr>
                <a:schemeClr val="accent5"/>
              </a:buClr>
              <a:buSzPts val="2800"/>
              <a:buNone/>
              <a:defRPr>
                <a:solidFill>
                  <a:schemeClr val="accent5"/>
                </a:solidFill>
                <a:latin typeface="PT Sans"/>
                <a:ea typeface="PT Sans"/>
                <a:cs typeface="PT Sans"/>
                <a:sym typeface="PT Sans"/>
              </a:defRPr>
            </a:lvl3pPr>
            <a:lvl4pPr lvl="3" rtl="0">
              <a:spcBef>
                <a:spcPts val="0"/>
              </a:spcBef>
              <a:spcAft>
                <a:spcPts val="0"/>
              </a:spcAft>
              <a:buClr>
                <a:schemeClr val="accent5"/>
              </a:buClr>
              <a:buSzPts val="2800"/>
              <a:buNone/>
              <a:defRPr>
                <a:solidFill>
                  <a:schemeClr val="accent5"/>
                </a:solidFill>
                <a:latin typeface="PT Sans"/>
                <a:ea typeface="PT Sans"/>
                <a:cs typeface="PT Sans"/>
                <a:sym typeface="PT Sans"/>
              </a:defRPr>
            </a:lvl4pPr>
            <a:lvl5pPr lvl="4" rtl="0">
              <a:spcBef>
                <a:spcPts val="0"/>
              </a:spcBef>
              <a:spcAft>
                <a:spcPts val="0"/>
              </a:spcAft>
              <a:buClr>
                <a:schemeClr val="accent5"/>
              </a:buClr>
              <a:buSzPts val="2800"/>
              <a:buNone/>
              <a:defRPr>
                <a:solidFill>
                  <a:schemeClr val="accent5"/>
                </a:solidFill>
                <a:latin typeface="PT Sans"/>
                <a:ea typeface="PT Sans"/>
                <a:cs typeface="PT Sans"/>
                <a:sym typeface="PT Sans"/>
              </a:defRPr>
            </a:lvl5pPr>
            <a:lvl6pPr lvl="5" rtl="0">
              <a:spcBef>
                <a:spcPts val="0"/>
              </a:spcBef>
              <a:spcAft>
                <a:spcPts val="0"/>
              </a:spcAft>
              <a:buClr>
                <a:schemeClr val="accent5"/>
              </a:buClr>
              <a:buSzPts val="2800"/>
              <a:buNone/>
              <a:defRPr>
                <a:solidFill>
                  <a:schemeClr val="accent5"/>
                </a:solidFill>
                <a:latin typeface="PT Sans"/>
                <a:ea typeface="PT Sans"/>
                <a:cs typeface="PT Sans"/>
                <a:sym typeface="PT Sans"/>
              </a:defRPr>
            </a:lvl6pPr>
            <a:lvl7pPr lvl="6" rtl="0">
              <a:spcBef>
                <a:spcPts val="0"/>
              </a:spcBef>
              <a:spcAft>
                <a:spcPts val="0"/>
              </a:spcAft>
              <a:buClr>
                <a:schemeClr val="accent5"/>
              </a:buClr>
              <a:buSzPts val="2800"/>
              <a:buNone/>
              <a:defRPr>
                <a:solidFill>
                  <a:schemeClr val="accent5"/>
                </a:solidFill>
                <a:latin typeface="PT Sans"/>
                <a:ea typeface="PT Sans"/>
                <a:cs typeface="PT Sans"/>
                <a:sym typeface="PT Sans"/>
              </a:defRPr>
            </a:lvl7pPr>
            <a:lvl8pPr lvl="7" rtl="0">
              <a:spcBef>
                <a:spcPts val="0"/>
              </a:spcBef>
              <a:spcAft>
                <a:spcPts val="0"/>
              </a:spcAft>
              <a:buClr>
                <a:schemeClr val="accent5"/>
              </a:buClr>
              <a:buSzPts val="2800"/>
              <a:buNone/>
              <a:defRPr>
                <a:solidFill>
                  <a:schemeClr val="accent5"/>
                </a:solidFill>
                <a:latin typeface="PT Sans"/>
                <a:ea typeface="PT Sans"/>
                <a:cs typeface="PT Sans"/>
                <a:sym typeface="PT Sans"/>
              </a:defRPr>
            </a:lvl8pPr>
            <a:lvl9pPr lvl="8" rtl="0">
              <a:spcBef>
                <a:spcPts val="0"/>
              </a:spcBef>
              <a:spcAft>
                <a:spcPts val="0"/>
              </a:spcAft>
              <a:buClr>
                <a:schemeClr val="accent5"/>
              </a:buClr>
              <a:buSzPts val="2800"/>
              <a:buNone/>
              <a:defRPr>
                <a:solidFill>
                  <a:schemeClr val="accent5"/>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894350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a:off x="722350" y="685800"/>
            <a:ext cx="3702600" cy="1006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500">
                <a:solidFill>
                  <a:schemeClr val="accent5"/>
                </a:solidFill>
                <a:latin typeface="Aldrich"/>
                <a:ea typeface="Aldrich"/>
                <a:cs typeface="Aldrich"/>
                <a:sym typeface="Aldrich"/>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431" name="Google Shape;431;p21"/>
          <p:cNvSpPr txBox="1">
            <a:spLocks noGrp="1"/>
          </p:cNvSpPr>
          <p:nvPr>
            <p:ph type="subTitle" idx="1"/>
          </p:nvPr>
        </p:nvSpPr>
        <p:spPr>
          <a:xfrm>
            <a:off x="722350" y="1653025"/>
            <a:ext cx="3702600" cy="13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2800"/>
              <a:buNone/>
              <a:defRPr>
                <a:solidFill>
                  <a:schemeClr val="accent5"/>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32" name="Google Shape;432;p21"/>
          <p:cNvSpPr txBox="1"/>
          <p:nvPr/>
        </p:nvSpPr>
        <p:spPr>
          <a:xfrm>
            <a:off x="722350" y="2991025"/>
            <a:ext cx="3148500" cy="915000"/>
          </a:xfrm>
          <a:prstGeom prst="rect">
            <a:avLst/>
          </a:prstGeom>
          <a:noFill/>
          <a:ln>
            <a:noFill/>
          </a:ln>
        </p:spPr>
        <p:txBody>
          <a:bodyPr spcFirstLastPara="1" wrap="square" lIns="91425" tIns="91425" rIns="91425" bIns="91425" anchor="t" anchorCtr="0">
            <a:noAutofit/>
          </a:bodyPr>
          <a:lstStyle/>
          <a:p>
            <a:pPr>
              <a:spcBef>
                <a:spcPts val="300"/>
              </a:spcBef>
            </a:pPr>
            <a:r>
              <a:rPr lang="en" sz="1200">
                <a:solidFill>
                  <a:srgbClr val="4D0000"/>
                </a:solidFill>
                <a:latin typeface="Didact Gothic"/>
                <a:ea typeface="Didact Gothic"/>
                <a:cs typeface="Didact Gothic"/>
                <a:sym typeface="Didact Gothic"/>
              </a:rPr>
              <a:t>CREDITS: This presentation template was created by </a:t>
            </a:r>
            <a:r>
              <a:rPr lang="en" sz="1200" b="1">
                <a:solidFill>
                  <a:srgbClr val="4D0000"/>
                </a:solidFill>
                <a:uFill>
                  <a:noFill/>
                </a:uFill>
                <a:latin typeface="Didact Gothic"/>
                <a:ea typeface="Didact Gothic"/>
                <a:cs typeface="Didact Gothic"/>
                <a:sym typeface="Didact Gothic"/>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rgbClr val="4D0000"/>
                </a:solidFill>
                <a:latin typeface="Didact Gothic"/>
                <a:ea typeface="Didact Gothic"/>
                <a:cs typeface="Didact Gothic"/>
                <a:sym typeface="Didact Gothic"/>
              </a:rPr>
              <a:t>, including icons by </a:t>
            </a:r>
            <a:r>
              <a:rPr lang="en" sz="1200" b="1">
                <a:solidFill>
                  <a:srgbClr val="4D0000"/>
                </a:solidFill>
                <a:uFill>
                  <a:noFill/>
                </a:uFill>
                <a:latin typeface="Didact Gothic"/>
                <a:ea typeface="Didact Gothic"/>
                <a:cs typeface="Didact Gothic"/>
                <a:sym typeface="Didact 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rgbClr val="4D0000"/>
                </a:solidFill>
                <a:latin typeface="Didact Gothic"/>
                <a:ea typeface="Didact Gothic"/>
                <a:cs typeface="Didact Gothic"/>
                <a:sym typeface="Didact Gothic"/>
              </a:rPr>
              <a:t>, infographics &amp; images by </a:t>
            </a:r>
            <a:r>
              <a:rPr lang="en" sz="1200" b="1">
                <a:solidFill>
                  <a:srgbClr val="4D0000"/>
                </a:solidFill>
                <a:uFill>
                  <a:noFill/>
                </a:uFill>
                <a:latin typeface="Didact Gothic"/>
                <a:ea typeface="Didact Gothic"/>
                <a:cs typeface="Didact Gothic"/>
                <a:sym typeface="Didact Gothic"/>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rgbClr val="4D0000"/>
                </a:solidFill>
                <a:latin typeface="Didact Gothic"/>
                <a:ea typeface="Didact Gothic"/>
                <a:cs typeface="Didact Gothic"/>
                <a:sym typeface="Didact Gothic"/>
              </a:rPr>
              <a:t> </a:t>
            </a:r>
            <a:endParaRPr sz="1200" b="1">
              <a:solidFill>
                <a:srgbClr val="4D0000"/>
              </a:solidFill>
              <a:latin typeface="Didact Gothic"/>
              <a:ea typeface="Didact Gothic"/>
              <a:cs typeface="Didact Gothic"/>
              <a:sym typeface="Didact Gothic"/>
            </a:endParaRPr>
          </a:p>
        </p:txBody>
      </p:sp>
    </p:spTree>
    <p:extLst>
      <p:ext uri="{BB962C8B-B14F-4D97-AF65-F5344CB8AC3E}">
        <p14:creationId xmlns:p14="http://schemas.microsoft.com/office/powerpoint/2010/main" val="1576215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76520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062969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99926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28"/>
        <p:cNvGrpSpPr/>
        <p:nvPr/>
      </p:nvGrpSpPr>
      <p:grpSpPr>
        <a:xfrm>
          <a:off x="0" y="0"/>
          <a:ext cx="0" cy="0"/>
          <a:chOff x="0" y="0"/>
          <a:chExt cx="0" cy="0"/>
        </a:xfrm>
      </p:grpSpPr>
      <p:sp>
        <p:nvSpPr>
          <p:cNvPr id="29" name="Google Shape;29;p6"/>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1"/>
        <p:cNvGrpSpPr/>
        <p:nvPr/>
      </p:nvGrpSpPr>
      <p:grpSpPr>
        <a:xfrm>
          <a:off x="0" y="0"/>
          <a:ext cx="0" cy="0"/>
          <a:chOff x="0" y="0"/>
          <a:chExt cx="0" cy="0"/>
        </a:xfrm>
      </p:grpSpPr>
      <p:sp>
        <p:nvSpPr>
          <p:cNvPr id="32" name="Google Shape;32;p7"/>
          <p:cNvSpPr/>
          <p:nvPr/>
        </p:nvSpPr>
        <p:spPr>
          <a:xfrm>
            <a:off x="567250" y="266250"/>
            <a:ext cx="80094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body" idx="1"/>
          </p:nvPr>
        </p:nvSpPr>
        <p:spPr>
          <a:xfrm>
            <a:off x="1093925" y="1152475"/>
            <a:ext cx="3322200" cy="34164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38"/>
        <p:cNvGrpSpPr/>
        <p:nvPr/>
      </p:nvGrpSpPr>
      <p:grpSpPr>
        <a:xfrm>
          <a:off x="0" y="0"/>
          <a:ext cx="0" cy="0"/>
          <a:chOff x="0" y="0"/>
          <a:chExt cx="0" cy="0"/>
        </a:xfrm>
      </p:grpSpPr>
      <p:sp>
        <p:nvSpPr>
          <p:cNvPr id="39" name="Google Shape;39;p9"/>
          <p:cNvSpPr/>
          <p:nvPr/>
        </p:nvSpPr>
        <p:spPr>
          <a:xfrm>
            <a:off x="949250" y="721600"/>
            <a:ext cx="5314500" cy="315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1411161" y="1178234"/>
            <a:ext cx="4389900" cy="8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 name="Google Shape;41;p9"/>
          <p:cNvSpPr txBox="1">
            <a:spLocks noGrp="1"/>
          </p:cNvSpPr>
          <p:nvPr>
            <p:ph type="subTitle" idx="1"/>
          </p:nvPr>
        </p:nvSpPr>
        <p:spPr>
          <a:xfrm>
            <a:off x="1411456" y="2074102"/>
            <a:ext cx="4389900" cy="13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45"/>
        <p:cNvGrpSpPr/>
        <p:nvPr/>
      </p:nvGrpSpPr>
      <p:grpSpPr>
        <a:xfrm>
          <a:off x="0" y="0"/>
          <a:ext cx="0" cy="0"/>
          <a:chOff x="0" y="0"/>
          <a:chExt cx="0" cy="0"/>
        </a:xfrm>
      </p:grpSpPr>
      <p:sp>
        <p:nvSpPr>
          <p:cNvPr id="46" name="Google Shape;46;p11"/>
          <p:cNvSpPr/>
          <p:nvPr/>
        </p:nvSpPr>
        <p:spPr>
          <a:xfrm>
            <a:off x="1550675" y="778400"/>
            <a:ext cx="6042600" cy="3586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1"/>
          <p:cNvSpPr txBox="1">
            <a:spLocks noGrp="1"/>
          </p:cNvSpPr>
          <p:nvPr>
            <p:ph type="title" hasCustomPrompt="1"/>
          </p:nvPr>
        </p:nvSpPr>
        <p:spPr>
          <a:xfrm>
            <a:off x="2008725" y="1558475"/>
            <a:ext cx="51267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 name="Google Shape;48;p11"/>
          <p:cNvSpPr txBox="1">
            <a:spLocks noGrp="1"/>
          </p:cNvSpPr>
          <p:nvPr>
            <p:ph type="subTitle" idx="1"/>
          </p:nvPr>
        </p:nvSpPr>
        <p:spPr>
          <a:xfrm>
            <a:off x="2008725" y="3069625"/>
            <a:ext cx="51267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1pPr>
            <a:lvl2pPr marL="914400" lvl="1"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2pPr>
            <a:lvl3pPr marL="1371600" lvl="2"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3pPr>
            <a:lvl4pPr marL="1828800" lvl="3"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4pPr>
            <a:lvl5pPr marL="2286000" lvl="4"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5pPr>
            <a:lvl6pPr marL="2743200" lvl="5"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6pPr>
            <a:lvl7pPr marL="3200400" lvl="6"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7pPr>
            <a:lvl8pPr marL="3657600" lvl="7"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8pPr>
            <a:lvl9pPr marL="4114800" lvl="8" indent="-317500">
              <a:lnSpc>
                <a:spcPct val="115000"/>
              </a:lnSpc>
              <a:spcBef>
                <a:spcPts val="1600"/>
              </a:spcBef>
              <a:spcAft>
                <a:spcPts val="1600"/>
              </a:spcAft>
              <a:buClr>
                <a:schemeClr val="dk1"/>
              </a:buClr>
              <a:buSzPts val="1400"/>
              <a:buFont typeface="Cantarell"/>
              <a:buChar char="■"/>
              <a:defRPr>
                <a:solidFill>
                  <a:schemeClr val="dk1"/>
                </a:solidFill>
                <a:latin typeface="Cantarell"/>
                <a:ea typeface="Cantarell"/>
                <a:cs typeface="Cantarell"/>
                <a:sym typeface="Cantare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 id="2147483666" r:id="rId16"/>
    <p:sldLayoutId id="2147483670" r:id="rId17"/>
    <p:sldLayoutId id="2147483671" r:id="rId18"/>
    <p:sldLayoutId id="2147483676" r:id="rId19"/>
    <p:sldLayoutId id="2147483681" r:id="rId20"/>
    <p:sldLayoutId id="2147483683" r:id="rId21"/>
    <p:sldLayoutId id="214748368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9234546"/>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9"/>
        <p:cNvGrpSpPr/>
        <p:nvPr/>
      </p:nvGrpSpPr>
      <p:grpSpPr>
        <a:xfrm>
          <a:off x="0" y="0"/>
          <a:ext cx="0" cy="0"/>
          <a:chOff x="0" y="0"/>
          <a:chExt cx="0" cy="0"/>
        </a:xfrm>
      </p:grpSpPr>
      <p:sp>
        <p:nvSpPr>
          <p:cNvPr id="220" name="Google Shape;220;p42"/>
          <p:cNvSpPr/>
          <p:nvPr/>
        </p:nvSpPr>
        <p:spPr>
          <a:xfrm>
            <a:off x="6967163" y="372250"/>
            <a:ext cx="1588514" cy="1014663"/>
          </a:xfrm>
          <a:custGeom>
            <a:avLst/>
            <a:gdLst/>
            <a:ahLst/>
            <a:cxnLst/>
            <a:rect l="l" t="t" r="r" b="b"/>
            <a:pathLst>
              <a:path w="11861" h="11148" extrusionOk="0">
                <a:moveTo>
                  <a:pt x="1532" y="0"/>
                </a:moveTo>
                <a:cubicBezTo>
                  <a:pt x="1249" y="0"/>
                  <a:pt x="973" y="77"/>
                  <a:pt x="728" y="222"/>
                </a:cubicBezTo>
                <a:cubicBezTo>
                  <a:pt x="460" y="375"/>
                  <a:pt x="238" y="613"/>
                  <a:pt x="116" y="896"/>
                </a:cubicBezTo>
                <a:lnTo>
                  <a:pt x="108" y="911"/>
                </a:lnTo>
                <a:cubicBezTo>
                  <a:pt x="39" y="1072"/>
                  <a:pt x="1" y="1241"/>
                  <a:pt x="1" y="1409"/>
                </a:cubicBezTo>
                <a:lnTo>
                  <a:pt x="1" y="7075"/>
                </a:lnTo>
                <a:cubicBezTo>
                  <a:pt x="1" y="7840"/>
                  <a:pt x="705" y="8483"/>
                  <a:pt x="1532" y="8483"/>
                </a:cubicBezTo>
                <a:lnTo>
                  <a:pt x="3270" y="8483"/>
                </a:lnTo>
                <a:cubicBezTo>
                  <a:pt x="3285" y="8583"/>
                  <a:pt x="3301" y="8682"/>
                  <a:pt x="3301" y="8782"/>
                </a:cubicBezTo>
                <a:lnTo>
                  <a:pt x="3301" y="8797"/>
                </a:lnTo>
                <a:cubicBezTo>
                  <a:pt x="3308" y="9211"/>
                  <a:pt x="3209" y="9624"/>
                  <a:pt x="3017" y="9992"/>
                </a:cubicBezTo>
                <a:cubicBezTo>
                  <a:pt x="2925" y="10160"/>
                  <a:pt x="2811" y="10313"/>
                  <a:pt x="2680" y="10459"/>
                </a:cubicBezTo>
                <a:cubicBezTo>
                  <a:pt x="2566" y="10581"/>
                  <a:pt x="2435" y="10681"/>
                  <a:pt x="2298" y="10772"/>
                </a:cubicBezTo>
                <a:cubicBezTo>
                  <a:pt x="2175" y="10849"/>
                  <a:pt x="2045" y="10910"/>
                  <a:pt x="1907" y="10949"/>
                </a:cubicBezTo>
                <a:cubicBezTo>
                  <a:pt x="1892" y="10956"/>
                  <a:pt x="1877" y="10971"/>
                  <a:pt x="1869" y="10987"/>
                </a:cubicBezTo>
                <a:cubicBezTo>
                  <a:pt x="1854" y="11002"/>
                  <a:pt x="1846" y="11033"/>
                  <a:pt x="1846" y="11056"/>
                </a:cubicBezTo>
                <a:cubicBezTo>
                  <a:pt x="1854" y="11102"/>
                  <a:pt x="1892" y="11132"/>
                  <a:pt x="1938" y="11140"/>
                </a:cubicBezTo>
                <a:cubicBezTo>
                  <a:pt x="2022" y="11148"/>
                  <a:pt x="2106" y="11148"/>
                  <a:pt x="2175" y="11148"/>
                </a:cubicBezTo>
                <a:cubicBezTo>
                  <a:pt x="2389" y="11148"/>
                  <a:pt x="2596" y="11125"/>
                  <a:pt x="2795" y="11086"/>
                </a:cubicBezTo>
                <a:cubicBezTo>
                  <a:pt x="3599" y="10910"/>
                  <a:pt x="4288" y="10397"/>
                  <a:pt x="4686" y="9678"/>
                </a:cubicBezTo>
                <a:cubicBezTo>
                  <a:pt x="4748" y="9555"/>
                  <a:pt x="4809" y="9433"/>
                  <a:pt x="4855" y="9302"/>
                </a:cubicBezTo>
                <a:cubicBezTo>
                  <a:pt x="4908" y="9172"/>
                  <a:pt x="4947" y="9042"/>
                  <a:pt x="4977" y="8904"/>
                </a:cubicBezTo>
                <a:cubicBezTo>
                  <a:pt x="5008" y="8767"/>
                  <a:pt x="5031" y="8629"/>
                  <a:pt x="5039" y="8483"/>
                </a:cubicBezTo>
                <a:lnTo>
                  <a:pt x="10329" y="8483"/>
                </a:lnTo>
                <a:cubicBezTo>
                  <a:pt x="11163" y="8483"/>
                  <a:pt x="11860" y="7840"/>
                  <a:pt x="11860" y="7075"/>
                </a:cubicBezTo>
                <a:lnTo>
                  <a:pt x="11860" y="1409"/>
                </a:lnTo>
                <a:cubicBezTo>
                  <a:pt x="11860" y="1241"/>
                  <a:pt x="11830" y="1072"/>
                  <a:pt x="11761" y="911"/>
                </a:cubicBezTo>
                <a:lnTo>
                  <a:pt x="11753" y="896"/>
                </a:lnTo>
                <a:cubicBezTo>
                  <a:pt x="11585" y="521"/>
                  <a:pt x="11263" y="230"/>
                  <a:pt x="10873" y="100"/>
                </a:cubicBezTo>
                <a:cubicBezTo>
                  <a:pt x="10696" y="31"/>
                  <a:pt x="10513" y="0"/>
                  <a:pt x="10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2"/>
          <p:cNvSpPr txBox="1"/>
          <p:nvPr/>
        </p:nvSpPr>
        <p:spPr>
          <a:xfrm>
            <a:off x="6967163" y="516600"/>
            <a:ext cx="15885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200" b="1" dirty="0" smtClean="0">
                <a:solidFill>
                  <a:schemeClr val="lt1"/>
                </a:solidFill>
              </a:rPr>
              <a:t>Tin </a:t>
            </a:r>
            <a:r>
              <a:rPr lang="en-US" sz="2200" b="1" dirty="0" err="1" smtClean="0">
                <a:solidFill>
                  <a:schemeClr val="lt1"/>
                </a:solidFill>
              </a:rPr>
              <a:t>học</a:t>
            </a:r>
            <a:r>
              <a:rPr lang="en-US" sz="2200" b="1" dirty="0" smtClean="0">
                <a:solidFill>
                  <a:schemeClr val="lt1"/>
                </a:solidFill>
              </a:rPr>
              <a:t> 3</a:t>
            </a:r>
            <a:endParaRPr sz="2200" b="1" dirty="0">
              <a:solidFill>
                <a:schemeClr val="lt1"/>
              </a:solidFill>
            </a:endParaRPr>
          </a:p>
        </p:txBody>
      </p:sp>
      <p:grpSp>
        <p:nvGrpSpPr>
          <p:cNvPr id="224" name="Google Shape;224;p42"/>
          <p:cNvGrpSpPr/>
          <p:nvPr/>
        </p:nvGrpSpPr>
        <p:grpSpPr>
          <a:xfrm flipH="1">
            <a:off x="0" y="2890165"/>
            <a:ext cx="2161101" cy="2256462"/>
            <a:chOff x="5977625" y="1974400"/>
            <a:chExt cx="3035170" cy="3169100"/>
          </a:xfrm>
        </p:grpSpPr>
        <p:sp>
          <p:nvSpPr>
            <p:cNvPr id="225" name="Google Shape;225;p42"/>
            <p:cNvSpPr/>
            <p:nvPr/>
          </p:nvSpPr>
          <p:spPr>
            <a:xfrm>
              <a:off x="6103290" y="2235721"/>
              <a:ext cx="2781115" cy="2860449"/>
            </a:xfrm>
            <a:custGeom>
              <a:avLst/>
              <a:gdLst/>
              <a:ahLst/>
              <a:cxnLst/>
              <a:rect l="l" t="t" r="r" b="b"/>
              <a:pathLst>
                <a:path w="46765" h="48097" extrusionOk="0">
                  <a:moveTo>
                    <a:pt x="23727" y="1"/>
                  </a:moveTo>
                  <a:cubicBezTo>
                    <a:pt x="17870" y="1"/>
                    <a:pt x="12235" y="2803"/>
                    <a:pt x="7871" y="7886"/>
                  </a:cubicBezTo>
                  <a:cubicBezTo>
                    <a:pt x="3500" y="12985"/>
                    <a:pt x="858" y="19861"/>
                    <a:pt x="445" y="27241"/>
                  </a:cubicBezTo>
                  <a:cubicBezTo>
                    <a:pt x="1" y="35020"/>
                    <a:pt x="2045" y="42423"/>
                    <a:pt x="6202" y="48096"/>
                  </a:cubicBezTo>
                  <a:lnTo>
                    <a:pt x="39315" y="48096"/>
                  </a:lnTo>
                  <a:cubicBezTo>
                    <a:pt x="43166" y="43128"/>
                    <a:pt x="45494" y="36635"/>
                    <a:pt x="45884" y="29806"/>
                  </a:cubicBezTo>
                  <a:cubicBezTo>
                    <a:pt x="46764" y="14096"/>
                    <a:pt x="37302" y="736"/>
                    <a:pt x="24776" y="31"/>
                  </a:cubicBezTo>
                  <a:cubicBezTo>
                    <a:pt x="24424" y="8"/>
                    <a:pt x="24072" y="1"/>
                    <a:pt x="2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2"/>
            <p:cNvSpPr/>
            <p:nvPr/>
          </p:nvSpPr>
          <p:spPr>
            <a:xfrm>
              <a:off x="6184907" y="4849165"/>
              <a:ext cx="39191" cy="201671"/>
            </a:xfrm>
            <a:custGeom>
              <a:avLst/>
              <a:gdLst/>
              <a:ahLst/>
              <a:cxnLst/>
              <a:rect l="l" t="t" r="r" b="b"/>
              <a:pathLst>
                <a:path w="659" h="3391" extrusionOk="0">
                  <a:moveTo>
                    <a:pt x="329" y="0"/>
                  </a:moveTo>
                  <a:cubicBezTo>
                    <a:pt x="146" y="0"/>
                    <a:pt x="0" y="146"/>
                    <a:pt x="0" y="330"/>
                  </a:cubicBezTo>
                  <a:lnTo>
                    <a:pt x="0" y="3063"/>
                  </a:lnTo>
                  <a:cubicBezTo>
                    <a:pt x="0" y="3281"/>
                    <a:pt x="165" y="3390"/>
                    <a:pt x="329" y="3390"/>
                  </a:cubicBezTo>
                  <a:cubicBezTo>
                    <a:pt x="494" y="3390"/>
                    <a:pt x="659" y="3281"/>
                    <a:pt x="659" y="3063"/>
                  </a:cubicBezTo>
                  <a:lnTo>
                    <a:pt x="659" y="330"/>
                  </a:lnTo>
                  <a:cubicBezTo>
                    <a:pt x="651" y="146"/>
                    <a:pt x="506"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2"/>
            <p:cNvSpPr/>
            <p:nvPr/>
          </p:nvSpPr>
          <p:spPr>
            <a:xfrm>
              <a:off x="6208496" y="4921252"/>
              <a:ext cx="306925" cy="126201"/>
            </a:xfrm>
            <a:custGeom>
              <a:avLst/>
              <a:gdLst/>
              <a:ahLst/>
              <a:cxnLst/>
              <a:rect l="l" t="t" r="r" b="b"/>
              <a:pathLst>
                <a:path w="5161" h="2122" extrusionOk="0">
                  <a:moveTo>
                    <a:pt x="4101" y="0"/>
                  </a:moveTo>
                  <a:cubicBezTo>
                    <a:pt x="4092" y="0"/>
                    <a:pt x="4083" y="0"/>
                    <a:pt x="4073" y="0"/>
                  </a:cubicBezTo>
                  <a:lnTo>
                    <a:pt x="1026" y="0"/>
                  </a:lnTo>
                  <a:cubicBezTo>
                    <a:pt x="452" y="23"/>
                    <a:pt x="0" y="490"/>
                    <a:pt x="0" y="1065"/>
                  </a:cubicBezTo>
                  <a:cubicBezTo>
                    <a:pt x="0" y="1631"/>
                    <a:pt x="452" y="2106"/>
                    <a:pt x="1026" y="2121"/>
                  </a:cubicBezTo>
                  <a:lnTo>
                    <a:pt x="4073" y="2121"/>
                  </a:lnTo>
                  <a:cubicBezTo>
                    <a:pt x="4083" y="2121"/>
                    <a:pt x="4092" y="2121"/>
                    <a:pt x="4102" y="2121"/>
                  </a:cubicBezTo>
                  <a:cubicBezTo>
                    <a:pt x="4686" y="2121"/>
                    <a:pt x="5161" y="1652"/>
                    <a:pt x="5161" y="1065"/>
                  </a:cubicBezTo>
                  <a:cubicBezTo>
                    <a:pt x="5161" y="477"/>
                    <a:pt x="4686"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2"/>
            <p:cNvSpPr/>
            <p:nvPr/>
          </p:nvSpPr>
          <p:spPr>
            <a:xfrm>
              <a:off x="6012238" y="3652232"/>
              <a:ext cx="652505" cy="1136103"/>
            </a:xfrm>
            <a:custGeom>
              <a:avLst/>
              <a:gdLst/>
              <a:ahLst/>
              <a:cxnLst/>
              <a:rect l="l" t="t" r="r" b="b"/>
              <a:pathLst>
                <a:path w="10972" h="19103" extrusionOk="0">
                  <a:moveTo>
                    <a:pt x="4916" y="1"/>
                  </a:moveTo>
                  <a:cubicBezTo>
                    <a:pt x="4028" y="47"/>
                    <a:pt x="3170" y="506"/>
                    <a:pt x="2443" y="1318"/>
                  </a:cubicBezTo>
                  <a:cubicBezTo>
                    <a:pt x="858" y="3094"/>
                    <a:pt x="1" y="6363"/>
                    <a:pt x="215" y="9839"/>
                  </a:cubicBezTo>
                  <a:cubicBezTo>
                    <a:pt x="529" y="15037"/>
                    <a:pt x="3025" y="19103"/>
                    <a:pt x="5903" y="19103"/>
                  </a:cubicBezTo>
                  <a:lnTo>
                    <a:pt x="6064" y="19103"/>
                  </a:lnTo>
                  <a:cubicBezTo>
                    <a:pt x="6952" y="19057"/>
                    <a:pt x="7802" y="18597"/>
                    <a:pt x="8530" y="17786"/>
                  </a:cubicBezTo>
                  <a:cubicBezTo>
                    <a:pt x="10114" y="16010"/>
                    <a:pt x="10972" y="12741"/>
                    <a:pt x="10757" y="9265"/>
                  </a:cubicBezTo>
                  <a:cubicBezTo>
                    <a:pt x="10451" y="4066"/>
                    <a:pt x="7948" y="1"/>
                    <a:pt x="50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2"/>
            <p:cNvSpPr/>
            <p:nvPr/>
          </p:nvSpPr>
          <p:spPr>
            <a:xfrm>
              <a:off x="6066893" y="3703438"/>
              <a:ext cx="575134" cy="1035059"/>
            </a:xfrm>
            <a:custGeom>
              <a:avLst/>
              <a:gdLst/>
              <a:ahLst/>
              <a:cxnLst/>
              <a:rect l="l" t="t" r="r" b="b"/>
              <a:pathLst>
                <a:path w="9671" h="17404" extrusionOk="0">
                  <a:moveTo>
                    <a:pt x="4474" y="1"/>
                  </a:moveTo>
                  <a:cubicBezTo>
                    <a:pt x="4428" y="1"/>
                    <a:pt x="4381" y="2"/>
                    <a:pt x="4334" y="5"/>
                  </a:cubicBezTo>
                  <a:cubicBezTo>
                    <a:pt x="1815" y="150"/>
                    <a:pt x="0" y="4162"/>
                    <a:pt x="276" y="8963"/>
                  </a:cubicBezTo>
                  <a:cubicBezTo>
                    <a:pt x="546" y="13673"/>
                    <a:pt x="2734" y="17404"/>
                    <a:pt x="5189" y="17404"/>
                  </a:cubicBezTo>
                  <a:cubicBezTo>
                    <a:pt x="5235" y="17404"/>
                    <a:pt x="5282" y="17402"/>
                    <a:pt x="5329" y="17400"/>
                  </a:cubicBezTo>
                  <a:lnTo>
                    <a:pt x="5337" y="17400"/>
                  </a:lnTo>
                  <a:cubicBezTo>
                    <a:pt x="7848" y="17254"/>
                    <a:pt x="9670" y="13242"/>
                    <a:pt x="9394" y="8442"/>
                  </a:cubicBezTo>
                  <a:cubicBezTo>
                    <a:pt x="9124" y="3731"/>
                    <a:pt x="6936" y="1"/>
                    <a:pt x="4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2"/>
            <p:cNvSpPr/>
            <p:nvPr/>
          </p:nvSpPr>
          <p:spPr>
            <a:xfrm>
              <a:off x="6084199" y="3800259"/>
              <a:ext cx="481291" cy="624283"/>
            </a:xfrm>
            <a:custGeom>
              <a:avLst/>
              <a:gdLst/>
              <a:ahLst/>
              <a:cxnLst/>
              <a:rect l="l" t="t" r="r" b="b"/>
              <a:pathLst>
                <a:path w="8093" h="10497" extrusionOk="0">
                  <a:moveTo>
                    <a:pt x="6937" y="0"/>
                  </a:moveTo>
                  <a:lnTo>
                    <a:pt x="6830" y="123"/>
                  </a:lnTo>
                  <a:lnTo>
                    <a:pt x="5735" y="1340"/>
                  </a:lnTo>
                  <a:lnTo>
                    <a:pt x="1455" y="6094"/>
                  </a:lnTo>
                  <a:lnTo>
                    <a:pt x="728" y="6898"/>
                  </a:lnTo>
                  <a:lnTo>
                    <a:pt x="0" y="7702"/>
                  </a:lnTo>
                  <a:cubicBezTo>
                    <a:pt x="77" y="8644"/>
                    <a:pt x="230" y="9578"/>
                    <a:pt x="467" y="10497"/>
                  </a:cubicBezTo>
                  <a:lnTo>
                    <a:pt x="1041" y="9869"/>
                  </a:lnTo>
                  <a:lnTo>
                    <a:pt x="1608" y="9241"/>
                  </a:lnTo>
                  <a:lnTo>
                    <a:pt x="3752" y="6860"/>
                  </a:lnTo>
                  <a:lnTo>
                    <a:pt x="5888" y="4487"/>
                  </a:lnTo>
                  <a:lnTo>
                    <a:pt x="6990" y="3269"/>
                  </a:lnTo>
                  <a:lnTo>
                    <a:pt x="8093" y="2044"/>
                  </a:lnTo>
                  <a:cubicBezTo>
                    <a:pt x="7802" y="1317"/>
                    <a:pt x="7419" y="628"/>
                    <a:pt x="69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2"/>
            <p:cNvSpPr/>
            <p:nvPr/>
          </p:nvSpPr>
          <p:spPr>
            <a:xfrm>
              <a:off x="6137903" y="4000561"/>
              <a:ext cx="477247" cy="588837"/>
            </a:xfrm>
            <a:custGeom>
              <a:avLst/>
              <a:gdLst/>
              <a:ahLst/>
              <a:cxnLst/>
              <a:rect l="l" t="t" r="r" b="b"/>
              <a:pathLst>
                <a:path w="8025" h="9901" extrusionOk="0">
                  <a:moveTo>
                    <a:pt x="7642" y="1"/>
                  </a:moveTo>
                  <a:lnTo>
                    <a:pt x="7389" y="276"/>
                  </a:lnTo>
                  <a:lnTo>
                    <a:pt x="7136" y="552"/>
                  </a:lnTo>
                  <a:lnTo>
                    <a:pt x="5735" y="2106"/>
                  </a:lnTo>
                  <a:lnTo>
                    <a:pt x="2948" y="5207"/>
                  </a:lnTo>
                  <a:lnTo>
                    <a:pt x="1" y="8484"/>
                  </a:lnTo>
                  <a:cubicBezTo>
                    <a:pt x="184" y="8974"/>
                    <a:pt x="406" y="9448"/>
                    <a:pt x="667" y="9900"/>
                  </a:cubicBezTo>
                  <a:lnTo>
                    <a:pt x="682" y="9885"/>
                  </a:lnTo>
                  <a:lnTo>
                    <a:pt x="720" y="9846"/>
                  </a:lnTo>
                  <a:lnTo>
                    <a:pt x="2849" y="7481"/>
                  </a:lnTo>
                  <a:lnTo>
                    <a:pt x="4985" y="5107"/>
                  </a:lnTo>
                  <a:lnTo>
                    <a:pt x="8024" y="1739"/>
                  </a:lnTo>
                  <a:cubicBezTo>
                    <a:pt x="7932" y="1149"/>
                    <a:pt x="7802" y="575"/>
                    <a:pt x="7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a:off x="6213968" y="4187245"/>
              <a:ext cx="416171" cy="541913"/>
            </a:xfrm>
            <a:custGeom>
              <a:avLst/>
              <a:gdLst/>
              <a:ahLst/>
              <a:cxnLst/>
              <a:rect l="l" t="t" r="r" b="b"/>
              <a:pathLst>
                <a:path w="6998" h="9112" extrusionOk="0">
                  <a:moveTo>
                    <a:pt x="6906" y="1"/>
                  </a:moveTo>
                  <a:lnTo>
                    <a:pt x="6095" y="904"/>
                  </a:lnTo>
                  <a:lnTo>
                    <a:pt x="5283" y="1808"/>
                  </a:lnTo>
                  <a:lnTo>
                    <a:pt x="1003" y="6554"/>
                  </a:lnTo>
                  <a:lnTo>
                    <a:pt x="0" y="7672"/>
                  </a:lnTo>
                  <a:cubicBezTo>
                    <a:pt x="559" y="8392"/>
                    <a:pt x="1172" y="8874"/>
                    <a:pt x="1830" y="9112"/>
                  </a:cubicBezTo>
                  <a:lnTo>
                    <a:pt x="3423" y="7351"/>
                  </a:lnTo>
                  <a:lnTo>
                    <a:pt x="5023" y="5574"/>
                  </a:lnTo>
                  <a:lnTo>
                    <a:pt x="6784" y="3622"/>
                  </a:lnTo>
                  <a:cubicBezTo>
                    <a:pt x="6944" y="2527"/>
                    <a:pt x="6998" y="1417"/>
                    <a:pt x="6937" y="307"/>
                  </a:cubicBezTo>
                  <a:cubicBezTo>
                    <a:pt x="6929" y="200"/>
                    <a:pt x="6921" y="100"/>
                    <a:pt x="6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p:nvPr/>
          </p:nvSpPr>
          <p:spPr>
            <a:xfrm>
              <a:off x="7393717" y="1974400"/>
              <a:ext cx="1067724" cy="947100"/>
            </a:xfrm>
            <a:custGeom>
              <a:avLst/>
              <a:gdLst/>
              <a:ahLst/>
              <a:cxnLst/>
              <a:rect l="l" t="t" r="r" b="b"/>
              <a:pathLst>
                <a:path w="17954" h="15925" extrusionOk="0">
                  <a:moveTo>
                    <a:pt x="6684" y="0"/>
                  </a:moveTo>
                  <a:cubicBezTo>
                    <a:pt x="6363" y="0"/>
                    <a:pt x="6049" y="46"/>
                    <a:pt x="5735" y="130"/>
                  </a:cubicBezTo>
                  <a:cubicBezTo>
                    <a:pt x="5298" y="245"/>
                    <a:pt x="4893" y="444"/>
                    <a:pt x="4533" y="720"/>
                  </a:cubicBezTo>
                  <a:cubicBezTo>
                    <a:pt x="4173" y="1003"/>
                    <a:pt x="3890" y="1370"/>
                    <a:pt x="3706" y="1792"/>
                  </a:cubicBezTo>
                  <a:cubicBezTo>
                    <a:pt x="3629" y="1968"/>
                    <a:pt x="3568" y="2159"/>
                    <a:pt x="3530" y="2350"/>
                  </a:cubicBezTo>
                  <a:cubicBezTo>
                    <a:pt x="3185" y="2182"/>
                    <a:pt x="2810" y="2090"/>
                    <a:pt x="2420" y="2083"/>
                  </a:cubicBezTo>
                  <a:cubicBezTo>
                    <a:pt x="2305" y="2083"/>
                    <a:pt x="2190" y="2090"/>
                    <a:pt x="2075" y="2113"/>
                  </a:cubicBezTo>
                  <a:cubicBezTo>
                    <a:pt x="1868" y="2144"/>
                    <a:pt x="1669" y="2213"/>
                    <a:pt x="1478" y="2312"/>
                  </a:cubicBezTo>
                  <a:cubicBezTo>
                    <a:pt x="1279" y="2419"/>
                    <a:pt x="1087" y="2550"/>
                    <a:pt x="919" y="2710"/>
                  </a:cubicBezTo>
                  <a:cubicBezTo>
                    <a:pt x="620" y="2978"/>
                    <a:pt x="383" y="3315"/>
                    <a:pt x="222" y="3683"/>
                  </a:cubicBezTo>
                  <a:cubicBezTo>
                    <a:pt x="123" y="3935"/>
                    <a:pt x="69" y="4196"/>
                    <a:pt x="69" y="4464"/>
                  </a:cubicBezTo>
                  <a:cubicBezTo>
                    <a:pt x="69" y="4732"/>
                    <a:pt x="107" y="5007"/>
                    <a:pt x="199" y="5260"/>
                  </a:cubicBezTo>
                  <a:cubicBezTo>
                    <a:pt x="299" y="5520"/>
                    <a:pt x="429" y="5757"/>
                    <a:pt x="597" y="5979"/>
                  </a:cubicBezTo>
                  <a:cubicBezTo>
                    <a:pt x="620" y="6010"/>
                    <a:pt x="651" y="6048"/>
                    <a:pt x="674" y="6079"/>
                  </a:cubicBezTo>
                  <a:cubicBezTo>
                    <a:pt x="628" y="6110"/>
                    <a:pt x="590" y="6148"/>
                    <a:pt x="552" y="6186"/>
                  </a:cubicBezTo>
                  <a:cubicBezTo>
                    <a:pt x="368" y="6362"/>
                    <a:pt x="230" y="6577"/>
                    <a:pt x="153" y="6822"/>
                  </a:cubicBezTo>
                  <a:cubicBezTo>
                    <a:pt x="0" y="7304"/>
                    <a:pt x="77" y="7832"/>
                    <a:pt x="375" y="8238"/>
                  </a:cubicBezTo>
                  <a:cubicBezTo>
                    <a:pt x="490" y="8391"/>
                    <a:pt x="636" y="8506"/>
                    <a:pt x="804" y="8590"/>
                  </a:cubicBezTo>
                  <a:cubicBezTo>
                    <a:pt x="743" y="8797"/>
                    <a:pt x="689" y="9011"/>
                    <a:pt x="651" y="9226"/>
                  </a:cubicBezTo>
                  <a:cubicBezTo>
                    <a:pt x="582" y="9616"/>
                    <a:pt x="559" y="10022"/>
                    <a:pt x="582" y="10420"/>
                  </a:cubicBezTo>
                  <a:cubicBezTo>
                    <a:pt x="613" y="10810"/>
                    <a:pt x="689" y="11209"/>
                    <a:pt x="812" y="11584"/>
                  </a:cubicBezTo>
                  <a:cubicBezTo>
                    <a:pt x="934" y="11959"/>
                    <a:pt x="1110" y="12319"/>
                    <a:pt x="1332" y="12648"/>
                  </a:cubicBezTo>
                  <a:cubicBezTo>
                    <a:pt x="1355" y="12679"/>
                    <a:pt x="1394" y="12694"/>
                    <a:pt x="1432" y="12694"/>
                  </a:cubicBezTo>
                  <a:cubicBezTo>
                    <a:pt x="1463" y="12694"/>
                    <a:pt x="1486" y="12686"/>
                    <a:pt x="1509" y="12671"/>
                  </a:cubicBezTo>
                  <a:cubicBezTo>
                    <a:pt x="1532" y="12656"/>
                    <a:pt x="1547" y="12633"/>
                    <a:pt x="1554" y="12602"/>
                  </a:cubicBezTo>
                  <a:cubicBezTo>
                    <a:pt x="1646" y="12702"/>
                    <a:pt x="1731" y="12809"/>
                    <a:pt x="1822" y="12916"/>
                  </a:cubicBezTo>
                  <a:cubicBezTo>
                    <a:pt x="1876" y="12977"/>
                    <a:pt x="1930" y="13046"/>
                    <a:pt x="1991" y="13115"/>
                  </a:cubicBezTo>
                  <a:cubicBezTo>
                    <a:pt x="2136" y="13276"/>
                    <a:pt x="2305" y="13429"/>
                    <a:pt x="2473" y="13574"/>
                  </a:cubicBezTo>
                  <a:cubicBezTo>
                    <a:pt x="2818" y="13842"/>
                    <a:pt x="3193" y="14080"/>
                    <a:pt x="3591" y="14263"/>
                  </a:cubicBezTo>
                  <a:cubicBezTo>
                    <a:pt x="3989" y="14455"/>
                    <a:pt x="4395" y="14623"/>
                    <a:pt x="4808" y="14769"/>
                  </a:cubicBezTo>
                  <a:cubicBezTo>
                    <a:pt x="4969" y="14822"/>
                    <a:pt x="5130" y="14884"/>
                    <a:pt x="5291" y="14937"/>
                  </a:cubicBezTo>
                  <a:lnTo>
                    <a:pt x="5436" y="14991"/>
                  </a:lnTo>
                  <a:cubicBezTo>
                    <a:pt x="5582" y="15037"/>
                    <a:pt x="5719" y="15090"/>
                    <a:pt x="5865" y="15136"/>
                  </a:cubicBezTo>
                  <a:cubicBezTo>
                    <a:pt x="6485" y="15335"/>
                    <a:pt x="7121" y="15504"/>
                    <a:pt x="7756" y="15634"/>
                  </a:cubicBezTo>
                  <a:cubicBezTo>
                    <a:pt x="8445" y="15772"/>
                    <a:pt x="9149" y="15863"/>
                    <a:pt x="9854" y="15902"/>
                  </a:cubicBezTo>
                  <a:cubicBezTo>
                    <a:pt x="10068" y="15917"/>
                    <a:pt x="10275" y="15925"/>
                    <a:pt x="10482" y="15925"/>
                  </a:cubicBezTo>
                  <a:cubicBezTo>
                    <a:pt x="10972" y="15925"/>
                    <a:pt x="11469" y="15886"/>
                    <a:pt x="11952" y="15810"/>
                  </a:cubicBezTo>
                  <a:cubicBezTo>
                    <a:pt x="12610" y="15710"/>
                    <a:pt x="13245" y="15504"/>
                    <a:pt x="13827" y="15197"/>
                  </a:cubicBezTo>
                  <a:cubicBezTo>
                    <a:pt x="14111" y="15044"/>
                    <a:pt x="14379" y="14861"/>
                    <a:pt x="14624" y="14654"/>
                  </a:cubicBezTo>
                  <a:cubicBezTo>
                    <a:pt x="14876" y="14424"/>
                    <a:pt x="15098" y="14171"/>
                    <a:pt x="15290" y="13896"/>
                  </a:cubicBezTo>
                  <a:cubicBezTo>
                    <a:pt x="15519" y="13551"/>
                    <a:pt x="15711" y="13184"/>
                    <a:pt x="15864" y="12801"/>
                  </a:cubicBezTo>
                  <a:cubicBezTo>
                    <a:pt x="16025" y="12403"/>
                    <a:pt x="16155" y="11990"/>
                    <a:pt x="16247" y="11568"/>
                  </a:cubicBezTo>
                  <a:cubicBezTo>
                    <a:pt x="16331" y="11209"/>
                    <a:pt x="16384" y="10841"/>
                    <a:pt x="16415" y="10474"/>
                  </a:cubicBezTo>
                  <a:cubicBezTo>
                    <a:pt x="16698" y="10366"/>
                    <a:pt x="16959" y="10221"/>
                    <a:pt x="17196" y="10037"/>
                  </a:cubicBezTo>
                  <a:cubicBezTo>
                    <a:pt x="17456" y="9830"/>
                    <a:pt x="17655" y="9563"/>
                    <a:pt x="17786" y="9256"/>
                  </a:cubicBezTo>
                  <a:cubicBezTo>
                    <a:pt x="17854" y="9088"/>
                    <a:pt x="17900" y="8912"/>
                    <a:pt x="17923" y="8728"/>
                  </a:cubicBezTo>
                  <a:cubicBezTo>
                    <a:pt x="17954" y="8544"/>
                    <a:pt x="17954" y="8361"/>
                    <a:pt x="17946" y="8184"/>
                  </a:cubicBezTo>
                  <a:cubicBezTo>
                    <a:pt x="17923" y="7947"/>
                    <a:pt x="17870" y="7710"/>
                    <a:pt x="17786" y="7495"/>
                  </a:cubicBezTo>
                  <a:cubicBezTo>
                    <a:pt x="17701" y="7281"/>
                    <a:pt x="17579" y="7082"/>
                    <a:pt x="17426" y="6914"/>
                  </a:cubicBezTo>
                  <a:cubicBezTo>
                    <a:pt x="17288" y="6760"/>
                    <a:pt x="17127" y="6638"/>
                    <a:pt x="16943" y="6554"/>
                  </a:cubicBezTo>
                  <a:cubicBezTo>
                    <a:pt x="17005" y="6416"/>
                    <a:pt x="17058" y="6270"/>
                    <a:pt x="17089" y="6117"/>
                  </a:cubicBezTo>
                  <a:cubicBezTo>
                    <a:pt x="17135" y="5865"/>
                    <a:pt x="17142" y="5597"/>
                    <a:pt x="17096" y="5344"/>
                  </a:cubicBezTo>
                  <a:cubicBezTo>
                    <a:pt x="17051" y="5091"/>
                    <a:pt x="16966" y="4839"/>
                    <a:pt x="16844" y="4617"/>
                  </a:cubicBezTo>
                  <a:cubicBezTo>
                    <a:pt x="16599" y="4157"/>
                    <a:pt x="16216" y="3790"/>
                    <a:pt x="15741" y="3575"/>
                  </a:cubicBezTo>
                  <a:cubicBezTo>
                    <a:pt x="15626" y="3530"/>
                    <a:pt x="15504" y="3491"/>
                    <a:pt x="15381" y="3461"/>
                  </a:cubicBezTo>
                  <a:cubicBezTo>
                    <a:pt x="15281" y="3442"/>
                    <a:pt x="15180" y="3428"/>
                    <a:pt x="15075" y="3428"/>
                  </a:cubicBezTo>
                  <a:cubicBezTo>
                    <a:pt x="15052" y="3428"/>
                    <a:pt x="15029" y="3429"/>
                    <a:pt x="15006" y="3430"/>
                  </a:cubicBezTo>
                  <a:cubicBezTo>
                    <a:pt x="14876" y="3430"/>
                    <a:pt x="14746" y="3445"/>
                    <a:pt x="14616" y="3476"/>
                  </a:cubicBezTo>
                  <a:cubicBezTo>
                    <a:pt x="14593" y="3239"/>
                    <a:pt x="14539" y="3017"/>
                    <a:pt x="14455" y="2795"/>
                  </a:cubicBezTo>
                  <a:cubicBezTo>
                    <a:pt x="14317" y="2442"/>
                    <a:pt x="14111" y="2113"/>
                    <a:pt x="13858" y="1838"/>
                  </a:cubicBezTo>
                  <a:cubicBezTo>
                    <a:pt x="13590" y="1554"/>
                    <a:pt x="13284" y="1309"/>
                    <a:pt x="12947" y="1118"/>
                  </a:cubicBezTo>
                  <a:cubicBezTo>
                    <a:pt x="12587" y="919"/>
                    <a:pt x="12189" y="789"/>
                    <a:pt x="11775" y="743"/>
                  </a:cubicBezTo>
                  <a:cubicBezTo>
                    <a:pt x="11691" y="735"/>
                    <a:pt x="11599" y="735"/>
                    <a:pt x="11515" y="735"/>
                  </a:cubicBezTo>
                  <a:cubicBezTo>
                    <a:pt x="11209" y="735"/>
                    <a:pt x="10903" y="789"/>
                    <a:pt x="10604" y="880"/>
                  </a:cubicBezTo>
                  <a:cubicBezTo>
                    <a:pt x="10229" y="1011"/>
                    <a:pt x="9877" y="1202"/>
                    <a:pt x="9563" y="1447"/>
                  </a:cubicBezTo>
                  <a:cubicBezTo>
                    <a:pt x="9456" y="1531"/>
                    <a:pt x="9356" y="1615"/>
                    <a:pt x="9257" y="1715"/>
                  </a:cubicBezTo>
                  <a:cubicBezTo>
                    <a:pt x="9218" y="1577"/>
                    <a:pt x="9172" y="1447"/>
                    <a:pt x="9111" y="1325"/>
                  </a:cubicBezTo>
                  <a:cubicBezTo>
                    <a:pt x="8920" y="949"/>
                    <a:pt x="8629" y="628"/>
                    <a:pt x="8269" y="413"/>
                  </a:cubicBezTo>
                  <a:cubicBezTo>
                    <a:pt x="7894" y="191"/>
                    <a:pt x="7480" y="61"/>
                    <a:pt x="7052" y="15"/>
                  </a:cubicBezTo>
                  <a:cubicBezTo>
                    <a:pt x="6929" y="0"/>
                    <a:pt x="6807" y="0"/>
                    <a:pt x="6684"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2"/>
            <p:cNvSpPr/>
            <p:nvPr/>
          </p:nvSpPr>
          <p:spPr>
            <a:xfrm>
              <a:off x="7361364" y="2574951"/>
              <a:ext cx="173117" cy="275298"/>
            </a:xfrm>
            <a:custGeom>
              <a:avLst/>
              <a:gdLst/>
              <a:ahLst/>
              <a:cxnLst/>
              <a:rect l="l" t="t" r="r" b="b"/>
              <a:pathLst>
                <a:path w="2911" h="4629" extrusionOk="0">
                  <a:moveTo>
                    <a:pt x="1402" y="0"/>
                  </a:moveTo>
                  <a:cubicBezTo>
                    <a:pt x="1295" y="8"/>
                    <a:pt x="1195" y="23"/>
                    <a:pt x="1096" y="54"/>
                  </a:cubicBezTo>
                  <a:cubicBezTo>
                    <a:pt x="996" y="85"/>
                    <a:pt x="904" y="123"/>
                    <a:pt x="820" y="184"/>
                  </a:cubicBezTo>
                  <a:cubicBezTo>
                    <a:pt x="651" y="291"/>
                    <a:pt x="514" y="437"/>
                    <a:pt x="406" y="605"/>
                  </a:cubicBezTo>
                  <a:cubicBezTo>
                    <a:pt x="292" y="797"/>
                    <a:pt x="200" y="1003"/>
                    <a:pt x="146" y="1218"/>
                  </a:cubicBezTo>
                  <a:cubicBezTo>
                    <a:pt x="16" y="1700"/>
                    <a:pt x="1" y="2205"/>
                    <a:pt x="77" y="2703"/>
                  </a:cubicBezTo>
                  <a:cubicBezTo>
                    <a:pt x="230" y="3645"/>
                    <a:pt x="705" y="4357"/>
                    <a:pt x="1356" y="4617"/>
                  </a:cubicBezTo>
                  <a:cubicBezTo>
                    <a:pt x="1374" y="4625"/>
                    <a:pt x="1392" y="4629"/>
                    <a:pt x="1410" y="4629"/>
                  </a:cubicBezTo>
                  <a:cubicBezTo>
                    <a:pt x="1458" y="4629"/>
                    <a:pt x="1502" y="4599"/>
                    <a:pt x="1524" y="4548"/>
                  </a:cubicBezTo>
                  <a:lnTo>
                    <a:pt x="1547" y="4533"/>
                  </a:lnTo>
                  <a:lnTo>
                    <a:pt x="1570" y="4518"/>
                  </a:lnTo>
                  <a:cubicBezTo>
                    <a:pt x="1746" y="4349"/>
                    <a:pt x="1899" y="4158"/>
                    <a:pt x="2037" y="3959"/>
                  </a:cubicBezTo>
                  <a:cubicBezTo>
                    <a:pt x="2198" y="3714"/>
                    <a:pt x="2343" y="3461"/>
                    <a:pt x="2466" y="3193"/>
                  </a:cubicBezTo>
                  <a:cubicBezTo>
                    <a:pt x="2604" y="2917"/>
                    <a:pt x="2711" y="2626"/>
                    <a:pt x="2788" y="2328"/>
                  </a:cubicBezTo>
                  <a:cubicBezTo>
                    <a:pt x="2826" y="2190"/>
                    <a:pt x="2856" y="2045"/>
                    <a:pt x="2879" y="1899"/>
                  </a:cubicBezTo>
                  <a:cubicBezTo>
                    <a:pt x="2902" y="1761"/>
                    <a:pt x="2910" y="1616"/>
                    <a:pt x="2902" y="1470"/>
                  </a:cubicBezTo>
                  <a:cubicBezTo>
                    <a:pt x="2902" y="1210"/>
                    <a:pt x="2841" y="957"/>
                    <a:pt x="2726" y="728"/>
                  </a:cubicBezTo>
                  <a:cubicBezTo>
                    <a:pt x="2696" y="667"/>
                    <a:pt x="2657" y="613"/>
                    <a:pt x="2619" y="559"/>
                  </a:cubicBezTo>
                  <a:cubicBezTo>
                    <a:pt x="2497" y="399"/>
                    <a:pt x="2328" y="268"/>
                    <a:pt x="2144" y="177"/>
                  </a:cubicBezTo>
                  <a:cubicBezTo>
                    <a:pt x="2022" y="115"/>
                    <a:pt x="1884" y="62"/>
                    <a:pt x="1746" y="31"/>
                  </a:cubicBezTo>
                  <a:cubicBezTo>
                    <a:pt x="1639" y="8"/>
                    <a:pt x="1532" y="0"/>
                    <a:pt x="1425" y="0"/>
                  </a:cubicBez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2"/>
            <p:cNvSpPr/>
            <p:nvPr/>
          </p:nvSpPr>
          <p:spPr>
            <a:xfrm>
              <a:off x="7428330" y="2221151"/>
              <a:ext cx="864218" cy="1364656"/>
            </a:xfrm>
            <a:custGeom>
              <a:avLst/>
              <a:gdLst/>
              <a:ahLst/>
              <a:cxnLst/>
              <a:rect l="l" t="t" r="r" b="b"/>
              <a:pathLst>
                <a:path w="14532" h="22946" extrusionOk="0">
                  <a:moveTo>
                    <a:pt x="6202" y="1"/>
                  </a:moveTo>
                  <a:cubicBezTo>
                    <a:pt x="5490" y="1"/>
                    <a:pt x="4785" y="70"/>
                    <a:pt x="4089" y="192"/>
                  </a:cubicBezTo>
                  <a:cubicBezTo>
                    <a:pt x="3545" y="292"/>
                    <a:pt x="3009" y="429"/>
                    <a:pt x="2488" y="613"/>
                  </a:cubicBezTo>
                  <a:cubicBezTo>
                    <a:pt x="2473" y="605"/>
                    <a:pt x="2465" y="605"/>
                    <a:pt x="2450" y="605"/>
                  </a:cubicBezTo>
                  <a:cubicBezTo>
                    <a:pt x="2412" y="605"/>
                    <a:pt x="2366" y="628"/>
                    <a:pt x="2343" y="667"/>
                  </a:cubicBezTo>
                  <a:cubicBezTo>
                    <a:pt x="2098" y="1088"/>
                    <a:pt x="1884" y="1532"/>
                    <a:pt x="1707" y="1991"/>
                  </a:cubicBezTo>
                  <a:cubicBezTo>
                    <a:pt x="1547" y="2428"/>
                    <a:pt x="1417" y="2879"/>
                    <a:pt x="1309" y="3331"/>
                  </a:cubicBezTo>
                  <a:cubicBezTo>
                    <a:pt x="1149" y="4035"/>
                    <a:pt x="1041" y="4755"/>
                    <a:pt x="934" y="5452"/>
                  </a:cubicBezTo>
                  <a:cubicBezTo>
                    <a:pt x="904" y="5666"/>
                    <a:pt x="873" y="5881"/>
                    <a:pt x="842" y="6095"/>
                  </a:cubicBezTo>
                  <a:cubicBezTo>
                    <a:pt x="750" y="6669"/>
                    <a:pt x="666" y="7098"/>
                    <a:pt x="582" y="7511"/>
                  </a:cubicBezTo>
                  <a:cubicBezTo>
                    <a:pt x="536" y="7695"/>
                    <a:pt x="490" y="7879"/>
                    <a:pt x="444" y="8063"/>
                  </a:cubicBezTo>
                  <a:lnTo>
                    <a:pt x="421" y="8154"/>
                  </a:lnTo>
                  <a:cubicBezTo>
                    <a:pt x="375" y="8330"/>
                    <a:pt x="337" y="8507"/>
                    <a:pt x="299" y="8683"/>
                  </a:cubicBezTo>
                  <a:cubicBezTo>
                    <a:pt x="138" y="9379"/>
                    <a:pt x="46" y="10091"/>
                    <a:pt x="23" y="10803"/>
                  </a:cubicBezTo>
                  <a:cubicBezTo>
                    <a:pt x="0" y="11477"/>
                    <a:pt x="92" y="12143"/>
                    <a:pt x="291" y="12786"/>
                  </a:cubicBezTo>
                  <a:cubicBezTo>
                    <a:pt x="398" y="13100"/>
                    <a:pt x="536" y="13399"/>
                    <a:pt x="705" y="13682"/>
                  </a:cubicBezTo>
                  <a:cubicBezTo>
                    <a:pt x="881" y="13973"/>
                    <a:pt x="1095" y="14241"/>
                    <a:pt x="1340" y="14478"/>
                  </a:cubicBezTo>
                  <a:cubicBezTo>
                    <a:pt x="1608" y="14731"/>
                    <a:pt x="1907" y="14961"/>
                    <a:pt x="2228" y="15144"/>
                  </a:cubicBezTo>
                  <a:cubicBezTo>
                    <a:pt x="2550" y="15336"/>
                    <a:pt x="2887" y="15489"/>
                    <a:pt x="3239" y="15611"/>
                  </a:cubicBezTo>
                  <a:cubicBezTo>
                    <a:pt x="3583" y="15726"/>
                    <a:pt x="3935" y="15811"/>
                    <a:pt x="4295" y="15864"/>
                  </a:cubicBezTo>
                  <a:cubicBezTo>
                    <a:pt x="4594" y="15910"/>
                    <a:pt x="4892" y="15941"/>
                    <a:pt x="5199" y="15948"/>
                  </a:cubicBezTo>
                  <a:cubicBezTo>
                    <a:pt x="5191" y="16033"/>
                    <a:pt x="5183" y="16117"/>
                    <a:pt x="5168" y="16193"/>
                  </a:cubicBezTo>
                  <a:cubicBezTo>
                    <a:pt x="5084" y="16768"/>
                    <a:pt x="4908" y="17326"/>
                    <a:pt x="4732" y="17870"/>
                  </a:cubicBezTo>
                  <a:cubicBezTo>
                    <a:pt x="4624" y="18192"/>
                    <a:pt x="4517" y="18528"/>
                    <a:pt x="4433" y="18858"/>
                  </a:cubicBezTo>
                  <a:cubicBezTo>
                    <a:pt x="4211" y="19707"/>
                    <a:pt x="4196" y="20427"/>
                    <a:pt x="4379" y="21063"/>
                  </a:cubicBezTo>
                  <a:cubicBezTo>
                    <a:pt x="4464" y="21338"/>
                    <a:pt x="4586" y="21599"/>
                    <a:pt x="4747" y="21836"/>
                  </a:cubicBezTo>
                  <a:cubicBezTo>
                    <a:pt x="4908" y="22058"/>
                    <a:pt x="5107" y="22257"/>
                    <a:pt x="5329" y="22418"/>
                  </a:cubicBezTo>
                  <a:cubicBezTo>
                    <a:pt x="5788" y="22732"/>
                    <a:pt x="6324" y="22915"/>
                    <a:pt x="6875" y="22938"/>
                  </a:cubicBezTo>
                  <a:cubicBezTo>
                    <a:pt x="6952" y="22938"/>
                    <a:pt x="7029" y="22946"/>
                    <a:pt x="7105" y="22946"/>
                  </a:cubicBezTo>
                  <a:cubicBezTo>
                    <a:pt x="7641" y="22938"/>
                    <a:pt x="8169" y="22831"/>
                    <a:pt x="8667" y="22617"/>
                  </a:cubicBezTo>
                  <a:cubicBezTo>
                    <a:pt x="9333" y="22318"/>
                    <a:pt x="9930" y="21882"/>
                    <a:pt x="10405" y="21323"/>
                  </a:cubicBezTo>
                  <a:cubicBezTo>
                    <a:pt x="11293" y="20305"/>
                    <a:pt x="11706" y="19095"/>
                    <a:pt x="11546" y="18015"/>
                  </a:cubicBezTo>
                  <a:lnTo>
                    <a:pt x="11546" y="18015"/>
                  </a:lnTo>
                  <a:cubicBezTo>
                    <a:pt x="11660" y="18069"/>
                    <a:pt x="11775" y="18107"/>
                    <a:pt x="11890" y="18138"/>
                  </a:cubicBezTo>
                  <a:cubicBezTo>
                    <a:pt x="11898" y="18146"/>
                    <a:pt x="11913" y="18146"/>
                    <a:pt x="11921" y="18146"/>
                  </a:cubicBezTo>
                  <a:cubicBezTo>
                    <a:pt x="11923" y="18146"/>
                    <a:pt x="11926" y="18146"/>
                    <a:pt x="11928" y="18146"/>
                  </a:cubicBezTo>
                  <a:cubicBezTo>
                    <a:pt x="12067" y="18146"/>
                    <a:pt x="12094" y="17938"/>
                    <a:pt x="11951" y="17901"/>
                  </a:cubicBezTo>
                  <a:cubicBezTo>
                    <a:pt x="11867" y="17878"/>
                    <a:pt x="11791" y="17855"/>
                    <a:pt x="11706" y="17824"/>
                  </a:cubicBezTo>
                  <a:lnTo>
                    <a:pt x="11683" y="17809"/>
                  </a:lnTo>
                  <a:cubicBezTo>
                    <a:pt x="11622" y="17786"/>
                    <a:pt x="11553" y="17748"/>
                    <a:pt x="11484" y="17717"/>
                  </a:cubicBezTo>
                  <a:cubicBezTo>
                    <a:pt x="11477" y="17686"/>
                    <a:pt x="11469" y="17656"/>
                    <a:pt x="11461" y="17625"/>
                  </a:cubicBezTo>
                  <a:cubicBezTo>
                    <a:pt x="11446" y="17571"/>
                    <a:pt x="11400" y="17533"/>
                    <a:pt x="11347" y="17533"/>
                  </a:cubicBezTo>
                  <a:lnTo>
                    <a:pt x="11308" y="17533"/>
                  </a:lnTo>
                  <a:cubicBezTo>
                    <a:pt x="11293" y="17541"/>
                    <a:pt x="11270" y="17548"/>
                    <a:pt x="11262" y="17564"/>
                  </a:cubicBezTo>
                  <a:cubicBezTo>
                    <a:pt x="11125" y="17457"/>
                    <a:pt x="11010" y="17334"/>
                    <a:pt x="10903" y="17204"/>
                  </a:cubicBezTo>
                  <a:cubicBezTo>
                    <a:pt x="10780" y="17035"/>
                    <a:pt x="10673" y="16859"/>
                    <a:pt x="10589" y="16668"/>
                  </a:cubicBezTo>
                  <a:lnTo>
                    <a:pt x="10581" y="16645"/>
                  </a:lnTo>
                  <a:cubicBezTo>
                    <a:pt x="10474" y="16377"/>
                    <a:pt x="10397" y="16094"/>
                    <a:pt x="10359" y="15803"/>
                  </a:cubicBezTo>
                  <a:lnTo>
                    <a:pt x="10359" y="15780"/>
                  </a:lnTo>
                  <a:cubicBezTo>
                    <a:pt x="10305" y="15366"/>
                    <a:pt x="10313" y="14938"/>
                    <a:pt x="10367" y="14524"/>
                  </a:cubicBezTo>
                  <a:cubicBezTo>
                    <a:pt x="10367" y="14517"/>
                    <a:pt x="10367" y="14509"/>
                    <a:pt x="10367" y="14501"/>
                  </a:cubicBezTo>
                  <a:cubicBezTo>
                    <a:pt x="10420" y="14073"/>
                    <a:pt x="10535" y="13644"/>
                    <a:pt x="10703" y="13238"/>
                  </a:cubicBezTo>
                  <a:cubicBezTo>
                    <a:pt x="10742" y="13154"/>
                    <a:pt x="10780" y="13070"/>
                    <a:pt x="10826" y="12985"/>
                  </a:cubicBezTo>
                  <a:cubicBezTo>
                    <a:pt x="10849" y="13008"/>
                    <a:pt x="10880" y="13024"/>
                    <a:pt x="10910" y="13024"/>
                  </a:cubicBezTo>
                  <a:cubicBezTo>
                    <a:pt x="10938" y="13024"/>
                    <a:pt x="10966" y="13024"/>
                    <a:pt x="10993" y="13024"/>
                  </a:cubicBezTo>
                  <a:cubicBezTo>
                    <a:pt x="11410" y="13024"/>
                    <a:pt x="11826" y="12971"/>
                    <a:pt x="12235" y="12863"/>
                  </a:cubicBezTo>
                  <a:cubicBezTo>
                    <a:pt x="12441" y="12809"/>
                    <a:pt x="12656" y="12733"/>
                    <a:pt x="12855" y="12633"/>
                  </a:cubicBezTo>
                  <a:cubicBezTo>
                    <a:pt x="13054" y="12534"/>
                    <a:pt x="13245" y="12411"/>
                    <a:pt x="13421" y="12273"/>
                  </a:cubicBezTo>
                  <a:cubicBezTo>
                    <a:pt x="13712" y="12036"/>
                    <a:pt x="13957" y="11737"/>
                    <a:pt x="14141" y="11408"/>
                  </a:cubicBezTo>
                  <a:cubicBezTo>
                    <a:pt x="14241" y="11240"/>
                    <a:pt x="14317" y="11056"/>
                    <a:pt x="14378" y="10872"/>
                  </a:cubicBezTo>
                  <a:cubicBezTo>
                    <a:pt x="14440" y="10689"/>
                    <a:pt x="14486" y="10497"/>
                    <a:pt x="14509" y="10306"/>
                  </a:cubicBezTo>
                  <a:cubicBezTo>
                    <a:pt x="14532" y="10114"/>
                    <a:pt x="14532" y="9923"/>
                    <a:pt x="14509" y="9732"/>
                  </a:cubicBezTo>
                  <a:cubicBezTo>
                    <a:pt x="14486" y="9540"/>
                    <a:pt x="14432" y="9364"/>
                    <a:pt x="14348" y="9188"/>
                  </a:cubicBezTo>
                  <a:cubicBezTo>
                    <a:pt x="14279" y="9035"/>
                    <a:pt x="14179" y="8889"/>
                    <a:pt x="14064" y="8767"/>
                  </a:cubicBezTo>
                  <a:cubicBezTo>
                    <a:pt x="13957" y="8660"/>
                    <a:pt x="13835" y="8568"/>
                    <a:pt x="13705" y="8499"/>
                  </a:cubicBezTo>
                  <a:cubicBezTo>
                    <a:pt x="13472" y="8383"/>
                    <a:pt x="13219" y="8315"/>
                    <a:pt x="12958" y="8315"/>
                  </a:cubicBezTo>
                  <a:cubicBezTo>
                    <a:pt x="12944" y="8315"/>
                    <a:pt x="12930" y="8315"/>
                    <a:pt x="12916" y="8315"/>
                  </a:cubicBezTo>
                  <a:lnTo>
                    <a:pt x="12832" y="8315"/>
                  </a:lnTo>
                  <a:cubicBezTo>
                    <a:pt x="12526" y="8330"/>
                    <a:pt x="12227" y="8415"/>
                    <a:pt x="11959" y="8568"/>
                  </a:cubicBezTo>
                  <a:lnTo>
                    <a:pt x="11959" y="8553"/>
                  </a:lnTo>
                  <a:lnTo>
                    <a:pt x="11982" y="8507"/>
                  </a:lnTo>
                  <a:cubicBezTo>
                    <a:pt x="12105" y="8269"/>
                    <a:pt x="12212" y="8047"/>
                    <a:pt x="12304" y="7833"/>
                  </a:cubicBezTo>
                  <a:cubicBezTo>
                    <a:pt x="12510" y="7381"/>
                    <a:pt x="12671" y="6914"/>
                    <a:pt x="12786" y="6424"/>
                  </a:cubicBezTo>
                  <a:cubicBezTo>
                    <a:pt x="12847" y="6187"/>
                    <a:pt x="12885" y="5949"/>
                    <a:pt x="12901" y="5704"/>
                  </a:cubicBezTo>
                  <a:cubicBezTo>
                    <a:pt x="12916" y="5490"/>
                    <a:pt x="12916" y="5268"/>
                    <a:pt x="12901" y="5054"/>
                  </a:cubicBezTo>
                  <a:cubicBezTo>
                    <a:pt x="12878" y="4724"/>
                    <a:pt x="12824" y="4403"/>
                    <a:pt x="12748" y="4081"/>
                  </a:cubicBezTo>
                  <a:cubicBezTo>
                    <a:pt x="12617" y="3515"/>
                    <a:pt x="12380" y="2971"/>
                    <a:pt x="12051" y="2481"/>
                  </a:cubicBezTo>
                  <a:cubicBezTo>
                    <a:pt x="11890" y="2252"/>
                    <a:pt x="11714" y="2037"/>
                    <a:pt x="11515" y="1838"/>
                  </a:cubicBezTo>
                  <a:cubicBezTo>
                    <a:pt x="11324" y="1647"/>
                    <a:pt x="11109" y="1463"/>
                    <a:pt x="10887" y="1302"/>
                  </a:cubicBezTo>
                  <a:cubicBezTo>
                    <a:pt x="10428" y="973"/>
                    <a:pt x="9923" y="713"/>
                    <a:pt x="9394" y="521"/>
                  </a:cubicBezTo>
                  <a:cubicBezTo>
                    <a:pt x="8843" y="322"/>
                    <a:pt x="8276" y="184"/>
                    <a:pt x="7695" y="108"/>
                  </a:cubicBezTo>
                  <a:cubicBezTo>
                    <a:pt x="7197" y="39"/>
                    <a:pt x="6699" y="1"/>
                    <a:pt x="6202"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p:nvPr/>
          </p:nvSpPr>
          <p:spPr>
            <a:xfrm>
              <a:off x="8060757" y="2984715"/>
              <a:ext cx="33303" cy="8742"/>
            </a:xfrm>
            <a:custGeom>
              <a:avLst/>
              <a:gdLst/>
              <a:ahLst/>
              <a:cxnLst/>
              <a:rect l="l" t="t" r="r" b="b"/>
              <a:pathLst>
                <a:path w="560" h="147" extrusionOk="0">
                  <a:moveTo>
                    <a:pt x="506" y="1"/>
                  </a:moveTo>
                  <a:lnTo>
                    <a:pt x="391" y="24"/>
                  </a:lnTo>
                  <a:cubicBezTo>
                    <a:pt x="276" y="39"/>
                    <a:pt x="161" y="55"/>
                    <a:pt x="46" y="62"/>
                  </a:cubicBezTo>
                  <a:cubicBezTo>
                    <a:pt x="1" y="70"/>
                    <a:pt x="1" y="139"/>
                    <a:pt x="46" y="146"/>
                  </a:cubicBezTo>
                  <a:cubicBezTo>
                    <a:pt x="207" y="131"/>
                    <a:pt x="368" y="108"/>
                    <a:pt x="529" y="78"/>
                  </a:cubicBezTo>
                  <a:cubicBezTo>
                    <a:pt x="544" y="78"/>
                    <a:pt x="552" y="70"/>
                    <a:pt x="552" y="55"/>
                  </a:cubicBezTo>
                  <a:cubicBezTo>
                    <a:pt x="559" y="47"/>
                    <a:pt x="559" y="39"/>
                    <a:pt x="552" y="24"/>
                  </a:cubicBezTo>
                  <a:cubicBezTo>
                    <a:pt x="552" y="16"/>
                    <a:pt x="544" y="9"/>
                    <a:pt x="536"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p:nvPr/>
          </p:nvSpPr>
          <p:spPr>
            <a:xfrm>
              <a:off x="8046662" y="2984299"/>
              <a:ext cx="53285" cy="11419"/>
            </a:xfrm>
            <a:custGeom>
              <a:avLst/>
              <a:gdLst/>
              <a:ahLst/>
              <a:cxnLst/>
              <a:rect l="l" t="t" r="r" b="b"/>
              <a:pathLst>
                <a:path w="896" h="192" extrusionOk="0">
                  <a:moveTo>
                    <a:pt x="842" y="0"/>
                  </a:moveTo>
                  <a:lnTo>
                    <a:pt x="720" y="31"/>
                  </a:lnTo>
                  <a:cubicBezTo>
                    <a:pt x="682" y="39"/>
                    <a:pt x="643" y="46"/>
                    <a:pt x="605" y="54"/>
                  </a:cubicBezTo>
                  <a:lnTo>
                    <a:pt x="613" y="54"/>
                  </a:lnTo>
                  <a:cubicBezTo>
                    <a:pt x="421" y="85"/>
                    <a:pt x="230" y="92"/>
                    <a:pt x="38" y="107"/>
                  </a:cubicBezTo>
                  <a:cubicBezTo>
                    <a:pt x="16" y="107"/>
                    <a:pt x="0" y="130"/>
                    <a:pt x="0" y="153"/>
                  </a:cubicBezTo>
                  <a:cubicBezTo>
                    <a:pt x="0" y="176"/>
                    <a:pt x="23" y="192"/>
                    <a:pt x="46" y="192"/>
                  </a:cubicBezTo>
                  <a:cubicBezTo>
                    <a:pt x="184" y="176"/>
                    <a:pt x="329" y="169"/>
                    <a:pt x="467" y="153"/>
                  </a:cubicBezTo>
                  <a:cubicBezTo>
                    <a:pt x="597" y="146"/>
                    <a:pt x="735" y="115"/>
                    <a:pt x="865" y="77"/>
                  </a:cubicBezTo>
                  <a:cubicBezTo>
                    <a:pt x="888" y="69"/>
                    <a:pt x="896" y="46"/>
                    <a:pt x="888" y="23"/>
                  </a:cubicBezTo>
                  <a:cubicBezTo>
                    <a:pt x="888" y="8"/>
                    <a:pt x="873" y="0"/>
                    <a:pt x="850"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8041607" y="2985191"/>
              <a:ext cx="62443" cy="12370"/>
            </a:xfrm>
            <a:custGeom>
              <a:avLst/>
              <a:gdLst/>
              <a:ahLst/>
              <a:cxnLst/>
              <a:rect l="l" t="t" r="r" b="b"/>
              <a:pathLst>
                <a:path w="1050" h="208" extrusionOk="0">
                  <a:moveTo>
                    <a:pt x="996" y="1"/>
                  </a:moveTo>
                  <a:cubicBezTo>
                    <a:pt x="927" y="24"/>
                    <a:pt x="866" y="39"/>
                    <a:pt x="797" y="47"/>
                  </a:cubicBezTo>
                  <a:cubicBezTo>
                    <a:pt x="552" y="92"/>
                    <a:pt x="292" y="100"/>
                    <a:pt x="47" y="123"/>
                  </a:cubicBezTo>
                  <a:cubicBezTo>
                    <a:pt x="24" y="123"/>
                    <a:pt x="1" y="138"/>
                    <a:pt x="1" y="161"/>
                  </a:cubicBezTo>
                  <a:cubicBezTo>
                    <a:pt x="9" y="184"/>
                    <a:pt x="24" y="200"/>
                    <a:pt x="47" y="207"/>
                  </a:cubicBezTo>
                  <a:cubicBezTo>
                    <a:pt x="208" y="184"/>
                    <a:pt x="368" y="177"/>
                    <a:pt x="529" y="161"/>
                  </a:cubicBezTo>
                  <a:cubicBezTo>
                    <a:pt x="698" y="154"/>
                    <a:pt x="858" y="123"/>
                    <a:pt x="1019" y="85"/>
                  </a:cubicBezTo>
                  <a:cubicBezTo>
                    <a:pt x="1042" y="77"/>
                    <a:pt x="1050" y="54"/>
                    <a:pt x="1050" y="31"/>
                  </a:cubicBezTo>
                  <a:cubicBezTo>
                    <a:pt x="1042" y="16"/>
                    <a:pt x="1027" y="1"/>
                    <a:pt x="1004"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p:nvPr/>
          </p:nvSpPr>
          <p:spPr>
            <a:xfrm>
              <a:off x="8044819" y="2985667"/>
              <a:ext cx="61076" cy="11894"/>
            </a:xfrm>
            <a:custGeom>
              <a:avLst/>
              <a:gdLst/>
              <a:ahLst/>
              <a:cxnLst/>
              <a:rect l="l" t="t" r="r" b="b"/>
              <a:pathLst>
                <a:path w="1027" h="200" extrusionOk="0">
                  <a:moveTo>
                    <a:pt x="965" y="0"/>
                  </a:moveTo>
                  <a:lnTo>
                    <a:pt x="965" y="8"/>
                  </a:lnTo>
                  <a:cubicBezTo>
                    <a:pt x="896" y="23"/>
                    <a:pt x="820" y="46"/>
                    <a:pt x="751" y="62"/>
                  </a:cubicBezTo>
                  <a:cubicBezTo>
                    <a:pt x="636" y="77"/>
                    <a:pt x="514" y="84"/>
                    <a:pt x="399" y="92"/>
                  </a:cubicBezTo>
                  <a:cubicBezTo>
                    <a:pt x="284" y="100"/>
                    <a:pt x="161" y="100"/>
                    <a:pt x="47" y="107"/>
                  </a:cubicBezTo>
                  <a:cubicBezTo>
                    <a:pt x="24" y="107"/>
                    <a:pt x="1" y="130"/>
                    <a:pt x="1" y="153"/>
                  </a:cubicBezTo>
                  <a:cubicBezTo>
                    <a:pt x="8" y="176"/>
                    <a:pt x="24" y="199"/>
                    <a:pt x="47" y="199"/>
                  </a:cubicBezTo>
                  <a:cubicBezTo>
                    <a:pt x="207" y="199"/>
                    <a:pt x="360" y="184"/>
                    <a:pt x="521" y="176"/>
                  </a:cubicBezTo>
                  <a:cubicBezTo>
                    <a:pt x="682" y="161"/>
                    <a:pt x="835" y="130"/>
                    <a:pt x="988" y="77"/>
                  </a:cubicBezTo>
                  <a:cubicBezTo>
                    <a:pt x="1011" y="69"/>
                    <a:pt x="1027" y="46"/>
                    <a:pt x="1019" y="31"/>
                  </a:cubicBezTo>
                  <a:cubicBezTo>
                    <a:pt x="1011" y="8"/>
                    <a:pt x="996" y="0"/>
                    <a:pt x="981"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p:nvPr/>
          </p:nvSpPr>
          <p:spPr>
            <a:xfrm>
              <a:off x="8043927" y="2987035"/>
              <a:ext cx="65179" cy="8683"/>
            </a:xfrm>
            <a:custGeom>
              <a:avLst/>
              <a:gdLst/>
              <a:ahLst/>
              <a:cxnLst/>
              <a:rect l="l" t="t" r="r" b="b"/>
              <a:pathLst>
                <a:path w="1096" h="146" extrusionOk="0">
                  <a:moveTo>
                    <a:pt x="1042" y="0"/>
                  </a:moveTo>
                  <a:cubicBezTo>
                    <a:pt x="712" y="23"/>
                    <a:pt x="375" y="61"/>
                    <a:pt x="46" y="61"/>
                  </a:cubicBezTo>
                  <a:cubicBezTo>
                    <a:pt x="44" y="61"/>
                    <a:pt x="43" y="61"/>
                    <a:pt x="41" y="61"/>
                  </a:cubicBezTo>
                  <a:cubicBezTo>
                    <a:pt x="0" y="61"/>
                    <a:pt x="2" y="146"/>
                    <a:pt x="46" y="146"/>
                  </a:cubicBezTo>
                  <a:cubicBezTo>
                    <a:pt x="375" y="146"/>
                    <a:pt x="712" y="107"/>
                    <a:pt x="1049" y="77"/>
                  </a:cubicBezTo>
                  <a:cubicBezTo>
                    <a:pt x="1095" y="69"/>
                    <a:pt x="1095" y="0"/>
                    <a:pt x="1049"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p:nvPr/>
          </p:nvSpPr>
          <p:spPr>
            <a:xfrm>
              <a:off x="7524854" y="2221151"/>
              <a:ext cx="671178" cy="390734"/>
            </a:xfrm>
            <a:custGeom>
              <a:avLst/>
              <a:gdLst/>
              <a:ahLst/>
              <a:cxnLst/>
              <a:rect l="l" t="t" r="r" b="b"/>
              <a:pathLst>
                <a:path w="11286" h="6570" extrusionOk="0">
                  <a:moveTo>
                    <a:pt x="4579" y="1"/>
                  </a:moveTo>
                  <a:cubicBezTo>
                    <a:pt x="3867" y="1"/>
                    <a:pt x="3162" y="62"/>
                    <a:pt x="2466" y="192"/>
                  </a:cubicBezTo>
                  <a:cubicBezTo>
                    <a:pt x="1922" y="292"/>
                    <a:pt x="1386" y="429"/>
                    <a:pt x="865" y="613"/>
                  </a:cubicBezTo>
                  <a:cubicBezTo>
                    <a:pt x="850" y="605"/>
                    <a:pt x="842" y="605"/>
                    <a:pt x="827" y="605"/>
                  </a:cubicBezTo>
                  <a:cubicBezTo>
                    <a:pt x="781" y="605"/>
                    <a:pt x="743" y="628"/>
                    <a:pt x="720" y="667"/>
                  </a:cubicBezTo>
                  <a:cubicBezTo>
                    <a:pt x="467" y="1088"/>
                    <a:pt x="261" y="1532"/>
                    <a:pt x="84" y="1984"/>
                  </a:cubicBezTo>
                  <a:cubicBezTo>
                    <a:pt x="54" y="2068"/>
                    <a:pt x="23" y="2144"/>
                    <a:pt x="0" y="2229"/>
                  </a:cubicBezTo>
                  <a:cubicBezTo>
                    <a:pt x="46" y="2275"/>
                    <a:pt x="92" y="2313"/>
                    <a:pt x="146" y="2359"/>
                  </a:cubicBezTo>
                  <a:cubicBezTo>
                    <a:pt x="230" y="2420"/>
                    <a:pt x="314" y="2481"/>
                    <a:pt x="398" y="2535"/>
                  </a:cubicBezTo>
                  <a:lnTo>
                    <a:pt x="391" y="2527"/>
                  </a:lnTo>
                  <a:lnTo>
                    <a:pt x="391" y="2527"/>
                  </a:lnTo>
                  <a:cubicBezTo>
                    <a:pt x="620" y="2665"/>
                    <a:pt x="873" y="2772"/>
                    <a:pt x="1133" y="2849"/>
                  </a:cubicBezTo>
                  <a:cubicBezTo>
                    <a:pt x="1447" y="2941"/>
                    <a:pt x="1784" y="2987"/>
                    <a:pt x="2113" y="2994"/>
                  </a:cubicBezTo>
                  <a:lnTo>
                    <a:pt x="2106" y="2994"/>
                  </a:lnTo>
                  <a:cubicBezTo>
                    <a:pt x="2131" y="2995"/>
                    <a:pt x="2156" y="2995"/>
                    <a:pt x="2181" y="2995"/>
                  </a:cubicBezTo>
                  <a:cubicBezTo>
                    <a:pt x="2453" y="2995"/>
                    <a:pt x="2720" y="2958"/>
                    <a:pt x="2986" y="2895"/>
                  </a:cubicBezTo>
                  <a:cubicBezTo>
                    <a:pt x="3208" y="2849"/>
                    <a:pt x="3415" y="2765"/>
                    <a:pt x="3622" y="2657"/>
                  </a:cubicBezTo>
                  <a:cubicBezTo>
                    <a:pt x="3721" y="2596"/>
                    <a:pt x="3821" y="2535"/>
                    <a:pt x="3913" y="2458"/>
                  </a:cubicBezTo>
                  <a:cubicBezTo>
                    <a:pt x="3920" y="2451"/>
                    <a:pt x="3936" y="2451"/>
                    <a:pt x="3943" y="2451"/>
                  </a:cubicBezTo>
                  <a:lnTo>
                    <a:pt x="3951" y="2443"/>
                  </a:lnTo>
                  <a:cubicBezTo>
                    <a:pt x="3958" y="2443"/>
                    <a:pt x="3966" y="2435"/>
                    <a:pt x="3974" y="2435"/>
                  </a:cubicBezTo>
                  <a:cubicBezTo>
                    <a:pt x="3989" y="2435"/>
                    <a:pt x="4004" y="2443"/>
                    <a:pt x="4012" y="2451"/>
                  </a:cubicBezTo>
                  <a:cubicBezTo>
                    <a:pt x="4096" y="2565"/>
                    <a:pt x="4181" y="2680"/>
                    <a:pt x="4280" y="2780"/>
                  </a:cubicBezTo>
                  <a:lnTo>
                    <a:pt x="4272" y="2772"/>
                  </a:lnTo>
                  <a:lnTo>
                    <a:pt x="4272" y="2772"/>
                  </a:lnTo>
                  <a:cubicBezTo>
                    <a:pt x="4372" y="2879"/>
                    <a:pt x="4487" y="2979"/>
                    <a:pt x="4602" y="3078"/>
                  </a:cubicBezTo>
                  <a:cubicBezTo>
                    <a:pt x="4716" y="3163"/>
                    <a:pt x="4831" y="3247"/>
                    <a:pt x="4946" y="3316"/>
                  </a:cubicBezTo>
                  <a:lnTo>
                    <a:pt x="4938" y="3316"/>
                  </a:lnTo>
                  <a:cubicBezTo>
                    <a:pt x="5076" y="3400"/>
                    <a:pt x="5214" y="3469"/>
                    <a:pt x="5360" y="3530"/>
                  </a:cubicBezTo>
                  <a:cubicBezTo>
                    <a:pt x="5497" y="3591"/>
                    <a:pt x="5635" y="3645"/>
                    <a:pt x="5773" y="3683"/>
                  </a:cubicBezTo>
                  <a:cubicBezTo>
                    <a:pt x="5918" y="3729"/>
                    <a:pt x="6064" y="3760"/>
                    <a:pt x="6209" y="3783"/>
                  </a:cubicBezTo>
                  <a:cubicBezTo>
                    <a:pt x="6347" y="3798"/>
                    <a:pt x="6485" y="3813"/>
                    <a:pt x="6630" y="3813"/>
                  </a:cubicBezTo>
                  <a:lnTo>
                    <a:pt x="6615" y="3813"/>
                  </a:lnTo>
                  <a:cubicBezTo>
                    <a:pt x="6650" y="3815"/>
                    <a:pt x="6684" y="3816"/>
                    <a:pt x="6718" y="3816"/>
                  </a:cubicBezTo>
                  <a:cubicBezTo>
                    <a:pt x="6811" y="3816"/>
                    <a:pt x="6901" y="3809"/>
                    <a:pt x="6990" y="3798"/>
                  </a:cubicBezTo>
                  <a:cubicBezTo>
                    <a:pt x="7113" y="3783"/>
                    <a:pt x="7235" y="3767"/>
                    <a:pt x="7350" y="3737"/>
                  </a:cubicBezTo>
                  <a:lnTo>
                    <a:pt x="7358" y="3737"/>
                  </a:lnTo>
                  <a:lnTo>
                    <a:pt x="7419" y="3722"/>
                  </a:lnTo>
                  <a:cubicBezTo>
                    <a:pt x="7423" y="3718"/>
                    <a:pt x="7429" y="3716"/>
                    <a:pt x="7434" y="3716"/>
                  </a:cubicBezTo>
                  <a:cubicBezTo>
                    <a:pt x="7440" y="3716"/>
                    <a:pt x="7446" y="3718"/>
                    <a:pt x="7450" y="3722"/>
                  </a:cubicBezTo>
                  <a:cubicBezTo>
                    <a:pt x="7457" y="3722"/>
                    <a:pt x="7465" y="3729"/>
                    <a:pt x="7465" y="3729"/>
                  </a:cubicBezTo>
                  <a:cubicBezTo>
                    <a:pt x="7488" y="3737"/>
                    <a:pt x="7503" y="3752"/>
                    <a:pt x="7503" y="3767"/>
                  </a:cubicBezTo>
                  <a:cubicBezTo>
                    <a:pt x="7526" y="3890"/>
                    <a:pt x="7549" y="4020"/>
                    <a:pt x="7580" y="4135"/>
                  </a:cubicBezTo>
                  <a:cubicBezTo>
                    <a:pt x="7610" y="4265"/>
                    <a:pt x="7649" y="4395"/>
                    <a:pt x="7702" y="4518"/>
                  </a:cubicBezTo>
                  <a:cubicBezTo>
                    <a:pt x="7748" y="4648"/>
                    <a:pt x="7802" y="4763"/>
                    <a:pt x="7863" y="4878"/>
                  </a:cubicBezTo>
                  <a:cubicBezTo>
                    <a:pt x="7924" y="4985"/>
                    <a:pt x="7986" y="5084"/>
                    <a:pt x="8055" y="5184"/>
                  </a:cubicBezTo>
                  <a:cubicBezTo>
                    <a:pt x="8131" y="5283"/>
                    <a:pt x="8208" y="5383"/>
                    <a:pt x="8292" y="5475"/>
                  </a:cubicBezTo>
                  <a:lnTo>
                    <a:pt x="8292" y="5475"/>
                  </a:lnTo>
                  <a:cubicBezTo>
                    <a:pt x="8289" y="5472"/>
                    <a:pt x="8287" y="5470"/>
                    <a:pt x="8284" y="5467"/>
                  </a:cubicBezTo>
                  <a:lnTo>
                    <a:pt x="8284" y="5467"/>
                  </a:lnTo>
                  <a:lnTo>
                    <a:pt x="8292" y="5475"/>
                  </a:lnTo>
                  <a:cubicBezTo>
                    <a:pt x="8292" y="5475"/>
                    <a:pt x="8292" y="5475"/>
                    <a:pt x="8292" y="5475"/>
                  </a:cubicBezTo>
                  <a:lnTo>
                    <a:pt x="8292" y="5475"/>
                  </a:lnTo>
                  <a:cubicBezTo>
                    <a:pt x="8389" y="5572"/>
                    <a:pt x="8494" y="5668"/>
                    <a:pt x="8598" y="5750"/>
                  </a:cubicBezTo>
                  <a:cubicBezTo>
                    <a:pt x="8713" y="5842"/>
                    <a:pt x="8828" y="5919"/>
                    <a:pt x="8943" y="5995"/>
                  </a:cubicBezTo>
                  <a:lnTo>
                    <a:pt x="8935" y="5988"/>
                  </a:lnTo>
                  <a:lnTo>
                    <a:pt x="8935" y="5988"/>
                  </a:lnTo>
                  <a:cubicBezTo>
                    <a:pt x="9088" y="6080"/>
                    <a:pt x="9249" y="6164"/>
                    <a:pt x="9417" y="6233"/>
                  </a:cubicBezTo>
                  <a:cubicBezTo>
                    <a:pt x="9747" y="6378"/>
                    <a:pt x="10091" y="6470"/>
                    <a:pt x="10443" y="6524"/>
                  </a:cubicBezTo>
                  <a:cubicBezTo>
                    <a:pt x="10635" y="6547"/>
                    <a:pt x="10826" y="6562"/>
                    <a:pt x="11017" y="6570"/>
                  </a:cubicBezTo>
                  <a:lnTo>
                    <a:pt x="11125" y="6570"/>
                  </a:lnTo>
                  <a:cubicBezTo>
                    <a:pt x="11140" y="6524"/>
                    <a:pt x="11148" y="6478"/>
                    <a:pt x="11155" y="6432"/>
                  </a:cubicBezTo>
                  <a:cubicBezTo>
                    <a:pt x="11217" y="6194"/>
                    <a:pt x="11255" y="5957"/>
                    <a:pt x="11270" y="5712"/>
                  </a:cubicBezTo>
                  <a:cubicBezTo>
                    <a:pt x="11285" y="5498"/>
                    <a:pt x="11285" y="5276"/>
                    <a:pt x="11270" y="5061"/>
                  </a:cubicBezTo>
                  <a:cubicBezTo>
                    <a:pt x="11255" y="4732"/>
                    <a:pt x="11201" y="4403"/>
                    <a:pt x="11132" y="4081"/>
                  </a:cubicBezTo>
                  <a:cubicBezTo>
                    <a:pt x="10994" y="3515"/>
                    <a:pt x="10757" y="2971"/>
                    <a:pt x="10428" y="2481"/>
                  </a:cubicBezTo>
                  <a:cubicBezTo>
                    <a:pt x="10267" y="2252"/>
                    <a:pt x="10091" y="2037"/>
                    <a:pt x="9900" y="1838"/>
                  </a:cubicBezTo>
                  <a:cubicBezTo>
                    <a:pt x="9701" y="1647"/>
                    <a:pt x="9486" y="1463"/>
                    <a:pt x="9264" y="1302"/>
                  </a:cubicBezTo>
                  <a:cubicBezTo>
                    <a:pt x="8805" y="973"/>
                    <a:pt x="8300" y="713"/>
                    <a:pt x="7771" y="521"/>
                  </a:cubicBezTo>
                  <a:cubicBezTo>
                    <a:pt x="7220" y="322"/>
                    <a:pt x="6653" y="184"/>
                    <a:pt x="6072" y="100"/>
                  </a:cubicBezTo>
                  <a:cubicBezTo>
                    <a:pt x="5574" y="31"/>
                    <a:pt x="5076" y="1"/>
                    <a:pt x="4579" y="1"/>
                  </a:cubicBez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p:nvPr/>
          </p:nvSpPr>
          <p:spPr>
            <a:xfrm>
              <a:off x="7975593" y="2467485"/>
              <a:ext cx="59" cy="59"/>
            </a:xfrm>
            <a:custGeom>
              <a:avLst/>
              <a:gdLst/>
              <a:ahLst/>
              <a:cxnLst/>
              <a:rect l="l" t="t" r="r" b="b"/>
              <a:pathLst>
                <a:path w="1" h="1" extrusionOk="0">
                  <a:moveTo>
                    <a:pt x="1" y="1"/>
                  </a:moveTo>
                  <a:lnTo>
                    <a:pt x="1" y="1"/>
                  </a:ln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2"/>
            <p:cNvSpPr/>
            <p:nvPr/>
          </p:nvSpPr>
          <p:spPr>
            <a:xfrm>
              <a:off x="8112201" y="2601833"/>
              <a:ext cx="59" cy="59"/>
            </a:xfrm>
            <a:custGeom>
              <a:avLst/>
              <a:gdLst/>
              <a:ahLst/>
              <a:cxnLst/>
              <a:rect l="l" t="t" r="r" b="b"/>
              <a:pathLst>
                <a:path w="1" h="1" extrusionOk="0">
                  <a:moveTo>
                    <a:pt x="1" y="0"/>
                  </a:moveTo>
                  <a:lnTo>
                    <a:pt x="1" y="0"/>
                  </a:ln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2"/>
            <p:cNvSpPr/>
            <p:nvPr/>
          </p:nvSpPr>
          <p:spPr>
            <a:xfrm>
              <a:off x="7961974" y="2443339"/>
              <a:ext cx="59" cy="59"/>
            </a:xfrm>
            <a:custGeom>
              <a:avLst/>
              <a:gdLst/>
              <a:ahLst/>
              <a:cxnLst/>
              <a:rect l="l" t="t" r="r" b="b"/>
              <a:pathLst>
                <a:path w="1" h="1" extrusionOk="0">
                  <a:moveTo>
                    <a:pt x="0" y="1"/>
                  </a:moveTo>
                  <a:lnTo>
                    <a:pt x="0" y="1"/>
                  </a:lnTo>
                  <a:lnTo>
                    <a:pt x="0" y="1"/>
                  </a:lnTo>
                  <a:lnTo>
                    <a:pt x="0" y="1"/>
                  </a:ln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7723847" y="3091765"/>
              <a:ext cx="242697" cy="145767"/>
            </a:xfrm>
            <a:custGeom>
              <a:avLst/>
              <a:gdLst/>
              <a:ahLst/>
              <a:cxnLst/>
              <a:rect l="l" t="t" r="r" b="b"/>
              <a:pathLst>
                <a:path w="4081" h="2451" extrusionOk="0">
                  <a:moveTo>
                    <a:pt x="4081" y="0"/>
                  </a:moveTo>
                  <a:cubicBezTo>
                    <a:pt x="3736" y="260"/>
                    <a:pt x="3369" y="482"/>
                    <a:pt x="2978" y="666"/>
                  </a:cubicBezTo>
                  <a:lnTo>
                    <a:pt x="2971" y="666"/>
                  </a:lnTo>
                  <a:cubicBezTo>
                    <a:pt x="2542" y="865"/>
                    <a:pt x="2105" y="1018"/>
                    <a:pt x="1654" y="1118"/>
                  </a:cubicBezTo>
                  <a:cubicBezTo>
                    <a:pt x="1470" y="1164"/>
                    <a:pt x="1286" y="1202"/>
                    <a:pt x="1102" y="1225"/>
                  </a:cubicBezTo>
                  <a:cubicBezTo>
                    <a:pt x="957" y="1263"/>
                    <a:pt x="804" y="1286"/>
                    <a:pt x="651" y="1302"/>
                  </a:cubicBezTo>
                  <a:cubicBezTo>
                    <a:pt x="528" y="1309"/>
                    <a:pt x="406" y="1317"/>
                    <a:pt x="283" y="1317"/>
                  </a:cubicBezTo>
                  <a:lnTo>
                    <a:pt x="222" y="1317"/>
                  </a:lnTo>
                  <a:lnTo>
                    <a:pt x="214" y="1378"/>
                  </a:lnTo>
                  <a:cubicBezTo>
                    <a:pt x="207" y="1439"/>
                    <a:pt x="199" y="1501"/>
                    <a:pt x="191" y="1562"/>
                  </a:cubicBezTo>
                  <a:cubicBezTo>
                    <a:pt x="145" y="1861"/>
                    <a:pt x="84" y="2159"/>
                    <a:pt x="0" y="2450"/>
                  </a:cubicBezTo>
                  <a:cubicBezTo>
                    <a:pt x="260" y="2435"/>
                    <a:pt x="513" y="2396"/>
                    <a:pt x="766" y="2335"/>
                  </a:cubicBezTo>
                  <a:cubicBezTo>
                    <a:pt x="1279" y="2220"/>
                    <a:pt x="1776" y="2029"/>
                    <a:pt x="2251" y="1784"/>
                  </a:cubicBezTo>
                  <a:cubicBezTo>
                    <a:pt x="2626" y="1585"/>
                    <a:pt x="2978" y="1332"/>
                    <a:pt x="3300" y="1049"/>
                  </a:cubicBezTo>
                  <a:lnTo>
                    <a:pt x="3307" y="1041"/>
                  </a:lnTo>
                  <a:cubicBezTo>
                    <a:pt x="3415" y="942"/>
                    <a:pt x="3522" y="835"/>
                    <a:pt x="3614" y="720"/>
                  </a:cubicBezTo>
                  <a:cubicBezTo>
                    <a:pt x="3713" y="605"/>
                    <a:pt x="3797" y="490"/>
                    <a:pt x="3882" y="360"/>
                  </a:cubicBezTo>
                  <a:lnTo>
                    <a:pt x="3882" y="368"/>
                  </a:lnTo>
                  <a:cubicBezTo>
                    <a:pt x="3958" y="253"/>
                    <a:pt x="4019" y="123"/>
                    <a:pt x="4081" y="0"/>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p:nvPr/>
          </p:nvSpPr>
          <p:spPr>
            <a:xfrm>
              <a:off x="7768868" y="3230633"/>
              <a:ext cx="1011" cy="59"/>
            </a:xfrm>
            <a:custGeom>
              <a:avLst/>
              <a:gdLst/>
              <a:ahLst/>
              <a:cxnLst/>
              <a:rect l="l" t="t" r="r" b="b"/>
              <a:pathLst>
                <a:path w="17" h="1" extrusionOk="0">
                  <a:moveTo>
                    <a:pt x="1" y="0"/>
                  </a:moveTo>
                  <a:lnTo>
                    <a:pt x="16" y="0"/>
                  </a:lnTo>
                  <a:lnTo>
                    <a:pt x="1" y="0"/>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2"/>
            <p:cNvSpPr/>
            <p:nvPr/>
          </p:nvSpPr>
          <p:spPr>
            <a:xfrm>
              <a:off x="7920046" y="3154152"/>
              <a:ext cx="59" cy="59"/>
            </a:xfrm>
            <a:custGeom>
              <a:avLst/>
              <a:gdLst/>
              <a:ahLst/>
              <a:cxnLst/>
              <a:rect l="l" t="t" r="r" b="b"/>
              <a:pathLst>
                <a:path w="1" h="1" extrusionOk="0">
                  <a:moveTo>
                    <a:pt x="1" y="0"/>
                  </a:moveTo>
                  <a:lnTo>
                    <a:pt x="1" y="0"/>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2"/>
            <p:cNvSpPr/>
            <p:nvPr/>
          </p:nvSpPr>
          <p:spPr>
            <a:xfrm>
              <a:off x="7920046" y="3154152"/>
              <a:ext cx="59" cy="59"/>
            </a:xfrm>
            <a:custGeom>
              <a:avLst/>
              <a:gdLst/>
              <a:ahLst/>
              <a:cxnLst/>
              <a:rect l="l" t="t" r="r" b="b"/>
              <a:pathLst>
                <a:path w="1" h="1" extrusionOk="0">
                  <a:moveTo>
                    <a:pt x="1" y="0"/>
                  </a:move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p:nvPr/>
          </p:nvSpPr>
          <p:spPr>
            <a:xfrm>
              <a:off x="7768868" y="3230633"/>
              <a:ext cx="59" cy="59"/>
            </a:xfrm>
            <a:custGeom>
              <a:avLst/>
              <a:gdLst/>
              <a:ahLst/>
              <a:cxnLst/>
              <a:rect l="l" t="t" r="r" b="b"/>
              <a:pathLst>
                <a:path w="1" h="1" extrusionOk="0">
                  <a:moveTo>
                    <a:pt x="1" y="0"/>
                  </a:moveTo>
                  <a:lnTo>
                    <a:pt x="1" y="0"/>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8099890" y="2776681"/>
              <a:ext cx="66131" cy="153201"/>
            </a:xfrm>
            <a:custGeom>
              <a:avLst/>
              <a:gdLst/>
              <a:ahLst/>
              <a:cxnLst/>
              <a:rect l="l" t="t" r="r" b="b"/>
              <a:pathLst>
                <a:path w="1112" h="2576" extrusionOk="0">
                  <a:moveTo>
                    <a:pt x="843" y="0"/>
                  </a:moveTo>
                  <a:cubicBezTo>
                    <a:pt x="828" y="0"/>
                    <a:pt x="805" y="8"/>
                    <a:pt x="790" y="15"/>
                  </a:cubicBezTo>
                  <a:lnTo>
                    <a:pt x="797" y="8"/>
                  </a:lnTo>
                  <a:lnTo>
                    <a:pt x="797" y="8"/>
                  </a:lnTo>
                  <a:cubicBezTo>
                    <a:pt x="774" y="23"/>
                    <a:pt x="751" y="46"/>
                    <a:pt x="736" y="77"/>
                  </a:cubicBezTo>
                  <a:cubicBezTo>
                    <a:pt x="728" y="107"/>
                    <a:pt x="728" y="138"/>
                    <a:pt x="736" y="169"/>
                  </a:cubicBezTo>
                  <a:lnTo>
                    <a:pt x="736" y="176"/>
                  </a:lnTo>
                  <a:cubicBezTo>
                    <a:pt x="782" y="314"/>
                    <a:pt x="805" y="459"/>
                    <a:pt x="813" y="605"/>
                  </a:cubicBezTo>
                  <a:cubicBezTo>
                    <a:pt x="820" y="827"/>
                    <a:pt x="797" y="1041"/>
                    <a:pt x="744" y="1256"/>
                  </a:cubicBezTo>
                  <a:cubicBezTo>
                    <a:pt x="744" y="1240"/>
                    <a:pt x="751" y="1233"/>
                    <a:pt x="751" y="1217"/>
                  </a:cubicBezTo>
                  <a:lnTo>
                    <a:pt x="751" y="1217"/>
                  </a:lnTo>
                  <a:cubicBezTo>
                    <a:pt x="721" y="1348"/>
                    <a:pt x="682" y="1478"/>
                    <a:pt x="644" y="1600"/>
                  </a:cubicBezTo>
                  <a:cubicBezTo>
                    <a:pt x="598" y="1723"/>
                    <a:pt x="545" y="1838"/>
                    <a:pt x="483" y="1952"/>
                  </a:cubicBezTo>
                  <a:cubicBezTo>
                    <a:pt x="491" y="1952"/>
                    <a:pt x="491" y="1945"/>
                    <a:pt x="499" y="1937"/>
                  </a:cubicBezTo>
                  <a:lnTo>
                    <a:pt x="499" y="1937"/>
                  </a:lnTo>
                  <a:cubicBezTo>
                    <a:pt x="422" y="2075"/>
                    <a:pt x="338" y="2197"/>
                    <a:pt x="238" y="2312"/>
                  </a:cubicBezTo>
                  <a:cubicBezTo>
                    <a:pt x="169" y="2381"/>
                    <a:pt x="101" y="2442"/>
                    <a:pt x="24" y="2496"/>
                  </a:cubicBezTo>
                  <a:cubicBezTo>
                    <a:pt x="9" y="2511"/>
                    <a:pt x="1" y="2534"/>
                    <a:pt x="9" y="2550"/>
                  </a:cubicBezTo>
                  <a:cubicBezTo>
                    <a:pt x="14" y="2567"/>
                    <a:pt x="33" y="2575"/>
                    <a:pt x="52" y="2575"/>
                  </a:cubicBezTo>
                  <a:cubicBezTo>
                    <a:pt x="58" y="2575"/>
                    <a:pt x="64" y="2574"/>
                    <a:pt x="70" y="2573"/>
                  </a:cubicBezTo>
                  <a:cubicBezTo>
                    <a:pt x="154" y="2511"/>
                    <a:pt x="238" y="2450"/>
                    <a:pt x="323" y="2381"/>
                  </a:cubicBezTo>
                  <a:cubicBezTo>
                    <a:pt x="407" y="2305"/>
                    <a:pt x="483" y="2220"/>
                    <a:pt x="560" y="2136"/>
                  </a:cubicBezTo>
                  <a:cubicBezTo>
                    <a:pt x="721" y="1937"/>
                    <a:pt x="858" y="1723"/>
                    <a:pt x="950" y="1485"/>
                  </a:cubicBezTo>
                  <a:cubicBezTo>
                    <a:pt x="996" y="1363"/>
                    <a:pt x="1035" y="1240"/>
                    <a:pt x="1058" y="1110"/>
                  </a:cubicBezTo>
                  <a:cubicBezTo>
                    <a:pt x="1088" y="995"/>
                    <a:pt x="1103" y="881"/>
                    <a:pt x="1103" y="758"/>
                  </a:cubicBezTo>
                  <a:cubicBezTo>
                    <a:pt x="1111" y="636"/>
                    <a:pt x="1096" y="521"/>
                    <a:pt x="1080" y="398"/>
                  </a:cubicBezTo>
                  <a:cubicBezTo>
                    <a:pt x="1065" y="337"/>
                    <a:pt x="1042" y="276"/>
                    <a:pt x="1027" y="222"/>
                  </a:cubicBezTo>
                  <a:cubicBezTo>
                    <a:pt x="1004" y="169"/>
                    <a:pt x="981" y="123"/>
                    <a:pt x="950" y="69"/>
                  </a:cubicBezTo>
                  <a:cubicBezTo>
                    <a:pt x="927" y="31"/>
                    <a:pt x="889" y="0"/>
                    <a:pt x="843" y="0"/>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8142234" y="2754320"/>
              <a:ext cx="123935" cy="36754"/>
            </a:xfrm>
            <a:custGeom>
              <a:avLst/>
              <a:gdLst/>
              <a:ahLst/>
              <a:cxnLst/>
              <a:rect l="l" t="t" r="r" b="b"/>
              <a:pathLst>
                <a:path w="2084" h="618" extrusionOk="0">
                  <a:moveTo>
                    <a:pt x="805" y="1"/>
                  </a:moveTo>
                  <a:lnTo>
                    <a:pt x="805" y="9"/>
                  </a:lnTo>
                  <a:cubicBezTo>
                    <a:pt x="705" y="9"/>
                    <a:pt x="598" y="32"/>
                    <a:pt x="499" y="55"/>
                  </a:cubicBezTo>
                  <a:cubicBezTo>
                    <a:pt x="399" y="85"/>
                    <a:pt x="307" y="131"/>
                    <a:pt x="223" y="185"/>
                  </a:cubicBezTo>
                  <a:cubicBezTo>
                    <a:pt x="185" y="215"/>
                    <a:pt x="146" y="246"/>
                    <a:pt x="108" y="277"/>
                  </a:cubicBezTo>
                  <a:cubicBezTo>
                    <a:pt x="93" y="300"/>
                    <a:pt x="70" y="315"/>
                    <a:pt x="55" y="338"/>
                  </a:cubicBezTo>
                  <a:cubicBezTo>
                    <a:pt x="39" y="361"/>
                    <a:pt x="32" y="384"/>
                    <a:pt x="16" y="399"/>
                  </a:cubicBezTo>
                  <a:cubicBezTo>
                    <a:pt x="9" y="414"/>
                    <a:pt x="1" y="430"/>
                    <a:pt x="1" y="453"/>
                  </a:cubicBezTo>
                  <a:cubicBezTo>
                    <a:pt x="1" y="476"/>
                    <a:pt x="9" y="506"/>
                    <a:pt x="32" y="522"/>
                  </a:cubicBezTo>
                  <a:cubicBezTo>
                    <a:pt x="47" y="545"/>
                    <a:pt x="78" y="552"/>
                    <a:pt x="101" y="560"/>
                  </a:cubicBezTo>
                  <a:cubicBezTo>
                    <a:pt x="123" y="560"/>
                    <a:pt x="154" y="545"/>
                    <a:pt x="169" y="529"/>
                  </a:cubicBezTo>
                  <a:cubicBezTo>
                    <a:pt x="231" y="499"/>
                    <a:pt x="284" y="468"/>
                    <a:pt x="338" y="437"/>
                  </a:cubicBezTo>
                  <a:cubicBezTo>
                    <a:pt x="391" y="399"/>
                    <a:pt x="453" y="376"/>
                    <a:pt x="514" y="353"/>
                  </a:cubicBezTo>
                  <a:cubicBezTo>
                    <a:pt x="652" y="300"/>
                    <a:pt x="805" y="269"/>
                    <a:pt x="958" y="254"/>
                  </a:cubicBezTo>
                  <a:cubicBezTo>
                    <a:pt x="1011" y="248"/>
                    <a:pt x="1063" y="245"/>
                    <a:pt x="1116" y="245"/>
                  </a:cubicBezTo>
                  <a:cubicBezTo>
                    <a:pt x="1201" y="245"/>
                    <a:pt x="1286" y="252"/>
                    <a:pt x="1371" y="261"/>
                  </a:cubicBezTo>
                  <a:cubicBezTo>
                    <a:pt x="1486" y="284"/>
                    <a:pt x="1593" y="315"/>
                    <a:pt x="1701" y="361"/>
                  </a:cubicBezTo>
                  <a:lnTo>
                    <a:pt x="1685" y="353"/>
                  </a:lnTo>
                  <a:lnTo>
                    <a:pt x="1685" y="353"/>
                  </a:lnTo>
                  <a:cubicBezTo>
                    <a:pt x="1754" y="384"/>
                    <a:pt x="1823" y="430"/>
                    <a:pt x="1884" y="476"/>
                  </a:cubicBezTo>
                  <a:cubicBezTo>
                    <a:pt x="1930" y="514"/>
                    <a:pt x="1976" y="552"/>
                    <a:pt x="2007" y="606"/>
                  </a:cubicBezTo>
                  <a:cubicBezTo>
                    <a:pt x="2015" y="613"/>
                    <a:pt x="2026" y="617"/>
                    <a:pt x="2038" y="617"/>
                  </a:cubicBezTo>
                  <a:cubicBezTo>
                    <a:pt x="2049" y="617"/>
                    <a:pt x="2060" y="613"/>
                    <a:pt x="2068" y="606"/>
                  </a:cubicBezTo>
                  <a:cubicBezTo>
                    <a:pt x="2083" y="583"/>
                    <a:pt x="2083" y="560"/>
                    <a:pt x="2068" y="545"/>
                  </a:cubicBezTo>
                  <a:cubicBezTo>
                    <a:pt x="1961" y="399"/>
                    <a:pt x="1823" y="284"/>
                    <a:pt x="1662" y="200"/>
                  </a:cubicBezTo>
                  <a:cubicBezTo>
                    <a:pt x="1624" y="177"/>
                    <a:pt x="1578" y="162"/>
                    <a:pt x="1540" y="139"/>
                  </a:cubicBezTo>
                  <a:cubicBezTo>
                    <a:pt x="1502" y="123"/>
                    <a:pt x="1440" y="100"/>
                    <a:pt x="1387" y="85"/>
                  </a:cubicBezTo>
                  <a:cubicBezTo>
                    <a:pt x="1295" y="55"/>
                    <a:pt x="1188" y="32"/>
                    <a:pt x="1088" y="16"/>
                  </a:cubicBezTo>
                  <a:cubicBezTo>
                    <a:pt x="1019" y="9"/>
                    <a:pt x="950" y="1"/>
                    <a:pt x="881" y="1"/>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7499340" y="2162451"/>
              <a:ext cx="739926" cy="599721"/>
            </a:xfrm>
            <a:custGeom>
              <a:avLst/>
              <a:gdLst/>
              <a:ahLst/>
              <a:cxnLst/>
              <a:rect l="l" t="t" r="r" b="b"/>
              <a:pathLst>
                <a:path w="12442" h="10084" extrusionOk="0">
                  <a:moveTo>
                    <a:pt x="5161" y="0"/>
                  </a:moveTo>
                  <a:cubicBezTo>
                    <a:pt x="4763" y="0"/>
                    <a:pt x="4357" y="23"/>
                    <a:pt x="3959" y="61"/>
                  </a:cubicBezTo>
                  <a:cubicBezTo>
                    <a:pt x="3354" y="123"/>
                    <a:pt x="2757" y="230"/>
                    <a:pt x="2167" y="383"/>
                  </a:cubicBezTo>
                  <a:cubicBezTo>
                    <a:pt x="1486" y="551"/>
                    <a:pt x="827" y="819"/>
                    <a:pt x="223" y="1171"/>
                  </a:cubicBezTo>
                  <a:cubicBezTo>
                    <a:pt x="215" y="1164"/>
                    <a:pt x="207" y="1148"/>
                    <a:pt x="192" y="1141"/>
                  </a:cubicBezTo>
                  <a:cubicBezTo>
                    <a:pt x="169" y="1133"/>
                    <a:pt x="154" y="1125"/>
                    <a:pt x="131" y="1125"/>
                  </a:cubicBezTo>
                  <a:lnTo>
                    <a:pt x="100" y="1125"/>
                  </a:lnTo>
                  <a:cubicBezTo>
                    <a:pt x="62" y="1141"/>
                    <a:pt x="31" y="1164"/>
                    <a:pt x="16" y="1194"/>
                  </a:cubicBezTo>
                  <a:cubicBezTo>
                    <a:pt x="8" y="1217"/>
                    <a:pt x="1" y="1256"/>
                    <a:pt x="16" y="1279"/>
                  </a:cubicBezTo>
                  <a:cubicBezTo>
                    <a:pt x="69" y="1439"/>
                    <a:pt x="146" y="1592"/>
                    <a:pt x="223" y="1738"/>
                  </a:cubicBezTo>
                  <a:cubicBezTo>
                    <a:pt x="307" y="1876"/>
                    <a:pt x="399" y="2006"/>
                    <a:pt x="506" y="2128"/>
                  </a:cubicBezTo>
                  <a:cubicBezTo>
                    <a:pt x="705" y="2366"/>
                    <a:pt x="942" y="2572"/>
                    <a:pt x="1210" y="2726"/>
                  </a:cubicBezTo>
                  <a:cubicBezTo>
                    <a:pt x="1670" y="3001"/>
                    <a:pt x="2190" y="3147"/>
                    <a:pt x="2718" y="3147"/>
                  </a:cubicBezTo>
                  <a:cubicBezTo>
                    <a:pt x="2795" y="3147"/>
                    <a:pt x="2872" y="3147"/>
                    <a:pt x="2948" y="3139"/>
                  </a:cubicBezTo>
                  <a:cubicBezTo>
                    <a:pt x="3369" y="3101"/>
                    <a:pt x="3775" y="2978"/>
                    <a:pt x="4142" y="2764"/>
                  </a:cubicBezTo>
                  <a:cubicBezTo>
                    <a:pt x="4303" y="2664"/>
                    <a:pt x="4456" y="2549"/>
                    <a:pt x="4602" y="2419"/>
                  </a:cubicBezTo>
                  <a:cubicBezTo>
                    <a:pt x="4602" y="2442"/>
                    <a:pt x="4610" y="2465"/>
                    <a:pt x="4625" y="2488"/>
                  </a:cubicBezTo>
                  <a:cubicBezTo>
                    <a:pt x="4724" y="2741"/>
                    <a:pt x="4877" y="2978"/>
                    <a:pt x="5069" y="3177"/>
                  </a:cubicBezTo>
                  <a:cubicBezTo>
                    <a:pt x="5268" y="3384"/>
                    <a:pt x="5490" y="3560"/>
                    <a:pt x="5735" y="3706"/>
                  </a:cubicBezTo>
                  <a:cubicBezTo>
                    <a:pt x="5995" y="3859"/>
                    <a:pt x="6263" y="3974"/>
                    <a:pt x="6547" y="4058"/>
                  </a:cubicBezTo>
                  <a:cubicBezTo>
                    <a:pt x="6853" y="4150"/>
                    <a:pt x="7174" y="4203"/>
                    <a:pt x="7488" y="4203"/>
                  </a:cubicBezTo>
                  <a:cubicBezTo>
                    <a:pt x="7825" y="4203"/>
                    <a:pt x="8154" y="4142"/>
                    <a:pt x="8461" y="4012"/>
                  </a:cubicBezTo>
                  <a:lnTo>
                    <a:pt x="8461" y="4012"/>
                  </a:lnTo>
                  <a:cubicBezTo>
                    <a:pt x="8453" y="4065"/>
                    <a:pt x="8453" y="4119"/>
                    <a:pt x="8453" y="4173"/>
                  </a:cubicBezTo>
                  <a:cubicBezTo>
                    <a:pt x="8445" y="4333"/>
                    <a:pt x="8453" y="4502"/>
                    <a:pt x="8484" y="4663"/>
                  </a:cubicBezTo>
                  <a:cubicBezTo>
                    <a:pt x="8506" y="4823"/>
                    <a:pt x="8545" y="4976"/>
                    <a:pt x="8598" y="5130"/>
                  </a:cubicBezTo>
                  <a:cubicBezTo>
                    <a:pt x="8706" y="5428"/>
                    <a:pt x="8859" y="5704"/>
                    <a:pt x="9065" y="5941"/>
                  </a:cubicBezTo>
                  <a:cubicBezTo>
                    <a:pt x="9280" y="6178"/>
                    <a:pt x="9532" y="6362"/>
                    <a:pt x="9823" y="6485"/>
                  </a:cubicBezTo>
                  <a:cubicBezTo>
                    <a:pt x="10045" y="6584"/>
                    <a:pt x="10283" y="6638"/>
                    <a:pt x="10528" y="6646"/>
                  </a:cubicBezTo>
                  <a:cubicBezTo>
                    <a:pt x="10482" y="6737"/>
                    <a:pt x="10436" y="6845"/>
                    <a:pt x="10398" y="6952"/>
                  </a:cubicBezTo>
                  <a:cubicBezTo>
                    <a:pt x="10267" y="7281"/>
                    <a:pt x="10153" y="7625"/>
                    <a:pt x="10061" y="7970"/>
                  </a:cubicBezTo>
                  <a:cubicBezTo>
                    <a:pt x="9969" y="8299"/>
                    <a:pt x="9915" y="8636"/>
                    <a:pt x="9892" y="8981"/>
                  </a:cubicBezTo>
                  <a:cubicBezTo>
                    <a:pt x="9885" y="9325"/>
                    <a:pt x="9931" y="9585"/>
                    <a:pt x="10053" y="9792"/>
                  </a:cubicBezTo>
                  <a:cubicBezTo>
                    <a:pt x="10076" y="9846"/>
                    <a:pt x="10114" y="9892"/>
                    <a:pt x="10153" y="9938"/>
                  </a:cubicBezTo>
                  <a:cubicBezTo>
                    <a:pt x="10199" y="9984"/>
                    <a:pt x="10244" y="10014"/>
                    <a:pt x="10298" y="10045"/>
                  </a:cubicBezTo>
                  <a:cubicBezTo>
                    <a:pt x="10352" y="10075"/>
                    <a:pt x="10405" y="10083"/>
                    <a:pt x="10466" y="10083"/>
                  </a:cubicBezTo>
                  <a:cubicBezTo>
                    <a:pt x="10505" y="10083"/>
                    <a:pt x="10543" y="10083"/>
                    <a:pt x="10574" y="10068"/>
                  </a:cubicBezTo>
                  <a:cubicBezTo>
                    <a:pt x="10681" y="10037"/>
                    <a:pt x="10780" y="9984"/>
                    <a:pt x="10865" y="9915"/>
                  </a:cubicBezTo>
                  <a:cubicBezTo>
                    <a:pt x="10956" y="9838"/>
                    <a:pt x="11048" y="9746"/>
                    <a:pt x="11125" y="9647"/>
                  </a:cubicBezTo>
                  <a:cubicBezTo>
                    <a:pt x="11293" y="9425"/>
                    <a:pt x="11446" y="9195"/>
                    <a:pt x="11577" y="8950"/>
                  </a:cubicBezTo>
                  <a:cubicBezTo>
                    <a:pt x="11676" y="8766"/>
                    <a:pt x="11776" y="8567"/>
                    <a:pt x="11860" y="8376"/>
                  </a:cubicBezTo>
                  <a:cubicBezTo>
                    <a:pt x="12181" y="7664"/>
                    <a:pt x="12365" y="6891"/>
                    <a:pt x="12403" y="6110"/>
                  </a:cubicBezTo>
                  <a:cubicBezTo>
                    <a:pt x="12442" y="5321"/>
                    <a:pt x="12312" y="4540"/>
                    <a:pt x="12028" y="3805"/>
                  </a:cubicBezTo>
                  <a:cubicBezTo>
                    <a:pt x="11737" y="3055"/>
                    <a:pt x="11278" y="2381"/>
                    <a:pt x="10681" y="1837"/>
                  </a:cubicBezTo>
                  <a:cubicBezTo>
                    <a:pt x="10099" y="1317"/>
                    <a:pt x="9425" y="911"/>
                    <a:pt x="8698" y="628"/>
                  </a:cubicBezTo>
                  <a:cubicBezTo>
                    <a:pt x="7948" y="337"/>
                    <a:pt x="7174" y="145"/>
                    <a:pt x="6378" y="61"/>
                  </a:cubicBezTo>
                  <a:cubicBezTo>
                    <a:pt x="5972" y="15"/>
                    <a:pt x="5567" y="0"/>
                    <a:pt x="5161"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p:nvPr/>
          </p:nvSpPr>
          <p:spPr>
            <a:xfrm>
              <a:off x="8010643" y="2519000"/>
              <a:ext cx="257857" cy="101174"/>
            </a:xfrm>
            <a:custGeom>
              <a:avLst/>
              <a:gdLst/>
              <a:ahLst/>
              <a:cxnLst/>
              <a:rect l="l" t="t" r="r" b="b"/>
              <a:pathLst>
                <a:path w="4794" h="1881" extrusionOk="0">
                  <a:moveTo>
                    <a:pt x="39" y="0"/>
                  </a:moveTo>
                  <a:lnTo>
                    <a:pt x="39" y="8"/>
                  </a:lnTo>
                  <a:cubicBezTo>
                    <a:pt x="16" y="15"/>
                    <a:pt x="1" y="46"/>
                    <a:pt x="9" y="69"/>
                  </a:cubicBezTo>
                  <a:cubicBezTo>
                    <a:pt x="123" y="383"/>
                    <a:pt x="300" y="674"/>
                    <a:pt x="529" y="919"/>
                  </a:cubicBezTo>
                  <a:cubicBezTo>
                    <a:pt x="759" y="1156"/>
                    <a:pt x="1027" y="1355"/>
                    <a:pt x="1325" y="1508"/>
                  </a:cubicBezTo>
                  <a:cubicBezTo>
                    <a:pt x="1624" y="1669"/>
                    <a:pt x="1946" y="1776"/>
                    <a:pt x="2282" y="1830"/>
                  </a:cubicBezTo>
                  <a:cubicBezTo>
                    <a:pt x="2478" y="1862"/>
                    <a:pt x="2679" y="1880"/>
                    <a:pt x="2881" y="1880"/>
                  </a:cubicBezTo>
                  <a:cubicBezTo>
                    <a:pt x="3018" y="1880"/>
                    <a:pt x="3156" y="1872"/>
                    <a:pt x="3293" y="1853"/>
                  </a:cubicBezTo>
                  <a:cubicBezTo>
                    <a:pt x="3500" y="1822"/>
                    <a:pt x="3707" y="1776"/>
                    <a:pt x="3906" y="1700"/>
                  </a:cubicBezTo>
                  <a:cubicBezTo>
                    <a:pt x="4036" y="1646"/>
                    <a:pt x="4166" y="1585"/>
                    <a:pt x="4288" y="1516"/>
                  </a:cubicBezTo>
                  <a:cubicBezTo>
                    <a:pt x="4434" y="1432"/>
                    <a:pt x="4579" y="1340"/>
                    <a:pt x="4709" y="1240"/>
                  </a:cubicBezTo>
                  <a:cubicBezTo>
                    <a:pt x="4793" y="1170"/>
                    <a:pt x="4736" y="1050"/>
                    <a:pt x="4648" y="1050"/>
                  </a:cubicBezTo>
                  <a:cubicBezTo>
                    <a:pt x="4631" y="1050"/>
                    <a:pt x="4613" y="1055"/>
                    <a:pt x="4595" y="1064"/>
                  </a:cubicBezTo>
                  <a:cubicBezTo>
                    <a:pt x="4434" y="1179"/>
                    <a:pt x="4273" y="1279"/>
                    <a:pt x="4105" y="1371"/>
                  </a:cubicBezTo>
                  <a:lnTo>
                    <a:pt x="4112" y="1363"/>
                  </a:lnTo>
                  <a:lnTo>
                    <a:pt x="4097" y="1371"/>
                  </a:lnTo>
                  <a:cubicBezTo>
                    <a:pt x="3875" y="1478"/>
                    <a:pt x="3645" y="1562"/>
                    <a:pt x="3400" y="1616"/>
                  </a:cubicBezTo>
                  <a:lnTo>
                    <a:pt x="3431" y="1608"/>
                  </a:lnTo>
                  <a:lnTo>
                    <a:pt x="3431" y="1608"/>
                  </a:lnTo>
                  <a:cubicBezTo>
                    <a:pt x="3210" y="1657"/>
                    <a:pt x="2985" y="1681"/>
                    <a:pt x="2759" y="1681"/>
                  </a:cubicBezTo>
                  <a:cubicBezTo>
                    <a:pt x="2702" y="1681"/>
                    <a:pt x="2645" y="1680"/>
                    <a:pt x="2589" y="1677"/>
                  </a:cubicBezTo>
                  <a:lnTo>
                    <a:pt x="2581" y="1677"/>
                  </a:lnTo>
                  <a:cubicBezTo>
                    <a:pt x="2298" y="1662"/>
                    <a:pt x="2015" y="1608"/>
                    <a:pt x="1747" y="1524"/>
                  </a:cubicBezTo>
                  <a:cubicBezTo>
                    <a:pt x="1624" y="1478"/>
                    <a:pt x="1502" y="1432"/>
                    <a:pt x="1387" y="1378"/>
                  </a:cubicBezTo>
                  <a:cubicBezTo>
                    <a:pt x="1257" y="1325"/>
                    <a:pt x="1134" y="1256"/>
                    <a:pt x="1019" y="1172"/>
                  </a:cubicBezTo>
                  <a:cubicBezTo>
                    <a:pt x="846" y="1059"/>
                    <a:pt x="680" y="916"/>
                    <a:pt x="544" y="766"/>
                  </a:cubicBezTo>
                  <a:lnTo>
                    <a:pt x="544" y="766"/>
                  </a:lnTo>
                  <a:cubicBezTo>
                    <a:pt x="544" y="766"/>
                    <a:pt x="544" y="766"/>
                    <a:pt x="545" y="766"/>
                  </a:cubicBezTo>
                  <a:cubicBezTo>
                    <a:pt x="414" y="620"/>
                    <a:pt x="300" y="460"/>
                    <a:pt x="215" y="291"/>
                  </a:cubicBezTo>
                  <a:lnTo>
                    <a:pt x="215" y="291"/>
                  </a:lnTo>
                  <a:lnTo>
                    <a:pt x="223" y="299"/>
                  </a:lnTo>
                  <a:cubicBezTo>
                    <a:pt x="177" y="215"/>
                    <a:pt x="139" y="123"/>
                    <a:pt x="100" y="38"/>
                  </a:cubicBezTo>
                  <a:cubicBezTo>
                    <a:pt x="93" y="15"/>
                    <a:pt x="78" y="0"/>
                    <a:pt x="55"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2"/>
            <p:cNvSpPr/>
            <p:nvPr/>
          </p:nvSpPr>
          <p:spPr>
            <a:xfrm>
              <a:off x="7990640" y="2388744"/>
              <a:ext cx="244124" cy="176276"/>
            </a:xfrm>
            <a:custGeom>
              <a:avLst/>
              <a:gdLst/>
              <a:ahLst/>
              <a:cxnLst/>
              <a:rect l="l" t="t" r="r" b="b"/>
              <a:pathLst>
                <a:path w="4105" h="2964" extrusionOk="0">
                  <a:moveTo>
                    <a:pt x="230" y="0"/>
                  </a:moveTo>
                  <a:cubicBezTo>
                    <a:pt x="192" y="0"/>
                    <a:pt x="161" y="8"/>
                    <a:pt x="131" y="31"/>
                  </a:cubicBezTo>
                  <a:lnTo>
                    <a:pt x="123" y="38"/>
                  </a:lnTo>
                  <a:cubicBezTo>
                    <a:pt x="85" y="61"/>
                    <a:pt x="54" y="107"/>
                    <a:pt x="39" y="161"/>
                  </a:cubicBezTo>
                  <a:cubicBezTo>
                    <a:pt x="23" y="214"/>
                    <a:pt x="16" y="268"/>
                    <a:pt x="8" y="322"/>
                  </a:cubicBezTo>
                  <a:cubicBezTo>
                    <a:pt x="0" y="391"/>
                    <a:pt x="0" y="452"/>
                    <a:pt x="0" y="521"/>
                  </a:cubicBezTo>
                  <a:cubicBezTo>
                    <a:pt x="8" y="651"/>
                    <a:pt x="23" y="773"/>
                    <a:pt x="46" y="904"/>
                  </a:cubicBezTo>
                  <a:cubicBezTo>
                    <a:pt x="77" y="1087"/>
                    <a:pt x="123" y="1279"/>
                    <a:pt x="192" y="1455"/>
                  </a:cubicBezTo>
                  <a:cubicBezTo>
                    <a:pt x="322" y="1769"/>
                    <a:pt x="513" y="2052"/>
                    <a:pt x="758" y="2274"/>
                  </a:cubicBezTo>
                  <a:cubicBezTo>
                    <a:pt x="881" y="2389"/>
                    <a:pt x="1019" y="2481"/>
                    <a:pt x="1157" y="2565"/>
                  </a:cubicBezTo>
                  <a:cubicBezTo>
                    <a:pt x="1294" y="2649"/>
                    <a:pt x="1432" y="2718"/>
                    <a:pt x="1585" y="2772"/>
                  </a:cubicBezTo>
                  <a:cubicBezTo>
                    <a:pt x="1738" y="2825"/>
                    <a:pt x="1899" y="2871"/>
                    <a:pt x="2060" y="2909"/>
                  </a:cubicBezTo>
                  <a:cubicBezTo>
                    <a:pt x="2221" y="2940"/>
                    <a:pt x="2389" y="2955"/>
                    <a:pt x="2550" y="2963"/>
                  </a:cubicBezTo>
                  <a:cubicBezTo>
                    <a:pt x="2566" y="2963"/>
                    <a:pt x="2581" y="2963"/>
                    <a:pt x="2597" y="2963"/>
                  </a:cubicBezTo>
                  <a:cubicBezTo>
                    <a:pt x="3116" y="2963"/>
                    <a:pt x="3620" y="2841"/>
                    <a:pt x="4074" y="2588"/>
                  </a:cubicBezTo>
                  <a:cubicBezTo>
                    <a:pt x="4097" y="2573"/>
                    <a:pt x="4104" y="2542"/>
                    <a:pt x="4089" y="2519"/>
                  </a:cubicBezTo>
                  <a:cubicBezTo>
                    <a:pt x="4079" y="2504"/>
                    <a:pt x="4063" y="2496"/>
                    <a:pt x="4046" y="2496"/>
                  </a:cubicBezTo>
                  <a:cubicBezTo>
                    <a:pt x="4037" y="2496"/>
                    <a:pt x="4028" y="2498"/>
                    <a:pt x="4020" y="2504"/>
                  </a:cubicBezTo>
                  <a:cubicBezTo>
                    <a:pt x="3982" y="2519"/>
                    <a:pt x="3951" y="2534"/>
                    <a:pt x="3920" y="2557"/>
                  </a:cubicBezTo>
                  <a:cubicBezTo>
                    <a:pt x="3752" y="2634"/>
                    <a:pt x="3576" y="2687"/>
                    <a:pt x="3392" y="2726"/>
                  </a:cubicBezTo>
                  <a:lnTo>
                    <a:pt x="3377" y="2726"/>
                  </a:lnTo>
                  <a:cubicBezTo>
                    <a:pt x="3262" y="2749"/>
                    <a:pt x="3147" y="2764"/>
                    <a:pt x="3025" y="2772"/>
                  </a:cubicBezTo>
                  <a:cubicBezTo>
                    <a:pt x="2985" y="2773"/>
                    <a:pt x="2946" y="2774"/>
                    <a:pt x="2907" y="2774"/>
                  </a:cubicBezTo>
                  <a:cubicBezTo>
                    <a:pt x="2556" y="2774"/>
                    <a:pt x="2207" y="2713"/>
                    <a:pt x="1876" y="2596"/>
                  </a:cubicBezTo>
                  <a:lnTo>
                    <a:pt x="1876" y="2596"/>
                  </a:lnTo>
                  <a:lnTo>
                    <a:pt x="1915" y="2603"/>
                  </a:lnTo>
                  <a:cubicBezTo>
                    <a:pt x="1693" y="2527"/>
                    <a:pt x="1493" y="2419"/>
                    <a:pt x="1302" y="2289"/>
                  </a:cubicBezTo>
                  <a:cubicBezTo>
                    <a:pt x="1149" y="2174"/>
                    <a:pt x="1003" y="2044"/>
                    <a:pt x="881" y="1899"/>
                  </a:cubicBezTo>
                  <a:cubicBezTo>
                    <a:pt x="781" y="1769"/>
                    <a:pt x="690" y="1631"/>
                    <a:pt x="613" y="1485"/>
                  </a:cubicBezTo>
                  <a:cubicBezTo>
                    <a:pt x="536" y="1325"/>
                    <a:pt x="483" y="1149"/>
                    <a:pt x="452" y="980"/>
                  </a:cubicBezTo>
                  <a:cubicBezTo>
                    <a:pt x="429" y="858"/>
                    <a:pt x="422" y="735"/>
                    <a:pt x="414" y="613"/>
                  </a:cubicBezTo>
                  <a:lnTo>
                    <a:pt x="414" y="406"/>
                  </a:lnTo>
                  <a:cubicBezTo>
                    <a:pt x="414" y="337"/>
                    <a:pt x="429" y="260"/>
                    <a:pt x="429" y="184"/>
                  </a:cubicBezTo>
                  <a:cubicBezTo>
                    <a:pt x="422" y="146"/>
                    <a:pt x="414" y="115"/>
                    <a:pt x="399" y="84"/>
                  </a:cubicBezTo>
                  <a:cubicBezTo>
                    <a:pt x="368" y="46"/>
                    <a:pt x="322" y="15"/>
                    <a:pt x="276"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2"/>
            <p:cNvSpPr/>
            <p:nvPr/>
          </p:nvSpPr>
          <p:spPr>
            <a:xfrm>
              <a:off x="8272478" y="2560381"/>
              <a:ext cx="47873" cy="118886"/>
            </a:xfrm>
            <a:custGeom>
              <a:avLst/>
              <a:gdLst/>
              <a:ahLst/>
              <a:cxnLst/>
              <a:rect l="l" t="t" r="r" b="b"/>
              <a:pathLst>
                <a:path w="805" h="1999" extrusionOk="0">
                  <a:moveTo>
                    <a:pt x="537" y="0"/>
                  </a:moveTo>
                  <a:cubicBezTo>
                    <a:pt x="529" y="0"/>
                    <a:pt x="521" y="0"/>
                    <a:pt x="514" y="8"/>
                  </a:cubicBezTo>
                  <a:cubicBezTo>
                    <a:pt x="483" y="23"/>
                    <a:pt x="468" y="62"/>
                    <a:pt x="483" y="92"/>
                  </a:cubicBezTo>
                  <a:cubicBezTo>
                    <a:pt x="498" y="115"/>
                    <a:pt x="506" y="146"/>
                    <a:pt x="521" y="169"/>
                  </a:cubicBezTo>
                  <a:cubicBezTo>
                    <a:pt x="544" y="238"/>
                    <a:pt x="560" y="314"/>
                    <a:pt x="567" y="391"/>
                  </a:cubicBezTo>
                  <a:cubicBezTo>
                    <a:pt x="575" y="506"/>
                    <a:pt x="575" y="628"/>
                    <a:pt x="552" y="751"/>
                  </a:cubicBezTo>
                  <a:cubicBezTo>
                    <a:pt x="529" y="881"/>
                    <a:pt x="491" y="1011"/>
                    <a:pt x="445" y="1134"/>
                  </a:cubicBezTo>
                  <a:cubicBezTo>
                    <a:pt x="368" y="1302"/>
                    <a:pt x="276" y="1455"/>
                    <a:pt x="161" y="1608"/>
                  </a:cubicBezTo>
                  <a:lnTo>
                    <a:pt x="54" y="1731"/>
                  </a:lnTo>
                  <a:cubicBezTo>
                    <a:pt x="24" y="1761"/>
                    <a:pt x="8" y="1800"/>
                    <a:pt x="1" y="1846"/>
                  </a:cubicBezTo>
                  <a:cubicBezTo>
                    <a:pt x="1" y="1884"/>
                    <a:pt x="16" y="1922"/>
                    <a:pt x="47" y="1953"/>
                  </a:cubicBezTo>
                  <a:cubicBezTo>
                    <a:pt x="77" y="1983"/>
                    <a:pt x="115" y="1999"/>
                    <a:pt x="154" y="1999"/>
                  </a:cubicBezTo>
                  <a:cubicBezTo>
                    <a:pt x="200" y="1999"/>
                    <a:pt x="238" y="1983"/>
                    <a:pt x="269" y="1953"/>
                  </a:cubicBezTo>
                  <a:cubicBezTo>
                    <a:pt x="330" y="1899"/>
                    <a:pt x="383" y="1838"/>
                    <a:pt x="437" y="1761"/>
                  </a:cubicBezTo>
                  <a:cubicBezTo>
                    <a:pt x="483" y="1700"/>
                    <a:pt x="529" y="1624"/>
                    <a:pt x="567" y="1555"/>
                  </a:cubicBezTo>
                  <a:cubicBezTo>
                    <a:pt x="605" y="1470"/>
                    <a:pt x="644" y="1386"/>
                    <a:pt x="674" y="1302"/>
                  </a:cubicBezTo>
                  <a:cubicBezTo>
                    <a:pt x="697" y="1210"/>
                    <a:pt x="720" y="1118"/>
                    <a:pt x="736" y="1026"/>
                  </a:cubicBezTo>
                  <a:cubicBezTo>
                    <a:pt x="805" y="690"/>
                    <a:pt x="751" y="337"/>
                    <a:pt x="598" y="31"/>
                  </a:cubicBezTo>
                  <a:cubicBezTo>
                    <a:pt x="583" y="8"/>
                    <a:pt x="560" y="0"/>
                    <a:pt x="537"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8386784" y="2452022"/>
              <a:ext cx="17782" cy="53644"/>
            </a:xfrm>
            <a:custGeom>
              <a:avLst/>
              <a:gdLst/>
              <a:ahLst/>
              <a:cxnLst/>
              <a:rect l="l" t="t" r="r" b="b"/>
              <a:pathLst>
                <a:path w="299" h="902" extrusionOk="0">
                  <a:moveTo>
                    <a:pt x="192" y="0"/>
                  </a:moveTo>
                  <a:cubicBezTo>
                    <a:pt x="153" y="8"/>
                    <a:pt x="138" y="46"/>
                    <a:pt x="146" y="77"/>
                  </a:cubicBezTo>
                  <a:cubicBezTo>
                    <a:pt x="146" y="107"/>
                    <a:pt x="153" y="138"/>
                    <a:pt x="153" y="169"/>
                  </a:cubicBezTo>
                  <a:cubicBezTo>
                    <a:pt x="161" y="222"/>
                    <a:pt x="169" y="276"/>
                    <a:pt x="169" y="330"/>
                  </a:cubicBezTo>
                  <a:cubicBezTo>
                    <a:pt x="161" y="375"/>
                    <a:pt x="161" y="421"/>
                    <a:pt x="153" y="467"/>
                  </a:cubicBezTo>
                  <a:cubicBezTo>
                    <a:pt x="146" y="529"/>
                    <a:pt x="130" y="590"/>
                    <a:pt x="108" y="651"/>
                  </a:cubicBezTo>
                  <a:cubicBezTo>
                    <a:pt x="85" y="697"/>
                    <a:pt x="54" y="743"/>
                    <a:pt x="23" y="781"/>
                  </a:cubicBezTo>
                  <a:cubicBezTo>
                    <a:pt x="0" y="820"/>
                    <a:pt x="16" y="865"/>
                    <a:pt x="54" y="888"/>
                  </a:cubicBezTo>
                  <a:cubicBezTo>
                    <a:pt x="68" y="897"/>
                    <a:pt x="84" y="901"/>
                    <a:pt x="99" y="901"/>
                  </a:cubicBezTo>
                  <a:cubicBezTo>
                    <a:pt x="123" y="901"/>
                    <a:pt x="147" y="889"/>
                    <a:pt x="161" y="865"/>
                  </a:cubicBezTo>
                  <a:cubicBezTo>
                    <a:pt x="238" y="751"/>
                    <a:pt x="284" y="620"/>
                    <a:pt x="291" y="483"/>
                  </a:cubicBezTo>
                  <a:cubicBezTo>
                    <a:pt x="299" y="414"/>
                    <a:pt x="299" y="345"/>
                    <a:pt x="291" y="268"/>
                  </a:cubicBezTo>
                  <a:cubicBezTo>
                    <a:pt x="291" y="199"/>
                    <a:pt x="276" y="123"/>
                    <a:pt x="261" y="46"/>
                  </a:cubicBezTo>
                  <a:cubicBezTo>
                    <a:pt x="253" y="16"/>
                    <a:pt x="230" y="0"/>
                    <a:pt x="199"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p:nvPr/>
          </p:nvSpPr>
          <p:spPr>
            <a:xfrm>
              <a:off x="8072592" y="2404325"/>
              <a:ext cx="138922" cy="82310"/>
            </a:xfrm>
            <a:custGeom>
              <a:avLst/>
              <a:gdLst/>
              <a:ahLst/>
              <a:cxnLst/>
              <a:rect l="l" t="t" r="r" b="b"/>
              <a:pathLst>
                <a:path w="2336" h="1384" extrusionOk="0">
                  <a:moveTo>
                    <a:pt x="43" y="0"/>
                  </a:moveTo>
                  <a:cubicBezTo>
                    <a:pt x="39" y="0"/>
                    <a:pt x="35" y="2"/>
                    <a:pt x="31" y="6"/>
                  </a:cubicBezTo>
                  <a:lnTo>
                    <a:pt x="39" y="14"/>
                  </a:lnTo>
                  <a:cubicBezTo>
                    <a:pt x="16" y="21"/>
                    <a:pt x="1" y="52"/>
                    <a:pt x="16" y="75"/>
                  </a:cubicBezTo>
                  <a:cubicBezTo>
                    <a:pt x="100" y="282"/>
                    <a:pt x="207" y="473"/>
                    <a:pt x="345" y="649"/>
                  </a:cubicBezTo>
                  <a:cubicBezTo>
                    <a:pt x="491" y="825"/>
                    <a:pt x="659" y="971"/>
                    <a:pt x="850" y="1093"/>
                  </a:cubicBezTo>
                  <a:cubicBezTo>
                    <a:pt x="935" y="1147"/>
                    <a:pt x="1027" y="1193"/>
                    <a:pt x="1126" y="1239"/>
                  </a:cubicBezTo>
                  <a:cubicBezTo>
                    <a:pt x="1226" y="1285"/>
                    <a:pt x="1333" y="1315"/>
                    <a:pt x="1440" y="1338"/>
                  </a:cubicBezTo>
                  <a:cubicBezTo>
                    <a:pt x="1572" y="1368"/>
                    <a:pt x="1709" y="1384"/>
                    <a:pt x="1846" y="1384"/>
                  </a:cubicBezTo>
                  <a:cubicBezTo>
                    <a:pt x="1954" y="1384"/>
                    <a:pt x="2062" y="1374"/>
                    <a:pt x="2167" y="1354"/>
                  </a:cubicBezTo>
                  <a:cubicBezTo>
                    <a:pt x="2274" y="1331"/>
                    <a:pt x="2336" y="1231"/>
                    <a:pt x="2320" y="1132"/>
                  </a:cubicBezTo>
                  <a:cubicBezTo>
                    <a:pt x="2313" y="1086"/>
                    <a:pt x="2282" y="1040"/>
                    <a:pt x="2236" y="1009"/>
                  </a:cubicBezTo>
                  <a:cubicBezTo>
                    <a:pt x="2211" y="989"/>
                    <a:pt x="2178" y="978"/>
                    <a:pt x="2146" y="978"/>
                  </a:cubicBezTo>
                  <a:cubicBezTo>
                    <a:pt x="2130" y="978"/>
                    <a:pt x="2114" y="981"/>
                    <a:pt x="2098" y="986"/>
                  </a:cubicBezTo>
                  <a:cubicBezTo>
                    <a:pt x="1961" y="1024"/>
                    <a:pt x="1815" y="1055"/>
                    <a:pt x="1670" y="1070"/>
                  </a:cubicBezTo>
                  <a:cubicBezTo>
                    <a:pt x="1644" y="1072"/>
                    <a:pt x="1618" y="1072"/>
                    <a:pt x="1592" y="1072"/>
                  </a:cubicBezTo>
                  <a:cubicBezTo>
                    <a:pt x="1473" y="1072"/>
                    <a:pt x="1353" y="1059"/>
                    <a:pt x="1233" y="1040"/>
                  </a:cubicBezTo>
                  <a:cubicBezTo>
                    <a:pt x="1126" y="1009"/>
                    <a:pt x="1027" y="978"/>
                    <a:pt x="927" y="925"/>
                  </a:cubicBezTo>
                  <a:cubicBezTo>
                    <a:pt x="804" y="864"/>
                    <a:pt x="690" y="787"/>
                    <a:pt x="590" y="703"/>
                  </a:cubicBezTo>
                  <a:cubicBezTo>
                    <a:pt x="460" y="596"/>
                    <a:pt x="353" y="465"/>
                    <a:pt x="253" y="328"/>
                  </a:cubicBezTo>
                  <a:cubicBezTo>
                    <a:pt x="192" y="236"/>
                    <a:pt x="138" y="136"/>
                    <a:pt x="92" y="29"/>
                  </a:cubicBezTo>
                  <a:cubicBezTo>
                    <a:pt x="85" y="14"/>
                    <a:pt x="70" y="6"/>
                    <a:pt x="54" y="6"/>
                  </a:cubicBezTo>
                  <a:cubicBezTo>
                    <a:pt x="50" y="2"/>
                    <a:pt x="47" y="0"/>
                    <a:pt x="43"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6671547" y="2945583"/>
              <a:ext cx="310136" cy="368432"/>
            </a:xfrm>
            <a:custGeom>
              <a:avLst/>
              <a:gdLst/>
              <a:ahLst/>
              <a:cxnLst/>
              <a:rect l="l" t="t" r="r" b="b"/>
              <a:pathLst>
                <a:path w="5215" h="6195" extrusionOk="0">
                  <a:moveTo>
                    <a:pt x="4426" y="1"/>
                  </a:moveTo>
                  <a:cubicBezTo>
                    <a:pt x="4342" y="192"/>
                    <a:pt x="4257" y="391"/>
                    <a:pt x="4181" y="598"/>
                  </a:cubicBezTo>
                  <a:cubicBezTo>
                    <a:pt x="4112" y="797"/>
                    <a:pt x="4058" y="996"/>
                    <a:pt x="4020" y="1210"/>
                  </a:cubicBezTo>
                  <a:lnTo>
                    <a:pt x="3308" y="1394"/>
                  </a:lnTo>
                  <a:lnTo>
                    <a:pt x="1" y="2251"/>
                  </a:lnTo>
                  <a:cubicBezTo>
                    <a:pt x="161" y="2986"/>
                    <a:pt x="468" y="3675"/>
                    <a:pt x="889" y="4296"/>
                  </a:cubicBezTo>
                  <a:cubicBezTo>
                    <a:pt x="1340" y="4962"/>
                    <a:pt x="1853" y="5589"/>
                    <a:pt x="2420" y="6164"/>
                  </a:cubicBezTo>
                  <a:cubicBezTo>
                    <a:pt x="2443" y="6187"/>
                    <a:pt x="2474" y="6194"/>
                    <a:pt x="2504" y="6194"/>
                  </a:cubicBezTo>
                  <a:cubicBezTo>
                    <a:pt x="2543" y="6194"/>
                    <a:pt x="2573" y="6187"/>
                    <a:pt x="2596" y="6164"/>
                  </a:cubicBezTo>
                  <a:cubicBezTo>
                    <a:pt x="2642" y="6118"/>
                    <a:pt x="2642" y="6034"/>
                    <a:pt x="2596" y="5988"/>
                  </a:cubicBezTo>
                  <a:lnTo>
                    <a:pt x="2420" y="5804"/>
                  </a:lnTo>
                  <a:cubicBezTo>
                    <a:pt x="2466" y="5804"/>
                    <a:pt x="2512" y="5812"/>
                    <a:pt x="2558" y="5812"/>
                  </a:cubicBezTo>
                  <a:lnTo>
                    <a:pt x="2619" y="5812"/>
                  </a:lnTo>
                  <a:cubicBezTo>
                    <a:pt x="2696" y="5812"/>
                    <a:pt x="2772" y="5812"/>
                    <a:pt x="2849" y="5804"/>
                  </a:cubicBezTo>
                  <a:cubicBezTo>
                    <a:pt x="3033" y="5796"/>
                    <a:pt x="3209" y="5773"/>
                    <a:pt x="3392" y="5743"/>
                  </a:cubicBezTo>
                  <a:cubicBezTo>
                    <a:pt x="3729" y="5681"/>
                    <a:pt x="4051" y="5567"/>
                    <a:pt x="4349" y="5390"/>
                  </a:cubicBezTo>
                  <a:cubicBezTo>
                    <a:pt x="4633" y="5222"/>
                    <a:pt x="4862" y="4977"/>
                    <a:pt x="5015" y="4678"/>
                  </a:cubicBezTo>
                  <a:cubicBezTo>
                    <a:pt x="5100" y="4518"/>
                    <a:pt x="5153" y="4349"/>
                    <a:pt x="5176" y="4165"/>
                  </a:cubicBezTo>
                  <a:cubicBezTo>
                    <a:pt x="5199" y="4028"/>
                    <a:pt x="5214" y="3890"/>
                    <a:pt x="5214" y="3744"/>
                  </a:cubicBezTo>
                  <a:cubicBezTo>
                    <a:pt x="5214" y="3469"/>
                    <a:pt x="5199" y="3193"/>
                    <a:pt x="5169" y="2925"/>
                  </a:cubicBezTo>
                  <a:cubicBezTo>
                    <a:pt x="5138" y="2604"/>
                    <a:pt x="5092" y="2274"/>
                    <a:pt x="5023" y="1938"/>
                  </a:cubicBezTo>
                  <a:cubicBezTo>
                    <a:pt x="4901" y="1271"/>
                    <a:pt x="4702" y="621"/>
                    <a:pt x="4426"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6910625" y="2870469"/>
              <a:ext cx="180313" cy="146659"/>
            </a:xfrm>
            <a:custGeom>
              <a:avLst/>
              <a:gdLst/>
              <a:ahLst/>
              <a:cxnLst/>
              <a:rect l="l" t="t" r="r" b="b"/>
              <a:pathLst>
                <a:path w="3032" h="2466" extrusionOk="0">
                  <a:moveTo>
                    <a:pt x="1631" y="0"/>
                  </a:moveTo>
                  <a:cubicBezTo>
                    <a:pt x="1516" y="0"/>
                    <a:pt x="1409" y="31"/>
                    <a:pt x="1317" y="84"/>
                  </a:cubicBezTo>
                  <a:lnTo>
                    <a:pt x="1309" y="84"/>
                  </a:lnTo>
                  <a:cubicBezTo>
                    <a:pt x="1202" y="153"/>
                    <a:pt x="1095" y="230"/>
                    <a:pt x="1011" y="329"/>
                  </a:cubicBezTo>
                  <a:cubicBezTo>
                    <a:pt x="911" y="437"/>
                    <a:pt x="819" y="552"/>
                    <a:pt x="735" y="682"/>
                  </a:cubicBezTo>
                  <a:cubicBezTo>
                    <a:pt x="651" y="812"/>
                    <a:pt x="574" y="942"/>
                    <a:pt x="498" y="1080"/>
                  </a:cubicBezTo>
                  <a:cubicBezTo>
                    <a:pt x="368" y="1332"/>
                    <a:pt x="260" y="1593"/>
                    <a:pt x="161" y="1861"/>
                  </a:cubicBezTo>
                  <a:cubicBezTo>
                    <a:pt x="92" y="2060"/>
                    <a:pt x="38" y="2259"/>
                    <a:pt x="0" y="2466"/>
                  </a:cubicBezTo>
                  <a:lnTo>
                    <a:pt x="3032" y="1677"/>
                  </a:lnTo>
                  <a:lnTo>
                    <a:pt x="3032" y="1677"/>
                  </a:lnTo>
                  <a:lnTo>
                    <a:pt x="2167" y="1899"/>
                  </a:lnTo>
                  <a:cubicBezTo>
                    <a:pt x="2213" y="1677"/>
                    <a:pt x="2243" y="1447"/>
                    <a:pt x="2266" y="1218"/>
                  </a:cubicBezTo>
                  <a:cubicBezTo>
                    <a:pt x="2282" y="1080"/>
                    <a:pt x="2282" y="934"/>
                    <a:pt x="2274" y="789"/>
                  </a:cubicBezTo>
                  <a:cubicBezTo>
                    <a:pt x="2266" y="659"/>
                    <a:pt x="2236" y="536"/>
                    <a:pt x="2197" y="414"/>
                  </a:cubicBezTo>
                  <a:cubicBezTo>
                    <a:pt x="2159" y="299"/>
                    <a:pt x="2090" y="199"/>
                    <a:pt x="1998" y="123"/>
                  </a:cubicBezTo>
                  <a:cubicBezTo>
                    <a:pt x="1899" y="46"/>
                    <a:pt x="1784" y="0"/>
                    <a:pt x="1662" y="0"/>
                  </a:cubicBezTo>
                  <a:close/>
                </a:path>
              </a:pathLst>
            </a:custGeom>
            <a:solidFill>
              <a:srgbClr val="F1F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6903786" y="2869993"/>
              <a:ext cx="142550" cy="365221"/>
            </a:xfrm>
            <a:custGeom>
              <a:avLst/>
              <a:gdLst/>
              <a:ahLst/>
              <a:cxnLst/>
              <a:rect l="l" t="t" r="r" b="b"/>
              <a:pathLst>
                <a:path w="2397" h="6141" extrusionOk="0">
                  <a:moveTo>
                    <a:pt x="1746" y="1"/>
                  </a:moveTo>
                  <a:cubicBezTo>
                    <a:pt x="1639" y="1"/>
                    <a:pt x="1532" y="31"/>
                    <a:pt x="1432" y="85"/>
                  </a:cubicBezTo>
                  <a:lnTo>
                    <a:pt x="1424" y="92"/>
                  </a:lnTo>
                  <a:cubicBezTo>
                    <a:pt x="1317" y="161"/>
                    <a:pt x="1210" y="238"/>
                    <a:pt x="1126" y="337"/>
                  </a:cubicBezTo>
                  <a:cubicBezTo>
                    <a:pt x="1026" y="445"/>
                    <a:pt x="934" y="560"/>
                    <a:pt x="850" y="690"/>
                  </a:cubicBezTo>
                  <a:cubicBezTo>
                    <a:pt x="766" y="820"/>
                    <a:pt x="689" y="950"/>
                    <a:pt x="613" y="1088"/>
                  </a:cubicBezTo>
                  <a:cubicBezTo>
                    <a:pt x="483" y="1340"/>
                    <a:pt x="375" y="1601"/>
                    <a:pt x="276" y="1869"/>
                  </a:cubicBezTo>
                  <a:cubicBezTo>
                    <a:pt x="207" y="2068"/>
                    <a:pt x="153" y="2267"/>
                    <a:pt x="115" y="2481"/>
                  </a:cubicBezTo>
                  <a:cubicBezTo>
                    <a:pt x="92" y="2588"/>
                    <a:pt x="69" y="2711"/>
                    <a:pt x="54" y="2841"/>
                  </a:cubicBezTo>
                  <a:cubicBezTo>
                    <a:pt x="0" y="3385"/>
                    <a:pt x="39" y="3936"/>
                    <a:pt x="153" y="4464"/>
                  </a:cubicBezTo>
                  <a:cubicBezTo>
                    <a:pt x="268" y="5008"/>
                    <a:pt x="452" y="5528"/>
                    <a:pt x="712" y="6026"/>
                  </a:cubicBezTo>
                  <a:cubicBezTo>
                    <a:pt x="735" y="6064"/>
                    <a:pt x="774" y="6087"/>
                    <a:pt x="820" y="6087"/>
                  </a:cubicBezTo>
                  <a:cubicBezTo>
                    <a:pt x="842" y="6087"/>
                    <a:pt x="865" y="6080"/>
                    <a:pt x="881" y="6064"/>
                  </a:cubicBezTo>
                  <a:cubicBezTo>
                    <a:pt x="904" y="6057"/>
                    <a:pt x="927" y="6034"/>
                    <a:pt x="934" y="6003"/>
                  </a:cubicBezTo>
                  <a:cubicBezTo>
                    <a:pt x="1065" y="6087"/>
                    <a:pt x="1218" y="6141"/>
                    <a:pt x="1371" y="6141"/>
                  </a:cubicBezTo>
                  <a:cubicBezTo>
                    <a:pt x="1432" y="6141"/>
                    <a:pt x="1493" y="6133"/>
                    <a:pt x="1547" y="6118"/>
                  </a:cubicBezTo>
                  <a:cubicBezTo>
                    <a:pt x="1692" y="6072"/>
                    <a:pt x="1822" y="5972"/>
                    <a:pt x="1899" y="5835"/>
                  </a:cubicBezTo>
                  <a:cubicBezTo>
                    <a:pt x="1945" y="5750"/>
                    <a:pt x="1983" y="5658"/>
                    <a:pt x="2014" y="5567"/>
                  </a:cubicBezTo>
                  <a:cubicBezTo>
                    <a:pt x="2037" y="5475"/>
                    <a:pt x="2060" y="5383"/>
                    <a:pt x="2075" y="5283"/>
                  </a:cubicBezTo>
                  <a:cubicBezTo>
                    <a:pt x="2113" y="4893"/>
                    <a:pt x="2121" y="4495"/>
                    <a:pt x="2090" y="4104"/>
                  </a:cubicBezTo>
                  <a:lnTo>
                    <a:pt x="2090" y="4035"/>
                  </a:lnTo>
                  <a:lnTo>
                    <a:pt x="2090" y="3944"/>
                  </a:lnTo>
                  <a:cubicBezTo>
                    <a:pt x="2060" y="3561"/>
                    <a:pt x="2067" y="3170"/>
                    <a:pt x="2106" y="2795"/>
                  </a:cubicBezTo>
                  <a:cubicBezTo>
                    <a:pt x="2121" y="2696"/>
                    <a:pt x="2136" y="2604"/>
                    <a:pt x="2159" y="2512"/>
                  </a:cubicBezTo>
                  <a:lnTo>
                    <a:pt x="2175" y="2428"/>
                  </a:lnTo>
                  <a:lnTo>
                    <a:pt x="2244" y="2137"/>
                  </a:lnTo>
                  <a:cubicBezTo>
                    <a:pt x="2259" y="2068"/>
                    <a:pt x="2274" y="1984"/>
                    <a:pt x="2289" y="1907"/>
                  </a:cubicBezTo>
                  <a:cubicBezTo>
                    <a:pt x="2335" y="1677"/>
                    <a:pt x="2366" y="1448"/>
                    <a:pt x="2381" y="1226"/>
                  </a:cubicBezTo>
                  <a:cubicBezTo>
                    <a:pt x="2397" y="1080"/>
                    <a:pt x="2397" y="935"/>
                    <a:pt x="2389" y="789"/>
                  </a:cubicBezTo>
                  <a:cubicBezTo>
                    <a:pt x="2381" y="667"/>
                    <a:pt x="2358" y="537"/>
                    <a:pt x="2312" y="414"/>
                  </a:cubicBezTo>
                  <a:cubicBezTo>
                    <a:pt x="2274" y="307"/>
                    <a:pt x="2205" y="207"/>
                    <a:pt x="2121" y="131"/>
                  </a:cubicBezTo>
                  <a:cubicBezTo>
                    <a:pt x="2022" y="47"/>
                    <a:pt x="1899" y="8"/>
                    <a:pt x="1777"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p:nvPr/>
          </p:nvSpPr>
          <p:spPr>
            <a:xfrm>
              <a:off x="6779489" y="3175502"/>
              <a:ext cx="1901434" cy="1910614"/>
            </a:xfrm>
            <a:custGeom>
              <a:avLst/>
              <a:gdLst/>
              <a:ahLst/>
              <a:cxnLst/>
              <a:rect l="l" t="t" r="r" b="b"/>
              <a:pathLst>
                <a:path w="31973" h="32126" extrusionOk="0">
                  <a:moveTo>
                    <a:pt x="4180" y="1"/>
                  </a:moveTo>
                  <a:cubicBezTo>
                    <a:pt x="4066" y="24"/>
                    <a:pt x="3951" y="54"/>
                    <a:pt x="3836" y="77"/>
                  </a:cubicBezTo>
                  <a:lnTo>
                    <a:pt x="3828" y="77"/>
                  </a:lnTo>
                  <a:cubicBezTo>
                    <a:pt x="3017" y="284"/>
                    <a:pt x="2228" y="590"/>
                    <a:pt x="1493" y="996"/>
                  </a:cubicBezTo>
                  <a:cubicBezTo>
                    <a:pt x="957" y="1295"/>
                    <a:pt x="460" y="1647"/>
                    <a:pt x="0" y="2053"/>
                  </a:cubicBezTo>
                  <a:cubicBezTo>
                    <a:pt x="306" y="2857"/>
                    <a:pt x="590" y="3691"/>
                    <a:pt x="865" y="4495"/>
                  </a:cubicBezTo>
                  <a:cubicBezTo>
                    <a:pt x="1240" y="5575"/>
                    <a:pt x="1623" y="6685"/>
                    <a:pt x="2060" y="7764"/>
                  </a:cubicBezTo>
                  <a:cubicBezTo>
                    <a:pt x="2197" y="8116"/>
                    <a:pt x="2351" y="8461"/>
                    <a:pt x="2496" y="8805"/>
                  </a:cubicBezTo>
                  <a:lnTo>
                    <a:pt x="2634" y="9119"/>
                  </a:lnTo>
                  <a:cubicBezTo>
                    <a:pt x="2818" y="9548"/>
                    <a:pt x="3017" y="10015"/>
                    <a:pt x="3231" y="10474"/>
                  </a:cubicBezTo>
                  <a:cubicBezTo>
                    <a:pt x="3453" y="10934"/>
                    <a:pt x="3683" y="11370"/>
                    <a:pt x="3928" y="11784"/>
                  </a:cubicBezTo>
                  <a:cubicBezTo>
                    <a:pt x="4165" y="12189"/>
                    <a:pt x="4441" y="12588"/>
                    <a:pt x="4670" y="12932"/>
                  </a:cubicBezTo>
                  <a:lnTo>
                    <a:pt x="4969" y="13368"/>
                  </a:lnTo>
                  <a:cubicBezTo>
                    <a:pt x="5229" y="13736"/>
                    <a:pt x="5490" y="14119"/>
                    <a:pt x="5735" y="14502"/>
                  </a:cubicBezTo>
                  <a:cubicBezTo>
                    <a:pt x="6087" y="15030"/>
                    <a:pt x="6393" y="15589"/>
                    <a:pt x="6646" y="16171"/>
                  </a:cubicBezTo>
                  <a:lnTo>
                    <a:pt x="6638" y="16140"/>
                  </a:lnTo>
                  <a:lnTo>
                    <a:pt x="6638" y="16140"/>
                  </a:lnTo>
                  <a:cubicBezTo>
                    <a:pt x="6868" y="16706"/>
                    <a:pt x="7059" y="17288"/>
                    <a:pt x="7212" y="17886"/>
                  </a:cubicBezTo>
                  <a:cubicBezTo>
                    <a:pt x="7358" y="18483"/>
                    <a:pt x="7473" y="19088"/>
                    <a:pt x="7557" y="19692"/>
                  </a:cubicBezTo>
                  <a:cubicBezTo>
                    <a:pt x="7718" y="20917"/>
                    <a:pt x="7779" y="22165"/>
                    <a:pt x="7832" y="23367"/>
                  </a:cubicBezTo>
                  <a:cubicBezTo>
                    <a:pt x="7863" y="24033"/>
                    <a:pt x="7894" y="24707"/>
                    <a:pt x="7940" y="25381"/>
                  </a:cubicBezTo>
                  <a:cubicBezTo>
                    <a:pt x="7978" y="25886"/>
                    <a:pt x="8024" y="26346"/>
                    <a:pt x="8077" y="26797"/>
                  </a:cubicBezTo>
                  <a:cubicBezTo>
                    <a:pt x="8108" y="27019"/>
                    <a:pt x="8139" y="27234"/>
                    <a:pt x="8169" y="27448"/>
                  </a:cubicBezTo>
                  <a:cubicBezTo>
                    <a:pt x="8208" y="27701"/>
                    <a:pt x="8246" y="27892"/>
                    <a:pt x="8284" y="28068"/>
                  </a:cubicBezTo>
                  <a:cubicBezTo>
                    <a:pt x="8430" y="28696"/>
                    <a:pt x="8698" y="29285"/>
                    <a:pt x="9088" y="29806"/>
                  </a:cubicBezTo>
                  <a:cubicBezTo>
                    <a:pt x="9264" y="30036"/>
                    <a:pt x="9471" y="30242"/>
                    <a:pt x="9693" y="30426"/>
                  </a:cubicBezTo>
                  <a:cubicBezTo>
                    <a:pt x="9907" y="30610"/>
                    <a:pt x="10145" y="30771"/>
                    <a:pt x="10397" y="30909"/>
                  </a:cubicBezTo>
                  <a:cubicBezTo>
                    <a:pt x="10918" y="31192"/>
                    <a:pt x="11477" y="31399"/>
                    <a:pt x="12059" y="31521"/>
                  </a:cubicBezTo>
                  <a:cubicBezTo>
                    <a:pt x="12679" y="31667"/>
                    <a:pt x="13299" y="31758"/>
                    <a:pt x="13927" y="31812"/>
                  </a:cubicBezTo>
                  <a:cubicBezTo>
                    <a:pt x="14570" y="31866"/>
                    <a:pt x="15228" y="31896"/>
                    <a:pt x="15864" y="31919"/>
                  </a:cubicBezTo>
                  <a:cubicBezTo>
                    <a:pt x="17908" y="32003"/>
                    <a:pt x="19914" y="32088"/>
                    <a:pt x="21927" y="32111"/>
                  </a:cubicBezTo>
                  <a:cubicBezTo>
                    <a:pt x="22371" y="32118"/>
                    <a:pt x="22808" y="32126"/>
                    <a:pt x="23252" y="32126"/>
                  </a:cubicBezTo>
                  <a:cubicBezTo>
                    <a:pt x="23864" y="32126"/>
                    <a:pt x="24469" y="32118"/>
                    <a:pt x="25051" y="32103"/>
                  </a:cubicBezTo>
                  <a:cubicBezTo>
                    <a:pt x="25541" y="32095"/>
                    <a:pt x="26054" y="32080"/>
                    <a:pt x="26605" y="32057"/>
                  </a:cubicBezTo>
                  <a:cubicBezTo>
                    <a:pt x="27103" y="32034"/>
                    <a:pt x="27593" y="32011"/>
                    <a:pt x="28136" y="31973"/>
                  </a:cubicBezTo>
                  <a:cubicBezTo>
                    <a:pt x="28343" y="31965"/>
                    <a:pt x="28558" y="31957"/>
                    <a:pt x="28764" y="31942"/>
                  </a:cubicBezTo>
                  <a:cubicBezTo>
                    <a:pt x="29170" y="31927"/>
                    <a:pt x="29591" y="31904"/>
                    <a:pt x="30005" y="31866"/>
                  </a:cubicBezTo>
                  <a:cubicBezTo>
                    <a:pt x="30318" y="31835"/>
                    <a:pt x="30625" y="31797"/>
                    <a:pt x="30916" y="31743"/>
                  </a:cubicBezTo>
                  <a:cubicBezTo>
                    <a:pt x="31061" y="31712"/>
                    <a:pt x="31214" y="31674"/>
                    <a:pt x="31390" y="31628"/>
                  </a:cubicBezTo>
                  <a:cubicBezTo>
                    <a:pt x="31459" y="31613"/>
                    <a:pt x="31528" y="31590"/>
                    <a:pt x="31597" y="31575"/>
                  </a:cubicBezTo>
                  <a:lnTo>
                    <a:pt x="31628" y="31559"/>
                  </a:lnTo>
                  <a:lnTo>
                    <a:pt x="31750" y="31521"/>
                  </a:lnTo>
                  <a:cubicBezTo>
                    <a:pt x="31773" y="31552"/>
                    <a:pt x="31811" y="31567"/>
                    <a:pt x="31850" y="31567"/>
                  </a:cubicBezTo>
                  <a:lnTo>
                    <a:pt x="31880" y="31567"/>
                  </a:lnTo>
                  <a:cubicBezTo>
                    <a:pt x="31911" y="31559"/>
                    <a:pt x="31942" y="31536"/>
                    <a:pt x="31957" y="31506"/>
                  </a:cubicBezTo>
                  <a:cubicBezTo>
                    <a:pt x="31972" y="31475"/>
                    <a:pt x="31972" y="31444"/>
                    <a:pt x="31965" y="31414"/>
                  </a:cubicBezTo>
                  <a:cubicBezTo>
                    <a:pt x="31352" y="29523"/>
                    <a:pt x="30839" y="27578"/>
                    <a:pt x="30387" y="25764"/>
                  </a:cubicBezTo>
                  <a:cubicBezTo>
                    <a:pt x="30265" y="25289"/>
                    <a:pt x="30150" y="24814"/>
                    <a:pt x="30035" y="24340"/>
                  </a:cubicBezTo>
                  <a:lnTo>
                    <a:pt x="29982" y="24141"/>
                  </a:lnTo>
                  <a:cubicBezTo>
                    <a:pt x="29890" y="23742"/>
                    <a:pt x="29783" y="23344"/>
                    <a:pt x="29691" y="22946"/>
                  </a:cubicBezTo>
                  <a:cubicBezTo>
                    <a:pt x="29530" y="22250"/>
                    <a:pt x="29377" y="21537"/>
                    <a:pt x="29231" y="20856"/>
                  </a:cubicBezTo>
                  <a:lnTo>
                    <a:pt x="29093" y="20182"/>
                  </a:lnTo>
                  <a:cubicBezTo>
                    <a:pt x="28902" y="19310"/>
                    <a:pt x="28695" y="18376"/>
                    <a:pt x="28443" y="17434"/>
                  </a:cubicBezTo>
                  <a:cubicBezTo>
                    <a:pt x="28320" y="16974"/>
                    <a:pt x="28182" y="16523"/>
                    <a:pt x="28037" y="16086"/>
                  </a:cubicBezTo>
                  <a:cubicBezTo>
                    <a:pt x="27899" y="15665"/>
                    <a:pt x="27746" y="15244"/>
                    <a:pt x="27562" y="14792"/>
                  </a:cubicBezTo>
                  <a:cubicBezTo>
                    <a:pt x="27072" y="13590"/>
                    <a:pt x="26483" y="12411"/>
                    <a:pt x="25901" y="11278"/>
                  </a:cubicBezTo>
                  <a:cubicBezTo>
                    <a:pt x="25671" y="10819"/>
                    <a:pt x="25426" y="10344"/>
                    <a:pt x="25204" y="9870"/>
                  </a:cubicBezTo>
                  <a:cubicBezTo>
                    <a:pt x="24890" y="9242"/>
                    <a:pt x="24630" y="8668"/>
                    <a:pt x="24400" y="8132"/>
                  </a:cubicBezTo>
                  <a:cubicBezTo>
                    <a:pt x="24186" y="7611"/>
                    <a:pt x="23979" y="7067"/>
                    <a:pt x="23795" y="6509"/>
                  </a:cubicBezTo>
                  <a:cubicBezTo>
                    <a:pt x="23627" y="6019"/>
                    <a:pt x="23459" y="5467"/>
                    <a:pt x="23282" y="4840"/>
                  </a:cubicBezTo>
                  <a:cubicBezTo>
                    <a:pt x="23015" y="3875"/>
                    <a:pt x="22785" y="2880"/>
                    <a:pt x="22555" y="1923"/>
                  </a:cubicBezTo>
                  <a:lnTo>
                    <a:pt x="22433" y="1425"/>
                  </a:lnTo>
                  <a:cubicBezTo>
                    <a:pt x="22417" y="1371"/>
                    <a:pt x="22371" y="1333"/>
                    <a:pt x="22318" y="1333"/>
                  </a:cubicBezTo>
                  <a:cubicBezTo>
                    <a:pt x="22295" y="1302"/>
                    <a:pt x="22264" y="1279"/>
                    <a:pt x="22234" y="1264"/>
                  </a:cubicBezTo>
                  <a:lnTo>
                    <a:pt x="22203" y="1264"/>
                  </a:lnTo>
                  <a:cubicBezTo>
                    <a:pt x="22142" y="1264"/>
                    <a:pt x="22096" y="1302"/>
                    <a:pt x="22080" y="1356"/>
                  </a:cubicBezTo>
                  <a:cubicBezTo>
                    <a:pt x="22042" y="1486"/>
                    <a:pt x="21996" y="1616"/>
                    <a:pt x="21943" y="1739"/>
                  </a:cubicBezTo>
                  <a:cubicBezTo>
                    <a:pt x="21797" y="2060"/>
                    <a:pt x="21621" y="2367"/>
                    <a:pt x="21399" y="2642"/>
                  </a:cubicBezTo>
                  <a:cubicBezTo>
                    <a:pt x="21269" y="2811"/>
                    <a:pt x="21131" y="2971"/>
                    <a:pt x="20986" y="3117"/>
                  </a:cubicBezTo>
                  <a:cubicBezTo>
                    <a:pt x="20626" y="3484"/>
                    <a:pt x="20197" y="3768"/>
                    <a:pt x="19730" y="3967"/>
                  </a:cubicBezTo>
                  <a:lnTo>
                    <a:pt x="19707" y="3974"/>
                  </a:lnTo>
                  <a:cubicBezTo>
                    <a:pt x="19401" y="4105"/>
                    <a:pt x="19087" y="4189"/>
                    <a:pt x="18758" y="4235"/>
                  </a:cubicBezTo>
                  <a:lnTo>
                    <a:pt x="18735" y="4242"/>
                  </a:lnTo>
                  <a:cubicBezTo>
                    <a:pt x="18582" y="4258"/>
                    <a:pt x="18428" y="4265"/>
                    <a:pt x="18268" y="4265"/>
                  </a:cubicBezTo>
                  <a:cubicBezTo>
                    <a:pt x="18240" y="4267"/>
                    <a:pt x="18212" y="4267"/>
                    <a:pt x="18184" y="4267"/>
                  </a:cubicBezTo>
                  <a:cubicBezTo>
                    <a:pt x="18061" y="4267"/>
                    <a:pt x="17941" y="4255"/>
                    <a:pt x="17816" y="4242"/>
                  </a:cubicBezTo>
                  <a:cubicBezTo>
                    <a:pt x="17548" y="4204"/>
                    <a:pt x="17280" y="4128"/>
                    <a:pt x="17027" y="4020"/>
                  </a:cubicBezTo>
                  <a:cubicBezTo>
                    <a:pt x="16576" y="3829"/>
                    <a:pt x="16193" y="3530"/>
                    <a:pt x="15894" y="3140"/>
                  </a:cubicBezTo>
                  <a:cubicBezTo>
                    <a:pt x="15749" y="2948"/>
                    <a:pt x="15619" y="2734"/>
                    <a:pt x="15512" y="2512"/>
                  </a:cubicBezTo>
                  <a:cubicBezTo>
                    <a:pt x="15496" y="2481"/>
                    <a:pt x="15466" y="2458"/>
                    <a:pt x="15427" y="2451"/>
                  </a:cubicBezTo>
                  <a:cubicBezTo>
                    <a:pt x="15228" y="2703"/>
                    <a:pt x="15037" y="2964"/>
                    <a:pt x="14845" y="3232"/>
                  </a:cubicBezTo>
                  <a:cubicBezTo>
                    <a:pt x="14110" y="4342"/>
                    <a:pt x="13398" y="5483"/>
                    <a:pt x="12709" y="6585"/>
                  </a:cubicBezTo>
                  <a:cubicBezTo>
                    <a:pt x="12441" y="7006"/>
                    <a:pt x="12181" y="7435"/>
                    <a:pt x="11913" y="7856"/>
                  </a:cubicBezTo>
                  <a:cubicBezTo>
                    <a:pt x="11530" y="8469"/>
                    <a:pt x="11209" y="8959"/>
                    <a:pt x="10910" y="9410"/>
                  </a:cubicBezTo>
                  <a:cubicBezTo>
                    <a:pt x="10619" y="8744"/>
                    <a:pt x="10267" y="8109"/>
                    <a:pt x="9861" y="7496"/>
                  </a:cubicBezTo>
                  <a:cubicBezTo>
                    <a:pt x="9387" y="6799"/>
                    <a:pt x="8881" y="6126"/>
                    <a:pt x="8338" y="5483"/>
                  </a:cubicBezTo>
                  <a:cubicBezTo>
                    <a:pt x="8016" y="5092"/>
                    <a:pt x="7687" y="4702"/>
                    <a:pt x="7358" y="4327"/>
                  </a:cubicBezTo>
                  <a:cubicBezTo>
                    <a:pt x="6806" y="3683"/>
                    <a:pt x="6240" y="3017"/>
                    <a:pt x="5712" y="2344"/>
                  </a:cubicBezTo>
                  <a:cubicBezTo>
                    <a:pt x="5137" y="1609"/>
                    <a:pt x="4624" y="828"/>
                    <a:pt x="4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7007148" y="3180082"/>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7007148" y="3180082"/>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2"/>
            <p:cNvSpPr/>
            <p:nvPr/>
          </p:nvSpPr>
          <p:spPr>
            <a:xfrm>
              <a:off x="7007148" y="3180082"/>
              <a:ext cx="59" cy="59"/>
            </a:xfrm>
            <a:custGeom>
              <a:avLst/>
              <a:gdLst/>
              <a:ahLst/>
              <a:cxnLst/>
              <a:rect l="l" t="t" r="r" b="b"/>
              <a:pathLst>
                <a:path w="1" h="1" extrusionOk="0">
                  <a:moveTo>
                    <a:pt x="0" y="0"/>
                  </a:move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2"/>
            <p:cNvSpPr/>
            <p:nvPr/>
          </p:nvSpPr>
          <p:spPr>
            <a:xfrm>
              <a:off x="7007148" y="3180082"/>
              <a:ext cx="59" cy="59"/>
            </a:xfrm>
            <a:custGeom>
              <a:avLst/>
              <a:gdLst/>
              <a:ahLst/>
              <a:cxnLst/>
              <a:rect l="l" t="t" r="r" b="b"/>
              <a:pathLst>
                <a:path w="1" h="1" extrusionOk="0">
                  <a:moveTo>
                    <a:pt x="0" y="0"/>
                  </a:move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p:nvPr/>
          </p:nvSpPr>
          <p:spPr>
            <a:xfrm>
              <a:off x="8440487" y="3988964"/>
              <a:ext cx="14630" cy="14749"/>
            </a:xfrm>
            <a:custGeom>
              <a:avLst/>
              <a:gdLst/>
              <a:ahLst/>
              <a:cxnLst/>
              <a:rect l="l" t="t" r="r" b="b"/>
              <a:pathLst>
                <a:path w="246" h="248" extrusionOk="0">
                  <a:moveTo>
                    <a:pt x="123" y="0"/>
                  </a:moveTo>
                  <a:cubicBezTo>
                    <a:pt x="62" y="0"/>
                    <a:pt x="1" y="43"/>
                    <a:pt x="1" y="127"/>
                  </a:cubicBezTo>
                  <a:cubicBezTo>
                    <a:pt x="1" y="207"/>
                    <a:pt x="62" y="247"/>
                    <a:pt x="123" y="247"/>
                  </a:cubicBezTo>
                  <a:cubicBezTo>
                    <a:pt x="185" y="247"/>
                    <a:pt x="246" y="207"/>
                    <a:pt x="246" y="127"/>
                  </a:cubicBezTo>
                  <a:cubicBezTo>
                    <a:pt x="246" y="43"/>
                    <a:pt x="185" y="0"/>
                    <a:pt x="123" y="0"/>
                  </a:cubicBezTo>
                  <a:close/>
                </a:path>
              </a:pathLst>
            </a:custGeom>
            <a:solidFill>
              <a:srgbClr val="709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2"/>
            <p:cNvSpPr/>
            <p:nvPr/>
          </p:nvSpPr>
          <p:spPr>
            <a:xfrm>
              <a:off x="8117672" y="3524783"/>
              <a:ext cx="563300" cy="1561332"/>
            </a:xfrm>
            <a:custGeom>
              <a:avLst/>
              <a:gdLst/>
              <a:ahLst/>
              <a:cxnLst/>
              <a:rect l="l" t="t" r="r" b="b"/>
              <a:pathLst>
                <a:path w="9472" h="26253" extrusionOk="0">
                  <a:moveTo>
                    <a:pt x="1088" y="0"/>
                  </a:moveTo>
                  <a:cubicBezTo>
                    <a:pt x="1080" y="107"/>
                    <a:pt x="1072" y="207"/>
                    <a:pt x="1072" y="314"/>
                  </a:cubicBezTo>
                  <a:cubicBezTo>
                    <a:pt x="1042" y="1011"/>
                    <a:pt x="1042" y="1700"/>
                    <a:pt x="1065" y="2396"/>
                  </a:cubicBezTo>
                  <a:cubicBezTo>
                    <a:pt x="1088" y="3116"/>
                    <a:pt x="1134" y="3836"/>
                    <a:pt x="1195" y="4555"/>
                  </a:cubicBezTo>
                  <a:cubicBezTo>
                    <a:pt x="1264" y="5245"/>
                    <a:pt x="1340" y="5941"/>
                    <a:pt x="1432" y="6630"/>
                  </a:cubicBezTo>
                  <a:cubicBezTo>
                    <a:pt x="1486" y="7021"/>
                    <a:pt x="1539" y="7404"/>
                    <a:pt x="1601" y="7794"/>
                  </a:cubicBezTo>
                  <a:cubicBezTo>
                    <a:pt x="1754" y="8797"/>
                    <a:pt x="1930" y="9800"/>
                    <a:pt x="2114" y="10811"/>
                  </a:cubicBezTo>
                  <a:cubicBezTo>
                    <a:pt x="2167" y="11063"/>
                    <a:pt x="2213" y="11323"/>
                    <a:pt x="2259" y="11584"/>
                  </a:cubicBezTo>
                  <a:cubicBezTo>
                    <a:pt x="2305" y="11836"/>
                    <a:pt x="2351" y="12074"/>
                    <a:pt x="2389" y="12319"/>
                  </a:cubicBezTo>
                  <a:cubicBezTo>
                    <a:pt x="2481" y="12832"/>
                    <a:pt x="2558" y="13345"/>
                    <a:pt x="2619" y="13858"/>
                  </a:cubicBezTo>
                  <a:cubicBezTo>
                    <a:pt x="2757" y="14922"/>
                    <a:pt x="2826" y="15994"/>
                    <a:pt x="2826" y="17073"/>
                  </a:cubicBezTo>
                  <a:cubicBezTo>
                    <a:pt x="2826" y="17349"/>
                    <a:pt x="2826" y="17624"/>
                    <a:pt x="2810" y="17908"/>
                  </a:cubicBezTo>
                  <a:cubicBezTo>
                    <a:pt x="2803" y="18160"/>
                    <a:pt x="2787" y="18413"/>
                    <a:pt x="2772" y="18666"/>
                  </a:cubicBezTo>
                  <a:cubicBezTo>
                    <a:pt x="2734" y="19140"/>
                    <a:pt x="2665" y="19623"/>
                    <a:pt x="2581" y="20090"/>
                  </a:cubicBezTo>
                  <a:cubicBezTo>
                    <a:pt x="2489" y="20580"/>
                    <a:pt x="2374" y="21062"/>
                    <a:pt x="2228" y="21537"/>
                  </a:cubicBezTo>
                  <a:cubicBezTo>
                    <a:pt x="2091" y="22011"/>
                    <a:pt x="1922" y="22478"/>
                    <a:pt x="1731" y="22930"/>
                  </a:cubicBezTo>
                  <a:cubicBezTo>
                    <a:pt x="1639" y="23160"/>
                    <a:pt x="1539" y="23382"/>
                    <a:pt x="1440" y="23604"/>
                  </a:cubicBezTo>
                  <a:cubicBezTo>
                    <a:pt x="1348" y="23788"/>
                    <a:pt x="1256" y="23971"/>
                    <a:pt x="1164" y="24155"/>
                  </a:cubicBezTo>
                  <a:cubicBezTo>
                    <a:pt x="988" y="24515"/>
                    <a:pt x="804" y="24867"/>
                    <a:pt x="605" y="25219"/>
                  </a:cubicBezTo>
                  <a:cubicBezTo>
                    <a:pt x="414" y="25571"/>
                    <a:pt x="215" y="25916"/>
                    <a:pt x="1" y="26253"/>
                  </a:cubicBezTo>
                  <a:lnTo>
                    <a:pt x="743" y="26253"/>
                  </a:lnTo>
                  <a:cubicBezTo>
                    <a:pt x="1348" y="26253"/>
                    <a:pt x="1953" y="26245"/>
                    <a:pt x="2542" y="26238"/>
                  </a:cubicBezTo>
                  <a:cubicBezTo>
                    <a:pt x="3063" y="26222"/>
                    <a:pt x="3576" y="26207"/>
                    <a:pt x="4097" y="26184"/>
                  </a:cubicBezTo>
                  <a:cubicBezTo>
                    <a:pt x="4594" y="26169"/>
                    <a:pt x="5061" y="26138"/>
                    <a:pt x="5628" y="26107"/>
                  </a:cubicBezTo>
                  <a:cubicBezTo>
                    <a:pt x="5827" y="26092"/>
                    <a:pt x="6034" y="26084"/>
                    <a:pt x="6233" y="26077"/>
                  </a:cubicBezTo>
                  <a:cubicBezTo>
                    <a:pt x="6669" y="26054"/>
                    <a:pt x="7090" y="26031"/>
                    <a:pt x="7496" y="25993"/>
                  </a:cubicBezTo>
                  <a:cubicBezTo>
                    <a:pt x="7810" y="25962"/>
                    <a:pt x="8116" y="25924"/>
                    <a:pt x="8407" y="25870"/>
                  </a:cubicBezTo>
                  <a:cubicBezTo>
                    <a:pt x="8552" y="25839"/>
                    <a:pt x="8706" y="25809"/>
                    <a:pt x="8882" y="25755"/>
                  </a:cubicBezTo>
                  <a:cubicBezTo>
                    <a:pt x="8951" y="25740"/>
                    <a:pt x="9019" y="25717"/>
                    <a:pt x="9088" y="25702"/>
                  </a:cubicBezTo>
                  <a:lnTo>
                    <a:pt x="9119" y="25686"/>
                  </a:lnTo>
                  <a:lnTo>
                    <a:pt x="9242" y="25648"/>
                  </a:lnTo>
                  <a:cubicBezTo>
                    <a:pt x="9261" y="25675"/>
                    <a:pt x="9293" y="25695"/>
                    <a:pt x="9326" y="25695"/>
                  </a:cubicBezTo>
                  <a:cubicBezTo>
                    <a:pt x="9331" y="25695"/>
                    <a:pt x="9336" y="25695"/>
                    <a:pt x="9341" y="25694"/>
                  </a:cubicBezTo>
                  <a:cubicBezTo>
                    <a:pt x="9344" y="25697"/>
                    <a:pt x="9347" y="25697"/>
                    <a:pt x="9351" y="25697"/>
                  </a:cubicBezTo>
                  <a:cubicBezTo>
                    <a:pt x="9358" y="25697"/>
                    <a:pt x="9367" y="25694"/>
                    <a:pt x="9372" y="25694"/>
                  </a:cubicBezTo>
                  <a:cubicBezTo>
                    <a:pt x="9410" y="25686"/>
                    <a:pt x="9433" y="25663"/>
                    <a:pt x="9456" y="25625"/>
                  </a:cubicBezTo>
                  <a:cubicBezTo>
                    <a:pt x="9471" y="25602"/>
                    <a:pt x="9471" y="25564"/>
                    <a:pt x="9464" y="25533"/>
                  </a:cubicBezTo>
                  <a:cubicBezTo>
                    <a:pt x="8843" y="23642"/>
                    <a:pt x="8338" y="21698"/>
                    <a:pt x="7879" y="19875"/>
                  </a:cubicBezTo>
                  <a:cubicBezTo>
                    <a:pt x="7772" y="19447"/>
                    <a:pt x="7664" y="19018"/>
                    <a:pt x="7557" y="18589"/>
                  </a:cubicBezTo>
                  <a:lnTo>
                    <a:pt x="7527" y="18451"/>
                  </a:lnTo>
                  <a:lnTo>
                    <a:pt x="7481" y="18260"/>
                  </a:lnTo>
                  <a:cubicBezTo>
                    <a:pt x="7373" y="17854"/>
                    <a:pt x="7282" y="17464"/>
                    <a:pt x="7182" y="17058"/>
                  </a:cubicBezTo>
                  <a:cubicBezTo>
                    <a:pt x="7021" y="16354"/>
                    <a:pt x="6868" y="15626"/>
                    <a:pt x="6730" y="14975"/>
                  </a:cubicBezTo>
                  <a:lnTo>
                    <a:pt x="6585" y="14302"/>
                  </a:lnTo>
                  <a:cubicBezTo>
                    <a:pt x="6393" y="13429"/>
                    <a:pt x="6187" y="12487"/>
                    <a:pt x="5934" y="11553"/>
                  </a:cubicBezTo>
                  <a:cubicBezTo>
                    <a:pt x="5812" y="11101"/>
                    <a:pt x="5681" y="10650"/>
                    <a:pt x="5536" y="10206"/>
                  </a:cubicBezTo>
                  <a:cubicBezTo>
                    <a:pt x="5398" y="9785"/>
                    <a:pt x="5237" y="9356"/>
                    <a:pt x="5054" y="8904"/>
                  </a:cubicBezTo>
                  <a:cubicBezTo>
                    <a:pt x="4571" y="7702"/>
                    <a:pt x="3974" y="6538"/>
                    <a:pt x="3408" y="5405"/>
                  </a:cubicBezTo>
                  <a:cubicBezTo>
                    <a:pt x="3163" y="4938"/>
                    <a:pt x="2925" y="4456"/>
                    <a:pt x="2696" y="3989"/>
                  </a:cubicBezTo>
                  <a:cubicBezTo>
                    <a:pt x="2382" y="3346"/>
                    <a:pt x="2121" y="2779"/>
                    <a:pt x="1899" y="2243"/>
                  </a:cubicBezTo>
                  <a:cubicBezTo>
                    <a:pt x="1670" y="1715"/>
                    <a:pt x="1478" y="1187"/>
                    <a:pt x="1287" y="628"/>
                  </a:cubicBezTo>
                  <a:cubicBezTo>
                    <a:pt x="1218" y="429"/>
                    <a:pt x="1157" y="222"/>
                    <a:pt x="1088"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2"/>
            <p:cNvSpPr/>
            <p:nvPr/>
          </p:nvSpPr>
          <p:spPr>
            <a:xfrm>
              <a:off x="8091742" y="3247940"/>
              <a:ext cx="28486" cy="19031"/>
            </a:xfrm>
            <a:custGeom>
              <a:avLst/>
              <a:gdLst/>
              <a:ahLst/>
              <a:cxnLst/>
              <a:rect l="l" t="t" r="r" b="b"/>
              <a:pathLst>
                <a:path w="479" h="320" extrusionOk="0">
                  <a:moveTo>
                    <a:pt x="146" y="0"/>
                  </a:moveTo>
                  <a:cubicBezTo>
                    <a:pt x="100" y="0"/>
                    <a:pt x="54" y="23"/>
                    <a:pt x="31" y="69"/>
                  </a:cubicBezTo>
                  <a:cubicBezTo>
                    <a:pt x="0" y="130"/>
                    <a:pt x="31" y="199"/>
                    <a:pt x="92" y="230"/>
                  </a:cubicBezTo>
                  <a:cubicBezTo>
                    <a:pt x="138" y="260"/>
                    <a:pt x="192" y="283"/>
                    <a:pt x="245" y="306"/>
                  </a:cubicBezTo>
                  <a:cubicBezTo>
                    <a:pt x="265" y="316"/>
                    <a:pt x="284" y="320"/>
                    <a:pt x="302" y="320"/>
                  </a:cubicBezTo>
                  <a:cubicBezTo>
                    <a:pt x="415" y="320"/>
                    <a:pt x="478" y="152"/>
                    <a:pt x="352" y="92"/>
                  </a:cubicBezTo>
                  <a:cubicBezTo>
                    <a:pt x="299" y="61"/>
                    <a:pt x="245" y="38"/>
                    <a:pt x="199" y="15"/>
                  </a:cubicBezTo>
                  <a:cubicBezTo>
                    <a:pt x="176" y="8"/>
                    <a:pt x="161" y="0"/>
                    <a:pt x="146" y="0"/>
                  </a:cubicBez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2"/>
            <p:cNvSpPr/>
            <p:nvPr/>
          </p:nvSpPr>
          <p:spPr>
            <a:xfrm>
              <a:off x="8093110" y="3248832"/>
              <a:ext cx="30270" cy="20459"/>
            </a:xfrm>
            <a:custGeom>
              <a:avLst/>
              <a:gdLst/>
              <a:ahLst/>
              <a:cxnLst/>
              <a:rect l="l" t="t" r="r" b="b"/>
              <a:pathLst>
                <a:path w="509" h="344" extrusionOk="0">
                  <a:moveTo>
                    <a:pt x="138" y="0"/>
                  </a:moveTo>
                  <a:cubicBezTo>
                    <a:pt x="92" y="0"/>
                    <a:pt x="54" y="31"/>
                    <a:pt x="31" y="69"/>
                  </a:cubicBezTo>
                  <a:cubicBezTo>
                    <a:pt x="0" y="131"/>
                    <a:pt x="23" y="200"/>
                    <a:pt x="84" y="238"/>
                  </a:cubicBezTo>
                  <a:cubicBezTo>
                    <a:pt x="146" y="268"/>
                    <a:pt x="215" y="299"/>
                    <a:pt x="276" y="330"/>
                  </a:cubicBezTo>
                  <a:cubicBezTo>
                    <a:pt x="295" y="339"/>
                    <a:pt x="314" y="343"/>
                    <a:pt x="332" y="343"/>
                  </a:cubicBezTo>
                  <a:cubicBezTo>
                    <a:pt x="446" y="343"/>
                    <a:pt x="509" y="175"/>
                    <a:pt x="383" y="115"/>
                  </a:cubicBezTo>
                  <a:cubicBezTo>
                    <a:pt x="322" y="85"/>
                    <a:pt x="260" y="46"/>
                    <a:pt x="192" y="16"/>
                  </a:cubicBezTo>
                  <a:cubicBezTo>
                    <a:pt x="176" y="8"/>
                    <a:pt x="161" y="0"/>
                    <a:pt x="138" y="0"/>
                  </a:cubicBez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2"/>
            <p:cNvSpPr/>
            <p:nvPr/>
          </p:nvSpPr>
          <p:spPr>
            <a:xfrm>
              <a:off x="8091742" y="3246988"/>
              <a:ext cx="32471" cy="22421"/>
            </a:xfrm>
            <a:custGeom>
              <a:avLst/>
              <a:gdLst/>
              <a:ahLst/>
              <a:cxnLst/>
              <a:rect l="l" t="t" r="r" b="b"/>
              <a:pathLst>
                <a:path w="546" h="377" extrusionOk="0">
                  <a:moveTo>
                    <a:pt x="138" y="1"/>
                  </a:moveTo>
                  <a:cubicBezTo>
                    <a:pt x="92" y="1"/>
                    <a:pt x="46" y="31"/>
                    <a:pt x="31" y="70"/>
                  </a:cubicBezTo>
                  <a:cubicBezTo>
                    <a:pt x="0" y="131"/>
                    <a:pt x="23" y="200"/>
                    <a:pt x="84" y="231"/>
                  </a:cubicBezTo>
                  <a:cubicBezTo>
                    <a:pt x="161" y="276"/>
                    <a:pt x="238" y="315"/>
                    <a:pt x="314" y="361"/>
                  </a:cubicBezTo>
                  <a:cubicBezTo>
                    <a:pt x="335" y="372"/>
                    <a:pt x="355" y="377"/>
                    <a:pt x="374" y="377"/>
                  </a:cubicBezTo>
                  <a:cubicBezTo>
                    <a:pt x="485" y="377"/>
                    <a:pt x="546" y="205"/>
                    <a:pt x="421" y="146"/>
                  </a:cubicBezTo>
                  <a:cubicBezTo>
                    <a:pt x="345" y="100"/>
                    <a:pt x="268" y="54"/>
                    <a:pt x="192" y="16"/>
                  </a:cubicBezTo>
                  <a:cubicBezTo>
                    <a:pt x="176" y="9"/>
                    <a:pt x="153" y="1"/>
                    <a:pt x="138" y="1"/>
                  </a:cubicBez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2"/>
            <p:cNvSpPr/>
            <p:nvPr/>
          </p:nvSpPr>
          <p:spPr>
            <a:xfrm>
              <a:off x="7689651" y="3242885"/>
              <a:ext cx="415338" cy="193286"/>
            </a:xfrm>
            <a:custGeom>
              <a:avLst/>
              <a:gdLst/>
              <a:ahLst/>
              <a:cxnLst/>
              <a:rect l="l" t="t" r="r" b="b"/>
              <a:pathLst>
                <a:path w="6984" h="3250" extrusionOk="0">
                  <a:moveTo>
                    <a:pt x="6845" y="1"/>
                  </a:moveTo>
                  <a:cubicBezTo>
                    <a:pt x="6792" y="1"/>
                    <a:pt x="6746" y="39"/>
                    <a:pt x="6731" y="93"/>
                  </a:cubicBezTo>
                  <a:lnTo>
                    <a:pt x="6738" y="85"/>
                  </a:lnTo>
                  <a:lnTo>
                    <a:pt x="6738" y="85"/>
                  </a:lnTo>
                  <a:cubicBezTo>
                    <a:pt x="6715" y="146"/>
                    <a:pt x="6700" y="200"/>
                    <a:pt x="6677" y="254"/>
                  </a:cubicBezTo>
                  <a:cubicBezTo>
                    <a:pt x="6623" y="376"/>
                    <a:pt x="6562" y="491"/>
                    <a:pt x="6509" y="606"/>
                  </a:cubicBezTo>
                  <a:cubicBezTo>
                    <a:pt x="6455" y="698"/>
                    <a:pt x="6409" y="797"/>
                    <a:pt x="6355" y="889"/>
                  </a:cubicBezTo>
                  <a:cubicBezTo>
                    <a:pt x="6248" y="1080"/>
                    <a:pt x="6126" y="1264"/>
                    <a:pt x="5988" y="1440"/>
                  </a:cubicBezTo>
                  <a:lnTo>
                    <a:pt x="6003" y="1417"/>
                  </a:lnTo>
                  <a:lnTo>
                    <a:pt x="6003" y="1417"/>
                  </a:lnTo>
                  <a:cubicBezTo>
                    <a:pt x="5774" y="1716"/>
                    <a:pt x="5513" y="1984"/>
                    <a:pt x="5215" y="2214"/>
                  </a:cubicBezTo>
                  <a:cubicBezTo>
                    <a:pt x="4954" y="2420"/>
                    <a:pt x="4663" y="2589"/>
                    <a:pt x="4357" y="2719"/>
                  </a:cubicBezTo>
                  <a:lnTo>
                    <a:pt x="4365" y="2719"/>
                  </a:lnTo>
                  <a:cubicBezTo>
                    <a:pt x="4066" y="2841"/>
                    <a:pt x="3760" y="2933"/>
                    <a:pt x="3438" y="2979"/>
                  </a:cubicBezTo>
                  <a:cubicBezTo>
                    <a:pt x="3297" y="2995"/>
                    <a:pt x="3155" y="3002"/>
                    <a:pt x="3013" y="3002"/>
                  </a:cubicBezTo>
                  <a:cubicBezTo>
                    <a:pt x="2872" y="3002"/>
                    <a:pt x="2730" y="2995"/>
                    <a:pt x="2589" y="2979"/>
                  </a:cubicBezTo>
                  <a:cubicBezTo>
                    <a:pt x="2336" y="2941"/>
                    <a:pt x="2091" y="2872"/>
                    <a:pt x="1854" y="2780"/>
                  </a:cubicBezTo>
                  <a:cubicBezTo>
                    <a:pt x="1616" y="2673"/>
                    <a:pt x="1394" y="2543"/>
                    <a:pt x="1180" y="2390"/>
                  </a:cubicBezTo>
                  <a:cubicBezTo>
                    <a:pt x="958" y="2214"/>
                    <a:pt x="759" y="2007"/>
                    <a:pt x="583" y="1785"/>
                  </a:cubicBezTo>
                  <a:cubicBezTo>
                    <a:pt x="453" y="1609"/>
                    <a:pt x="338" y="1433"/>
                    <a:pt x="238" y="1249"/>
                  </a:cubicBezTo>
                  <a:cubicBezTo>
                    <a:pt x="218" y="1208"/>
                    <a:pt x="177" y="1188"/>
                    <a:pt x="136" y="1188"/>
                  </a:cubicBezTo>
                  <a:cubicBezTo>
                    <a:pt x="116" y="1188"/>
                    <a:pt x="95" y="1193"/>
                    <a:pt x="77" y="1203"/>
                  </a:cubicBezTo>
                  <a:cubicBezTo>
                    <a:pt x="16" y="1241"/>
                    <a:pt x="1" y="1310"/>
                    <a:pt x="31" y="1371"/>
                  </a:cubicBezTo>
                  <a:cubicBezTo>
                    <a:pt x="215" y="1724"/>
                    <a:pt x="453" y="2037"/>
                    <a:pt x="736" y="2313"/>
                  </a:cubicBezTo>
                  <a:cubicBezTo>
                    <a:pt x="996" y="2581"/>
                    <a:pt x="1310" y="2795"/>
                    <a:pt x="1647" y="2949"/>
                  </a:cubicBezTo>
                  <a:cubicBezTo>
                    <a:pt x="1991" y="3109"/>
                    <a:pt x="2359" y="3209"/>
                    <a:pt x="2734" y="3239"/>
                  </a:cubicBezTo>
                  <a:cubicBezTo>
                    <a:pt x="2823" y="3246"/>
                    <a:pt x="2911" y="3250"/>
                    <a:pt x="2999" y="3250"/>
                  </a:cubicBezTo>
                  <a:cubicBezTo>
                    <a:pt x="3308" y="3250"/>
                    <a:pt x="3615" y="3208"/>
                    <a:pt x="3913" y="3125"/>
                  </a:cubicBezTo>
                  <a:cubicBezTo>
                    <a:pt x="4610" y="2941"/>
                    <a:pt x="5245" y="2573"/>
                    <a:pt x="5758" y="2068"/>
                  </a:cubicBezTo>
                  <a:cubicBezTo>
                    <a:pt x="6011" y="1815"/>
                    <a:pt x="6241" y="1532"/>
                    <a:pt x="6432" y="1226"/>
                  </a:cubicBezTo>
                  <a:cubicBezTo>
                    <a:pt x="6531" y="1073"/>
                    <a:pt x="6616" y="920"/>
                    <a:pt x="6700" y="759"/>
                  </a:cubicBezTo>
                  <a:cubicBezTo>
                    <a:pt x="6799" y="568"/>
                    <a:pt x="6891" y="361"/>
                    <a:pt x="6960" y="154"/>
                  </a:cubicBezTo>
                  <a:cubicBezTo>
                    <a:pt x="6983" y="93"/>
                    <a:pt x="6945" y="24"/>
                    <a:pt x="6876" y="9"/>
                  </a:cubicBezTo>
                  <a:cubicBezTo>
                    <a:pt x="6868" y="1"/>
                    <a:pt x="6861" y="1"/>
                    <a:pt x="6845" y="1"/>
                  </a:cubicBezTo>
                  <a:close/>
                </a:path>
              </a:pathLst>
            </a:custGeom>
            <a:solidFill>
              <a:srgbClr val="597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p:nvPr/>
          </p:nvSpPr>
          <p:spPr>
            <a:xfrm>
              <a:off x="7966078" y="4477767"/>
              <a:ext cx="59" cy="59"/>
            </a:xfrm>
            <a:custGeom>
              <a:avLst/>
              <a:gdLst/>
              <a:ahLst/>
              <a:cxnLst/>
              <a:rect l="l" t="t" r="r" b="b"/>
              <a:pathLst>
                <a:path w="1" h="1" extrusionOk="0">
                  <a:moveTo>
                    <a:pt x="0" y="0"/>
                  </a:moveTo>
                  <a:lnTo>
                    <a:pt x="0" y="0"/>
                  </a:ln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2"/>
            <p:cNvSpPr/>
            <p:nvPr/>
          </p:nvSpPr>
          <p:spPr>
            <a:xfrm>
              <a:off x="7965602" y="4477767"/>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2"/>
            <p:cNvSpPr/>
            <p:nvPr/>
          </p:nvSpPr>
          <p:spPr>
            <a:xfrm>
              <a:off x="6291341" y="2066761"/>
              <a:ext cx="925710" cy="1047787"/>
            </a:xfrm>
            <a:custGeom>
              <a:avLst/>
              <a:gdLst/>
              <a:ahLst/>
              <a:cxnLst/>
              <a:rect l="l" t="t" r="r" b="b"/>
              <a:pathLst>
                <a:path w="15566" h="17618" extrusionOk="0">
                  <a:moveTo>
                    <a:pt x="11517" y="1"/>
                  </a:moveTo>
                  <a:cubicBezTo>
                    <a:pt x="11511" y="1"/>
                    <a:pt x="11506" y="1"/>
                    <a:pt x="11500" y="1"/>
                  </a:cubicBezTo>
                  <a:cubicBezTo>
                    <a:pt x="11462" y="1"/>
                    <a:pt x="11431" y="9"/>
                    <a:pt x="11393" y="17"/>
                  </a:cubicBezTo>
                  <a:lnTo>
                    <a:pt x="4227" y="1877"/>
                  </a:lnTo>
                  <a:lnTo>
                    <a:pt x="4181" y="1892"/>
                  </a:lnTo>
                  <a:lnTo>
                    <a:pt x="1264" y="2650"/>
                  </a:lnTo>
                  <a:lnTo>
                    <a:pt x="322" y="2895"/>
                  </a:lnTo>
                  <a:cubicBezTo>
                    <a:pt x="131" y="2941"/>
                    <a:pt x="1" y="3117"/>
                    <a:pt x="8" y="3316"/>
                  </a:cubicBezTo>
                  <a:cubicBezTo>
                    <a:pt x="8" y="3355"/>
                    <a:pt x="16" y="3385"/>
                    <a:pt x="24" y="3424"/>
                  </a:cubicBezTo>
                  <a:lnTo>
                    <a:pt x="322" y="4572"/>
                  </a:lnTo>
                  <a:lnTo>
                    <a:pt x="621" y="5720"/>
                  </a:lnTo>
                  <a:lnTo>
                    <a:pt x="1119" y="7634"/>
                  </a:lnTo>
                  <a:lnTo>
                    <a:pt x="1486" y="9051"/>
                  </a:lnTo>
                  <a:lnTo>
                    <a:pt x="2014" y="11072"/>
                  </a:lnTo>
                  <a:lnTo>
                    <a:pt x="2535" y="13086"/>
                  </a:lnTo>
                  <a:lnTo>
                    <a:pt x="2543" y="13101"/>
                  </a:lnTo>
                  <a:lnTo>
                    <a:pt x="3170" y="15520"/>
                  </a:lnTo>
                  <a:lnTo>
                    <a:pt x="3637" y="17304"/>
                  </a:lnTo>
                  <a:cubicBezTo>
                    <a:pt x="3683" y="17488"/>
                    <a:pt x="3859" y="17618"/>
                    <a:pt x="4051" y="17618"/>
                  </a:cubicBezTo>
                  <a:cubicBezTo>
                    <a:pt x="4089" y="17618"/>
                    <a:pt x="4127" y="17610"/>
                    <a:pt x="4166" y="17603"/>
                  </a:cubicBezTo>
                  <a:lnTo>
                    <a:pt x="9701" y="16171"/>
                  </a:lnTo>
                  <a:lnTo>
                    <a:pt x="10413" y="15987"/>
                  </a:lnTo>
                  <a:cubicBezTo>
                    <a:pt x="10451" y="15773"/>
                    <a:pt x="10505" y="15574"/>
                    <a:pt x="10574" y="15375"/>
                  </a:cubicBezTo>
                  <a:cubicBezTo>
                    <a:pt x="10673" y="15107"/>
                    <a:pt x="10781" y="14846"/>
                    <a:pt x="10911" y="14594"/>
                  </a:cubicBezTo>
                  <a:cubicBezTo>
                    <a:pt x="10995" y="14433"/>
                    <a:pt x="11072" y="14303"/>
                    <a:pt x="11148" y="14196"/>
                  </a:cubicBezTo>
                  <a:cubicBezTo>
                    <a:pt x="11232" y="14066"/>
                    <a:pt x="11324" y="13951"/>
                    <a:pt x="11424" y="13843"/>
                  </a:cubicBezTo>
                  <a:cubicBezTo>
                    <a:pt x="11508" y="13744"/>
                    <a:pt x="11615" y="13667"/>
                    <a:pt x="11730" y="13598"/>
                  </a:cubicBezTo>
                  <a:cubicBezTo>
                    <a:pt x="11822" y="13545"/>
                    <a:pt x="11929" y="13514"/>
                    <a:pt x="12036" y="13514"/>
                  </a:cubicBezTo>
                  <a:lnTo>
                    <a:pt x="12067" y="13514"/>
                  </a:lnTo>
                  <a:cubicBezTo>
                    <a:pt x="12197" y="13522"/>
                    <a:pt x="12312" y="13568"/>
                    <a:pt x="12411" y="13644"/>
                  </a:cubicBezTo>
                  <a:cubicBezTo>
                    <a:pt x="12503" y="13721"/>
                    <a:pt x="12565" y="13821"/>
                    <a:pt x="12610" y="13928"/>
                  </a:cubicBezTo>
                  <a:cubicBezTo>
                    <a:pt x="12649" y="14050"/>
                    <a:pt x="12679" y="14180"/>
                    <a:pt x="12679" y="14310"/>
                  </a:cubicBezTo>
                  <a:cubicBezTo>
                    <a:pt x="12695" y="14448"/>
                    <a:pt x="12695" y="14594"/>
                    <a:pt x="12679" y="14739"/>
                  </a:cubicBezTo>
                  <a:cubicBezTo>
                    <a:pt x="12656" y="14961"/>
                    <a:pt x="12626" y="15191"/>
                    <a:pt x="12580" y="15421"/>
                  </a:cubicBezTo>
                  <a:lnTo>
                    <a:pt x="15237" y="14732"/>
                  </a:lnTo>
                  <a:cubicBezTo>
                    <a:pt x="15344" y="14701"/>
                    <a:pt x="15436" y="14624"/>
                    <a:pt x="15489" y="14525"/>
                  </a:cubicBezTo>
                  <a:cubicBezTo>
                    <a:pt x="15550" y="14425"/>
                    <a:pt x="15566" y="14310"/>
                    <a:pt x="15535" y="14203"/>
                  </a:cubicBezTo>
                  <a:lnTo>
                    <a:pt x="12542" y="2696"/>
                  </a:lnTo>
                  <a:lnTo>
                    <a:pt x="11921" y="315"/>
                  </a:lnTo>
                  <a:cubicBezTo>
                    <a:pt x="11869" y="129"/>
                    <a:pt x="11709" y="1"/>
                    <a:pt x="1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2"/>
            <p:cNvSpPr/>
            <p:nvPr/>
          </p:nvSpPr>
          <p:spPr>
            <a:xfrm>
              <a:off x="7546263" y="2708348"/>
              <a:ext cx="30092" cy="82013"/>
            </a:xfrm>
            <a:custGeom>
              <a:avLst/>
              <a:gdLst/>
              <a:ahLst/>
              <a:cxnLst/>
              <a:rect l="l" t="t" r="r" b="b"/>
              <a:pathLst>
                <a:path w="506" h="1379" extrusionOk="0">
                  <a:moveTo>
                    <a:pt x="255" y="1"/>
                  </a:moveTo>
                  <a:cubicBezTo>
                    <a:pt x="120" y="1"/>
                    <a:pt x="8" y="311"/>
                    <a:pt x="0" y="682"/>
                  </a:cubicBezTo>
                  <a:cubicBezTo>
                    <a:pt x="0" y="1065"/>
                    <a:pt x="107" y="1379"/>
                    <a:pt x="245" y="1379"/>
                  </a:cubicBezTo>
                  <a:cubicBezTo>
                    <a:pt x="383" y="1379"/>
                    <a:pt x="498" y="1073"/>
                    <a:pt x="505" y="690"/>
                  </a:cubicBezTo>
                  <a:cubicBezTo>
                    <a:pt x="505" y="307"/>
                    <a:pt x="398" y="1"/>
                    <a:pt x="260" y="1"/>
                  </a:cubicBezTo>
                  <a:cubicBezTo>
                    <a:pt x="259" y="1"/>
                    <a:pt x="257" y="1"/>
                    <a:pt x="255"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2"/>
            <p:cNvSpPr/>
            <p:nvPr/>
          </p:nvSpPr>
          <p:spPr>
            <a:xfrm>
              <a:off x="7627265" y="2881828"/>
              <a:ext cx="180373" cy="141247"/>
            </a:xfrm>
            <a:custGeom>
              <a:avLst/>
              <a:gdLst/>
              <a:ahLst/>
              <a:cxnLst/>
              <a:rect l="l" t="t" r="r" b="b"/>
              <a:pathLst>
                <a:path w="3033" h="2375" extrusionOk="0">
                  <a:moveTo>
                    <a:pt x="2872" y="1"/>
                  </a:moveTo>
                  <a:cubicBezTo>
                    <a:pt x="2772" y="54"/>
                    <a:pt x="2681" y="108"/>
                    <a:pt x="2581" y="154"/>
                  </a:cubicBezTo>
                  <a:cubicBezTo>
                    <a:pt x="2543" y="192"/>
                    <a:pt x="2512" y="230"/>
                    <a:pt x="2466" y="269"/>
                  </a:cubicBezTo>
                  <a:cubicBezTo>
                    <a:pt x="2382" y="345"/>
                    <a:pt x="2298" y="414"/>
                    <a:pt x="2206" y="483"/>
                  </a:cubicBezTo>
                  <a:cubicBezTo>
                    <a:pt x="2014" y="613"/>
                    <a:pt x="1815" y="720"/>
                    <a:pt x="1601" y="797"/>
                  </a:cubicBezTo>
                  <a:cubicBezTo>
                    <a:pt x="1494" y="835"/>
                    <a:pt x="1387" y="866"/>
                    <a:pt x="1279" y="896"/>
                  </a:cubicBezTo>
                  <a:cubicBezTo>
                    <a:pt x="1165" y="919"/>
                    <a:pt x="1050" y="935"/>
                    <a:pt x="935" y="942"/>
                  </a:cubicBezTo>
                  <a:cubicBezTo>
                    <a:pt x="878" y="946"/>
                    <a:pt x="822" y="948"/>
                    <a:pt x="767" y="948"/>
                  </a:cubicBezTo>
                  <a:cubicBezTo>
                    <a:pt x="713" y="948"/>
                    <a:pt x="659" y="946"/>
                    <a:pt x="606" y="942"/>
                  </a:cubicBezTo>
                  <a:cubicBezTo>
                    <a:pt x="552" y="942"/>
                    <a:pt x="506" y="935"/>
                    <a:pt x="453" y="927"/>
                  </a:cubicBezTo>
                  <a:cubicBezTo>
                    <a:pt x="307" y="958"/>
                    <a:pt x="154" y="988"/>
                    <a:pt x="1" y="1004"/>
                  </a:cubicBezTo>
                  <a:cubicBezTo>
                    <a:pt x="1" y="1019"/>
                    <a:pt x="1" y="1034"/>
                    <a:pt x="9" y="1042"/>
                  </a:cubicBezTo>
                  <a:cubicBezTo>
                    <a:pt x="131" y="1409"/>
                    <a:pt x="338" y="1739"/>
                    <a:pt x="613" y="2007"/>
                  </a:cubicBezTo>
                  <a:cubicBezTo>
                    <a:pt x="744" y="2144"/>
                    <a:pt x="904" y="2259"/>
                    <a:pt x="1073" y="2343"/>
                  </a:cubicBezTo>
                  <a:lnTo>
                    <a:pt x="1134" y="2374"/>
                  </a:lnTo>
                  <a:cubicBezTo>
                    <a:pt x="1157" y="2336"/>
                    <a:pt x="1180" y="2305"/>
                    <a:pt x="1203" y="2275"/>
                  </a:cubicBezTo>
                  <a:cubicBezTo>
                    <a:pt x="1257" y="2213"/>
                    <a:pt x="1310" y="2152"/>
                    <a:pt x="1379" y="2098"/>
                  </a:cubicBezTo>
                  <a:cubicBezTo>
                    <a:pt x="1532" y="1976"/>
                    <a:pt x="1701" y="1884"/>
                    <a:pt x="1884" y="1808"/>
                  </a:cubicBezTo>
                  <a:cubicBezTo>
                    <a:pt x="1930" y="1792"/>
                    <a:pt x="1984" y="1777"/>
                    <a:pt x="2030" y="1762"/>
                  </a:cubicBezTo>
                  <a:cubicBezTo>
                    <a:pt x="2168" y="1716"/>
                    <a:pt x="2313" y="1677"/>
                    <a:pt x="2466" y="1647"/>
                  </a:cubicBezTo>
                  <a:cubicBezTo>
                    <a:pt x="2596" y="1624"/>
                    <a:pt x="2742" y="1601"/>
                    <a:pt x="2880" y="1593"/>
                  </a:cubicBezTo>
                  <a:cubicBezTo>
                    <a:pt x="2903" y="1532"/>
                    <a:pt x="2926" y="1471"/>
                    <a:pt x="2949" y="1402"/>
                  </a:cubicBezTo>
                  <a:cubicBezTo>
                    <a:pt x="3002" y="1210"/>
                    <a:pt x="3033" y="1004"/>
                    <a:pt x="3033" y="805"/>
                  </a:cubicBezTo>
                  <a:cubicBezTo>
                    <a:pt x="3025" y="690"/>
                    <a:pt x="3017" y="583"/>
                    <a:pt x="3002" y="475"/>
                  </a:cubicBezTo>
                  <a:cubicBezTo>
                    <a:pt x="2987" y="338"/>
                    <a:pt x="2956" y="200"/>
                    <a:pt x="2918" y="70"/>
                  </a:cubicBezTo>
                  <a:cubicBezTo>
                    <a:pt x="2910" y="47"/>
                    <a:pt x="2895" y="16"/>
                    <a:pt x="2872"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2"/>
            <p:cNvSpPr/>
            <p:nvPr/>
          </p:nvSpPr>
          <p:spPr>
            <a:xfrm>
              <a:off x="7643679" y="2885040"/>
              <a:ext cx="147129" cy="59116"/>
            </a:xfrm>
            <a:custGeom>
              <a:avLst/>
              <a:gdLst/>
              <a:ahLst/>
              <a:cxnLst/>
              <a:rect l="l" t="t" r="r" b="b"/>
              <a:pathLst>
                <a:path w="2474" h="994" extrusionOk="0">
                  <a:moveTo>
                    <a:pt x="2473" y="0"/>
                  </a:moveTo>
                  <a:lnTo>
                    <a:pt x="2473" y="0"/>
                  </a:lnTo>
                  <a:cubicBezTo>
                    <a:pt x="2351" y="69"/>
                    <a:pt x="2236" y="130"/>
                    <a:pt x="2121" y="184"/>
                  </a:cubicBezTo>
                  <a:cubicBezTo>
                    <a:pt x="1838" y="322"/>
                    <a:pt x="1547" y="444"/>
                    <a:pt x="1256" y="551"/>
                  </a:cubicBezTo>
                  <a:cubicBezTo>
                    <a:pt x="1187" y="574"/>
                    <a:pt x="1118" y="597"/>
                    <a:pt x="1049" y="620"/>
                  </a:cubicBezTo>
                  <a:cubicBezTo>
                    <a:pt x="705" y="735"/>
                    <a:pt x="360" y="827"/>
                    <a:pt x="1" y="896"/>
                  </a:cubicBezTo>
                  <a:lnTo>
                    <a:pt x="23" y="904"/>
                  </a:lnTo>
                  <a:cubicBezTo>
                    <a:pt x="92" y="927"/>
                    <a:pt x="161" y="950"/>
                    <a:pt x="230" y="965"/>
                  </a:cubicBezTo>
                  <a:cubicBezTo>
                    <a:pt x="299" y="973"/>
                    <a:pt x="360" y="980"/>
                    <a:pt x="429" y="988"/>
                  </a:cubicBezTo>
                  <a:lnTo>
                    <a:pt x="414" y="988"/>
                  </a:lnTo>
                  <a:cubicBezTo>
                    <a:pt x="460" y="992"/>
                    <a:pt x="506" y="994"/>
                    <a:pt x="552" y="994"/>
                  </a:cubicBezTo>
                  <a:cubicBezTo>
                    <a:pt x="598" y="994"/>
                    <a:pt x="644" y="992"/>
                    <a:pt x="690" y="988"/>
                  </a:cubicBezTo>
                  <a:cubicBezTo>
                    <a:pt x="774" y="980"/>
                    <a:pt x="850" y="973"/>
                    <a:pt x="935" y="957"/>
                  </a:cubicBezTo>
                  <a:lnTo>
                    <a:pt x="927" y="957"/>
                  </a:lnTo>
                  <a:cubicBezTo>
                    <a:pt x="1042" y="934"/>
                    <a:pt x="1149" y="904"/>
                    <a:pt x="1264" y="865"/>
                  </a:cubicBezTo>
                  <a:cubicBezTo>
                    <a:pt x="1363" y="827"/>
                    <a:pt x="1455" y="789"/>
                    <a:pt x="1555" y="743"/>
                  </a:cubicBezTo>
                  <a:cubicBezTo>
                    <a:pt x="1769" y="636"/>
                    <a:pt x="1968" y="506"/>
                    <a:pt x="2152" y="345"/>
                  </a:cubicBezTo>
                  <a:cubicBezTo>
                    <a:pt x="2221" y="284"/>
                    <a:pt x="2290" y="215"/>
                    <a:pt x="2351" y="146"/>
                  </a:cubicBezTo>
                  <a:cubicBezTo>
                    <a:pt x="2382" y="115"/>
                    <a:pt x="2412" y="84"/>
                    <a:pt x="2435" y="54"/>
                  </a:cubicBezTo>
                  <a:lnTo>
                    <a:pt x="2473"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2"/>
            <p:cNvSpPr/>
            <p:nvPr/>
          </p:nvSpPr>
          <p:spPr>
            <a:xfrm>
              <a:off x="7691495" y="2969074"/>
              <a:ext cx="109306" cy="61257"/>
            </a:xfrm>
            <a:custGeom>
              <a:avLst/>
              <a:gdLst/>
              <a:ahLst/>
              <a:cxnLst/>
              <a:rect l="l" t="t" r="r" b="b"/>
              <a:pathLst>
                <a:path w="1838" h="1030" extrusionOk="0">
                  <a:moveTo>
                    <a:pt x="1580" y="1"/>
                  </a:moveTo>
                  <a:cubicBezTo>
                    <a:pt x="1474" y="1"/>
                    <a:pt x="1369" y="11"/>
                    <a:pt x="1264" y="34"/>
                  </a:cubicBezTo>
                  <a:cubicBezTo>
                    <a:pt x="1172" y="50"/>
                    <a:pt x="1088" y="73"/>
                    <a:pt x="996" y="103"/>
                  </a:cubicBezTo>
                  <a:lnTo>
                    <a:pt x="1003" y="111"/>
                  </a:lnTo>
                  <a:cubicBezTo>
                    <a:pt x="904" y="141"/>
                    <a:pt x="812" y="172"/>
                    <a:pt x="728" y="218"/>
                  </a:cubicBezTo>
                  <a:cubicBezTo>
                    <a:pt x="567" y="295"/>
                    <a:pt x="414" y="394"/>
                    <a:pt x="284" y="509"/>
                  </a:cubicBezTo>
                  <a:cubicBezTo>
                    <a:pt x="207" y="578"/>
                    <a:pt x="131" y="662"/>
                    <a:pt x="69" y="746"/>
                  </a:cubicBezTo>
                  <a:cubicBezTo>
                    <a:pt x="46" y="792"/>
                    <a:pt x="23" y="830"/>
                    <a:pt x="0" y="876"/>
                  </a:cubicBezTo>
                  <a:cubicBezTo>
                    <a:pt x="169" y="968"/>
                    <a:pt x="353" y="1014"/>
                    <a:pt x="544" y="1030"/>
                  </a:cubicBezTo>
                  <a:cubicBezTo>
                    <a:pt x="644" y="1030"/>
                    <a:pt x="735" y="1022"/>
                    <a:pt x="835" y="1007"/>
                  </a:cubicBezTo>
                  <a:cubicBezTo>
                    <a:pt x="881" y="999"/>
                    <a:pt x="934" y="991"/>
                    <a:pt x="980" y="968"/>
                  </a:cubicBezTo>
                  <a:cubicBezTo>
                    <a:pt x="1042" y="953"/>
                    <a:pt x="1095" y="930"/>
                    <a:pt x="1149" y="907"/>
                  </a:cubicBezTo>
                  <a:cubicBezTo>
                    <a:pt x="1233" y="861"/>
                    <a:pt x="1317" y="800"/>
                    <a:pt x="1386" y="739"/>
                  </a:cubicBezTo>
                  <a:cubicBezTo>
                    <a:pt x="1470" y="662"/>
                    <a:pt x="1539" y="586"/>
                    <a:pt x="1601" y="494"/>
                  </a:cubicBezTo>
                  <a:cubicBezTo>
                    <a:pt x="1700" y="356"/>
                    <a:pt x="1784" y="203"/>
                    <a:pt x="1838" y="34"/>
                  </a:cubicBezTo>
                  <a:cubicBezTo>
                    <a:pt x="1784" y="19"/>
                    <a:pt x="1731" y="11"/>
                    <a:pt x="1677" y="4"/>
                  </a:cubicBezTo>
                  <a:cubicBezTo>
                    <a:pt x="1645" y="2"/>
                    <a:pt x="1612" y="1"/>
                    <a:pt x="1580" y="1"/>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p:nvPr/>
          </p:nvSpPr>
          <p:spPr>
            <a:xfrm>
              <a:off x="7827626" y="2711975"/>
              <a:ext cx="36515" cy="87544"/>
            </a:xfrm>
            <a:custGeom>
              <a:avLst/>
              <a:gdLst/>
              <a:ahLst/>
              <a:cxnLst/>
              <a:rect l="l" t="t" r="r" b="b"/>
              <a:pathLst>
                <a:path w="614" h="1472" extrusionOk="0">
                  <a:moveTo>
                    <a:pt x="347" y="1"/>
                  </a:moveTo>
                  <a:cubicBezTo>
                    <a:pt x="189" y="1"/>
                    <a:pt x="46" y="320"/>
                    <a:pt x="24" y="721"/>
                  </a:cubicBezTo>
                  <a:cubicBezTo>
                    <a:pt x="1" y="1119"/>
                    <a:pt x="108" y="1456"/>
                    <a:pt x="269" y="1471"/>
                  </a:cubicBezTo>
                  <a:cubicBezTo>
                    <a:pt x="270" y="1471"/>
                    <a:pt x="272" y="1471"/>
                    <a:pt x="274" y="1471"/>
                  </a:cubicBezTo>
                  <a:cubicBezTo>
                    <a:pt x="425" y="1471"/>
                    <a:pt x="567" y="1152"/>
                    <a:pt x="590" y="751"/>
                  </a:cubicBezTo>
                  <a:cubicBezTo>
                    <a:pt x="613" y="345"/>
                    <a:pt x="506" y="9"/>
                    <a:pt x="353" y="1"/>
                  </a:cubicBezTo>
                  <a:cubicBezTo>
                    <a:pt x="351" y="1"/>
                    <a:pt x="349" y="1"/>
                    <a:pt x="347"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2"/>
            <p:cNvSpPr/>
            <p:nvPr/>
          </p:nvSpPr>
          <p:spPr>
            <a:xfrm>
              <a:off x="7632736" y="2615928"/>
              <a:ext cx="82961" cy="277380"/>
            </a:xfrm>
            <a:custGeom>
              <a:avLst/>
              <a:gdLst/>
              <a:ahLst/>
              <a:cxnLst/>
              <a:rect l="l" t="t" r="r" b="b"/>
              <a:pathLst>
                <a:path w="1395" h="4664" extrusionOk="0">
                  <a:moveTo>
                    <a:pt x="1348" y="0"/>
                  </a:moveTo>
                  <a:lnTo>
                    <a:pt x="1348" y="8"/>
                  </a:lnTo>
                  <a:cubicBezTo>
                    <a:pt x="1333" y="8"/>
                    <a:pt x="1318" y="16"/>
                    <a:pt x="1310" y="23"/>
                  </a:cubicBezTo>
                  <a:cubicBezTo>
                    <a:pt x="1256" y="131"/>
                    <a:pt x="1203" y="238"/>
                    <a:pt x="1149" y="345"/>
                  </a:cubicBezTo>
                  <a:cubicBezTo>
                    <a:pt x="1065" y="521"/>
                    <a:pt x="988" y="697"/>
                    <a:pt x="904" y="873"/>
                  </a:cubicBezTo>
                  <a:cubicBezTo>
                    <a:pt x="736" y="1248"/>
                    <a:pt x="521" y="1738"/>
                    <a:pt x="338" y="2259"/>
                  </a:cubicBezTo>
                  <a:cubicBezTo>
                    <a:pt x="253" y="2504"/>
                    <a:pt x="185" y="2741"/>
                    <a:pt x="123" y="2986"/>
                  </a:cubicBezTo>
                  <a:cubicBezTo>
                    <a:pt x="70" y="3208"/>
                    <a:pt x="31" y="3430"/>
                    <a:pt x="16" y="3660"/>
                  </a:cubicBezTo>
                  <a:cubicBezTo>
                    <a:pt x="1" y="3982"/>
                    <a:pt x="54" y="4403"/>
                    <a:pt x="391" y="4587"/>
                  </a:cubicBezTo>
                  <a:cubicBezTo>
                    <a:pt x="491" y="4632"/>
                    <a:pt x="606" y="4663"/>
                    <a:pt x="713" y="4663"/>
                  </a:cubicBezTo>
                  <a:lnTo>
                    <a:pt x="751" y="4663"/>
                  </a:lnTo>
                  <a:cubicBezTo>
                    <a:pt x="874" y="4663"/>
                    <a:pt x="988" y="4640"/>
                    <a:pt x="1111" y="4609"/>
                  </a:cubicBezTo>
                  <a:cubicBezTo>
                    <a:pt x="1142" y="4602"/>
                    <a:pt x="1172" y="4579"/>
                    <a:pt x="1187" y="4548"/>
                  </a:cubicBezTo>
                  <a:cubicBezTo>
                    <a:pt x="1249" y="4449"/>
                    <a:pt x="1180" y="4334"/>
                    <a:pt x="1073" y="4334"/>
                  </a:cubicBezTo>
                  <a:cubicBezTo>
                    <a:pt x="1057" y="4334"/>
                    <a:pt x="1042" y="4334"/>
                    <a:pt x="1034" y="4342"/>
                  </a:cubicBezTo>
                  <a:cubicBezTo>
                    <a:pt x="988" y="4349"/>
                    <a:pt x="935" y="4357"/>
                    <a:pt x="897" y="4364"/>
                  </a:cubicBezTo>
                  <a:cubicBezTo>
                    <a:pt x="851" y="4372"/>
                    <a:pt x="797" y="4372"/>
                    <a:pt x="751" y="4372"/>
                  </a:cubicBezTo>
                  <a:cubicBezTo>
                    <a:pt x="720" y="4372"/>
                    <a:pt x="690" y="4372"/>
                    <a:pt x="659" y="4364"/>
                  </a:cubicBezTo>
                  <a:cubicBezTo>
                    <a:pt x="613" y="4364"/>
                    <a:pt x="575" y="4349"/>
                    <a:pt x="537" y="4334"/>
                  </a:cubicBezTo>
                  <a:cubicBezTo>
                    <a:pt x="514" y="4326"/>
                    <a:pt x="483" y="4311"/>
                    <a:pt x="460" y="4296"/>
                  </a:cubicBezTo>
                  <a:cubicBezTo>
                    <a:pt x="437" y="4273"/>
                    <a:pt x="414" y="4250"/>
                    <a:pt x="391" y="4227"/>
                  </a:cubicBezTo>
                  <a:cubicBezTo>
                    <a:pt x="368" y="4188"/>
                    <a:pt x="345" y="4158"/>
                    <a:pt x="330" y="4119"/>
                  </a:cubicBezTo>
                  <a:cubicBezTo>
                    <a:pt x="307" y="4043"/>
                    <a:pt x="284" y="3966"/>
                    <a:pt x="276" y="3890"/>
                  </a:cubicBezTo>
                  <a:cubicBezTo>
                    <a:pt x="253" y="3675"/>
                    <a:pt x="261" y="3461"/>
                    <a:pt x="292" y="3254"/>
                  </a:cubicBezTo>
                  <a:cubicBezTo>
                    <a:pt x="353" y="2856"/>
                    <a:pt x="445" y="2458"/>
                    <a:pt x="567" y="2075"/>
                  </a:cubicBezTo>
                  <a:cubicBezTo>
                    <a:pt x="682" y="1708"/>
                    <a:pt x="820" y="1325"/>
                    <a:pt x="981" y="942"/>
                  </a:cubicBezTo>
                  <a:cubicBezTo>
                    <a:pt x="1050" y="774"/>
                    <a:pt x="1134" y="590"/>
                    <a:pt x="1218" y="406"/>
                  </a:cubicBezTo>
                  <a:cubicBezTo>
                    <a:pt x="1264" y="299"/>
                    <a:pt x="1325" y="184"/>
                    <a:pt x="1387" y="69"/>
                  </a:cubicBezTo>
                  <a:cubicBezTo>
                    <a:pt x="1394" y="46"/>
                    <a:pt x="1394" y="16"/>
                    <a:pt x="1371" y="8"/>
                  </a:cubicBezTo>
                  <a:cubicBezTo>
                    <a:pt x="1364" y="0"/>
                    <a:pt x="1356" y="0"/>
                    <a:pt x="1348" y="0"/>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2"/>
            <p:cNvSpPr/>
            <p:nvPr/>
          </p:nvSpPr>
          <p:spPr>
            <a:xfrm>
              <a:off x="7491609" y="2497994"/>
              <a:ext cx="154384" cy="83380"/>
            </a:xfrm>
            <a:custGeom>
              <a:avLst/>
              <a:gdLst/>
              <a:ahLst/>
              <a:cxnLst/>
              <a:rect l="l" t="t" r="r" b="b"/>
              <a:pathLst>
                <a:path w="2596" h="1402" extrusionOk="0">
                  <a:moveTo>
                    <a:pt x="1792" y="1"/>
                  </a:moveTo>
                  <a:cubicBezTo>
                    <a:pt x="1570" y="8"/>
                    <a:pt x="1356" y="39"/>
                    <a:pt x="1149" y="100"/>
                  </a:cubicBezTo>
                  <a:cubicBezTo>
                    <a:pt x="475" y="299"/>
                    <a:pt x="0" y="728"/>
                    <a:pt x="100" y="1057"/>
                  </a:cubicBezTo>
                  <a:cubicBezTo>
                    <a:pt x="161" y="1271"/>
                    <a:pt x="452" y="1402"/>
                    <a:pt x="858" y="1402"/>
                  </a:cubicBezTo>
                  <a:cubicBezTo>
                    <a:pt x="1072" y="1402"/>
                    <a:pt x="1287" y="1363"/>
                    <a:pt x="1501" y="1302"/>
                  </a:cubicBezTo>
                  <a:cubicBezTo>
                    <a:pt x="1800" y="1226"/>
                    <a:pt x="2075" y="1080"/>
                    <a:pt x="2313" y="881"/>
                  </a:cubicBezTo>
                  <a:cubicBezTo>
                    <a:pt x="2512" y="697"/>
                    <a:pt x="2596" y="506"/>
                    <a:pt x="2542" y="345"/>
                  </a:cubicBezTo>
                  <a:cubicBezTo>
                    <a:pt x="2481" y="131"/>
                    <a:pt x="2198" y="1"/>
                    <a:pt x="1792"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2"/>
            <p:cNvSpPr/>
            <p:nvPr/>
          </p:nvSpPr>
          <p:spPr>
            <a:xfrm>
              <a:off x="7823999" y="2512565"/>
              <a:ext cx="160331" cy="92480"/>
            </a:xfrm>
            <a:custGeom>
              <a:avLst/>
              <a:gdLst/>
              <a:ahLst/>
              <a:cxnLst/>
              <a:rect l="l" t="t" r="r" b="b"/>
              <a:pathLst>
                <a:path w="2696" h="1555" extrusionOk="0">
                  <a:moveTo>
                    <a:pt x="743" y="1"/>
                  </a:moveTo>
                  <a:cubicBezTo>
                    <a:pt x="383" y="1"/>
                    <a:pt x="131" y="115"/>
                    <a:pt x="62" y="307"/>
                  </a:cubicBezTo>
                  <a:cubicBezTo>
                    <a:pt x="0" y="475"/>
                    <a:pt x="69" y="682"/>
                    <a:pt x="261" y="881"/>
                  </a:cubicBezTo>
                  <a:cubicBezTo>
                    <a:pt x="490" y="1111"/>
                    <a:pt x="774" y="1287"/>
                    <a:pt x="1080" y="1402"/>
                  </a:cubicBezTo>
                  <a:cubicBezTo>
                    <a:pt x="1333" y="1501"/>
                    <a:pt x="1608" y="1555"/>
                    <a:pt x="1884" y="1555"/>
                  </a:cubicBezTo>
                  <a:cubicBezTo>
                    <a:pt x="2244" y="1555"/>
                    <a:pt x="2489" y="1448"/>
                    <a:pt x="2565" y="1249"/>
                  </a:cubicBezTo>
                  <a:cubicBezTo>
                    <a:pt x="2695" y="912"/>
                    <a:pt x="2236" y="422"/>
                    <a:pt x="1547" y="161"/>
                  </a:cubicBezTo>
                  <a:cubicBezTo>
                    <a:pt x="1287" y="62"/>
                    <a:pt x="1011" y="8"/>
                    <a:pt x="743"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2"/>
            <p:cNvSpPr/>
            <p:nvPr/>
          </p:nvSpPr>
          <p:spPr>
            <a:xfrm>
              <a:off x="7519382" y="3246988"/>
              <a:ext cx="481291" cy="622082"/>
            </a:xfrm>
            <a:custGeom>
              <a:avLst/>
              <a:gdLst/>
              <a:ahLst/>
              <a:cxnLst/>
              <a:rect l="l" t="t" r="r" b="b"/>
              <a:pathLst>
                <a:path w="8093" h="10460" extrusionOk="0">
                  <a:moveTo>
                    <a:pt x="4755" y="1"/>
                  </a:moveTo>
                  <a:cubicBezTo>
                    <a:pt x="4395" y="1"/>
                    <a:pt x="4043" y="62"/>
                    <a:pt x="3714" y="192"/>
                  </a:cubicBezTo>
                  <a:cubicBezTo>
                    <a:pt x="3530" y="261"/>
                    <a:pt x="3361" y="361"/>
                    <a:pt x="3201" y="476"/>
                  </a:cubicBezTo>
                  <a:cubicBezTo>
                    <a:pt x="3124" y="537"/>
                    <a:pt x="3048" y="606"/>
                    <a:pt x="2971" y="675"/>
                  </a:cubicBezTo>
                  <a:cubicBezTo>
                    <a:pt x="2917" y="728"/>
                    <a:pt x="2871" y="789"/>
                    <a:pt x="2818" y="851"/>
                  </a:cubicBezTo>
                  <a:cubicBezTo>
                    <a:pt x="2764" y="782"/>
                    <a:pt x="2703" y="713"/>
                    <a:pt x="2642" y="659"/>
                  </a:cubicBezTo>
                  <a:cubicBezTo>
                    <a:pt x="2519" y="560"/>
                    <a:pt x="2374" y="476"/>
                    <a:pt x="2228" y="422"/>
                  </a:cubicBezTo>
                  <a:cubicBezTo>
                    <a:pt x="2113" y="384"/>
                    <a:pt x="1991" y="368"/>
                    <a:pt x="1868" y="368"/>
                  </a:cubicBezTo>
                  <a:cubicBezTo>
                    <a:pt x="1830" y="368"/>
                    <a:pt x="1792" y="368"/>
                    <a:pt x="1754" y="376"/>
                  </a:cubicBezTo>
                  <a:cubicBezTo>
                    <a:pt x="1417" y="414"/>
                    <a:pt x="1111" y="560"/>
                    <a:pt x="858" y="789"/>
                  </a:cubicBezTo>
                  <a:cubicBezTo>
                    <a:pt x="644" y="989"/>
                    <a:pt x="467" y="1234"/>
                    <a:pt x="337" y="1501"/>
                  </a:cubicBezTo>
                  <a:cubicBezTo>
                    <a:pt x="199" y="1785"/>
                    <a:pt x="108" y="2091"/>
                    <a:pt x="69" y="2405"/>
                  </a:cubicBezTo>
                  <a:cubicBezTo>
                    <a:pt x="0" y="2834"/>
                    <a:pt x="16" y="3270"/>
                    <a:pt x="123" y="3691"/>
                  </a:cubicBezTo>
                  <a:cubicBezTo>
                    <a:pt x="108" y="3706"/>
                    <a:pt x="100" y="3729"/>
                    <a:pt x="100" y="3760"/>
                  </a:cubicBezTo>
                  <a:cubicBezTo>
                    <a:pt x="92" y="4189"/>
                    <a:pt x="146" y="4618"/>
                    <a:pt x="261" y="5031"/>
                  </a:cubicBezTo>
                  <a:cubicBezTo>
                    <a:pt x="383" y="5437"/>
                    <a:pt x="544" y="5827"/>
                    <a:pt x="743" y="6202"/>
                  </a:cubicBezTo>
                  <a:cubicBezTo>
                    <a:pt x="1065" y="6777"/>
                    <a:pt x="1417" y="7328"/>
                    <a:pt x="1807" y="7864"/>
                  </a:cubicBezTo>
                  <a:lnTo>
                    <a:pt x="1853" y="7925"/>
                  </a:lnTo>
                  <a:lnTo>
                    <a:pt x="2136" y="8331"/>
                  </a:lnTo>
                  <a:cubicBezTo>
                    <a:pt x="2228" y="8469"/>
                    <a:pt x="2328" y="8606"/>
                    <a:pt x="2420" y="8759"/>
                  </a:cubicBezTo>
                  <a:cubicBezTo>
                    <a:pt x="2458" y="8821"/>
                    <a:pt x="2496" y="8882"/>
                    <a:pt x="2527" y="8943"/>
                  </a:cubicBezTo>
                  <a:lnTo>
                    <a:pt x="2550" y="8974"/>
                  </a:lnTo>
                  <a:cubicBezTo>
                    <a:pt x="2596" y="9050"/>
                    <a:pt x="2642" y="9127"/>
                    <a:pt x="2688" y="9196"/>
                  </a:cubicBezTo>
                  <a:cubicBezTo>
                    <a:pt x="2780" y="9341"/>
                    <a:pt x="2879" y="9487"/>
                    <a:pt x="2986" y="9617"/>
                  </a:cubicBezTo>
                  <a:cubicBezTo>
                    <a:pt x="3101" y="9762"/>
                    <a:pt x="3239" y="9885"/>
                    <a:pt x="3384" y="9992"/>
                  </a:cubicBezTo>
                  <a:cubicBezTo>
                    <a:pt x="3407" y="10007"/>
                    <a:pt x="3423" y="10015"/>
                    <a:pt x="3446" y="10015"/>
                  </a:cubicBezTo>
                  <a:lnTo>
                    <a:pt x="3484" y="10015"/>
                  </a:lnTo>
                  <a:cubicBezTo>
                    <a:pt x="3499" y="10007"/>
                    <a:pt x="3515" y="10000"/>
                    <a:pt x="3530" y="9984"/>
                  </a:cubicBezTo>
                  <a:cubicBezTo>
                    <a:pt x="3721" y="10161"/>
                    <a:pt x="3943" y="10291"/>
                    <a:pt x="4181" y="10367"/>
                  </a:cubicBezTo>
                  <a:cubicBezTo>
                    <a:pt x="4357" y="10428"/>
                    <a:pt x="4540" y="10459"/>
                    <a:pt x="4724" y="10459"/>
                  </a:cubicBezTo>
                  <a:cubicBezTo>
                    <a:pt x="4778" y="10459"/>
                    <a:pt x="4831" y="10459"/>
                    <a:pt x="4885" y="10451"/>
                  </a:cubicBezTo>
                  <a:cubicBezTo>
                    <a:pt x="5122" y="10428"/>
                    <a:pt x="5360" y="10360"/>
                    <a:pt x="5582" y="10260"/>
                  </a:cubicBezTo>
                  <a:cubicBezTo>
                    <a:pt x="5796" y="10153"/>
                    <a:pt x="5995" y="10023"/>
                    <a:pt x="6179" y="9854"/>
                  </a:cubicBezTo>
                  <a:cubicBezTo>
                    <a:pt x="6355" y="9694"/>
                    <a:pt x="6516" y="9510"/>
                    <a:pt x="6646" y="9303"/>
                  </a:cubicBezTo>
                  <a:cubicBezTo>
                    <a:pt x="6906" y="8897"/>
                    <a:pt x="7021" y="8423"/>
                    <a:pt x="6975" y="7948"/>
                  </a:cubicBezTo>
                  <a:cubicBezTo>
                    <a:pt x="6967" y="7856"/>
                    <a:pt x="6952" y="7772"/>
                    <a:pt x="6929" y="7680"/>
                  </a:cubicBezTo>
                  <a:cubicBezTo>
                    <a:pt x="7067" y="7657"/>
                    <a:pt x="7197" y="7603"/>
                    <a:pt x="7320" y="7527"/>
                  </a:cubicBezTo>
                  <a:cubicBezTo>
                    <a:pt x="7664" y="7320"/>
                    <a:pt x="7909" y="6983"/>
                    <a:pt x="8009" y="6600"/>
                  </a:cubicBezTo>
                  <a:cubicBezTo>
                    <a:pt x="8070" y="6409"/>
                    <a:pt x="8093" y="6202"/>
                    <a:pt x="8085" y="6003"/>
                  </a:cubicBezTo>
                  <a:cubicBezTo>
                    <a:pt x="8085" y="5797"/>
                    <a:pt x="8047" y="5597"/>
                    <a:pt x="7986" y="5398"/>
                  </a:cubicBezTo>
                  <a:cubicBezTo>
                    <a:pt x="7924" y="5199"/>
                    <a:pt x="7833" y="5016"/>
                    <a:pt x="7710" y="4840"/>
                  </a:cubicBezTo>
                  <a:cubicBezTo>
                    <a:pt x="7580" y="4663"/>
                    <a:pt x="7419" y="4510"/>
                    <a:pt x="7243" y="4388"/>
                  </a:cubicBezTo>
                  <a:cubicBezTo>
                    <a:pt x="7182" y="4342"/>
                    <a:pt x="7113" y="4304"/>
                    <a:pt x="7052" y="4273"/>
                  </a:cubicBezTo>
                  <a:cubicBezTo>
                    <a:pt x="7151" y="4135"/>
                    <a:pt x="7243" y="3990"/>
                    <a:pt x="7320" y="3837"/>
                  </a:cubicBezTo>
                  <a:cubicBezTo>
                    <a:pt x="7381" y="3706"/>
                    <a:pt x="7442" y="3576"/>
                    <a:pt x="7496" y="3438"/>
                  </a:cubicBezTo>
                  <a:cubicBezTo>
                    <a:pt x="7588" y="3209"/>
                    <a:pt x="7641" y="2964"/>
                    <a:pt x="7672" y="2711"/>
                  </a:cubicBezTo>
                  <a:cubicBezTo>
                    <a:pt x="7695" y="2489"/>
                    <a:pt x="7680" y="2267"/>
                    <a:pt x="7641" y="2053"/>
                  </a:cubicBezTo>
                  <a:cubicBezTo>
                    <a:pt x="7565" y="1655"/>
                    <a:pt x="7373" y="1279"/>
                    <a:pt x="7098" y="981"/>
                  </a:cubicBezTo>
                  <a:cubicBezTo>
                    <a:pt x="6814" y="690"/>
                    <a:pt x="6477" y="453"/>
                    <a:pt x="6102" y="299"/>
                  </a:cubicBezTo>
                  <a:cubicBezTo>
                    <a:pt x="5720" y="131"/>
                    <a:pt x="5306" y="39"/>
                    <a:pt x="4885" y="24"/>
                  </a:cubicBezTo>
                  <a:lnTo>
                    <a:pt x="4755" y="24"/>
                  </a:lnTo>
                  <a:lnTo>
                    <a:pt x="4755"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p:nvPr/>
          </p:nvSpPr>
          <p:spPr>
            <a:xfrm>
              <a:off x="7702437" y="3256087"/>
              <a:ext cx="298242" cy="612507"/>
            </a:xfrm>
            <a:custGeom>
              <a:avLst/>
              <a:gdLst/>
              <a:ahLst/>
              <a:cxnLst/>
              <a:rect l="l" t="t" r="r" b="b"/>
              <a:pathLst>
                <a:path w="5015" h="10299" extrusionOk="0">
                  <a:moveTo>
                    <a:pt x="2695" y="1"/>
                  </a:moveTo>
                  <a:lnTo>
                    <a:pt x="2695" y="1"/>
                  </a:lnTo>
                  <a:cubicBezTo>
                    <a:pt x="2787" y="78"/>
                    <a:pt x="2871" y="169"/>
                    <a:pt x="2955" y="261"/>
                  </a:cubicBezTo>
                  <a:lnTo>
                    <a:pt x="2955" y="254"/>
                  </a:lnTo>
                  <a:cubicBezTo>
                    <a:pt x="3063" y="391"/>
                    <a:pt x="3154" y="537"/>
                    <a:pt x="3231" y="698"/>
                  </a:cubicBezTo>
                  <a:cubicBezTo>
                    <a:pt x="3308" y="866"/>
                    <a:pt x="3361" y="1042"/>
                    <a:pt x="3392" y="1226"/>
                  </a:cubicBezTo>
                  <a:cubicBezTo>
                    <a:pt x="3422" y="1417"/>
                    <a:pt x="3430" y="1616"/>
                    <a:pt x="3407" y="1808"/>
                  </a:cubicBezTo>
                  <a:cubicBezTo>
                    <a:pt x="3399" y="1900"/>
                    <a:pt x="3384" y="1992"/>
                    <a:pt x="3361" y="2076"/>
                  </a:cubicBezTo>
                  <a:cubicBezTo>
                    <a:pt x="3338" y="2160"/>
                    <a:pt x="3315" y="2244"/>
                    <a:pt x="3277" y="2321"/>
                  </a:cubicBezTo>
                  <a:cubicBezTo>
                    <a:pt x="3246" y="2405"/>
                    <a:pt x="3208" y="2482"/>
                    <a:pt x="3162" y="2558"/>
                  </a:cubicBezTo>
                  <a:cubicBezTo>
                    <a:pt x="3124" y="2635"/>
                    <a:pt x="3078" y="2704"/>
                    <a:pt x="3024" y="2773"/>
                  </a:cubicBezTo>
                  <a:cubicBezTo>
                    <a:pt x="2925" y="2918"/>
                    <a:pt x="2802" y="3048"/>
                    <a:pt x="2680" y="3171"/>
                  </a:cubicBezTo>
                  <a:cubicBezTo>
                    <a:pt x="2427" y="3408"/>
                    <a:pt x="2159" y="3615"/>
                    <a:pt x="1868" y="3798"/>
                  </a:cubicBezTo>
                  <a:cubicBezTo>
                    <a:pt x="1983" y="3821"/>
                    <a:pt x="2090" y="3860"/>
                    <a:pt x="2190" y="3906"/>
                  </a:cubicBezTo>
                  <a:cubicBezTo>
                    <a:pt x="2312" y="3959"/>
                    <a:pt x="2435" y="4028"/>
                    <a:pt x="2542" y="4112"/>
                  </a:cubicBezTo>
                  <a:cubicBezTo>
                    <a:pt x="2756" y="4281"/>
                    <a:pt x="2925" y="4495"/>
                    <a:pt x="3040" y="4740"/>
                  </a:cubicBezTo>
                  <a:cubicBezTo>
                    <a:pt x="3132" y="4947"/>
                    <a:pt x="3193" y="5169"/>
                    <a:pt x="3200" y="5391"/>
                  </a:cubicBezTo>
                  <a:cubicBezTo>
                    <a:pt x="3216" y="5605"/>
                    <a:pt x="3170" y="5820"/>
                    <a:pt x="3078" y="6011"/>
                  </a:cubicBezTo>
                  <a:cubicBezTo>
                    <a:pt x="2986" y="6210"/>
                    <a:pt x="2833" y="6371"/>
                    <a:pt x="2642" y="6470"/>
                  </a:cubicBezTo>
                  <a:cubicBezTo>
                    <a:pt x="2527" y="6524"/>
                    <a:pt x="2412" y="6570"/>
                    <a:pt x="2289" y="6601"/>
                  </a:cubicBezTo>
                  <a:cubicBezTo>
                    <a:pt x="2190" y="6616"/>
                    <a:pt x="2083" y="6631"/>
                    <a:pt x="1975" y="6631"/>
                  </a:cubicBezTo>
                  <a:cubicBezTo>
                    <a:pt x="2090" y="6723"/>
                    <a:pt x="2197" y="6823"/>
                    <a:pt x="2289" y="6930"/>
                  </a:cubicBezTo>
                  <a:cubicBezTo>
                    <a:pt x="2412" y="7075"/>
                    <a:pt x="2519" y="7228"/>
                    <a:pt x="2596" y="7397"/>
                  </a:cubicBezTo>
                  <a:cubicBezTo>
                    <a:pt x="2672" y="7558"/>
                    <a:pt x="2726" y="7734"/>
                    <a:pt x="2749" y="7910"/>
                  </a:cubicBezTo>
                  <a:cubicBezTo>
                    <a:pt x="2764" y="8002"/>
                    <a:pt x="2764" y="8101"/>
                    <a:pt x="2756" y="8193"/>
                  </a:cubicBezTo>
                  <a:cubicBezTo>
                    <a:pt x="2749" y="8277"/>
                    <a:pt x="2741" y="8361"/>
                    <a:pt x="2718" y="8446"/>
                  </a:cubicBezTo>
                  <a:cubicBezTo>
                    <a:pt x="2687" y="8538"/>
                    <a:pt x="2657" y="8629"/>
                    <a:pt x="2611" y="8714"/>
                  </a:cubicBezTo>
                  <a:cubicBezTo>
                    <a:pt x="2565" y="8798"/>
                    <a:pt x="2511" y="8874"/>
                    <a:pt x="2458" y="8951"/>
                  </a:cubicBezTo>
                  <a:cubicBezTo>
                    <a:pt x="2358" y="9066"/>
                    <a:pt x="2251" y="9165"/>
                    <a:pt x="2129" y="9257"/>
                  </a:cubicBezTo>
                  <a:cubicBezTo>
                    <a:pt x="2014" y="9341"/>
                    <a:pt x="1891" y="9418"/>
                    <a:pt x="1753" y="9472"/>
                  </a:cubicBezTo>
                  <a:cubicBezTo>
                    <a:pt x="1616" y="9533"/>
                    <a:pt x="1470" y="9571"/>
                    <a:pt x="1325" y="9602"/>
                  </a:cubicBezTo>
                  <a:cubicBezTo>
                    <a:pt x="1146" y="9633"/>
                    <a:pt x="962" y="9649"/>
                    <a:pt x="778" y="9649"/>
                  </a:cubicBezTo>
                  <a:cubicBezTo>
                    <a:pt x="646" y="9649"/>
                    <a:pt x="514" y="9641"/>
                    <a:pt x="383" y="9625"/>
                  </a:cubicBezTo>
                  <a:cubicBezTo>
                    <a:pt x="253" y="9617"/>
                    <a:pt x="130" y="9594"/>
                    <a:pt x="0" y="9571"/>
                  </a:cubicBezTo>
                  <a:lnTo>
                    <a:pt x="0" y="9571"/>
                  </a:lnTo>
                  <a:cubicBezTo>
                    <a:pt x="92" y="9671"/>
                    <a:pt x="199" y="9755"/>
                    <a:pt x="306" y="9839"/>
                  </a:cubicBezTo>
                  <a:cubicBezTo>
                    <a:pt x="322" y="9847"/>
                    <a:pt x="345" y="9854"/>
                    <a:pt x="368" y="9854"/>
                  </a:cubicBezTo>
                  <a:cubicBezTo>
                    <a:pt x="383" y="9854"/>
                    <a:pt x="391" y="9854"/>
                    <a:pt x="406" y="9847"/>
                  </a:cubicBezTo>
                  <a:cubicBezTo>
                    <a:pt x="421" y="9847"/>
                    <a:pt x="444" y="9839"/>
                    <a:pt x="452" y="9824"/>
                  </a:cubicBezTo>
                  <a:cubicBezTo>
                    <a:pt x="643" y="10000"/>
                    <a:pt x="858" y="10130"/>
                    <a:pt x="1103" y="10207"/>
                  </a:cubicBezTo>
                  <a:cubicBezTo>
                    <a:pt x="1279" y="10268"/>
                    <a:pt x="1455" y="10298"/>
                    <a:pt x="1646" y="10298"/>
                  </a:cubicBezTo>
                  <a:cubicBezTo>
                    <a:pt x="1700" y="10298"/>
                    <a:pt x="1753" y="10298"/>
                    <a:pt x="1807" y="10291"/>
                  </a:cubicBezTo>
                  <a:cubicBezTo>
                    <a:pt x="2044" y="10260"/>
                    <a:pt x="2282" y="10199"/>
                    <a:pt x="2504" y="10092"/>
                  </a:cubicBezTo>
                  <a:cubicBezTo>
                    <a:pt x="2718" y="9992"/>
                    <a:pt x="2925" y="9854"/>
                    <a:pt x="3101" y="9694"/>
                  </a:cubicBezTo>
                  <a:cubicBezTo>
                    <a:pt x="3285" y="9525"/>
                    <a:pt x="3438" y="9341"/>
                    <a:pt x="3568" y="9135"/>
                  </a:cubicBezTo>
                  <a:cubicBezTo>
                    <a:pt x="3828" y="8737"/>
                    <a:pt x="3951" y="8254"/>
                    <a:pt x="3905" y="7780"/>
                  </a:cubicBezTo>
                  <a:cubicBezTo>
                    <a:pt x="3889" y="7688"/>
                    <a:pt x="3874" y="7604"/>
                    <a:pt x="3851" y="7512"/>
                  </a:cubicBezTo>
                  <a:cubicBezTo>
                    <a:pt x="3989" y="7489"/>
                    <a:pt x="4127" y="7435"/>
                    <a:pt x="4249" y="7359"/>
                  </a:cubicBezTo>
                  <a:cubicBezTo>
                    <a:pt x="4586" y="7152"/>
                    <a:pt x="4831" y="6823"/>
                    <a:pt x="4938" y="6432"/>
                  </a:cubicBezTo>
                  <a:cubicBezTo>
                    <a:pt x="4992" y="6241"/>
                    <a:pt x="5015" y="6034"/>
                    <a:pt x="5015" y="5835"/>
                  </a:cubicBezTo>
                  <a:cubicBezTo>
                    <a:pt x="5007" y="5628"/>
                    <a:pt x="4977" y="5422"/>
                    <a:pt x="4908" y="5230"/>
                  </a:cubicBezTo>
                  <a:cubicBezTo>
                    <a:pt x="4846" y="5031"/>
                    <a:pt x="4755" y="4840"/>
                    <a:pt x="4632" y="4671"/>
                  </a:cubicBezTo>
                  <a:cubicBezTo>
                    <a:pt x="4502" y="4495"/>
                    <a:pt x="4349" y="4342"/>
                    <a:pt x="4165" y="4212"/>
                  </a:cubicBezTo>
                  <a:cubicBezTo>
                    <a:pt x="4104" y="4174"/>
                    <a:pt x="4035" y="4135"/>
                    <a:pt x="3974" y="4105"/>
                  </a:cubicBezTo>
                  <a:cubicBezTo>
                    <a:pt x="4081" y="3967"/>
                    <a:pt x="4173" y="3821"/>
                    <a:pt x="4242" y="3668"/>
                  </a:cubicBezTo>
                  <a:cubicBezTo>
                    <a:pt x="4311" y="3538"/>
                    <a:pt x="4372" y="3408"/>
                    <a:pt x="4418" y="3270"/>
                  </a:cubicBezTo>
                  <a:cubicBezTo>
                    <a:pt x="4510" y="3040"/>
                    <a:pt x="4571" y="2795"/>
                    <a:pt x="4594" y="2543"/>
                  </a:cubicBezTo>
                  <a:cubicBezTo>
                    <a:pt x="4617" y="2321"/>
                    <a:pt x="4609" y="2099"/>
                    <a:pt x="4571" y="1884"/>
                  </a:cubicBezTo>
                  <a:cubicBezTo>
                    <a:pt x="4487" y="1486"/>
                    <a:pt x="4295" y="1111"/>
                    <a:pt x="4020" y="813"/>
                  </a:cubicBezTo>
                  <a:cubicBezTo>
                    <a:pt x="3744" y="514"/>
                    <a:pt x="3407" y="284"/>
                    <a:pt x="3032" y="131"/>
                  </a:cubicBezTo>
                  <a:cubicBezTo>
                    <a:pt x="2917" y="85"/>
                    <a:pt x="2810" y="39"/>
                    <a:pt x="2695"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7839461" y="3676854"/>
              <a:ext cx="59" cy="59"/>
            </a:xfrm>
            <a:custGeom>
              <a:avLst/>
              <a:gdLst/>
              <a:ahLst/>
              <a:cxnLst/>
              <a:rect l="l" t="t" r="r" b="b"/>
              <a:pathLst>
                <a:path w="1" h="1" extrusionOk="0">
                  <a:moveTo>
                    <a:pt x="1" y="0"/>
                  </a:moveTo>
                  <a:lnTo>
                    <a:pt x="1" y="0"/>
                  </a:lnTo>
                  <a:lnTo>
                    <a:pt x="1" y="0"/>
                  </a:ln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p:nvPr/>
          </p:nvSpPr>
          <p:spPr>
            <a:xfrm>
              <a:off x="6806786" y="3405482"/>
              <a:ext cx="945751" cy="766363"/>
            </a:xfrm>
            <a:custGeom>
              <a:avLst/>
              <a:gdLst/>
              <a:ahLst/>
              <a:cxnLst/>
              <a:rect l="l" t="t" r="r" b="b"/>
              <a:pathLst>
                <a:path w="15903" h="12886" extrusionOk="0">
                  <a:moveTo>
                    <a:pt x="8223" y="0"/>
                  </a:moveTo>
                  <a:cubicBezTo>
                    <a:pt x="8224" y="0"/>
                    <a:pt x="8226" y="0"/>
                    <a:pt x="8227" y="0"/>
                  </a:cubicBezTo>
                  <a:lnTo>
                    <a:pt x="8227" y="0"/>
                  </a:lnTo>
                  <a:cubicBezTo>
                    <a:pt x="8228" y="0"/>
                    <a:pt x="8230" y="0"/>
                    <a:pt x="8231" y="0"/>
                  </a:cubicBezTo>
                  <a:close/>
                  <a:moveTo>
                    <a:pt x="8227" y="0"/>
                  </a:moveTo>
                  <a:cubicBezTo>
                    <a:pt x="7845" y="0"/>
                    <a:pt x="7449" y="16"/>
                    <a:pt x="7052" y="54"/>
                  </a:cubicBezTo>
                  <a:cubicBezTo>
                    <a:pt x="6240" y="138"/>
                    <a:pt x="5452" y="314"/>
                    <a:pt x="4678" y="574"/>
                  </a:cubicBezTo>
                  <a:cubicBezTo>
                    <a:pt x="3920" y="827"/>
                    <a:pt x="3201" y="1187"/>
                    <a:pt x="2535" y="1639"/>
                  </a:cubicBezTo>
                  <a:cubicBezTo>
                    <a:pt x="2206" y="1861"/>
                    <a:pt x="1892" y="2113"/>
                    <a:pt x="1601" y="2389"/>
                  </a:cubicBezTo>
                  <a:cubicBezTo>
                    <a:pt x="1471" y="2511"/>
                    <a:pt x="1325" y="2657"/>
                    <a:pt x="1180" y="2818"/>
                  </a:cubicBezTo>
                  <a:cubicBezTo>
                    <a:pt x="1026" y="2986"/>
                    <a:pt x="889" y="3155"/>
                    <a:pt x="759" y="3338"/>
                  </a:cubicBezTo>
                  <a:cubicBezTo>
                    <a:pt x="491" y="3706"/>
                    <a:pt x="291" y="4112"/>
                    <a:pt x="154" y="4540"/>
                  </a:cubicBezTo>
                  <a:cubicBezTo>
                    <a:pt x="92" y="4747"/>
                    <a:pt x="46" y="4961"/>
                    <a:pt x="24" y="5183"/>
                  </a:cubicBezTo>
                  <a:cubicBezTo>
                    <a:pt x="1" y="5398"/>
                    <a:pt x="1" y="5620"/>
                    <a:pt x="24" y="5834"/>
                  </a:cubicBezTo>
                  <a:cubicBezTo>
                    <a:pt x="77" y="6294"/>
                    <a:pt x="230" y="6730"/>
                    <a:pt x="460" y="7128"/>
                  </a:cubicBezTo>
                  <a:cubicBezTo>
                    <a:pt x="651" y="7419"/>
                    <a:pt x="873" y="7687"/>
                    <a:pt x="1126" y="7932"/>
                  </a:cubicBezTo>
                  <a:lnTo>
                    <a:pt x="1218" y="8031"/>
                  </a:lnTo>
                  <a:cubicBezTo>
                    <a:pt x="1417" y="8231"/>
                    <a:pt x="1601" y="8445"/>
                    <a:pt x="1761" y="8682"/>
                  </a:cubicBezTo>
                  <a:cubicBezTo>
                    <a:pt x="1838" y="8797"/>
                    <a:pt x="1892" y="8912"/>
                    <a:pt x="1938" y="9042"/>
                  </a:cubicBezTo>
                  <a:lnTo>
                    <a:pt x="1945" y="9065"/>
                  </a:lnTo>
                  <a:lnTo>
                    <a:pt x="1945" y="9088"/>
                  </a:lnTo>
                  <a:lnTo>
                    <a:pt x="1945" y="9103"/>
                  </a:lnTo>
                  <a:lnTo>
                    <a:pt x="1953" y="9126"/>
                  </a:lnTo>
                  <a:cubicBezTo>
                    <a:pt x="1961" y="9157"/>
                    <a:pt x="1983" y="9188"/>
                    <a:pt x="2006" y="9210"/>
                  </a:cubicBezTo>
                  <a:cubicBezTo>
                    <a:pt x="2006" y="9249"/>
                    <a:pt x="2029" y="9279"/>
                    <a:pt x="2060" y="9302"/>
                  </a:cubicBezTo>
                  <a:lnTo>
                    <a:pt x="2098" y="9325"/>
                  </a:lnTo>
                  <a:lnTo>
                    <a:pt x="2121" y="9333"/>
                  </a:lnTo>
                  <a:cubicBezTo>
                    <a:pt x="2137" y="9348"/>
                    <a:pt x="2152" y="9356"/>
                    <a:pt x="2167" y="9364"/>
                  </a:cubicBezTo>
                  <a:lnTo>
                    <a:pt x="2190" y="9379"/>
                  </a:lnTo>
                  <a:lnTo>
                    <a:pt x="2351" y="9463"/>
                  </a:lnTo>
                  <a:cubicBezTo>
                    <a:pt x="2458" y="9532"/>
                    <a:pt x="2565" y="9601"/>
                    <a:pt x="2673" y="9670"/>
                  </a:cubicBezTo>
                  <a:cubicBezTo>
                    <a:pt x="2856" y="9785"/>
                    <a:pt x="3048" y="9915"/>
                    <a:pt x="3277" y="10083"/>
                  </a:cubicBezTo>
                  <a:cubicBezTo>
                    <a:pt x="3507" y="10252"/>
                    <a:pt x="3706" y="10405"/>
                    <a:pt x="3920" y="10573"/>
                  </a:cubicBezTo>
                  <a:lnTo>
                    <a:pt x="3974" y="10619"/>
                  </a:lnTo>
                  <a:cubicBezTo>
                    <a:pt x="4135" y="10734"/>
                    <a:pt x="4288" y="10857"/>
                    <a:pt x="4441" y="10971"/>
                  </a:cubicBezTo>
                  <a:cubicBezTo>
                    <a:pt x="4655" y="11132"/>
                    <a:pt x="4839" y="11262"/>
                    <a:pt x="5015" y="11385"/>
                  </a:cubicBezTo>
                  <a:cubicBezTo>
                    <a:pt x="5184" y="11492"/>
                    <a:pt x="5367" y="11599"/>
                    <a:pt x="5574" y="11714"/>
                  </a:cubicBezTo>
                  <a:cubicBezTo>
                    <a:pt x="6738" y="12365"/>
                    <a:pt x="8032" y="12763"/>
                    <a:pt x="9364" y="12862"/>
                  </a:cubicBezTo>
                  <a:cubicBezTo>
                    <a:pt x="9578" y="12878"/>
                    <a:pt x="9793" y="12885"/>
                    <a:pt x="9984" y="12885"/>
                  </a:cubicBezTo>
                  <a:cubicBezTo>
                    <a:pt x="10010" y="12886"/>
                    <a:pt x="10036" y="12886"/>
                    <a:pt x="10062" y="12886"/>
                  </a:cubicBezTo>
                  <a:cubicBezTo>
                    <a:pt x="10709" y="12886"/>
                    <a:pt x="11349" y="12794"/>
                    <a:pt x="11975" y="12617"/>
                  </a:cubicBezTo>
                  <a:cubicBezTo>
                    <a:pt x="12350" y="12518"/>
                    <a:pt x="12710" y="12372"/>
                    <a:pt x="13054" y="12196"/>
                  </a:cubicBezTo>
                  <a:cubicBezTo>
                    <a:pt x="13682" y="11867"/>
                    <a:pt x="14233" y="11408"/>
                    <a:pt x="14662" y="10849"/>
                  </a:cubicBezTo>
                  <a:cubicBezTo>
                    <a:pt x="14876" y="10581"/>
                    <a:pt x="15060" y="10282"/>
                    <a:pt x="15213" y="9976"/>
                  </a:cubicBezTo>
                  <a:cubicBezTo>
                    <a:pt x="15520" y="9348"/>
                    <a:pt x="15719" y="8675"/>
                    <a:pt x="15810" y="7986"/>
                  </a:cubicBezTo>
                  <a:cubicBezTo>
                    <a:pt x="15902" y="7266"/>
                    <a:pt x="15887" y="6531"/>
                    <a:pt x="15780" y="5819"/>
                  </a:cubicBezTo>
                  <a:cubicBezTo>
                    <a:pt x="15726" y="5444"/>
                    <a:pt x="15642" y="5076"/>
                    <a:pt x="15535" y="4709"/>
                  </a:cubicBezTo>
                  <a:cubicBezTo>
                    <a:pt x="15420" y="4334"/>
                    <a:pt x="15267" y="3974"/>
                    <a:pt x="15083" y="3629"/>
                  </a:cubicBezTo>
                  <a:cubicBezTo>
                    <a:pt x="14907" y="3285"/>
                    <a:pt x="14693" y="2963"/>
                    <a:pt x="14455" y="2665"/>
                  </a:cubicBezTo>
                  <a:cubicBezTo>
                    <a:pt x="14218" y="2366"/>
                    <a:pt x="13958" y="2083"/>
                    <a:pt x="13667" y="1830"/>
                  </a:cubicBezTo>
                  <a:cubicBezTo>
                    <a:pt x="13100" y="1325"/>
                    <a:pt x="12442" y="911"/>
                    <a:pt x="11737" y="620"/>
                  </a:cubicBezTo>
                  <a:cubicBezTo>
                    <a:pt x="11378" y="475"/>
                    <a:pt x="11010" y="352"/>
                    <a:pt x="10627" y="261"/>
                  </a:cubicBezTo>
                  <a:cubicBezTo>
                    <a:pt x="10244" y="169"/>
                    <a:pt x="9854" y="107"/>
                    <a:pt x="9456" y="61"/>
                  </a:cubicBezTo>
                  <a:cubicBezTo>
                    <a:pt x="9051" y="23"/>
                    <a:pt x="8639" y="0"/>
                    <a:pt x="8227" y="0"/>
                  </a:cubicBez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7409656" y="3414997"/>
              <a:ext cx="348792" cy="570639"/>
            </a:xfrm>
            <a:custGeom>
              <a:avLst/>
              <a:gdLst/>
              <a:ahLst/>
              <a:cxnLst/>
              <a:rect l="l" t="t" r="r" b="b"/>
              <a:pathLst>
                <a:path w="5865" h="9595" extrusionOk="0">
                  <a:moveTo>
                    <a:pt x="0" y="1"/>
                  </a:moveTo>
                  <a:cubicBezTo>
                    <a:pt x="0" y="1"/>
                    <a:pt x="0" y="9"/>
                    <a:pt x="0" y="16"/>
                  </a:cubicBezTo>
                  <a:lnTo>
                    <a:pt x="0" y="24"/>
                  </a:lnTo>
                  <a:cubicBezTo>
                    <a:pt x="146" y="47"/>
                    <a:pt x="291" y="85"/>
                    <a:pt x="437" y="131"/>
                  </a:cubicBezTo>
                  <a:cubicBezTo>
                    <a:pt x="552" y="162"/>
                    <a:pt x="666" y="200"/>
                    <a:pt x="781" y="246"/>
                  </a:cubicBezTo>
                  <a:lnTo>
                    <a:pt x="865" y="277"/>
                  </a:lnTo>
                  <a:lnTo>
                    <a:pt x="911" y="284"/>
                  </a:lnTo>
                  <a:cubicBezTo>
                    <a:pt x="1080" y="338"/>
                    <a:pt x="1248" y="399"/>
                    <a:pt x="1409" y="468"/>
                  </a:cubicBezTo>
                  <a:cubicBezTo>
                    <a:pt x="1463" y="491"/>
                    <a:pt x="1524" y="514"/>
                    <a:pt x="1577" y="545"/>
                  </a:cubicBezTo>
                  <a:cubicBezTo>
                    <a:pt x="1700" y="598"/>
                    <a:pt x="1822" y="659"/>
                    <a:pt x="1953" y="721"/>
                  </a:cubicBezTo>
                  <a:cubicBezTo>
                    <a:pt x="2090" y="790"/>
                    <a:pt x="2228" y="874"/>
                    <a:pt x="2366" y="958"/>
                  </a:cubicBezTo>
                  <a:cubicBezTo>
                    <a:pt x="2642" y="1126"/>
                    <a:pt x="2902" y="1303"/>
                    <a:pt x="3147" y="1502"/>
                  </a:cubicBezTo>
                  <a:lnTo>
                    <a:pt x="3124" y="1479"/>
                  </a:lnTo>
                  <a:lnTo>
                    <a:pt x="3124" y="1479"/>
                  </a:lnTo>
                  <a:cubicBezTo>
                    <a:pt x="3614" y="1869"/>
                    <a:pt x="4050" y="2321"/>
                    <a:pt x="4426" y="2818"/>
                  </a:cubicBezTo>
                  <a:cubicBezTo>
                    <a:pt x="4426" y="2826"/>
                    <a:pt x="4426" y="2826"/>
                    <a:pt x="4433" y="2834"/>
                  </a:cubicBezTo>
                  <a:cubicBezTo>
                    <a:pt x="4755" y="3278"/>
                    <a:pt x="5023" y="3768"/>
                    <a:pt x="5229" y="4281"/>
                  </a:cubicBezTo>
                  <a:lnTo>
                    <a:pt x="5229" y="4288"/>
                  </a:lnTo>
                  <a:lnTo>
                    <a:pt x="5229" y="4296"/>
                  </a:lnTo>
                  <a:cubicBezTo>
                    <a:pt x="5321" y="4549"/>
                    <a:pt x="5398" y="4794"/>
                    <a:pt x="5459" y="5054"/>
                  </a:cubicBezTo>
                  <a:cubicBezTo>
                    <a:pt x="5520" y="5322"/>
                    <a:pt x="5574" y="5590"/>
                    <a:pt x="5597" y="5858"/>
                  </a:cubicBezTo>
                  <a:lnTo>
                    <a:pt x="5597" y="5873"/>
                  </a:lnTo>
                  <a:cubicBezTo>
                    <a:pt x="5666" y="6547"/>
                    <a:pt x="5650" y="7221"/>
                    <a:pt x="5551" y="7887"/>
                  </a:cubicBezTo>
                  <a:lnTo>
                    <a:pt x="5551" y="7864"/>
                  </a:lnTo>
                  <a:cubicBezTo>
                    <a:pt x="5505" y="8162"/>
                    <a:pt x="5444" y="8461"/>
                    <a:pt x="5375" y="8752"/>
                  </a:cubicBezTo>
                  <a:lnTo>
                    <a:pt x="5360" y="8805"/>
                  </a:lnTo>
                  <a:cubicBezTo>
                    <a:pt x="5306" y="9073"/>
                    <a:pt x="5237" y="9334"/>
                    <a:pt x="5168" y="9594"/>
                  </a:cubicBezTo>
                  <a:cubicBezTo>
                    <a:pt x="5237" y="9441"/>
                    <a:pt x="5298" y="9288"/>
                    <a:pt x="5360" y="9127"/>
                  </a:cubicBezTo>
                  <a:cubicBezTo>
                    <a:pt x="5421" y="8974"/>
                    <a:pt x="5474" y="8813"/>
                    <a:pt x="5528" y="8660"/>
                  </a:cubicBezTo>
                  <a:lnTo>
                    <a:pt x="5597" y="8415"/>
                  </a:lnTo>
                  <a:cubicBezTo>
                    <a:pt x="5605" y="8384"/>
                    <a:pt x="5612" y="8354"/>
                    <a:pt x="5620" y="8323"/>
                  </a:cubicBezTo>
                  <a:cubicBezTo>
                    <a:pt x="5712" y="7864"/>
                    <a:pt x="5781" y="7404"/>
                    <a:pt x="5811" y="6937"/>
                  </a:cubicBezTo>
                  <a:cubicBezTo>
                    <a:pt x="5865" y="6003"/>
                    <a:pt x="5742" y="5069"/>
                    <a:pt x="5436" y="4189"/>
                  </a:cubicBezTo>
                  <a:cubicBezTo>
                    <a:pt x="5352" y="3967"/>
                    <a:pt x="5260" y="3752"/>
                    <a:pt x="5153" y="3546"/>
                  </a:cubicBezTo>
                  <a:cubicBezTo>
                    <a:pt x="5061" y="3354"/>
                    <a:pt x="4954" y="3178"/>
                    <a:pt x="4839" y="3002"/>
                  </a:cubicBezTo>
                  <a:cubicBezTo>
                    <a:pt x="4609" y="2642"/>
                    <a:pt x="4341" y="2305"/>
                    <a:pt x="4043" y="1999"/>
                  </a:cubicBezTo>
                  <a:cubicBezTo>
                    <a:pt x="3744" y="1685"/>
                    <a:pt x="3423" y="1410"/>
                    <a:pt x="3070" y="1157"/>
                  </a:cubicBezTo>
                  <a:cubicBezTo>
                    <a:pt x="2902" y="1035"/>
                    <a:pt x="2718" y="920"/>
                    <a:pt x="2534" y="813"/>
                  </a:cubicBezTo>
                  <a:cubicBezTo>
                    <a:pt x="2351" y="705"/>
                    <a:pt x="2159" y="613"/>
                    <a:pt x="1968" y="522"/>
                  </a:cubicBezTo>
                  <a:cubicBezTo>
                    <a:pt x="1838" y="468"/>
                    <a:pt x="1708" y="407"/>
                    <a:pt x="1570" y="361"/>
                  </a:cubicBezTo>
                  <a:cubicBezTo>
                    <a:pt x="1417" y="300"/>
                    <a:pt x="1264" y="254"/>
                    <a:pt x="1103" y="208"/>
                  </a:cubicBezTo>
                  <a:cubicBezTo>
                    <a:pt x="911" y="162"/>
                    <a:pt x="720" y="116"/>
                    <a:pt x="529" y="78"/>
                  </a:cubicBezTo>
                  <a:cubicBezTo>
                    <a:pt x="352" y="47"/>
                    <a:pt x="176" y="24"/>
                    <a:pt x="0" y="1"/>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7721112" y="3670490"/>
              <a:ext cx="59" cy="59"/>
            </a:xfrm>
            <a:custGeom>
              <a:avLst/>
              <a:gdLst/>
              <a:ahLst/>
              <a:cxnLst/>
              <a:rect l="l" t="t" r="r" b="b"/>
              <a:pathLst>
                <a:path w="1" h="1" extrusionOk="0">
                  <a:moveTo>
                    <a:pt x="0" y="0"/>
                  </a:moveTo>
                  <a:lnTo>
                    <a:pt x="0"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p:nvPr/>
          </p:nvSpPr>
          <p:spPr>
            <a:xfrm>
              <a:off x="7721112" y="3670490"/>
              <a:ext cx="59" cy="59"/>
            </a:xfrm>
            <a:custGeom>
              <a:avLst/>
              <a:gdLst/>
              <a:ahLst/>
              <a:cxnLst/>
              <a:rect l="l" t="t" r="r" b="b"/>
              <a:pathLst>
                <a:path w="1" h="1" extrusionOk="0">
                  <a:moveTo>
                    <a:pt x="0" y="0"/>
                  </a:moveTo>
                  <a:lnTo>
                    <a:pt x="0" y="0"/>
                  </a:lnTo>
                  <a:lnTo>
                    <a:pt x="0"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7672345" y="3582590"/>
              <a:ext cx="59" cy="59"/>
            </a:xfrm>
            <a:custGeom>
              <a:avLst/>
              <a:gdLst/>
              <a:ahLst/>
              <a:cxnLst/>
              <a:rect l="l" t="t" r="r" b="b"/>
              <a:pathLst>
                <a:path w="1" h="1" extrusionOk="0">
                  <a:moveTo>
                    <a:pt x="1" y="0"/>
                  </a:moveTo>
                  <a:lnTo>
                    <a:pt x="1" y="0"/>
                  </a:lnTo>
                  <a:lnTo>
                    <a:pt x="1"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7672820" y="3582590"/>
              <a:ext cx="59" cy="59"/>
            </a:xfrm>
            <a:custGeom>
              <a:avLst/>
              <a:gdLst/>
              <a:ahLst/>
              <a:cxnLst/>
              <a:rect l="l" t="t" r="r" b="b"/>
              <a:pathLst>
                <a:path w="1" h="1" extrusionOk="0">
                  <a:moveTo>
                    <a:pt x="1" y="0"/>
                  </a:moveTo>
                  <a:lnTo>
                    <a:pt x="1" y="0"/>
                  </a:lnTo>
                  <a:lnTo>
                    <a:pt x="1" y="0"/>
                  </a:lnTo>
                  <a:lnTo>
                    <a:pt x="1"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7720160" y="3669539"/>
              <a:ext cx="59" cy="59"/>
            </a:xfrm>
            <a:custGeom>
              <a:avLst/>
              <a:gdLst/>
              <a:ahLst/>
              <a:cxnLst/>
              <a:rect l="l" t="t" r="r" b="b"/>
              <a:pathLst>
                <a:path w="1" h="1" extrusionOk="0">
                  <a:moveTo>
                    <a:pt x="1" y="1"/>
                  </a:moveTo>
                  <a:lnTo>
                    <a:pt x="1" y="1"/>
                  </a:lnTo>
                  <a:lnTo>
                    <a:pt x="1" y="1"/>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p:nvPr/>
          </p:nvSpPr>
          <p:spPr>
            <a:xfrm>
              <a:off x="7720636" y="3669539"/>
              <a:ext cx="59" cy="535"/>
            </a:xfrm>
            <a:custGeom>
              <a:avLst/>
              <a:gdLst/>
              <a:ahLst/>
              <a:cxnLst/>
              <a:rect l="l" t="t" r="r" b="b"/>
              <a:pathLst>
                <a:path w="1" h="9" extrusionOk="0">
                  <a:moveTo>
                    <a:pt x="0" y="8"/>
                  </a:moveTo>
                  <a:cubicBezTo>
                    <a:pt x="0" y="8"/>
                    <a:pt x="0" y="1"/>
                    <a:pt x="0" y="1"/>
                  </a:cubicBezTo>
                  <a:cubicBezTo>
                    <a:pt x="0" y="1"/>
                    <a:pt x="0" y="8"/>
                    <a:pt x="0" y="8"/>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7720636" y="3670014"/>
              <a:ext cx="59" cy="59"/>
            </a:xfrm>
            <a:custGeom>
              <a:avLst/>
              <a:gdLst/>
              <a:ahLst/>
              <a:cxnLst/>
              <a:rect l="l" t="t" r="r" b="b"/>
              <a:pathLst>
                <a:path w="1" h="1" extrusionOk="0">
                  <a:moveTo>
                    <a:pt x="0" y="0"/>
                  </a:moveTo>
                  <a:lnTo>
                    <a:pt x="0" y="0"/>
                  </a:lnTo>
                  <a:lnTo>
                    <a:pt x="0" y="0"/>
                  </a:lnTo>
                  <a:lnTo>
                    <a:pt x="0"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6965696" y="4265094"/>
              <a:ext cx="443527" cy="396206"/>
            </a:xfrm>
            <a:custGeom>
              <a:avLst/>
              <a:gdLst/>
              <a:ahLst/>
              <a:cxnLst/>
              <a:rect l="l" t="t" r="r" b="b"/>
              <a:pathLst>
                <a:path w="7458" h="6662" extrusionOk="0">
                  <a:moveTo>
                    <a:pt x="4962" y="1"/>
                  </a:moveTo>
                  <a:cubicBezTo>
                    <a:pt x="4648" y="1"/>
                    <a:pt x="4342" y="77"/>
                    <a:pt x="4066" y="231"/>
                  </a:cubicBezTo>
                  <a:cubicBezTo>
                    <a:pt x="3974" y="284"/>
                    <a:pt x="3890" y="345"/>
                    <a:pt x="3813" y="407"/>
                  </a:cubicBezTo>
                  <a:cubicBezTo>
                    <a:pt x="3653" y="529"/>
                    <a:pt x="3515" y="675"/>
                    <a:pt x="3400" y="835"/>
                  </a:cubicBezTo>
                  <a:cubicBezTo>
                    <a:pt x="3339" y="912"/>
                    <a:pt x="3285" y="989"/>
                    <a:pt x="3239" y="1073"/>
                  </a:cubicBezTo>
                  <a:cubicBezTo>
                    <a:pt x="3239" y="1042"/>
                    <a:pt x="3224" y="1019"/>
                    <a:pt x="3208" y="1004"/>
                  </a:cubicBezTo>
                  <a:cubicBezTo>
                    <a:pt x="3184" y="979"/>
                    <a:pt x="3153" y="968"/>
                    <a:pt x="3122" y="968"/>
                  </a:cubicBezTo>
                  <a:cubicBezTo>
                    <a:pt x="3058" y="968"/>
                    <a:pt x="2994" y="1018"/>
                    <a:pt x="2994" y="1096"/>
                  </a:cubicBezTo>
                  <a:cubicBezTo>
                    <a:pt x="3017" y="1279"/>
                    <a:pt x="3017" y="1479"/>
                    <a:pt x="2994" y="1670"/>
                  </a:cubicBezTo>
                  <a:cubicBezTo>
                    <a:pt x="2963" y="1930"/>
                    <a:pt x="2864" y="2175"/>
                    <a:pt x="2703" y="2382"/>
                  </a:cubicBezTo>
                  <a:cubicBezTo>
                    <a:pt x="2588" y="2520"/>
                    <a:pt x="2466" y="2642"/>
                    <a:pt x="2328" y="2749"/>
                  </a:cubicBezTo>
                  <a:cubicBezTo>
                    <a:pt x="2083" y="2926"/>
                    <a:pt x="1823" y="3086"/>
                    <a:pt x="1555" y="3224"/>
                  </a:cubicBezTo>
                  <a:cubicBezTo>
                    <a:pt x="1409" y="3308"/>
                    <a:pt x="1256" y="3393"/>
                    <a:pt x="1111" y="3477"/>
                  </a:cubicBezTo>
                  <a:cubicBezTo>
                    <a:pt x="904" y="3599"/>
                    <a:pt x="713" y="3745"/>
                    <a:pt x="544" y="3906"/>
                  </a:cubicBezTo>
                  <a:cubicBezTo>
                    <a:pt x="368" y="4074"/>
                    <a:pt x="230" y="4273"/>
                    <a:pt x="138" y="4503"/>
                  </a:cubicBezTo>
                  <a:cubicBezTo>
                    <a:pt x="46" y="4725"/>
                    <a:pt x="1" y="4970"/>
                    <a:pt x="1" y="5222"/>
                  </a:cubicBezTo>
                  <a:cubicBezTo>
                    <a:pt x="8" y="5322"/>
                    <a:pt x="16" y="5429"/>
                    <a:pt x="39" y="5536"/>
                  </a:cubicBezTo>
                  <a:cubicBezTo>
                    <a:pt x="54" y="5628"/>
                    <a:pt x="85" y="5720"/>
                    <a:pt x="123" y="5812"/>
                  </a:cubicBezTo>
                  <a:cubicBezTo>
                    <a:pt x="200" y="5965"/>
                    <a:pt x="299" y="6111"/>
                    <a:pt x="437" y="6225"/>
                  </a:cubicBezTo>
                  <a:cubicBezTo>
                    <a:pt x="582" y="6340"/>
                    <a:pt x="751" y="6440"/>
                    <a:pt x="927" y="6501"/>
                  </a:cubicBezTo>
                  <a:cubicBezTo>
                    <a:pt x="1126" y="6570"/>
                    <a:pt x="1325" y="6616"/>
                    <a:pt x="1532" y="6639"/>
                  </a:cubicBezTo>
                  <a:cubicBezTo>
                    <a:pt x="1685" y="6654"/>
                    <a:pt x="1846" y="6662"/>
                    <a:pt x="2006" y="6662"/>
                  </a:cubicBezTo>
                  <a:lnTo>
                    <a:pt x="2213" y="6662"/>
                  </a:lnTo>
                  <a:cubicBezTo>
                    <a:pt x="2734" y="6639"/>
                    <a:pt x="3247" y="6562"/>
                    <a:pt x="3752" y="6432"/>
                  </a:cubicBezTo>
                  <a:cubicBezTo>
                    <a:pt x="4273" y="6294"/>
                    <a:pt x="4786" y="6126"/>
                    <a:pt x="5283" y="5919"/>
                  </a:cubicBezTo>
                  <a:cubicBezTo>
                    <a:pt x="5720" y="5743"/>
                    <a:pt x="6133" y="5521"/>
                    <a:pt x="6524" y="5261"/>
                  </a:cubicBezTo>
                  <a:cubicBezTo>
                    <a:pt x="6677" y="5161"/>
                    <a:pt x="6814" y="5046"/>
                    <a:pt x="6952" y="4924"/>
                  </a:cubicBezTo>
                  <a:cubicBezTo>
                    <a:pt x="7082" y="4801"/>
                    <a:pt x="7197" y="4663"/>
                    <a:pt x="7297" y="4510"/>
                  </a:cubicBezTo>
                  <a:lnTo>
                    <a:pt x="7320" y="4510"/>
                  </a:lnTo>
                  <a:cubicBezTo>
                    <a:pt x="7358" y="4510"/>
                    <a:pt x="7404" y="4487"/>
                    <a:pt x="7427" y="4449"/>
                  </a:cubicBezTo>
                  <a:cubicBezTo>
                    <a:pt x="7458" y="4388"/>
                    <a:pt x="7442" y="4311"/>
                    <a:pt x="7381" y="4281"/>
                  </a:cubicBezTo>
                  <a:cubicBezTo>
                    <a:pt x="7366" y="4250"/>
                    <a:pt x="7343" y="4227"/>
                    <a:pt x="7320" y="4212"/>
                  </a:cubicBezTo>
                  <a:cubicBezTo>
                    <a:pt x="7304" y="4204"/>
                    <a:pt x="7282" y="4196"/>
                    <a:pt x="7266" y="4196"/>
                  </a:cubicBezTo>
                  <a:lnTo>
                    <a:pt x="7190" y="4143"/>
                  </a:lnTo>
                  <a:cubicBezTo>
                    <a:pt x="7037" y="4020"/>
                    <a:pt x="6899" y="3883"/>
                    <a:pt x="6776" y="3737"/>
                  </a:cubicBezTo>
                  <a:cubicBezTo>
                    <a:pt x="6669" y="3584"/>
                    <a:pt x="6570" y="3423"/>
                    <a:pt x="6501" y="3255"/>
                  </a:cubicBezTo>
                  <a:lnTo>
                    <a:pt x="6485" y="3239"/>
                  </a:lnTo>
                  <a:cubicBezTo>
                    <a:pt x="6401" y="3025"/>
                    <a:pt x="6347" y="2803"/>
                    <a:pt x="6317" y="2581"/>
                  </a:cubicBezTo>
                  <a:cubicBezTo>
                    <a:pt x="6271" y="2237"/>
                    <a:pt x="6279" y="1884"/>
                    <a:pt x="6325" y="1532"/>
                  </a:cubicBezTo>
                  <a:cubicBezTo>
                    <a:pt x="6340" y="1456"/>
                    <a:pt x="6347" y="1379"/>
                    <a:pt x="6363" y="1302"/>
                  </a:cubicBezTo>
                  <a:cubicBezTo>
                    <a:pt x="6370" y="1295"/>
                    <a:pt x="6370" y="1279"/>
                    <a:pt x="6370" y="1272"/>
                  </a:cubicBezTo>
                  <a:cubicBezTo>
                    <a:pt x="6378" y="1241"/>
                    <a:pt x="6386" y="1218"/>
                    <a:pt x="6386" y="1188"/>
                  </a:cubicBezTo>
                  <a:cubicBezTo>
                    <a:pt x="6439" y="927"/>
                    <a:pt x="6508" y="667"/>
                    <a:pt x="6592" y="422"/>
                  </a:cubicBezTo>
                  <a:cubicBezTo>
                    <a:pt x="6600" y="391"/>
                    <a:pt x="6600" y="361"/>
                    <a:pt x="6585" y="330"/>
                  </a:cubicBezTo>
                  <a:cubicBezTo>
                    <a:pt x="6570" y="300"/>
                    <a:pt x="6539" y="277"/>
                    <a:pt x="6508" y="269"/>
                  </a:cubicBezTo>
                  <a:lnTo>
                    <a:pt x="6478" y="269"/>
                  </a:lnTo>
                  <a:cubicBezTo>
                    <a:pt x="6416" y="269"/>
                    <a:pt x="6370" y="307"/>
                    <a:pt x="6355" y="353"/>
                  </a:cubicBezTo>
                  <a:cubicBezTo>
                    <a:pt x="6325" y="445"/>
                    <a:pt x="6302" y="529"/>
                    <a:pt x="6271" y="613"/>
                  </a:cubicBezTo>
                  <a:cubicBezTo>
                    <a:pt x="6233" y="545"/>
                    <a:pt x="6179" y="476"/>
                    <a:pt x="6125" y="414"/>
                  </a:cubicBezTo>
                  <a:cubicBezTo>
                    <a:pt x="6018" y="315"/>
                    <a:pt x="5896" y="231"/>
                    <a:pt x="5758" y="169"/>
                  </a:cubicBezTo>
                  <a:cubicBezTo>
                    <a:pt x="5612" y="108"/>
                    <a:pt x="5467" y="62"/>
                    <a:pt x="5314" y="32"/>
                  </a:cubicBezTo>
                  <a:cubicBezTo>
                    <a:pt x="5199" y="16"/>
                    <a:pt x="5077" y="9"/>
                    <a:pt x="4962" y="9"/>
                  </a:cubicBezTo>
                  <a:lnTo>
                    <a:pt x="4962" y="1"/>
                  </a:ln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a:off x="7119610" y="4265094"/>
              <a:ext cx="239069" cy="148979"/>
            </a:xfrm>
            <a:custGeom>
              <a:avLst/>
              <a:gdLst/>
              <a:ahLst/>
              <a:cxnLst/>
              <a:rect l="l" t="t" r="r" b="b"/>
              <a:pathLst>
                <a:path w="4020" h="2505" extrusionOk="0">
                  <a:moveTo>
                    <a:pt x="2381" y="1"/>
                  </a:moveTo>
                  <a:cubicBezTo>
                    <a:pt x="2167" y="1"/>
                    <a:pt x="1953" y="39"/>
                    <a:pt x="1746" y="108"/>
                  </a:cubicBezTo>
                  <a:lnTo>
                    <a:pt x="1738" y="108"/>
                  </a:lnTo>
                  <a:cubicBezTo>
                    <a:pt x="1646" y="139"/>
                    <a:pt x="1562" y="185"/>
                    <a:pt x="1478" y="231"/>
                  </a:cubicBezTo>
                  <a:cubicBezTo>
                    <a:pt x="1386" y="284"/>
                    <a:pt x="1302" y="338"/>
                    <a:pt x="1218" y="407"/>
                  </a:cubicBezTo>
                  <a:cubicBezTo>
                    <a:pt x="1065" y="529"/>
                    <a:pt x="927" y="675"/>
                    <a:pt x="804" y="828"/>
                  </a:cubicBezTo>
                  <a:cubicBezTo>
                    <a:pt x="751" y="912"/>
                    <a:pt x="697" y="989"/>
                    <a:pt x="643" y="1073"/>
                  </a:cubicBezTo>
                  <a:cubicBezTo>
                    <a:pt x="651" y="1042"/>
                    <a:pt x="643" y="1019"/>
                    <a:pt x="620" y="1004"/>
                  </a:cubicBezTo>
                  <a:cubicBezTo>
                    <a:pt x="597" y="981"/>
                    <a:pt x="567" y="966"/>
                    <a:pt x="529" y="966"/>
                  </a:cubicBezTo>
                  <a:cubicBezTo>
                    <a:pt x="498" y="966"/>
                    <a:pt x="467" y="981"/>
                    <a:pt x="444" y="1004"/>
                  </a:cubicBezTo>
                  <a:cubicBezTo>
                    <a:pt x="421" y="1027"/>
                    <a:pt x="406" y="1057"/>
                    <a:pt x="406" y="1088"/>
                  </a:cubicBezTo>
                  <a:cubicBezTo>
                    <a:pt x="429" y="1279"/>
                    <a:pt x="429" y="1471"/>
                    <a:pt x="406" y="1662"/>
                  </a:cubicBezTo>
                  <a:cubicBezTo>
                    <a:pt x="383" y="1800"/>
                    <a:pt x="352" y="1938"/>
                    <a:pt x="299" y="2068"/>
                  </a:cubicBezTo>
                  <a:cubicBezTo>
                    <a:pt x="245" y="2175"/>
                    <a:pt x="184" y="2282"/>
                    <a:pt x="107" y="2374"/>
                  </a:cubicBezTo>
                  <a:cubicBezTo>
                    <a:pt x="77" y="2420"/>
                    <a:pt x="39" y="2466"/>
                    <a:pt x="0" y="2504"/>
                  </a:cubicBezTo>
                  <a:lnTo>
                    <a:pt x="199" y="2504"/>
                  </a:lnTo>
                  <a:cubicBezTo>
                    <a:pt x="406" y="2504"/>
                    <a:pt x="620" y="2489"/>
                    <a:pt x="827" y="2466"/>
                  </a:cubicBezTo>
                  <a:cubicBezTo>
                    <a:pt x="1026" y="2436"/>
                    <a:pt x="1225" y="2397"/>
                    <a:pt x="1417" y="2344"/>
                  </a:cubicBezTo>
                  <a:cubicBezTo>
                    <a:pt x="1608" y="2290"/>
                    <a:pt x="1792" y="2229"/>
                    <a:pt x="1968" y="2152"/>
                  </a:cubicBezTo>
                  <a:cubicBezTo>
                    <a:pt x="2144" y="2076"/>
                    <a:pt x="2312" y="1992"/>
                    <a:pt x="2481" y="1892"/>
                  </a:cubicBezTo>
                  <a:cubicBezTo>
                    <a:pt x="2657" y="1792"/>
                    <a:pt x="2825" y="1678"/>
                    <a:pt x="2986" y="1555"/>
                  </a:cubicBezTo>
                  <a:cubicBezTo>
                    <a:pt x="3147" y="1433"/>
                    <a:pt x="3292" y="1295"/>
                    <a:pt x="3438" y="1157"/>
                  </a:cubicBezTo>
                  <a:cubicBezTo>
                    <a:pt x="3614" y="989"/>
                    <a:pt x="3767" y="805"/>
                    <a:pt x="3920" y="613"/>
                  </a:cubicBezTo>
                  <a:lnTo>
                    <a:pt x="3974" y="537"/>
                  </a:lnTo>
                  <a:lnTo>
                    <a:pt x="4012" y="414"/>
                  </a:lnTo>
                  <a:cubicBezTo>
                    <a:pt x="4020" y="384"/>
                    <a:pt x="4020" y="353"/>
                    <a:pt x="4004" y="322"/>
                  </a:cubicBezTo>
                  <a:cubicBezTo>
                    <a:pt x="3989" y="292"/>
                    <a:pt x="3959" y="269"/>
                    <a:pt x="3920" y="254"/>
                  </a:cubicBezTo>
                  <a:lnTo>
                    <a:pt x="3890" y="254"/>
                  </a:lnTo>
                  <a:cubicBezTo>
                    <a:pt x="3836" y="261"/>
                    <a:pt x="3782" y="300"/>
                    <a:pt x="3767" y="353"/>
                  </a:cubicBezTo>
                  <a:cubicBezTo>
                    <a:pt x="3737" y="437"/>
                    <a:pt x="3714" y="522"/>
                    <a:pt x="3691" y="613"/>
                  </a:cubicBezTo>
                  <a:cubicBezTo>
                    <a:pt x="3652" y="537"/>
                    <a:pt x="3599" y="468"/>
                    <a:pt x="3545" y="407"/>
                  </a:cubicBezTo>
                  <a:cubicBezTo>
                    <a:pt x="3438" y="307"/>
                    <a:pt x="3308" y="223"/>
                    <a:pt x="3178" y="162"/>
                  </a:cubicBezTo>
                  <a:cubicBezTo>
                    <a:pt x="3032" y="100"/>
                    <a:pt x="2879" y="55"/>
                    <a:pt x="2726" y="32"/>
                  </a:cubicBezTo>
                  <a:cubicBezTo>
                    <a:pt x="2611" y="9"/>
                    <a:pt x="2496" y="1"/>
                    <a:pt x="2381"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2"/>
            <p:cNvSpPr/>
            <p:nvPr/>
          </p:nvSpPr>
          <p:spPr>
            <a:xfrm>
              <a:off x="6850498" y="3596269"/>
              <a:ext cx="791367" cy="773202"/>
            </a:xfrm>
            <a:custGeom>
              <a:avLst/>
              <a:gdLst/>
              <a:ahLst/>
              <a:cxnLst/>
              <a:rect l="l" t="t" r="r" b="b"/>
              <a:pathLst>
                <a:path w="13307" h="13001" extrusionOk="0">
                  <a:moveTo>
                    <a:pt x="4847" y="0"/>
                  </a:moveTo>
                  <a:lnTo>
                    <a:pt x="4855" y="8"/>
                  </a:lnTo>
                  <a:cubicBezTo>
                    <a:pt x="4717" y="8"/>
                    <a:pt x="4579" y="8"/>
                    <a:pt x="4449" y="15"/>
                  </a:cubicBezTo>
                  <a:cubicBezTo>
                    <a:pt x="4273" y="31"/>
                    <a:pt x="4097" y="46"/>
                    <a:pt x="3920" y="77"/>
                  </a:cubicBezTo>
                  <a:cubicBezTo>
                    <a:pt x="3423" y="138"/>
                    <a:pt x="2948" y="322"/>
                    <a:pt x="2527" y="597"/>
                  </a:cubicBezTo>
                  <a:cubicBezTo>
                    <a:pt x="2512" y="574"/>
                    <a:pt x="2481" y="559"/>
                    <a:pt x="2450" y="551"/>
                  </a:cubicBezTo>
                  <a:lnTo>
                    <a:pt x="2420" y="551"/>
                  </a:lnTo>
                  <a:cubicBezTo>
                    <a:pt x="2397" y="559"/>
                    <a:pt x="2374" y="567"/>
                    <a:pt x="2359" y="582"/>
                  </a:cubicBezTo>
                  <a:cubicBezTo>
                    <a:pt x="2075" y="781"/>
                    <a:pt x="1838" y="1034"/>
                    <a:pt x="1662" y="1332"/>
                  </a:cubicBezTo>
                  <a:cubicBezTo>
                    <a:pt x="1493" y="1631"/>
                    <a:pt x="1371" y="1960"/>
                    <a:pt x="1294" y="2297"/>
                  </a:cubicBezTo>
                  <a:cubicBezTo>
                    <a:pt x="1141" y="2940"/>
                    <a:pt x="1103" y="3583"/>
                    <a:pt x="1080" y="4295"/>
                  </a:cubicBezTo>
                  <a:lnTo>
                    <a:pt x="1072" y="4487"/>
                  </a:lnTo>
                  <a:lnTo>
                    <a:pt x="1072" y="4517"/>
                  </a:lnTo>
                  <a:cubicBezTo>
                    <a:pt x="1065" y="4739"/>
                    <a:pt x="1057" y="5015"/>
                    <a:pt x="1042" y="5283"/>
                  </a:cubicBezTo>
                  <a:cubicBezTo>
                    <a:pt x="1026" y="5574"/>
                    <a:pt x="988" y="5865"/>
                    <a:pt x="935" y="6156"/>
                  </a:cubicBezTo>
                  <a:cubicBezTo>
                    <a:pt x="904" y="6286"/>
                    <a:pt x="873" y="6408"/>
                    <a:pt x="827" y="6531"/>
                  </a:cubicBezTo>
                  <a:cubicBezTo>
                    <a:pt x="743" y="6799"/>
                    <a:pt x="628" y="7059"/>
                    <a:pt x="513" y="7319"/>
                  </a:cubicBezTo>
                  <a:cubicBezTo>
                    <a:pt x="307" y="7794"/>
                    <a:pt x="92" y="8276"/>
                    <a:pt x="39" y="8797"/>
                  </a:cubicBezTo>
                  <a:cubicBezTo>
                    <a:pt x="1" y="9210"/>
                    <a:pt x="46" y="9631"/>
                    <a:pt x="177" y="10030"/>
                  </a:cubicBezTo>
                  <a:cubicBezTo>
                    <a:pt x="307" y="10405"/>
                    <a:pt x="498" y="10757"/>
                    <a:pt x="751" y="11063"/>
                  </a:cubicBezTo>
                  <a:cubicBezTo>
                    <a:pt x="1256" y="11668"/>
                    <a:pt x="1899" y="12135"/>
                    <a:pt x="2627" y="12434"/>
                  </a:cubicBezTo>
                  <a:cubicBezTo>
                    <a:pt x="3185" y="12671"/>
                    <a:pt x="3775" y="12832"/>
                    <a:pt x="4372" y="12916"/>
                  </a:cubicBezTo>
                  <a:cubicBezTo>
                    <a:pt x="4770" y="12970"/>
                    <a:pt x="5168" y="13000"/>
                    <a:pt x="5567" y="13000"/>
                  </a:cubicBezTo>
                  <a:cubicBezTo>
                    <a:pt x="5819" y="13000"/>
                    <a:pt x="6087" y="12985"/>
                    <a:pt x="6340" y="12962"/>
                  </a:cubicBezTo>
                  <a:cubicBezTo>
                    <a:pt x="6516" y="12947"/>
                    <a:pt x="6700" y="12924"/>
                    <a:pt x="6876" y="12901"/>
                  </a:cubicBezTo>
                  <a:cubicBezTo>
                    <a:pt x="7350" y="12824"/>
                    <a:pt x="7810" y="12702"/>
                    <a:pt x="8262" y="12533"/>
                  </a:cubicBezTo>
                  <a:cubicBezTo>
                    <a:pt x="8859" y="12319"/>
                    <a:pt x="9410" y="11997"/>
                    <a:pt x="9885" y="11576"/>
                  </a:cubicBezTo>
                  <a:cubicBezTo>
                    <a:pt x="10114" y="11369"/>
                    <a:pt x="10321" y="11140"/>
                    <a:pt x="10505" y="10887"/>
                  </a:cubicBezTo>
                  <a:cubicBezTo>
                    <a:pt x="10551" y="10818"/>
                    <a:pt x="10589" y="10749"/>
                    <a:pt x="10635" y="10680"/>
                  </a:cubicBezTo>
                  <a:cubicBezTo>
                    <a:pt x="10710" y="10698"/>
                    <a:pt x="10784" y="10706"/>
                    <a:pt x="10859" y="10706"/>
                  </a:cubicBezTo>
                  <a:cubicBezTo>
                    <a:pt x="10884" y="10706"/>
                    <a:pt x="10909" y="10705"/>
                    <a:pt x="10933" y="10703"/>
                  </a:cubicBezTo>
                  <a:cubicBezTo>
                    <a:pt x="10955" y="10705"/>
                    <a:pt x="10976" y="10705"/>
                    <a:pt x="10997" y="10705"/>
                  </a:cubicBezTo>
                  <a:cubicBezTo>
                    <a:pt x="11090" y="10705"/>
                    <a:pt x="11184" y="10693"/>
                    <a:pt x="11278" y="10680"/>
                  </a:cubicBezTo>
                  <a:cubicBezTo>
                    <a:pt x="11913" y="10573"/>
                    <a:pt x="12495" y="10236"/>
                    <a:pt x="12909" y="9739"/>
                  </a:cubicBezTo>
                  <a:cubicBezTo>
                    <a:pt x="13161" y="9432"/>
                    <a:pt x="13307" y="9042"/>
                    <a:pt x="13307" y="8636"/>
                  </a:cubicBezTo>
                  <a:cubicBezTo>
                    <a:pt x="13307" y="8560"/>
                    <a:pt x="13299" y="8483"/>
                    <a:pt x="13292" y="8399"/>
                  </a:cubicBezTo>
                  <a:cubicBezTo>
                    <a:pt x="13246" y="8031"/>
                    <a:pt x="13039" y="7702"/>
                    <a:pt x="12725" y="7503"/>
                  </a:cubicBezTo>
                  <a:cubicBezTo>
                    <a:pt x="12572" y="7404"/>
                    <a:pt x="12403" y="7335"/>
                    <a:pt x="12227" y="7296"/>
                  </a:cubicBezTo>
                  <a:cubicBezTo>
                    <a:pt x="12128" y="7281"/>
                    <a:pt x="12036" y="7273"/>
                    <a:pt x="11936" y="7273"/>
                  </a:cubicBezTo>
                  <a:cubicBezTo>
                    <a:pt x="11868" y="7273"/>
                    <a:pt x="11791" y="7281"/>
                    <a:pt x="11722" y="7289"/>
                  </a:cubicBezTo>
                  <a:lnTo>
                    <a:pt x="11676" y="7296"/>
                  </a:lnTo>
                  <a:cubicBezTo>
                    <a:pt x="11500" y="7335"/>
                    <a:pt x="11324" y="7396"/>
                    <a:pt x="11171" y="7488"/>
                  </a:cubicBezTo>
                  <a:lnTo>
                    <a:pt x="11194" y="7411"/>
                  </a:lnTo>
                  <a:lnTo>
                    <a:pt x="11255" y="7243"/>
                  </a:lnTo>
                  <a:lnTo>
                    <a:pt x="11270" y="7197"/>
                  </a:lnTo>
                  <a:lnTo>
                    <a:pt x="11278" y="7159"/>
                  </a:lnTo>
                  <a:cubicBezTo>
                    <a:pt x="11301" y="7090"/>
                    <a:pt x="11332" y="7021"/>
                    <a:pt x="11355" y="6944"/>
                  </a:cubicBezTo>
                  <a:lnTo>
                    <a:pt x="11446" y="6699"/>
                  </a:lnTo>
                  <a:lnTo>
                    <a:pt x="11538" y="6447"/>
                  </a:lnTo>
                  <a:cubicBezTo>
                    <a:pt x="11691" y="6041"/>
                    <a:pt x="11814" y="5620"/>
                    <a:pt x="11898" y="5199"/>
                  </a:cubicBezTo>
                  <a:cubicBezTo>
                    <a:pt x="11982" y="4755"/>
                    <a:pt x="11982" y="4310"/>
                    <a:pt x="11891" y="3874"/>
                  </a:cubicBezTo>
                  <a:cubicBezTo>
                    <a:pt x="11852" y="3675"/>
                    <a:pt x="11799" y="3491"/>
                    <a:pt x="11722" y="3308"/>
                  </a:cubicBezTo>
                  <a:cubicBezTo>
                    <a:pt x="11653" y="3131"/>
                    <a:pt x="11561" y="2963"/>
                    <a:pt x="11462" y="2802"/>
                  </a:cubicBezTo>
                  <a:cubicBezTo>
                    <a:pt x="11263" y="2488"/>
                    <a:pt x="11025" y="2205"/>
                    <a:pt x="10742" y="1968"/>
                  </a:cubicBezTo>
                  <a:cubicBezTo>
                    <a:pt x="10459" y="1715"/>
                    <a:pt x="10153" y="1501"/>
                    <a:pt x="9823" y="1325"/>
                  </a:cubicBezTo>
                  <a:cubicBezTo>
                    <a:pt x="9486" y="1133"/>
                    <a:pt x="9142" y="972"/>
                    <a:pt x="8790" y="827"/>
                  </a:cubicBezTo>
                  <a:cubicBezTo>
                    <a:pt x="8139" y="567"/>
                    <a:pt x="7465" y="360"/>
                    <a:pt x="6776" y="214"/>
                  </a:cubicBezTo>
                  <a:cubicBezTo>
                    <a:pt x="6141" y="77"/>
                    <a:pt x="5498" y="0"/>
                    <a:pt x="4847"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p:nvPr/>
          </p:nvSpPr>
          <p:spPr>
            <a:xfrm>
              <a:off x="6920140" y="3596685"/>
              <a:ext cx="642990" cy="414404"/>
            </a:xfrm>
            <a:custGeom>
              <a:avLst/>
              <a:gdLst/>
              <a:ahLst/>
              <a:cxnLst/>
              <a:rect l="l" t="t" r="r" b="b"/>
              <a:pathLst>
                <a:path w="10812" h="6968" extrusionOk="0">
                  <a:moveTo>
                    <a:pt x="5321" y="4104"/>
                  </a:moveTo>
                  <a:cubicBezTo>
                    <a:pt x="5319" y="4104"/>
                    <a:pt x="5317" y="4104"/>
                    <a:pt x="5314" y="4104"/>
                  </a:cubicBezTo>
                  <a:lnTo>
                    <a:pt x="5322" y="4104"/>
                  </a:lnTo>
                  <a:cubicBezTo>
                    <a:pt x="5322" y="4104"/>
                    <a:pt x="5321" y="4104"/>
                    <a:pt x="5321" y="4104"/>
                  </a:cubicBezTo>
                  <a:close/>
                  <a:moveTo>
                    <a:pt x="3668" y="1"/>
                  </a:moveTo>
                  <a:cubicBezTo>
                    <a:pt x="3538" y="1"/>
                    <a:pt x="3400" y="1"/>
                    <a:pt x="3270" y="16"/>
                  </a:cubicBezTo>
                  <a:lnTo>
                    <a:pt x="3278" y="1"/>
                  </a:lnTo>
                  <a:lnTo>
                    <a:pt x="3278" y="1"/>
                  </a:lnTo>
                  <a:cubicBezTo>
                    <a:pt x="3102" y="8"/>
                    <a:pt x="2926" y="31"/>
                    <a:pt x="2749" y="54"/>
                  </a:cubicBezTo>
                  <a:cubicBezTo>
                    <a:pt x="2252" y="123"/>
                    <a:pt x="1777" y="299"/>
                    <a:pt x="1356" y="583"/>
                  </a:cubicBezTo>
                  <a:cubicBezTo>
                    <a:pt x="1341" y="552"/>
                    <a:pt x="1310" y="537"/>
                    <a:pt x="1279" y="537"/>
                  </a:cubicBezTo>
                  <a:lnTo>
                    <a:pt x="1249" y="537"/>
                  </a:lnTo>
                  <a:cubicBezTo>
                    <a:pt x="1226" y="544"/>
                    <a:pt x="1203" y="552"/>
                    <a:pt x="1188" y="567"/>
                  </a:cubicBezTo>
                  <a:cubicBezTo>
                    <a:pt x="904" y="766"/>
                    <a:pt x="667" y="1019"/>
                    <a:pt x="491" y="1318"/>
                  </a:cubicBezTo>
                  <a:cubicBezTo>
                    <a:pt x="322" y="1616"/>
                    <a:pt x="192" y="1945"/>
                    <a:pt x="116" y="2282"/>
                  </a:cubicBezTo>
                  <a:cubicBezTo>
                    <a:pt x="70" y="2504"/>
                    <a:pt x="24" y="2726"/>
                    <a:pt x="1" y="2948"/>
                  </a:cubicBezTo>
                  <a:lnTo>
                    <a:pt x="39" y="2948"/>
                  </a:lnTo>
                  <a:cubicBezTo>
                    <a:pt x="177" y="2941"/>
                    <a:pt x="315" y="2918"/>
                    <a:pt x="453" y="2887"/>
                  </a:cubicBezTo>
                  <a:lnTo>
                    <a:pt x="445" y="2887"/>
                  </a:lnTo>
                  <a:cubicBezTo>
                    <a:pt x="567" y="2864"/>
                    <a:pt x="682" y="2826"/>
                    <a:pt x="805" y="2788"/>
                  </a:cubicBezTo>
                  <a:cubicBezTo>
                    <a:pt x="920" y="2742"/>
                    <a:pt x="1034" y="2696"/>
                    <a:pt x="1142" y="2642"/>
                  </a:cubicBezTo>
                  <a:lnTo>
                    <a:pt x="1134" y="2642"/>
                  </a:lnTo>
                  <a:cubicBezTo>
                    <a:pt x="1226" y="2596"/>
                    <a:pt x="1310" y="2550"/>
                    <a:pt x="1394" y="2489"/>
                  </a:cubicBezTo>
                  <a:cubicBezTo>
                    <a:pt x="1479" y="2435"/>
                    <a:pt x="1555" y="2374"/>
                    <a:pt x="1632" y="2305"/>
                  </a:cubicBezTo>
                  <a:lnTo>
                    <a:pt x="1632" y="2305"/>
                  </a:lnTo>
                  <a:lnTo>
                    <a:pt x="1624" y="2313"/>
                  </a:lnTo>
                  <a:cubicBezTo>
                    <a:pt x="1693" y="2252"/>
                    <a:pt x="1762" y="2183"/>
                    <a:pt x="1823" y="2114"/>
                  </a:cubicBezTo>
                  <a:cubicBezTo>
                    <a:pt x="1877" y="2053"/>
                    <a:pt x="1923" y="1984"/>
                    <a:pt x="1969" y="1915"/>
                  </a:cubicBezTo>
                  <a:lnTo>
                    <a:pt x="2014" y="1846"/>
                  </a:lnTo>
                  <a:cubicBezTo>
                    <a:pt x="2014" y="1838"/>
                    <a:pt x="2022" y="1831"/>
                    <a:pt x="2037" y="1823"/>
                  </a:cubicBezTo>
                  <a:lnTo>
                    <a:pt x="2045" y="1823"/>
                  </a:lnTo>
                  <a:cubicBezTo>
                    <a:pt x="2045" y="1808"/>
                    <a:pt x="2060" y="1792"/>
                    <a:pt x="2076" y="1785"/>
                  </a:cubicBezTo>
                  <a:cubicBezTo>
                    <a:pt x="2081" y="1783"/>
                    <a:pt x="2087" y="1782"/>
                    <a:pt x="2093" y="1782"/>
                  </a:cubicBezTo>
                  <a:cubicBezTo>
                    <a:pt x="2109" y="1782"/>
                    <a:pt x="2124" y="1790"/>
                    <a:pt x="2129" y="1808"/>
                  </a:cubicBezTo>
                  <a:cubicBezTo>
                    <a:pt x="2145" y="1838"/>
                    <a:pt x="2160" y="1877"/>
                    <a:pt x="2175" y="1907"/>
                  </a:cubicBezTo>
                  <a:cubicBezTo>
                    <a:pt x="2351" y="2229"/>
                    <a:pt x="2573" y="2527"/>
                    <a:pt x="2826" y="2795"/>
                  </a:cubicBezTo>
                  <a:cubicBezTo>
                    <a:pt x="3117" y="3109"/>
                    <a:pt x="3439" y="3377"/>
                    <a:pt x="3798" y="3607"/>
                  </a:cubicBezTo>
                  <a:lnTo>
                    <a:pt x="3791" y="3599"/>
                  </a:lnTo>
                  <a:lnTo>
                    <a:pt x="3791" y="3599"/>
                  </a:lnTo>
                  <a:cubicBezTo>
                    <a:pt x="3929" y="3683"/>
                    <a:pt x="4066" y="3760"/>
                    <a:pt x="4212" y="3829"/>
                  </a:cubicBezTo>
                  <a:cubicBezTo>
                    <a:pt x="4357" y="3890"/>
                    <a:pt x="4503" y="3951"/>
                    <a:pt x="4648" y="3990"/>
                  </a:cubicBezTo>
                  <a:lnTo>
                    <a:pt x="4641" y="3990"/>
                  </a:lnTo>
                  <a:cubicBezTo>
                    <a:pt x="4748" y="4028"/>
                    <a:pt x="4863" y="4051"/>
                    <a:pt x="4977" y="4074"/>
                  </a:cubicBezTo>
                  <a:cubicBezTo>
                    <a:pt x="5092" y="4089"/>
                    <a:pt x="5207" y="4104"/>
                    <a:pt x="5321" y="4104"/>
                  </a:cubicBezTo>
                  <a:lnTo>
                    <a:pt x="5321" y="4104"/>
                  </a:lnTo>
                  <a:cubicBezTo>
                    <a:pt x="5411" y="4104"/>
                    <a:pt x="5500" y="4104"/>
                    <a:pt x="5590" y="4089"/>
                  </a:cubicBezTo>
                  <a:cubicBezTo>
                    <a:pt x="5682" y="4081"/>
                    <a:pt x="5774" y="4066"/>
                    <a:pt x="5858" y="4043"/>
                  </a:cubicBezTo>
                  <a:cubicBezTo>
                    <a:pt x="5942" y="4028"/>
                    <a:pt x="6026" y="3997"/>
                    <a:pt x="6103" y="3967"/>
                  </a:cubicBezTo>
                  <a:cubicBezTo>
                    <a:pt x="6179" y="3936"/>
                    <a:pt x="6256" y="3905"/>
                    <a:pt x="6325" y="3867"/>
                  </a:cubicBezTo>
                  <a:cubicBezTo>
                    <a:pt x="6401" y="3821"/>
                    <a:pt x="6478" y="3775"/>
                    <a:pt x="6555" y="3729"/>
                  </a:cubicBezTo>
                  <a:cubicBezTo>
                    <a:pt x="6562" y="3722"/>
                    <a:pt x="6570" y="3722"/>
                    <a:pt x="6578" y="3722"/>
                  </a:cubicBezTo>
                  <a:cubicBezTo>
                    <a:pt x="6578" y="3706"/>
                    <a:pt x="6585" y="3691"/>
                    <a:pt x="6601" y="3683"/>
                  </a:cubicBezTo>
                  <a:lnTo>
                    <a:pt x="6616" y="3683"/>
                  </a:lnTo>
                  <a:cubicBezTo>
                    <a:pt x="6631" y="3683"/>
                    <a:pt x="6646" y="3691"/>
                    <a:pt x="6654" y="3706"/>
                  </a:cubicBezTo>
                  <a:cubicBezTo>
                    <a:pt x="6754" y="3974"/>
                    <a:pt x="6853" y="4235"/>
                    <a:pt x="6960" y="4503"/>
                  </a:cubicBezTo>
                  <a:cubicBezTo>
                    <a:pt x="7052" y="4748"/>
                    <a:pt x="7159" y="4985"/>
                    <a:pt x="7282" y="5215"/>
                  </a:cubicBezTo>
                  <a:cubicBezTo>
                    <a:pt x="7343" y="5345"/>
                    <a:pt x="7420" y="5467"/>
                    <a:pt x="7504" y="5582"/>
                  </a:cubicBezTo>
                  <a:cubicBezTo>
                    <a:pt x="7580" y="5697"/>
                    <a:pt x="7672" y="5804"/>
                    <a:pt x="7764" y="5911"/>
                  </a:cubicBezTo>
                  <a:lnTo>
                    <a:pt x="7757" y="5904"/>
                  </a:lnTo>
                  <a:lnTo>
                    <a:pt x="7757" y="5904"/>
                  </a:lnTo>
                  <a:cubicBezTo>
                    <a:pt x="7848" y="6003"/>
                    <a:pt x="7948" y="6095"/>
                    <a:pt x="8048" y="6179"/>
                  </a:cubicBezTo>
                  <a:cubicBezTo>
                    <a:pt x="8155" y="6263"/>
                    <a:pt x="8277" y="6348"/>
                    <a:pt x="8392" y="6424"/>
                  </a:cubicBezTo>
                  <a:lnTo>
                    <a:pt x="8384" y="6417"/>
                  </a:lnTo>
                  <a:lnTo>
                    <a:pt x="8384" y="6417"/>
                  </a:lnTo>
                  <a:cubicBezTo>
                    <a:pt x="8645" y="6585"/>
                    <a:pt x="8928" y="6715"/>
                    <a:pt x="9227" y="6799"/>
                  </a:cubicBezTo>
                  <a:cubicBezTo>
                    <a:pt x="9540" y="6891"/>
                    <a:pt x="9854" y="6945"/>
                    <a:pt x="10184" y="6968"/>
                  </a:cubicBezTo>
                  <a:cubicBezTo>
                    <a:pt x="10184" y="6968"/>
                    <a:pt x="10184" y="6960"/>
                    <a:pt x="10184" y="6960"/>
                  </a:cubicBezTo>
                  <a:lnTo>
                    <a:pt x="10275" y="6708"/>
                  </a:lnTo>
                  <a:lnTo>
                    <a:pt x="10360" y="6463"/>
                  </a:lnTo>
                  <a:cubicBezTo>
                    <a:pt x="10520" y="6057"/>
                    <a:pt x="10643" y="5636"/>
                    <a:pt x="10727" y="5207"/>
                  </a:cubicBezTo>
                  <a:cubicBezTo>
                    <a:pt x="10811" y="4771"/>
                    <a:pt x="10804" y="4319"/>
                    <a:pt x="10720" y="3882"/>
                  </a:cubicBezTo>
                  <a:cubicBezTo>
                    <a:pt x="10681" y="3691"/>
                    <a:pt x="10620" y="3500"/>
                    <a:pt x="10551" y="3316"/>
                  </a:cubicBezTo>
                  <a:cubicBezTo>
                    <a:pt x="10475" y="3140"/>
                    <a:pt x="10390" y="2971"/>
                    <a:pt x="10291" y="2811"/>
                  </a:cubicBezTo>
                  <a:cubicBezTo>
                    <a:pt x="10092" y="2497"/>
                    <a:pt x="9854" y="2213"/>
                    <a:pt x="9571" y="1976"/>
                  </a:cubicBezTo>
                  <a:cubicBezTo>
                    <a:pt x="9288" y="1731"/>
                    <a:pt x="8982" y="1509"/>
                    <a:pt x="8652" y="1333"/>
                  </a:cubicBezTo>
                  <a:cubicBezTo>
                    <a:pt x="8315" y="1142"/>
                    <a:pt x="7971" y="981"/>
                    <a:pt x="7611" y="835"/>
                  </a:cubicBezTo>
                  <a:cubicBezTo>
                    <a:pt x="6960" y="575"/>
                    <a:pt x="6294" y="368"/>
                    <a:pt x="5605" y="223"/>
                  </a:cubicBezTo>
                  <a:cubicBezTo>
                    <a:pt x="4970" y="85"/>
                    <a:pt x="4319" y="8"/>
                    <a:pt x="3668" y="1"/>
                  </a:cubicBez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2"/>
            <p:cNvSpPr/>
            <p:nvPr/>
          </p:nvSpPr>
          <p:spPr>
            <a:xfrm>
              <a:off x="7049909" y="3709623"/>
              <a:ext cx="59" cy="59"/>
            </a:xfrm>
            <a:custGeom>
              <a:avLst/>
              <a:gdLst/>
              <a:ahLst/>
              <a:cxnLst/>
              <a:rect l="l" t="t" r="r" b="b"/>
              <a:pathLst>
                <a:path w="1" h="1" extrusionOk="0">
                  <a:moveTo>
                    <a:pt x="1" y="0"/>
                  </a:moveTo>
                  <a:lnTo>
                    <a:pt x="1"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2"/>
            <p:cNvSpPr/>
            <p:nvPr/>
          </p:nvSpPr>
          <p:spPr>
            <a:xfrm>
              <a:off x="7037657" y="3710099"/>
              <a:ext cx="59" cy="59"/>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p:cNvSpPr/>
            <p:nvPr/>
          </p:nvSpPr>
          <p:spPr>
            <a:xfrm>
              <a:off x="7037657" y="3710515"/>
              <a:ext cx="59" cy="59"/>
            </a:xfrm>
            <a:custGeom>
              <a:avLst/>
              <a:gdLst/>
              <a:ahLst/>
              <a:cxnLst/>
              <a:rect l="l" t="t" r="r" b="b"/>
              <a:pathLst>
                <a:path w="1" h="1" extrusionOk="0">
                  <a:moveTo>
                    <a:pt x="0" y="1"/>
                  </a:move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p:nvPr/>
          </p:nvSpPr>
          <p:spPr>
            <a:xfrm>
              <a:off x="7037182" y="3710515"/>
              <a:ext cx="59" cy="59"/>
            </a:xfrm>
            <a:custGeom>
              <a:avLst/>
              <a:gdLst/>
              <a:ahLst/>
              <a:cxnLst/>
              <a:rect l="l" t="t" r="r" b="b"/>
              <a:pathLst>
                <a:path w="1" h="1" extrusionOk="0">
                  <a:moveTo>
                    <a:pt x="1" y="1"/>
                  </a:moveTo>
                  <a:lnTo>
                    <a:pt x="1" y="1"/>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2"/>
            <p:cNvSpPr/>
            <p:nvPr/>
          </p:nvSpPr>
          <p:spPr>
            <a:xfrm>
              <a:off x="7037182" y="3710515"/>
              <a:ext cx="59" cy="59"/>
            </a:xfrm>
            <a:custGeom>
              <a:avLst/>
              <a:gdLst/>
              <a:ahLst/>
              <a:cxnLst/>
              <a:rect l="l" t="t" r="r" b="b"/>
              <a:pathLst>
                <a:path w="1" h="1" extrusionOk="0">
                  <a:moveTo>
                    <a:pt x="1" y="1"/>
                  </a:moveTo>
                  <a:lnTo>
                    <a:pt x="1" y="1"/>
                  </a:lnTo>
                  <a:lnTo>
                    <a:pt x="1" y="1"/>
                  </a:lnTo>
                  <a:lnTo>
                    <a:pt x="1" y="1"/>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2"/>
            <p:cNvSpPr/>
            <p:nvPr/>
          </p:nvSpPr>
          <p:spPr>
            <a:xfrm>
              <a:off x="7029926" y="3682742"/>
              <a:ext cx="298361" cy="163133"/>
            </a:xfrm>
            <a:custGeom>
              <a:avLst/>
              <a:gdLst/>
              <a:ahLst/>
              <a:cxnLst/>
              <a:rect l="l" t="t" r="r" b="b"/>
              <a:pathLst>
                <a:path w="5017" h="2743" extrusionOk="0">
                  <a:moveTo>
                    <a:pt x="130" y="1"/>
                  </a:moveTo>
                  <a:cubicBezTo>
                    <a:pt x="115" y="1"/>
                    <a:pt x="100" y="1"/>
                    <a:pt x="84" y="8"/>
                  </a:cubicBezTo>
                  <a:lnTo>
                    <a:pt x="92" y="8"/>
                  </a:lnTo>
                  <a:cubicBezTo>
                    <a:pt x="31" y="31"/>
                    <a:pt x="0" y="100"/>
                    <a:pt x="23" y="162"/>
                  </a:cubicBezTo>
                  <a:cubicBezTo>
                    <a:pt x="161" y="468"/>
                    <a:pt x="329" y="751"/>
                    <a:pt x="528" y="1011"/>
                  </a:cubicBezTo>
                  <a:cubicBezTo>
                    <a:pt x="750" y="1302"/>
                    <a:pt x="1003" y="1570"/>
                    <a:pt x="1279" y="1808"/>
                  </a:cubicBezTo>
                  <a:cubicBezTo>
                    <a:pt x="1554" y="2045"/>
                    <a:pt x="1860" y="2252"/>
                    <a:pt x="2190" y="2420"/>
                  </a:cubicBezTo>
                  <a:cubicBezTo>
                    <a:pt x="2496" y="2581"/>
                    <a:pt x="2833" y="2688"/>
                    <a:pt x="3177" y="2726"/>
                  </a:cubicBezTo>
                  <a:cubicBezTo>
                    <a:pt x="3264" y="2737"/>
                    <a:pt x="3351" y="2742"/>
                    <a:pt x="3438" y="2742"/>
                  </a:cubicBezTo>
                  <a:cubicBezTo>
                    <a:pt x="3659" y="2742"/>
                    <a:pt x="3880" y="2708"/>
                    <a:pt x="4088" y="2642"/>
                  </a:cubicBezTo>
                  <a:cubicBezTo>
                    <a:pt x="4242" y="2596"/>
                    <a:pt x="4379" y="2527"/>
                    <a:pt x="4517" y="2451"/>
                  </a:cubicBezTo>
                  <a:cubicBezTo>
                    <a:pt x="4670" y="2359"/>
                    <a:pt x="4816" y="2244"/>
                    <a:pt x="4938" y="2114"/>
                  </a:cubicBezTo>
                  <a:cubicBezTo>
                    <a:pt x="5017" y="2019"/>
                    <a:pt x="4935" y="1911"/>
                    <a:pt x="4844" y="1911"/>
                  </a:cubicBezTo>
                  <a:cubicBezTo>
                    <a:pt x="4811" y="1911"/>
                    <a:pt x="4776" y="1926"/>
                    <a:pt x="4747" y="1961"/>
                  </a:cubicBezTo>
                  <a:lnTo>
                    <a:pt x="4709" y="1999"/>
                  </a:lnTo>
                  <a:cubicBezTo>
                    <a:pt x="4586" y="2114"/>
                    <a:pt x="4448" y="2206"/>
                    <a:pt x="4303" y="2290"/>
                  </a:cubicBezTo>
                  <a:cubicBezTo>
                    <a:pt x="4165" y="2359"/>
                    <a:pt x="4020" y="2412"/>
                    <a:pt x="3866" y="2451"/>
                  </a:cubicBezTo>
                  <a:cubicBezTo>
                    <a:pt x="3713" y="2489"/>
                    <a:pt x="3560" y="2504"/>
                    <a:pt x="3399" y="2504"/>
                  </a:cubicBezTo>
                  <a:cubicBezTo>
                    <a:pt x="3193" y="2497"/>
                    <a:pt x="2978" y="2458"/>
                    <a:pt x="2779" y="2397"/>
                  </a:cubicBezTo>
                  <a:lnTo>
                    <a:pt x="2779" y="2397"/>
                  </a:lnTo>
                  <a:lnTo>
                    <a:pt x="2810" y="2405"/>
                  </a:lnTo>
                  <a:cubicBezTo>
                    <a:pt x="2527" y="2321"/>
                    <a:pt x="2259" y="2198"/>
                    <a:pt x="2006" y="2045"/>
                  </a:cubicBezTo>
                  <a:lnTo>
                    <a:pt x="1998" y="2045"/>
                  </a:lnTo>
                  <a:cubicBezTo>
                    <a:pt x="1646" y="1815"/>
                    <a:pt x="1317" y="1547"/>
                    <a:pt x="1034" y="1241"/>
                  </a:cubicBezTo>
                  <a:lnTo>
                    <a:pt x="1034" y="1241"/>
                  </a:lnTo>
                  <a:lnTo>
                    <a:pt x="1049" y="1264"/>
                  </a:lnTo>
                  <a:cubicBezTo>
                    <a:pt x="781" y="973"/>
                    <a:pt x="544" y="652"/>
                    <a:pt x="352" y="307"/>
                  </a:cubicBezTo>
                  <a:cubicBezTo>
                    <a:pt x="314" y="230"/>
                    <a:pt x="276" y="154"/>
                    <a:pt x="245" y="77"/>
                  </a:cubicBezTo>
                  <a:cubicBezTo>
                    <a:pt x="222" y="31"/>
                    <a:pt x="176" y="1"/>
                    <a:pt x="130" y="1"/>
                  </a:cubicBez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2"/>
            <p:cNvSpPr/>
            <p:nvPr/>
          </p:nvSpPr>
          <p:spPr>
            <a:xfrm>
              <a:off x="7505287" y="4065505"/>
              <a:ext cx="39666" cy="121978"/>
            </a:xfrm>
            <a:custGeom>
              <a:avLst/>
              <a:gdLst/>
              <a:ahLst/>
              <a:cxnLst/>
              <a:rect l="l" t="t" r="r" b="b"/>
              <a:pathLst>
                <a:path w="667" h="2051" extrusionOk="0">
                  <a:moveTo>
                    <a:pt x="381" y="0"/>
                  </a:moveTo>
                  <a:cubicBezTo>
                    <a:pt x="361" y="0"/>
                    <a:pt x="340" y="7"/>
                    <a:pt x="322" y="19"/>
                  </a:cubicBezTo>
                  <a:lnTo>
                    <a:pt x="322" y="11"/>
                  </a:lnTo>
                  <a:cubicBezTo>
                    <a:pt x="276" y="42"/>
                    <a:pt x="268" y="103"/>
                    <a:pt x="299" y="149"/>
                  </a:cubicBezTo>
                  <a:cubicBezTo>
                    <a:pt x="314" y="164"/>
                    <a:pt x="322" y="180"/>
                    <a:pt x="337" y="203"/>
                  </a:cubicBezTo>
                  <a:cubicBezTo>
                    <a:pt x="375" y="272"/>
                    <a:pt x="406" y="348"/>
                    <a:pt x="429" y="432"/>
                  </a:cubicBezTo>
                  <a:cubicBezTo>
                    <a:pt x="451" y="556"/>
                    <a:pt x="466" y="680"/>
                    <a:pt x="467" y="810"/>
                  </a:cubicBezTo>
                  <a:lnTo>
                    <a:pt x="467" y="810"/>
                  </a:lnTo>
                  <a:cubicBezTo>
                    <a:pt x="459" y="1001"/>
                    <a:pt x="436" y="1191"/>
                    <a:pt x="383" y="1374"/>
                  </a:cubicBezTo>
                  <a:cubicBezTo>
                    <a:pt x="383" y="1382"/>
                    <a:pt x="383" y="1382"/>
                    <a:pt x="383" y="1389"/>
                  </a:cubicBezTo>
                  <a:cubicBezTo>
                    <a:pt x="345" y="1504"/>
                    <a:pt x="299" y="1619"/>
                    <a:pt x="237" y="1726"/>
                  </a:cubicBezTo>
                  <a:cubicBezTo>
                    <a:pt x="237" y="1726"/>
                    <a:pt x="237" y="1719"/>
                    <a:pt x="237" y="1719"/>
                  </a:cubicBezTo>
                  <a:cubicBezTo>
                    <a:pt x="199" y="1780"/>
                    <a:pt x="161" y="1833"/>
                    <a:pt x="107" y="1887"/>
                  </a:cubicBezTo>
                  <a:cubicBezTo>
                    <a:pt x="84" y="1910"/>
                    <a:pt x="54" y="1933"/>
                    <a:pt x="31" y="1956"/>
                  </a:cubicBezTo>
                  <a:cubicBezTo>
                    <a:pt x="8" y="1971"/>
                    <a:pt x="0" y="2009"/>
                    <a:pt x="15" y="2032"/>
                  </a:cubicBezTo>
                  <a:cubicBezTo>
                    <a:pt x="28" y="2045"/>
                    <a:pt x="43" y="2051"/>
                    <a:pt x="58" y="2051"/>
                  </a:cubicBezTo>
                  <a:cubicBezTo>
                    <a:pt x="70" y="2051"/>
                    <a:pt x="82" y="2047"/>
                    <a:pt x="92" y="2040"/>
                  </a:cubicBezTo>
                  <a:cubicBezTo>
                    <a:pt x="222" y="1941"/>
                    <a:pt x="329" y="1810"/>
                    <a:pt x="406" y="1665"/>
                  </a:cubicBezTo>
                  <a:cubicBezTo>
                    <a:pt x="505" y="1489"/>
                    <a:pt x="574" y="1297"/>
                    <a:pt x="613" y="1106"/>
                  </a:cubicBezTo>
                  <a:cubicBezTo>
                    <a:pt x="658" y="915"/>
                    <a:pt x="666" y="723"/>
                    <a:pt x="643" y="532"/>
                  </a:cubicBezTo>
                  <a:cubicBezTo>
                    <a:pt x="636" y="440"/>
                    <a:pt x="613" y="348"/>
                    <a:pt x="582" y="264"/>
                  </a:cubicBezTo>
                  <a:cubicBezTo>
                    <a:pt x="551" y="180"/>
                    <a:pt x="513" y="103"/>
                    <a:pt x="459" y="42"/>
                  </a:cubicBezTo>
                  <a:cubicBezTo>
                    <a:pt x="441" y="14"/>
                    <a:pt x="412" y="0"/>
                    <a:pt x="381"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
            <p:cNvSpPr/>
            <p:nvPr/>
          </p:nvSpPr>
          <p:spPr>
            <a:xfrm>
              <a:off x="7519323" y="4055217"/>
              <a:ext cx="92060" cy="22600"/>
            </a:xfrm>
            <a:custGeom>
              <a:avLst/>
              <a:gdLst/>
              <a:ahLst/>
              <a:cxnLst/>
              <a:rect l="l" t="t" r="r" b="b"/>
              <a:pathLst>
                <a:path w="1548" h="380" extrusionOk="0">
                  <a:moveTo>
                    <a:pt x="690" y="0"/>
                  </a:moveTo>
                  <a:cubicBezTo>
                    <a:pt x="606" y="0"/>
                    <a:pt x="514" y="8"/>
                    <a:pt x="430" y="23"/>
                  </a:cubicBezTo>
                  <a:lnTo>
                    <a:pt x="422" y="23"/>
                  </a:lnTo>
                  <a:cubicBezTo>
                    <a:pt x="292" y="46"/>
                    <a:pt x="170" y="85"/>
                    <a:pt x="63" y="154"/>
                  </a:cubicBezTo>
                  <a:cubicBezTo>
                    <a:pt x="40" y="161"/>
                    <a:pt x="24" y="177"/>
                    <a:pt x="24" y="200"/>
                  </a:cubicBezTo>
                  <a:cubicBezTo>
                    <a:pt x="0" y="254"/>
                    <a:pt x="43" y="303"/>
                    <a:pt x="91" y="303"/>
                  </a:cubicBezTo>
                  <a:cubicBezTo>
                    <a:pt x="105" y="303"/>
                    <a:pt x="118" y="300"/>
                    <a:pt x="132" y="291"/>
                  </a:cubicBezTo>
                  <a:cubicBezTo>
                    <a:pt x="193" y="261"/>
                    <a:pt x="254" y="230"/>
                    <a:pt x="323" y="207"/>
                  </a:cubicBezTo>
                  <a:cubicBezTo>
                    <a:pt x="445" y="169"/>
                    <a:pt x="568" y="138"/>
                    <a:pt x="690" y="131"/>
                  </a:cubicBezTo>
                  <a:lnTo>
                    <a:pt x="675" y="131"/>
                  </a:lnTo>
                  <a:cubicBezTo>
                    <a:pt x="736" y="123"/>
                    <a:pt x="790" y="123"/>
                    <a:pt x="851" y="123"/>
                  </a:cubicBezTo>
                  <a:cubicBezTo>
                    <a:pt x="905" y="123"/>
                    <a:pt x="958" y="131"/>
                    <a:pt x="1020" y="138"/>
                  </a:cubicBezTo>
                  <a:lnTo>
                    <a:pt x="1004" y="138"/>
                  </a:lnTo>
                  <a:cubicBezTo>
                    <a:pt x="1089" y="154"/>
                    <a:pt x="1173" y="177"/>
                    <a:pt x="1257" y="215"/>
                  </a:cubicBezTo>
                  <a:cubicBezTo>
                    <a:pt x="1311" y="238"/>
                    <a:pt x="1364" y="276"/>
                    <a:pt x="1410" y="307"/>
                  </a:cubicBezTo>
                  <a:lnTo>
                    <a:pt x="1402" y="307"/>
                  </a:lnTo>
                  <a:cubicBezTo>
                    <a:pt x="1425" y="322"/>
                    <a:pt x="1448" y="345"/>
                    <a:pt x="1471" y="368"/>
                  </a:cubicBezTo>
                  <a:cubicBezTo>
                    <a:pt x="1479" y="376"/>
                    <a:pt x="1491" y="379"/>
                    <a:pt x="1502" y="379"/>
                  </a:cubicBezTo>
                  <a:cubicBezTo>
                    <a:pt x="1513" y="379"/>
                    <a:pt x="1525" y="376"/>
                    <a:pt x="1533" y="368"/>
                  </a:cubicBezTo>
                  <a:cubicBezTo>
                    <a:pt x="1548" y="353"/>
                    <a:pt x="1548" y="322"/>
                    <a:pt x="1533" y="307"/>
                  </a:cubicBezTo>
                  <a:cubicBezTo>
                    <a:pt x="1349" y="131"/>
                    <a:pt x="1104" y="23"/>
                    <a:pt x="851" y="8"/>
                  </a:cubicBezTo>
                  <a:cubicBezTo>
                    <a:pt x="798" y="8"/>
                    <a:pt x="744" y="0"/>
                    <a:pt x="690"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2"/>
            <p:cNvSpPr/>
            <p:nvPr/>
          </p:nvSpPr>
          <p:spPr>
            <a:xfrm>
              <a:off x="6616892" y="4454097"/>
              <a:ext cx="1126957" cy="619287"/>
            </a:xfrm>
            <a:custGeom>
              <a:avLst/>
              <a:gdLst/>
              <a:ahLst/>
              <a:cxnLst/>
              <a:rect l="l" t="t" r="r" b="b"/>
              <a:pathLst>
                <a:path w="18950" h="10413" extrusionOk="0">
                  <a:moveTo>
                    <a:pt x="7450" y="0"/>
                  </a:moveTo>
                  <a:lnTo>
                    <a:pt x="7427" y="8"/>
                  </a:lnTo>
                  <a:cubicBezTo>
                    <a:pt x="7167" y="92"/>
                    <a:pt x="6907" y="192"/>
                    <a:pt x="6669" y="283"/>
                  </a:cubicBezTo>
                  <a:cubicBezTo>
                    <a:pt x="6118" y="521"/>
                    <a:pt x="5582" y="789"/>
                    <a:pt x="5062" y="1095"/>
                  </a:cubicBezTo>
                  <a:cubicBezTo>
                    <a:pt x="4870" y="1210"/>
                    <a:pt x="4694" y="1317"/>
                    <a:pt x="4541" y="1417"/>
                  </a:cubicBezTo>
                  <a:cubicBezTo>
                    <a:pt x="4334" y="1547"/>
                    <a:pt x="4181" y="1654"/>
                    <a:pt x="4043" y="1753"/>
                  </a:cubicBezTo>
                  <a:cubicBezTo>
                    <a:pt x="3898" y="1853"/>
                    <a:pt x="3768" y="1953"/>
                    <a:pt x="3638" y="2060"/>
                  </a:cubicBezTo>
                  <a:cubicBezTo>
                    <a:pt x="3546" y="2144"/>
                    <a:pt x="3446" y="2236"/>
                    <a:pt x="3354" y="2328"/>
                  </a:cubicBezTo>
                  <a:cubicBezTo>
                    <a:pt x="2803" y="2856"/>
                    <a:pt x="2321" y="3453"/>
                    <a:pt x="1907" y="4089"/>
                  </a:cubicBezTo>
                  <a:cubicBezTo>
                    <a:pt x="1448" y="4808"/>
                    <a:pt x="1073" y="5574"/>
                    <a:pt x="782" y="6370"/>
                  </a:cubicBezTo>
                  <a:cubicBezTo>
                    <a:pt x="560" y="6944"/>
                    <a:pt x="384" y="7541"/>
                    <a:pt x="246" y="8139"/>
                  </a:cubicBezTo>
                  <a:cubicBezTo>
                    <a:pt x="116" y="8736"/>
                    <a:pt x="32" y="9348"/>
                    <a:pt x="1" y="9961"/>
                  </a:cubicBezTo>
                  <a:cubicBezTo>
                    <a:pt x="1" y="10014"/>
                    <a:pt x="39" y="10068"/>
                    <a:pt x="93" y="10091"/>
                  </a:cubicBezTo>
                  <a:cubicBezTo>
                    <a:pt x="108" y="10106"/>
                    <a:pt x="131" y="10122"/>
                    <a:pt x="154" y="10129"/>
                  </a:cubicBezTo>
                  <a:cubicBezTo>
                    <a:pt x="1448" y="10244"/>
                    <a:pt x="2834" y="10305"/>
                    <a:pt x="4633" y="10305"/>
                  </a:cubicBezTo>
                  <a:cubicBezTo>
                    <a:pt x="5360" y="10305"/>
                    <a:pt x="6133" y="10290"/>
                    <a:pt x="6754" y="10282"/>
                  </a:cubicBezTo>
                  <a:lnTo>
                    <a:pt x="7473" y="10282"/>
                  </a:lnTo>
                  <a:cubicBezTo>
                    <a:pt x="7994" y="10282"/>
                    <a:pt x="8515" y="10267"/>
                    <a:pt x="9035" y="10267"/>
                  </a:cubicBezTo>
                  <a:lnTo>
                    <a:pt x="9303" y="10267"/>
                  </a:lnTo>
                  <a:cubicBezTo>
                    <a:pt x="9954" y="10267"/>
                    <a:pt x="10597" y="10282"/>
                    <a:pt x="11141" y="10298"/>
                  </a:cubicBezTo>
                  <a:lnTo>
                    <a:pt x="12113" y="10321"/>
                  </a:lnTo>
                  <a:lnTo>
                    <a:pt x="12366" y="10328"/>
                  </a:lnTo>
                  <a:cubicBezTo>
                    <a:pt x="13200" y="10351"/>
                    <a:pt x="14035" y="10367"/>
                    <a:pt x="14869" y="10382"/>
                  </a:cubicBezTo>
                  <a:cubicBezTo>
                    <a:pt x="15681" y="10397"/>
                    <a:pt x="16316" y="10405"/>
                    <a:pt x="16883" y="10413"/>
                  </a:cubicBezTo>
                  <a:lnTo>
                    <a:pt x="17886" y="10413"/>
                  </a:lnTo>
                  <a:cubicBezTo>
                    <a:pt x="18046" y="10413"/>
                    <a:pt x="18207" y="10413"/>
                    <a:pt x="18368" y="10405"/>
                  </a:cubicBezTo>
                  <a:lnTo>
                    <a:pt x="18912" y="10397"/>
                  </a:lnTo>
                  <a:cubicBezTo>
                    <a:pt x="18927" y="10321"/>
                    <a:pt x="18935" y="10252"/>
                    <a:pt x="18935" y="10175"/>
                  </a:cubicBezTo>
                  <a:lnTo>
                    <a:pt x="18935" y="10152"/>
                  </a:lnTo>
                  <a:cubicBezTo>
                    <a:pt x="18950" y="9241"/>
                    <a:pt x="18850" y="8330"/>
                    <a:pt x="18636" y="7442"/>
                  </a:cubicBezTo>
                  <a:cubicBezTo>
                    <a:pt x="18521" y="6983"/>
                    <a:pt x="18376" y="6531"/>
                    <a:pt x="18200" y="6102"/>
                  </a:cubicBezTo>
                  <a:cubicBezTo>
                    <a:pt x="18023" y="5658"/>
                    <a:pt x="17809" y="5237"/>
                    <a:pt x="17564" y="4831"/>
                  </a:cubicBezTo>
                  <a:cubicBezTo>
                    <a:pt x="17082" y="4043"/>
                    <a:pt x="16492" y="3331"/>
                    <a:pt x="15819" y="2703"/>
                  </a:cubicBezTo>
                  <a:cubicBezTo>
                    <a:pt x="15275" y="2182"/>
                    <a:pt x="14693" y="1708"/>
                    <a:pt x="14073" y="1279"/>
                  </a:cubicBezTo>
                  <a:lnTo>
                    <a:pt x="13950" y="1202"/>
                  </a:lnTo>
                  <a:lnTo>
                    <a:pt x="13836" y="1126"/>
                  </a:lnTo>
                  <a:lnTo>
                    <a:pt x="13705" y="1049"/>
                  </a:lnTo>
                  <a:cubicBezTo>
                    <a:pt x="13552" y="965"/>
                    <a:pt x="13399" y="881"/>
                    <a:pt x="13246" y="789"/>
                  </a:cubicBezTo>
                  <a:lnTo>
                    <a:pt x="13208" y="766"/>
                  </a:lnTo>
                  <a:lnTo>
                    <a:pt x="13124" y="720"/>
                  </a:lnTo>
                  <a:lnTo>
                    <a:pt x="13032" y="674"/>
                  </a:lnTo>
                  <a:cubicBezTo>
                    <a:pt x="12963" y="643"/>
                    <a:pt x="12894" y="613"/>
                    <a:pt x="12825" y="582"/>
                  </a:cubicBezTo>
                  <a:cubicBezTo>
                    <a:pt x="12771" y="559"/>
                    <a:pt x="12725" y="544"/>
                    <a:pt x="12679" y="528"/>
                  </a:cubicBezTo>
                  <a:cubicBezTo>
                    <a:pt x="12672" y="528"/>
                    <a:pt x="12664" y="536"/>
                    <a:pt x="12657" y="544"/>
                  </a:cubicBezTo>
                  <a:cubicBezTo>
                    <a:pt x="12450" y="812"/>
                    <a:pt x="12205" y="1064"/>
                    <a:pt x="11937" y="1279"/>
                  </a:cubicBezTo>
                  <a:cubicBezTo>
                    <a:pt x="11554" y="1577"/>
                    <a:pt x="11141" y="1830"/>
                    <a:pt x="10697" y="2029"/>
                  </a:cubicBezTo>
                  <a:lnTo>
                    <a:pt x="10674" y="2037"/>
                  </a:lnTo>
                  <a:cubicBezTo>
                    <a:pt x="10168" y="2251"/>
                    <a:pt x="9617" y="2358"/>
                    <a:pt x="9066" y="2358"/>
                  </a:cubicBezTo>
                  <a:cubicBezTo>
                    <a:pt x="8936" y="2358"/>
                    <a:pt x="8805" y="2351"/>
                    <a:pt x="8683" y="2343"/>
                  </a:cubicBezTo>
                  <a:cubicBezTo>
                    <a:pt x="8446" y="2312"/>
                    <a:pt x="8208" y="2259"/>
                    <a:pt x="7979" y="2182"/>
                  </a:cubicBezTo>
                  <a:cubicBezTo>
                    <a:pt x="7833" y="2121"/>
                    <a:pt x="7688" y="2044"/>
                    <a:pt x="7565" y="1960"/>
                  </a:cubicBezTo>
                  <a:cubicBezTo>
                    <a:pt x="7481" y="1891"/>
                    <a:pt x="7404" y="1822"/>
                    <a:pt x="7343" y="1746"/>
                  </a:cubicBezTo>
                  <a:cubicBezTo>
                    <a:pt x="7290" y="1677"/>
                    <a:pt x="7244" y="1600"/>
                    <a:pt x="7205" y="1516"/>
                  </a:cubicBezTo>
                  <a:cubicBezTo>
                    <a:pt x="7175" y="1440"/>
                    <a:pt x="7152" y="1363"/>
                    <a:pt x="7136" y="1286"/>
                  </a:cubicBezTo>
                  <a:cubicBezTo>
                    <a:pt x="7121" y="1179"/>
                    <a:pt x="7121" y="1064"/>
                    <a:pt x="7129" y="957"/>
                  </a:cubicBezTo>
                  <a:cubicBezTo>
                    <a:pt x="7152" y="796"/>
                    <a:pt x="7190" y="636"/>
                    <a:pt x="7251" y="475"/>
                  </a:cubicBezTo>
                  <a:cubicBezTo>
                    <a:pt x="7290" y="383"/>
                    <a:pt x="7328" y="283"/>
                    <a:pt x="7381" y="184"/>
                  </a:cubicBezTo>
                  <a:lnTo>
                    <a:pt x="7420" y="92"/>
                  </a:lnTo>
                  <a:lnTo>
                    <a:pt x="7450" y="8"/>
                  </a:lnTo>
                  <a:lnTo>
                    <a:pt x="74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2"/>
            <p:cNvSpPr/>
            <p:nvPr/>
          </p:nvSpPr>
          <p:spPr>
            <a:xfrm>
              <a:off x="7367728" y="4811942"/>
              <a:ext cx="92060" cy="259597"/>
            </a:xfrm>
            <a:custGeom>
              <a:avLst/>
              <a:gdLst/>
              <a:ahLst/>
              <a:cxnLst/>
              <a:rect l="l" t="t" r="r" b="b"/>
              <a:pathLst>
                <a:path w="1548" h="4365" extrusionOk="0">
                  <a:moveTo>
                    <a:pt x="713" y="1"/>
                  </a:moveTo>
                  <a:lnTo>
                    <a:pt x="713" y="1"/>
                  </a:lnTo>
                  <a:cubicBezTo>
                    <a:pt x="736" y="123"/>
                    <a:pt x="751" y="238"/>
                    <a:pt x="767" y="353"/>
                  </a:cubicBezTo>
                  <a:lnTo>
                    <a:pt x="774" y="361"/>
                  </a:lnTo>
                  <a:cubicBezTo>
                    <a:pt x="797" y="590"/>
                    <a:pt x="812" y="820"/>
                    <a:pt x="805" y="1057"/>
                  </a:cubicBezTo>
                  <a:cubicBezTo>
                    <a:pt x="805" y="1287"/>
                    <a:pt x="782" y="1524"/>
                    <a:pt x="751" y="1754"/>
                  </a:cubicBezTo>
                  <a:cubicBezTo>
                    <a:pt x="690" y="2214"/>
                    <a:pt x="590" y="2673"/>
                    <a:pt x="445" y="3117"/>
                  </a:cubicBezTo>
                  <a:cubicBezTo>
                    <a:pt x="322" y="3530"/>
                    <a:pt x="169" y="3928"/>
                    <a:pt x="1" y="4327"/>
                  </a:cubicBezTo>
                  <a:lnTo>
                    <a:pt x="1547" y="4365"/>
                  </a:lnTo>
                  <a:cubicBezTo>
                    <a:pt x="1547" y="3775"/>
                    <a:pt x="1509" y="3186"/>
                    <a:pt x="1440" y="2596"/>
                  </a:cubicBezTo>
                  <a:cubicBezTo>
                    <a:pt x="1379" y="2183"/>
                    <a:pt x="1295" y="1762"/>
                    <a:pt x="1188" y="1356"/>
                  </a:cubicBezTo>
                  <a:cubicBezTo>
                    <a:pt x="1088" y="950"/>
                    <a:pt x="950" y="560"/>
                    <a:pt x="789" y="177"/>
                  </a:cubicBezTo>
                  <a:lnTo>
                    <a:pt x="789" y="185"/>
                  </a:lnTo>
                  <a:cubicBezTo>
                    <a:pt x="767" y="123"/>
                    <a:pt x="736" y="62"/>
                    <a:pt x="713"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2"/>
            <p:cNvSpPr/>
            <p:nvPr/>
          </p:nvSpPr>
          <p:spPr>
            <a:xfrm>
              <a:off x="7365944" y="4485499"/>
              <a:ext cx="377932" cy="588361"/>
            </a:xfrm>
            <a:custGeom>
              <a:avLst/>
              <a:gdLst/>
              <a:ahLst/>
              <a:cxnLst/>
              <a:rect l="l" t="t" r="r" b="b"/>
              <a:pathLst>
                <a:path w="6355" h="9893" extrusionOk="0">
                  <a:moveTo>
                    <a:pt x="84" y="0"/>
                  </a:moveTo>
                  <a:cubicBezTo>
                    <a:pt x="77" y="0"/>
                    <a:pt x="69" y="8"/>
                    <a:pt x="62" y="8"/>
                  </a:cubicBezTo>
                  <a:lnTo>
                    <a:pt x="62" y="16"/>
                  </a:lnTo>
                  <a:cubicBezTo>
                    <a:pt x="39" y="39"/>
                    <a:pt x="23" y="69"/>
                    <a:pt x="0" y="92"/>
                  </a:cubicBezTo>
                  <a:cubicBezTo>
                    <a:pt x="153" y="161"/>
                    <a:pt x="307" y="238"/>
                    <a:pt x="452" y="330"/>
                  </a:cubicBezTo>
                  <a:cubicBezTo>
                    <a:pt x="735" y="521"/>
                    <a:pt x="1003" y="728"/>
                    <a:pt x="1248" y="950"/>
                  </a:cubicBezTo>
                  <a:cubicBezTo>
                    <a:pt x="1409" y="1095"/>
                    <a:pt x="1562" y="1241"/>
                    <a:pt x="1715" y="1386"/>
                  </a:cubicBezTo>
                  <a:cubicBezTo>
                    <a:pt x="1792" y="1463"/>
                    <a:pt x="1861" y="1532"/>
                    <a:pt x="1937" y="1601"/>
                  </a:cubicBezTo>
                  <a:cubicBezTo>
                    <a:pt x="2006" y="1677"/>
                    <a:pt x="2083" y="1754"/>
                    <a:pt x="2159" y="1823"/>
                  </a:cubicBezTo>
                  <a:cubicBezTo>
                    <a:pt x="2466" y="2152"/>
                    <a:pt x="2749" y="2496"/>
                    <a:pt x="2994" y="2864"/>
                  </a:cubicBezTo>
                  <a:cubicBezTo>
                    <a:pt x="3246" y="3231"/>
                    <a:pt x="3476" y="3622"/>
                    <a:pt x="3675" y="4020"/>
                  </a:cubicBezTo>
                  <a:cubicBezTo>
                    <a:pt x="3882" y="4418"/>
                    <a:pt x="4058" y="4831"/>
                    <a:pt x="4219" y="5245"/>
                  </a:cubicBezTo>
                  <a:cubicBezTo>
                    <a:pt x="4311" y="5482"/>
                    <a:pt x="4387" y="5712"/>
                    <a:pt x="4464" y="5957"/>
                  </a:cubicBezTo>
                  <a:cubicBezTo>
                    <a:pt x="4533" y="6194"/>
                    <a:pt x="4602" y="6432"/>
                    <a:pt x="4663" y="6684"/>
                  </a:cubicBezTo>
                  <a:cubicBezTo>
                    <a:pt x="4770" y="7167"/>
                    <a:pt x="4854" y="7657"/>
                    <a:pt x="4923" y="8147"/>
                  </a:cubicBezTo>
                  <a:cubicBezTo>
                    <a:pt x="5000" y="8728"/>
                    <a:pt x="5046" y="9310"/>
                    <a:pt x="5084" y="9892"/>
                  </a:cubicBezTo>
                  <a:lnTo>
                    <a:pt x="5291" y="9892"/>
                  </a:lnTo>
                  <a:cubicBezTo>
                    <a:pt x="5451" y="9892"/>
                    <a:pt x="5612" y="9892"/>
                    <a:pt x="5773" y="9885"/>
                  </a:cubicBezTo>
                  <a:lnTo>
                    <a:pt x="6309" y="9877"/>
                  </a:lnTo>
                  <a:cubicBezTo>
                    <a:pt x="6324" y="9808"/>
                    <a:pt x="6340" y="9731"/>
                    <a:pt x="6340" y="9655"/>
                  </a:cubicBezTo>
                  <a:lnTo>
                    <a:pt x="6340" y="9632"/>
                  </a:lnTo>
                  <a:cubicBezTo>
                    <a:pt x="6355" y="8713"/>
                    <a:pt x="6248" y="7802"/>
                    <a:pt x="6041" y="6914"/>
                  </a:cubicBezTo>
                  <a:cubicBezTo>
                    <a:pt x="5926" y="6462"/>
                    <a:pt x="5781" y="6011"/>
                    <a:pt x="5605" y="5574"/>
                  </a:cubicBezTo>
                  <a:cubicBezTo>
                    <a:pt x="5421" y="5138"/>
                    <a:pt x="5214" y="4717"/>
                    <a:pt x="4969" y="4311"/>
                  </a:cubicBezTo>
                  <a:cubicBezTo>
                    <a:pt x="4479" y="3522"/>
                    <a:pt x="3897" y="2810"/>
                    <a:pt x="3224" y="2175"/>
                  </a:cubicBezTo>
                  <a:cubicBezTo>
                    <a:pt x="2680" y="1654"/>
                    <a:pt x="2098" y="1180"/>
                    <a:pt x="1478" y="751"/>
                  </a:cubicBezTo>
                  <a:lnTo>
                    <a:pt x="1355" y="674"/>
                  </a:lnTo>
                  <a:lnTo>
                    <a:pt x="1233" y="598"/>
                  </a:lnTo>
                  <a:lnTo>
                    <a:pt x="1110" y="521"/>
                  </a:lnTo>
                  <a:cubicBezTo>
                    <a:pt x="957" y="437"/>
                    <a:pt x="804" y="353"/>
                    <a:pt x="651" y="261"/>
                  </a:cubicBezTo>
                  <a:lnTo>
                    <a:pt x="605" y="238"/>
                  </a:lnTo>
                  <a:lnTo>
                    <a:pt x="521" y="192"/>
                  </a:lnTo>
                  <a:lnTo>
                    <a:pt x="437" y="146"/>
                  </a:lnTo>
                  <a:cubicBezTo>
                    <a:pt x="368" y="115"/>
                    <a:pt x="299" y="85"/>
                    <a:pt x="222" y="54"/>
                  </a:cubicBezTo>
                  <a:cubicBezTo>
                    <a:pt x="176" y="31"/>
                    <a:pt x="130" y="16"/>
                    <a:pt x="84"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2"/>
            <p:cNvSpPr/>
            <p:nvPr/>
          </p:nvSpPr>
          <p:spPr>
            <a:xfrm>
              <a:off x="7035338" y="4447258"/>
              <a:ext cx="344748" cy="154391"/>
            </a:xfrm>
            <a:custGeom>
              <a:avLst/>
              <a:gdLst/>
              <a:ahLst/>
              <a:cxnLst/>
              <a:rect l="l" t="t" r="r" b="b"/>
              <a:pathLst>
                <a:path w="5797" h="2596" extrusionOk="0">
                  <a:moveTo>
                    <a:pt x="399" y="0"/>
                  </a:moveTo>
                  <a:lnTo>
                    <a:pt x="399" y="8"/>
                  </a:lnTo>
                  <a:cubicBezTo>
                    <a:pt x="345" y="16"/>
                    <a:pt x="292" y="46"/>
                    <a:pt x="277" y="100"/>
                  </a:cubicBezTo>
                  <a:cubicBezTo>
                    <a:pt x="24" y="743"/>
                    <a:pt x="1" y="1264"/>
                    <a:pt x="185" y="1700"/>
                  </a:cubicBezTo>
                  <a:cubicBezTo>
                    <a:pt x="277" y="1891"/>
                    <a:pt x="414" y="2060"/>
                    <a:pt x="583" y="2198"/>
                  </a:cubicBezTo>
                  <a:cubicBezTo>
                    <a:pt x="759" y="2328"/>
                    <a:pt x="958" y="2420"/>
                    <a:pt x="1165" y="2481"/>
                  </a:cubicBezTo>
                  <a:cubicBezTo>
                    <a:pt x="1402" y="2550"/>
                    <a:pt x="1647" y="2588"/>
                    <a:pt x="1884" y="2596"/>
                  </a:cubicBezTo>
                  <a:lnTo>
                    <a:pt x="2060" y="2596"/>
                  </a:lnTo>
                  <a:cubicBezTo>
                    <a:pt x="2267" y="2596"/>
                    <a:pt x="2474" y="2580"/>
                    <a:pt x="2681" y="2558"/>
                  </a:cubicBezTo>
                  <a:cubicBezTo>
                    <a:pt x="2941" y="2519"/>
                    <a:pt x="3201" y="2458"/>
                    <a:pt x="3461" y="2381"/>
                  </a:cubicBezTo>
                  <a:cubicBezTo>
                    <a:pt x="3714" y="2297"/>
                    <a:pt x="3959" y="2198"/>
                    <a:pt x="4204" y="2075"/>
                  </a:cubicBezTo>
                  <a:cubicBezTo>
                    <a:pt x="4449" y="1945"/>
                    <a:pt x="4686" y="1792"/>
                    <a:pt x="4909" y="1616"/>
                  </a:cubicBezTo>
                  <a:cubicBezTo>
                    <a:pt x="5245" y="1363"/>
                    <a:pt x="5536" y="1057"/>
                    <a:pt x="5774" y="712"/>
                  </a:cubicBezTo>
                  <a:cubicBezTo>
                    <a:pt x="5789" y="682"/>
                    <a:pt x="5797" y="651"/>
                    <a:pt x="5789" y="613"/>
                  </a:cubicBezTo>
                  <a:cubicBezTo>
                    <a:pt x="5781" y="559"/>
                    <a:pt x="5728" y="521"/>
                    <a:pt x="5666" y="521"/>
                  </a:cubicBezTo>
                  <a:cubicBezTo>
                    <a:pt x="5628" y="521"/>
                    <a:pt x="5590" y="536"/>
                    <a:pt x="5567" y="575"/>
                  </a:cubicBezTo>
                  <a:cubicBezTo>
                    <a:pt x="5490" y="682"/>
                    <a:pt x="5414" y="781"/>
                    <a:pt x="5337" y="881"/>
                  </a:cubicBezTo>
                  <a:lnTo>
                    <a:pt x="5360" y="858"/>
                  </a:lnTo>
                  <a:lnTo>
                    <a:pt x="5360" y="858"/>
                  </a:lnTo>
                  <a:cubicBezTo>
                    <a:pt x="5092" y="1149"/>
                    <a:pt x="4794" y="1409"/>
                    <a:pt x="4464" y="1631"/>
                  </a:cubicBezTo>
                  <a:cubicBezTo>
                    <a:pt x="4196" y="1815"/>
                    <a:pt x="3906" y="1960"/>
                    <a:pt x="3599" y="2068"/>
                  </a:cubicBezTo>
                  <a:lnTo>
                    <a:pt x="3569" y="2083"/>
                  </a:lnTo>
                  <a:cubicBezTo>
                    <a:pt x="3201" y="2213"/>
                    <a:pt x="2826" y="2297"/>
                    <a:pt x="2436" y="2335"/>
                  </a:cubicBezTo>
                  <a:cubicBezTo>
                    <a:pt x="2313" y="2343"/>
                    <a:pt x="2191" y="2351"/>
                    <a:pt x="2068" y="2351"/>
                  </a:cubicBezTo>
                  <a:cubicBezTo>
                    <a:pt x="1877" y="2351"/>
                    <a:pt x="1693" y="2335"/>
                    <a:pt x="1509" y="2305"/>
                  </a:cubicBezTo>
                  <a:cubicBezTo>
                    <a:pt x="1333" y="2274"/>
                    <a:pt x="1157" y="2221"/>
                    <a:pt x="996" y="2144"/>
                  </a:cubicBezTo>
                  <a:cubicBezTo>
                    <a:pt x="881" y="2090"/>
                    <a:pt x="782" y="2029"/>
                    <a:pt x="682" y="1945"/>
                  </a:cubicBezTo>
                  <a:cubicBezTo>
                    <a:pt x="613" y="1891"/>
                    <a:pt x="560" y="1823"/>
                    <a:pt x="506" y="1754"/>
                  </a:cubicBezTo>
                  <a:cubicBezTo>
                    <a:pt x="460" y="1677"/>
                    <a:pt x="414" y="1600"/>
                    <a:pt x="384" y="1516"/>
                  </a:cubicBezTo>
                  <a:cubicBezTo>
                    <a:pt x="353" y="1424"/>
                    <a:pt x="330" y="1325"/>
                    <a:pt x="322" y="1218"/>
                  </a:cubicBezTo>
                  <a:cubicBezTo>
                    <a:pt x="307" y="1065"/>
                    <a:pt x="315" y="904"/>
                    <a:pt x="345" y="751"/>
                  </a:cubicBezTo>
                  <a:cubicBezTo>
                    <a:pt x="384" y="552"/>
                    <a:pt x="437" y="353"/>
                    <a:pt x="514" y="169"/>
                  </a:cubicBezTo>
                  <a:cubicBezTo>
                    <a:pt x="529" y="138"/>
                    <a:pt x="529" y="108"/>
                    <a:pt x="514" y="77"/>
                  </a:cubicBezTo>
                  <a:cubicBezTo>
                    <a:pt x="499" y="46"/>
                    <a:pt x="476" y="23"/>
                    <a:pt x="437" y="8"/>
                  </a:cubicBezTo>
                  <a:cubicBezTo>
                    <a:pt x="430" y="8"/>
                    <a:pt x="414" y="0"/>
                    <a:pt x="399"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2"/>
            <p:cNvSpPr/>
            <p:nvPr/>
          </p:nvSpPr>
          <p:spPr>
            <a:xfrm>
              <a:off x="7396869" y="4782384"/>
              <a:ext cx="77014" cy="301288"/>
            </a:xfrm>
            <a:custGeom>
              <a:avLst/>
              <a:gdLst/>
              <a:ahLst/>
              <a:cxnLst/>
              <a:rect l="l" t="t" r="r" b="b"/>
              <a:pathLst>
                <a:path w="1295" h="5066" extrusionOk="0">
                  <a:moveTo>
                    <a:pt x="70" y="0"/>
                  </a:moveTo>
                  <a:cubicBezTo>
                    <a:pt x="47" y="8"/>
                    <a:pt x="24" y="16"/>
                    <a:pt x="16" y="31"/>
                  </a:cubicBezTo>
                  <a:cubicBezTo>
                    <a:pt x="1" y="46"/>
                    <a:pt x="1" y="69"/>
                    <a:pt x="16" y="84"/>
                  </a:cubicBezTo>
                  <a:cubicBezTo>
                    <a:pt x="108" y="276"/>
                    <a:pt x="192" y="475"/>
                    <a:pt x="261" y="674"/>
                  </a:cubicBezTo>
                  <a:cubicBezTo>
                    <a:pt x="636" y="1731"/>
                    <a:pt x="736" y="2848"/>
                    <a:pt x="805" y="3821"/>
                  </a:cubicBezTo>
                  <a:lnTo>
                    <a:pt x="805" y="3790"/>
                  </a:lnTo>
                  <a:cubicBezTo>
                    <a:pt x="820" y="4012"/>
                    <a:pt x="828" y="4234"/>
                    <a:pt x="835" y="4464"/>
                  </a:cubicBezTo>
                  <a:lnTo>
                    <a:pt x="843" y="4648"/>
                  </a:lnTo>
                  <a:lnTo>
                    <a:pt x="851" y="4824"/>
                  </a:lnTo>
                  <a:lnTo>
                    <a:pt x="851" y="4885"/>
                  </a:lnTo>
                  <a:cubicBezTo>
                    <a:pt x="858" y="4923"/>
                    <a:pt x="874" y="4961"/>
                    <a:pt x="904" y="4992"/>
                  </a:cubicBezTo>
                  <a:cubicBezTo>
                    <a:pt x="949" y="5042"/>
                    <a:pt x="1009" y="5065"/>
                    <a:pt x="1069" y="5065"/>
                  </a:cubicBezTo>
                  <a:cubicBezTo>
                    <a:pt x="1180" y="5065"/>
                    <a:pt x="1290" y="4984"/>
                    <a:pt x="1295" y="4854"/>
                  </a:cubicBezTo>
                  <a:cubicBezTo>
                    <a:pt x="1295" y="4686"/>
                    <a:pt x="1295" y="4494"/>
                    <a:pt x="1279" y="4280"/>
                  </a:cubicBezTo>
                  <a:cubicBezTo>
                    <a:pt x="1264" y="4035"/>
                    <a:pt x="1249" y="3828"/>
                    <a:pt x="1226" y="3629"/>
                  </a:cubicBezTo>
                  <a:cubicBezTo>
                    <a:pt x="1172" y="3208"/>
                    <a:pt x="1088" y="2787"/>
                    <a:pt x="981" y="2374"/>
                  </a:cubicBezTo>
                  <a:cubicBezTo>
                    <a:pt x="774" y="1570"/>
                    <a:pt x="483" y="789"/>
                    <a:pt x="108" y="39"/>
                  </a:cubicBezTo>
                  <a:cubicBezTo>
                    <a:pt x="93" y="23"/>
                    <a:pt x="77" y="8"/>
                    <a:pt x="54" y="8"/>
                  </a:cubicBezTo>
                  <a:lnTo>
                    <a:pt x="70" y="0"/>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2"/>
            <p:cNvSpPr/>
            <p:nvPr/>
          </p:nvSpPr>
          <p:spPr>
            <a:xfrm>
              <a:off x="6741664" y="4670338"/>
              <a:ext cx="145761" cy="397574"/>
            </a:xfrm>
            <a:custGeom>
              <a:avLst/>
              <a:gdLst/>
              <a:ahLst/>
              <a:cxnLst/>
              <a:rect l="l" t="t" r="r" b="b"/>
              <a:pathLst>
                <a:path w="2451" h="6685" extrusionOk="0">
                  <a:moveTo>
                    <a:pt x="2397" y="1"/>
                  </a:moveTo>
                  <a:cubicBezTo>
                    <a:pt x="2374" y="1"/>
                    <a:pt x="2366" y="9"/>
                    <a:pt x="2359" y="24"/>
                  </a:cubicBezTo>
                  <a:cubicBezTo>
                    <a:pt x="2121" y="399"/>
                    <a:pt x="1869" y="805"/>
                    <a:pt x="1624" y="1233"/>
                  </a:cubicBezTo>
                  <a:cubicBezTo>
                    <a:pt x="1386" y="1662"/>
                    <a:pt x="1172" y="2076"/>
                    <a:pt x="996" y="2489"/>
                  </a:cubicBezTo>
                  <a:cubicBezTo>
                    <a:pt x="805" y="2910"/>
                    <a:pt x="636" y="3354"/>
                    <a:pt x="491" y="3798"/>
                  </a:cubicBezTo>
                  <a:cubicBezTo>
                    <a:pt x="353" y="4250"/>
                    <a:pt x="230" y="4709"/>
                    <a:pt x="146" y="5169"/>
                  </a:cubicBezTo>
                  <a:cubicBezTo>
                    <a:pt x="62" y="5597"/>
                    <a:pt x="16" y="6034"/>
                    <a:pt x="8" y="6470"/>
                  </a:cubicBezTo>
                  <a:cubicBezTo>
                    <a:pt x="1" y="6524"/>
                    <a:pt x="16" y="6570"/>
                    <a:pt x="54" y="6608"/>
                  </a:cubicBezTo>
                  <a:cubicBezTo>
                    <a:pt x="85" y="6654"/>
                    <a:pt x="139" y="6677"/>
                    <a:pt x="192" y="6685"/>
                  </a:cubicBezTo>
                  <a:cubicBezTo>
                    <a:pt x="238" y="6685"/>
                    <a:pt x="292" y="6669"/>
                    <a:pt x="330" y="6631"/>
                  </a:cubicBezTo>
                  <a:cubicBezTo>
                    <a:pt x="368" y="6600"/>
                    <a:pt x="399" y="6547"/>
                    <a:pt x="399" y="6493"/>
                  </a:cubicBezTo>
                  <a:cubicBezTo>
                    <a:pt x="399" y="6179"/>
                    <a:pt x="422" y="5835"/>
                    <a:pt x="460" y="5444"/>
                  </a:cubicBezTo>
                  <a:cubicBezTo>
                    <a:pt x="491" y="5100"/>
                    <a:pt x="544" y="4763"/>
                    <a:pt x="613" y="4418"/>
                  </a:cubicBezTo>
                  <a:cubicBezTo>
                    <a:pt x="736" y="3867"/>
                    <a:pt x="896" y="3324"/>
                    <a:pt x="1096" y="2795"/>
                  </a:cubicBezTo>
                  <a:cubicBezTo>
                    <a:pt x="1302" y="2244"/>
                    <a:pt x="1547" y="1708"/>
                    <a:pt x="1815" y="1188"/>
                  </a:cubicBezTo>
                  <a:lnTo>
                    <a:pt x="1884" y="1050"/>
                  </a:lnTo>
                  <a:cubicBezTo>
                    <a:pt x="2053" y="721"/>
                    <a:pt x="2244" y="384"/>
                    <a:pt x="2435" y="77"/>
                  </a:cubicBezTo>
                  <a:cubicBezTo>
                    <a:pt x="2451" y="54"/>
                    <a:pt x="2443" y="24"/>
                    <a:pt x="2420" y="9"/>
                  </a:cubicBezTo>
                  <a:cubicBezTo>
                    <a:pt x="2412" y="9"/>
                    <a:pt x="2405" y="1"/>
                    <a:pt x="239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2"/>
            <p:cNvSpPr/>
            <p:nvPr/>
          </p:nvSpPr>
          <p:spPr>
            <a:xfrm>
              <a:off x="6864593" y="3538878"/>
              <a:ext cx="745873" cy="512058"/>
            </a:xfrm>
            <a:custGeom>
              <a:avLst/>
              <a:gdLst/>
              <a:ahLst/>
              <a:cxnLst/>
              <a:rect l="l" t="t" r="r" b="b"/>
              <a:pathLst>
                <a:path w="12542" h="8610" extrusionOk="0">
                  <a:moveTo>
                    <a:pt x="5812" y="0"/>
                  </a:moveTo>
                  <a:cubicBezTo>
                    <a:pt x="5567" y="0"/>
                    <a:pt x="5299" y="8"/>
                    <a:pt x="5031" y="31"/>
                  </a:cubicBezTo>
                  <a:cubicBezTo>
                    <a:pt x="4242" y="92"/>
                    <a:pt x="3477" y="284"/>
                    <a:pt x="2749" y="590"/>
                  </a:cubicBezTo>
                  <a:cubicBezTo>
                    <a:pt x="2390" y="743"/>
                    <a:pt x="2053" y="934"/>
                    <a:pt x="1731" y="1149"/>
                  </a:cubicBezTo>
                  <a:cubicBezTo>
                    <a:pt x="1402" y="1371"/>
                    <a:pt x="1103" y="1624"/>
                    <a:pt x="820" y="1899"/>
                  </a:cubicBezTo>
                  <a:cubicBezTo>
                    <a:pt x="521" y="2213"/>
                    <a:pt x="246" y="2550"/>
                    <a:pt x="16" y="2917"/>
                  </a:cubicBezTo>
                  <a:cubicBezTo>
                    <a:pt x="1" y="2948"/>
                    <a:pt x="1" y="2986"/>
                    <a:pt x="9" y="3017"/>
                  </a:cubicBezTo>
                  <a:cubicBezTo>
                    <a:pt x="16" y="3025"/>
                    <a:pt x="16" y="3032"/>
                    <a:pt x="24" y="3040"/>
                  </a:cubicBezTo>
                  <a:cubicBezTo>
                    <a:pt x="24" y="3094"/>
                    <a:pt x="62" y="3147"/>
                    <a:pt x="116" y="3155"/>
                  </a:cubicBezTo>
                  <a:cubicBezTo>
                    <a:pt x="269" y="3193"/>
                    <a:pt x="430" y="3208"/>
                    <a:pt x="590" y="3208"/>
                  </a:cubicBezTo>
                  <a:cubicBezTo>
                    <a:pt x="721" y="3208"/>
                    <a:pt x="851" y="3201"/>
                    <a:pt x="981" y="3178"/>
                  </a:cubicBezTo>
                  <a:cubicBezTo>
                    <a:pt x="1287" y="3124"/>
                    <a:pt x="1578" y="3017"/>
                    <a:pt x="1854" y="2871"/>
                  </a:cubicBezTo>
                  <a:cubicBezTo>
                    <a:pt x="2122" y="2734"/>
                    <a:pt x="2374" y="2565"/>
                    <a:pt x="2612" y="2374"/>
                  </a:cubicBezTo>
                  <a:cubicBezTo>
                    <a:pt x="2811" y="2205"/>
                    <a:pt x="2994" y="2029"/>
                    <a:pt x="3163" y="1830"/>
                  </a:cubicBezTo>
                  <a:cubicBezTo>
                    <a:pt x="3538" y="2381"/>
                    <a:pt x="4013" y="3009"/>
                    <a:pt x="4640" y="3499"/>
                  </a:cubicBezTo>
                  <a:cubicBezTo>
                    <a:pt x="4970" y="3760"/>
                    <a:pt x="5330" y="3959"/>
                    <a:pt x="5720" y="4096"/>
                  </a:cubicBezTo>
                  <a:cubicBezTo>
                    <a:pt x="5911" y="4158"/>
                    <a:pt x="6103" y="4211"/>
                    <a:pt x="6302" y="4234"/>
                  </a:cubicBezTo>
                  <a:cubicBezTo>
                    <a:pt x="6401" y="4250"/>
                    <a:pt x="6509" y="4257"/>
                    <a:pt x="6608" y="4257"/>
                  </a:cubicBezTo>
                  <a:cubicBezTo>
                    <a:pt x="6677" y="4257"/>
                    <a:pt x="6761" y="4257"/>
                    <a:pt x="6845" y="4242"/>
                  </a:cubicBezTo>
                  <a:cubicBezTo>
                    <a:pt x="7205" y="4211"/>
                    <a:pt x="7542" y="4073"/>
                    <a:pt x="7833" y="3859"/>
                  </a:cubicBezTo>
                  <a:cubicBezTo>
                    <a:pt x="7910" y="3798"/>
                    <a:pt x="7979" y="3737"/>
                    <a:pt x="8047" y="3668"/>
                  </a:cubicBezTo>
                  <a:lnTo>
                    <a:pt x="8047" y="3729"/>
                  </a:lnTo>
                  <a:lnTo>
                    <a:pt x="8055" y="3790"/>
                  </a:lnTo>
                  <a:cubicBezTo>
                    <a:pt x="8162" y="4334"/>
                    <a:pt x="8285" y="4854"/>
                    <a:pt x="8423" y="5337"/>
                  </a:cubicBezTo>
                  <a:cubicBezTo>
                    <a:pt x="8576" y="5880"/>
                    <a:pt x="8767" y="6409"/>
                    <a:pt x="8997" y="6929"/>
                  </a:cubicBezTo>
                  <a:cubicBezTo>
                    <a:pt x="9173" y="7312"/>
                    <a:pt x="9426" y="7787"/>
                    <a:pt x="9816" y="8170"/>
                  </a:cubicBezTo>
                  <a:cubicBezTo>
                    <a:pt x="9962" y="8315"/>
                    <a:pt x="10130" y="8430"/>
                    <a:pt x="10321" y="8514"/>
                  </a:cubicBezTo>
                  <a:cubicBezTo>
                    <a:pt x="10467" y="8575"/>
                    <a:pt x="10620" y="8606"/>
                    <a:pt x="10781" y="8606"/>
                  </a:cubicBezTo>
                  <a:cubicBezTo>
                    <a:pt x="10793" y="8608"/>
                    <a:pt x="10807" y="8609"/>
                    <a:pt x="10821" y="8609"/>
                  </a:cubicBezTo>
                  <a:cubicBezTo>
                    <a:pt x="10849" y="8609"/>
                    <a:pt x="10878" y="8606"/>
                    <a:pt x="10903" y="8606"/>
                  </a:cubicBezTo>
                  <a:cubicBezTo>
                    <a:pt x="11164" y="8575"/>
                    <a:pt x="11409" y="8476"/>
                    <a:pt x="11623" y="8315"/>
                  </a:cubicBezTo>
                  <a:cubicBezTo>
                    <a:pt x="11837" y="8147"/>
                    <a:pt x="12013" y="7925"/>
                    <a:pt x="12136" y="7680"/>
                  </a:cubicBezTo>
                  <a:cubicBezTo>
                    <a:pt x="12274" y="7412"/>
                    <a:pt x="12373" y="7136"/>
                    <a:pt x="12427" y="6845"/>
                  </a:cubicBezTo>
                  <a:cubicBezTo>
                    <a:pt x="12488" y="6546"/>
                    <a:pt x="12526" y="6248"/>
                    <a:pt x="12526" y="5942"/>
                  </a:cubicBezTo>
                  <a:cubicBezTo>
                    <a:pt x="12542" y="5658"/>
                    <a:pt x="12526" y="5375"/>
                    <a:pt x="12496" y="5099"/>
                  </a:cubicBezTo>
                  <a:cubicBezTo>
                    <a:pt x="12480" y="4977"/>
                    <a:pt x="12457" y="4854"/>
                    <a:pt x="12427" y="4724"/>
                  </a:cubicBezTo>
                  <a:cubicBezTo>
                    <a:pt x="12404" y="4602"/>
                    <a:pt x="12373" y="4479"/>
                    <a:pt x="12335" y="4364"/>
                  </a:cubicBezTo>
                  <a:cubicBezTo>
                    <a:pt x="12090" y="3637"/>
                    <a:pt x="11715" y="2956"/>
                    <a:pt x="11217" y="2366"/>
                  </a:cubicBezTo>
                  <a:cubicBezTo>
                    <a:pt x="10735" y="1800"/>
                    <a:pt x="10153" y="1317"/>
                    <a:pt x="9494" y="942"/>
                  </a:cubicBezTo>
                  <a:cubicBezTo>
                    <a:pt x="8836" y="575"/>
                    <a:pt x="8124" y="307"/>
                    <a:pt x="7381" y="154"/>
                  </a:cubicBezTo>
                  <a:cubicBezTo>
                    <a:pt x="6868" y="46"/>
                    <a:pt x="6340" y="0"/>
                    <a:pt x="5812" y="0"/>
                  </a:cubicBez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2"/>
            <p:cNvSpPr/>
            <p:nvPr/>
          </p:nvSpPr>
          <p:spPr>
            <a:xfrm>
              <a:off x="7070427" y="3598053"/>
              <a:ext cx="255959" cy="139463"/>
            </a:xfrm>
            <a:custGeom>
              <a:avLst/>
              <a:gdLst/>
              <a:ahLst/>
              <a:cxnLst/>
              <a:rect l="l" t="t" r="r" b="b"/>
              <a:pathLst>
                <a:path w="4304" h="2345" extrusionOk="0">
                  <a:moveTo>
                    <a:pt x="23" y="1"/>
                  </a:moveTo>
                  <a:lnTo>
                    <a:pt x="31" y="8"/>
                  </a:lnTo>
                  <a:cubicBezTo>
                    <a:pt x="8" y="16"/>
                    <a:pt x="0" y="47"/>
                    <a:pt x="8" y="70"/>
                  </a:cubicBezTo>
                  <a:cubicBezTo>
                    <a:pt x="108" y="238"/>
                    <a:pt x="215" y="407"/>
                    <a:pt x="330" y="567"/>
                  </a:cubicBezTo>
                  <a:cubicBezTo>
                    <a:pt x="445" y="736"/>
                    <a:pt x="575" y="896"/>
                    <a:pt x="712" y="1050"/>
                  </a:cubicBezTo>
                  <a:cubicBezTo>
                    <a:pt x="843" y="1203"/>
                    <a:pt x="988" y="1341"/>
                    <a:pt x="1141" y="1478"/>
                  </a:cubicBezTo>
                  <a:cubicBezTo>
                    <a:pt x="1294" y="1609"/>
                    <a:pt x="1455" y="1731"/>
                    <a:pt x="1631" y="1838"/>
                  </a:cubicBezTo>
                  <a:cubicBezTo>
                    <a:pt x="1800" y="1945"/>
                    <a:pt x="1976" y="2045"/>
                    <a:pt x="2167" y="2121"/>
                  </a:cubicBezTo>
                  <a:cubicBezTo>
                    <a:pt x="2351" y="2198"/>
                    <a:pt x="2550" y="2252"/>
                    <a:pt x="2741" y="2290"/>
                  </a:cubicBezTo>
                  <a:cubicBezTo>
                    <a:pt x="2922" y="2327"/>
                    <a:pt x="3103" y="2345"/>
                    <a:pt x="3284" y="2345"/>
                  </a:cubicBezTo>
                  <a:cubicBezTo>
                    <a:pt x="3515" y="2345"/>
                    <a:pt x="3746" y="2315"/>
                    <a:pt x="3974" y="2259"/>
                  </a:cubicBezTo>
                  <a:cubicBezTo>
                    <a:pt x="4043" y="2244"/>
                    <a:pt x="4119" y="2213"/>
                    <a:pt x="4188" y="2190"/>
                  </a:cubicBezTo>
                  <a:cubicBezTo>
                    <a:pt x="4234" y="2175"/>
                    <a:pt x="4273" y="2137"/>
                    <a:pt x="4280" y="2091"/>
                  </a:cubicBezTo>
                  <a:cubicBezTo>
                    <a:pt x="4303" y="2045"/>
                    <a:pt x="4296" y="1999"/>
                    <a:pt x="4280" y="1953"/>
                  </a:cubicBezTo>
                  <a:cubicBezTo>
                    <a:pt x="4257" y="1907"/>
                    <a:pt x="4219" y="1876"/>
                    <a:pt x="4173" y="1861"/>
                  </a:cubicBezTo>
                  <a:lnTo>
                    <a:pt x="4127" y="1846"/>
                  </a:lnTo>
                  <a:cubicBezTo>
                    <a:pt x="4096" y="1846"/>
                    <a:pt x="4066" y="1854"/>
                    <a:pt x="4043" y="1869"/>
                  </a:cubicBezTo>
                  <a:lnTo>
                    <a:pt x="4020" y="1869"/>
                  </a:lnTo>
                  <a:cubicBezTo>
                    <a:pt x="3775" y="1953"/>
                    <a:pt x="3522" y="1999"/>
                    <a:pt x="3270" y="2014"/>
                  </a:cubicBezTo>
                  <a:cubicBezTo>
                    <a:pt x="3222" y="2017"/>
                    <a:pt x="3174" y="2019"/>
                    <a:pt x="3127" y="2019"/>
                  </a:cubicBezTo>
                  <a:cubicBezTo>
                    <a:pt x="2947" y="2019"/>
                    <a:pt x="2772" y="1997"/>
                    <a:pt x="2596" y="1961"/>
                  </a:cubicBezTo>
                  <a:cubicBezTo>
                    <a:pt x="2336" y="1907"/>
                    <a:pt x="2075" y="1815"/>
                    <a:pt x="1830" y="1693"/>
                  </a:cubicBezTo>
                  <a:cubicBezTo>
                    <a:pt x="1516" y="1532"/>
                    <a:pt x="1225" y="1333"/>
                    <a:pt x="957" y="1103"/>
                  </a:cubicBezTo>
                  <a:cubicBezTo>
                    <a:pt x="667" y="835"/>
                    <a:pt x="406" y="537"/>
                    <a:pt x="192" y="200"/>
                  </a:cubicBezTo>
                  <a:lnTo>
                    <a:pt x="192" y="200"/>
                  </a:lnTo>
                  <a:cubicBezTo>
                    <a:pt x="192" y="207"/>
                    <a:pt x="200" y="207"/>
                    <a:pt x="200" y="215"/>
                  </a:cubicBezTo>
                  <a:cubicBezTo>
                    <a:pt x="161" y="154"/>
                    <a:pt x="123" y="85"/>
                    <a:pt x="85" y="24"/>
                  </a:cubicBezTo>
                  <a:cubicBezTo>
                    <a:pt x="77" y="8"/>
                    <a:pt x="62" y="1"/>
                    <a:pt x="46"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2"/>
            <p:cNvSpPr/>
            <p:nvPr/>
          </p:nvSpPr>
          <p:spPr>
            <a:xfrm>
              <a:off x="7163322" y="3625827"/>
              <a:ext cx="126374" cy="47875"/>
            </a:xfrm>
            <a:custGeom>
              <a:avLst/>
              <a:gdLst/>
              <a:ahLst/>
              <a:cxnLst/>
              <a:rect l="l" t="t" r="r" b="b"/>
              <a:pathLst>
                <a:path w="2125" h="805" extrusionOk="0">
                  <a:moveTo>
                    <a:pt x="46" y="1"/>
                  </a:moveTo>
                  <a:cubicBezTo>
                    <a:pt x="39" y="1"/>
                    <a:pt x="31" y="8"/>
                    <a:pt x="23" y="8"/>
                  </a:cubicBezTo>
                  <a:lnTo>
                    <a:pt x="16" y="16"/>
                  </a:lnTo>
                  <a:cubicBezTo>
                    <a:pt x="0" y="31"/>
                    <a:pt x="0" y="54"/>
                    <a:pt x="16" y="70"/>
                  </a:cubicBezTo>
                  <a:cubicBezTo>
                    <a:pt x="77" y="131"/>
                    <a:pt x="138" y="184"/>
                    <a:pt x="207" y="238"/>
                  </a:cubicBezTo>
                  <a:cubicBezTo>
                    <a:pt x="276" y="299"/>
                    <a:pt x="352" y="353"/>
                    <a:pt x="429" y="399"/>
                  </a:cubicBezTo>
                  <a:cubicBezTo>
                    <a:pt x="582" y="491"/>
                    <a:pt x="743" y="575"/>
                    <a:pt x="911" y="636"/>
                  </a:cubicBezTo>
                  <a:cubicBezTo>
                    <a:pt x="1087" y="697"/>
                    <a:pt x="1264" y="743"/>
                    <a:pt x="1440" y="774"/>
                  </a:cubicBezTo>
                  <a:cubicBezTo>
                    <a:pt x="1532" y="789"/>
                    <a:pt x="1623" y="797"/>
                    <a:pt x="1715" y="805"/>
                  </a:cubicBezTo>
                  <a:lnTo>
                    <a:pt x="2006" y="805"/>
                  </a:lnTo>
                  <a:cubicBezTo>
                    <a:pt x="2022" y="797"/>
                    <a:pt x="2044" y="789"/>
                    <a:pt x="2052" y="782"/>
                  </a:cubicBezTo>
                  <a:cubicBezTo>
                    <a:pt x="2124" y="717"/>
                    <a:pt x="2081" y="604"/>
                    <a:pt x="1992" y="604"/>
                  </a:cubicBezTo>
                  <a:cubicBezTo>
                    <a:pt x="1987" y="604"/>
                    <a:pt x="1981" y="605"/>
                    <a:pt x="1976" y="606"/>
                  </a:cubicBezTo>
                  <a:cubicBezTo>
                    <a:pt x="1891" y="621"/>
                    <a:pt x="1815" y="629"/>
                    <a:pt x="1731" y="636"/>
                  </a:cubicBezTo>
                  <a:lnTo>
                    <a:pt x="1754" y="636"/>
                  </a:lnTo>
                  <a:cubicBezTo>
                    <a:pt x="1723" y="637"/>
                    <a:pt x="1692" y="638"/>
                    <a:pt x="1661" y="638"/>
                  </a:cubicBezTo>
                  <a:cubicBezTo>
                    <a:pt x="1506" y="638"/>
                    <a:pt x="1348" y="622"/>
                    <a:pt x="1195" y="590"/>
                  </a:cubicBezTo>
                  <a:cubicBezTo>
                    <a:pt x="988" y="544"/>
                    <a:pt x="781" y="468"/>
                    <a:pt x="590" y="376"/>
                  </a:cubicBezTo>
                  <a:cubicBezTo>
                    <a:pt x="421" y="292"/>
                    <a:pt x="268" y="184"/>
                    <a:pt x="123" y="62"/>
                  </a:cubicBezTo>
                  <a:lnTo>
                    <a:pt x="77" y="16"/>
                  </a:lnTo>
                  <a:cubicBezTo>
                    <a:pt x="69" y="8"/>
                    <a:pt x="62" y="1"/>
                    <a:pt x="46"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2"/>
            <p:cNvSpPr/>
            <p:nvPr/>
          </p:nvSpPr>
          <p:spPr>
            <a:xfrm>
              <a:off x="6861441" y="3643133"/>
              <a:ext cx="194943" cy="99795"/>
            </a:xfrm>
            <a:custGeom>
              <a:avLst/>
              <a:gdLst/>
              <a:ahLst/>
              <a:cxnLst/>
              <a:rect l="l" t="t" r="r" b="b"/>
              <a:pathLst>
                <a:path w="3278" h="1678" extrusionOk="0">
                  <a:moveTo>
                    <a:pt x="3216" y="1"/>
                  </a:moveTo>
                  <a:cubicBezTo>
                    <a:pt x="3201" y="1"/>
                    <a:pt x="3185" y="8"/>
                    <a:pt x="3178" y="16"/>
                  </a:cubicBezTo>
                  <a:lnTo>
                    <a:pt x="3185" y="16"/>
                  </a:lnTo>
                  <a:cubicBezTo>
                    <a:pt x="3001" y="230"/>
                    <a:pt x="2787" y="414"/>
                    <a:pt x="2557" y="575"/>
                  </a:cubicBezTo>
                  <a:lnTo>
                    <a:pt x="2565" y="575"/>
                  </a:lnTo>
                  <a:cubicBezTo>
                    <a:pt x="2481" y="636"/>
                    <a:pt x="2397" y="690"/>
                    <a:pt x="2312" y="743"/>
                  </a:cubicBezTo>
                  <a:cubicBezTo>
                    <a:pt x="2228" y="797"/>
                    <a:pt x="2136" y="843"/>
                    <a:pt x="2044" y="896"/>
                  </a:cubicBezTo>
                  <a:cubicBezTo>
                    <a:pt x="1960" y="950"/>
                    <a:pt x="1868" y="996"/>
                    <a:pt x="1769" y="1034"/>
                  </a:cubicBezTo>
                  <a:cubicBezTo>
                    <a:pt x="1677" y="1080"/>
                    <a:pt x="1577" y="1118"/>
                    <a:pt x="1486" y="1157"/>
                  </a:cubicBezTo>
                  <a:cubicBezTo>
                    <a:pt x="1340" y="1210"/>
                    <a:pt x="1195" y="1256"/>
                    <a:pt x="1049" y="1295"/>
                  </a:cubicBezTo>
                  <a:cubicBezTo>
                    <a:pt x="904" y="1333"/>
                    <a:pt x="766" y="1356"/>
                    <a:pt x="620" y="1371"/>
                  </a:cubicBezTo>
                  <a:cubicBezTo>
                    <a:pt x="544" y="1379"/>
                    <a:pt x="475" y="1379"/>
                    <a:pt x="398" y="1379"/>
                  </a:cubicBezTo>
                  <a:cubicBezTo>
                    <a:pt x="373" y="1381"/>
                    <a:pt x="346" y="1382"/>
                    <a:pt x="318" y="1382"/>
                  </a:cubicBezTo>
                  <a:cubicBezTo>
                    <a:pt x="261" y="1382"/>
                    <a:pt x="202" y="1379"/>
                    <a:pt x="146" y="1379"/>
                  </a:cubicBezTo>
                  <a:cubicBezTo>
                    <a:pt x="141" y="1378"/>
                    <a:pt x="137" y="1378"/>
                    <a:pt x="133" y="1378"/>
                  </a:cubicBezTo>
                  <a:cubicBezTo>
                    <a:pt x="62" y="1378"/>
                    <a:pt x="0" y="1437"/>
                    <a:pt x="0" y="1517"/>
                  </a:cubicBezTo>
                  <a:cubicBezTo>
                    <a:pt x="0" y="1547"/>
                    <a:pt x="8" y="1585"/>
                    <a:pt x="39" y="1616"/>
                  </a:cubicBezTo>
                  <a:cubicBezTo>
                    <a:pt x="62" y="1639"/>
                    <a:pt x="92" y="1654"/>
                    <a:pt x="130" y="1662"/>
                  </a:cubicBezTo>
                  <a:cubicBezTo>
                    <a:pt x="199" y="1670"/>
                    <a:pt x="268" y="1677"/>
                    <a:pt x="337" y="1677"/>
                  </a:cubicBezTo>
                  <a:cubicBezTo>
                    <a:pt x="406" y="1677"/>
                    <a:pt x="475" y="1677"/>
                    <a:pt x="552" y="1670"/>
                  </a:cubicBezTo>
                  <a:cubicBezTo>
                    <a:pt x="697" y="1662"/>
                    <a:pt x="842" y="1639"/>
                    <a:pt x="988" y="1601"/>
                  </a:cubicBezTo>
                  <a:cubicBezTo>
                    <a:pt x="1141" y="1563"/>
                    <a:pt x="1287" y="1524"/>
                    <a:pt x="1432" y="1463"/>
                  </a:cubicBezTo>
                  <a:cubicBezTo>
                    <a:pt x="1577" y="1409"/>
                    <a:pt x="1723" y="1341"/>
                    <a:pt x="1868" y="1264"/>
                  </a:cubicBezTo>
                  <a:cubicBezTo>
                    <a:pt x="1937" y="1226"/>
                    <a:pt x="1999" y="1187"/>
                    <a:pt x="2067" y="1149"/>
                  </a:cubicBezTo>
                  <a:cubicBezTo>
                    <a:pt x="2136" y="1111"/>
                    <a:pt x="2198" y="1073"/>
                    <a:pt x="2259" y="1027"/>
                  </a:cubicBezTo>
                  <a:cubicBezTo>
                    <a:pt x="2389" y="927"/>
                    <a:pt x="2519" y="835"/>
                    <a:pt x="2642" y="728"/>
                  </a:cubicBezTo>
                  <a:cubicBezTo>
                    <a:pt x="2864" y="537"/>
                    <a:pt x="3070" y="322"/>
                    <a:pt x="3254" y="93"/>
                  </a:cubicBezTo>
                  <a:cubicBezTo>
                    <a:pt x="3277" y="70"/>
                    <a:pt x="3277" y="39"/>
                    <a:pt x="3254" y="16"/>
                  </a:cubicBezTo>
                  <a:cubicBezTo>
                    <a:pt x="3246" y="8"/>
                    <a:pt x="3231" y="1"/>
                    <a:pt x="3216"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2"/>
            <p:cNvSpPr/>
            <p:nvPr/>
          </p:nvSpPr>
          <p:spPr>
            <a:xfrm>
              <a:off x="7590392" y="3565284"/>
              <a:ext cx="112101" cy="432722"/>
            </a:xfrm>
            <a:custGeom>
              <a:avLst/>
              <a:gdLst/>
              <a:ahLst/>
              <a:cxnLst/>
              <a:rect l="l" t="t" r="r" b="b"/>
              <a:pathLst>
                <a:path w="1885" h="7276" extrusionOk="0">
                  <a:moveTo>
                    <a:pt x="62" y="0"/>
                  </a:moveTo>
                  <a:cubicBezTo>
                    <a:pt x="47" y="0"/>
                    <a:pt x="31" y="8"/>
                    <a:pt x="16" y="16"/>
                  </a:cubicBezTo>
                  <a:lnTo>
                    <a:pt x="24" y="23"/>
                  </a:lnTo>
                  <a:cubicBezTo>
                    <a:pt x="1" y="46"/>
                    <a:pt x="8" y="85"/>
                    <a:pt x="31" y="100"/>
                  </a:cubicBezTo>
                  <a:cubicBezTo>
                    <a:pt x="192" y="223"/>
                    <a:pt x="345" y="360"/>
                    <a:pt x="483" y="506"/>
                  </a:cubicBezTo>
                  <a:lnTo>
                    <a:pt x="475" y="490"/>
                  </a:lnTo>
                  <a:lnTo>
                    <a:pt x="475" y="490"/>
                  </a:lnTo>
                  <a:cubicBezTo>
                    <a:pt x="667" y="705"/>
                    <a:pt x="843" y="950"/>
                    <a:pt x="981" y="1202"/>
                  </a:cubicBezTo>
                  <a:cubicBezTo>
                    <a:pt x="1057" y="1356"/>
                    <a:pt x="1126" y="1516"/>
                    <a:pt x="1187" y="1677"/>
                  </a:cubicBezTo>
                  <a:cubicBezTo>
                    <a:pt x="1241" y="1846"/>
                    <a:pt x="1295" y="2014"/>
                    <a:pt x="1333" y="2182"/>
                  </a:cubicBezTo>
                  <a:cubicBezTo>
                    <a:pt x="1387" y="2420"/>
                    <a:pt x="1417" y="2665"/>
                    <a:pt x="1432" y="2910"/>
                  </a:cubicBezTo>
                  <a:cubicBezTo>
                    <a:pt x="1455" y="3162"/>
                    <a:pt x="1463" y="3407"/>
                    <a:pt x="1448" y="3660"/>
                  </a:cubicBezTo>
                  <a:cubicBezTo>
                    <a:pt x="1432" y="3982"/>
                    <a:pt x="1387" y="4296"/>
                    <a:pt x="1325" y="4609"/>
                  </a:cubicBezTo>
                  <a:cubicBezTo>
                    <a:pt x="1272" y="4931"/>
                    <a:pt x="1195" y="5245"/>
                    <a:pt x="1103" y="5551"/>
                  </a:cubicBezTo>
                  <a:cubicBezTo>
                    <a:pt x="1027" y="5789"/>
                    <a:pt x="935" y="6026"/>
                    <a:pt x="828" y="6256"/>
                  </a:cubicBezTo>
                  <a:cubicBezTo>
                    <a:pt x="774" y="6370"/>
                    <a:pt x="720" y="6485"/>
                    <a:pt x="659" y="6600"/>
                  </a:cubicBezTo>
                  <a:cubicBezTo>
                    <a:pt x="629" y="6654"/>
                    <a:pt x="598" y="6715"/>
                    <a:pt x="560" y="6768"/>
                  </a:cubicBezTo>
                  <a:cubicBezTo>
                    <a:pt x="529" y="6822"/>
                    <a:pt x="506" y="6876"/>
                    <a:pt x="475" y="6929"/>
                  </a:cubicBezTo>
                  <a:lnTo>
                    <a:pt x="460" y="6945"/>
                  </a:lnTo>
                  <a:cubicBezTo>
                    <a:pt x="445" y="6983"/>
                    <a:pt x="437" y="7021"/>
                    <a:pt x="445" y="7067"/>
                  </a:cubicBezTo>
                  <a:cubicBezTo>
                    <a:pt x="445" y="7128"/>
                    <a:pt x="475" y="7182"/>
                    <a:pt x="521" y="7228"/>
                  </a:cubicBezTo>
                  <a:cubicBezTo>
                    <a:pt x="566" y="7260"/>
                    <a:pt x="616" y="7276"/>
                    <a:pt x="667" y="7276"/>
                  </a:cubicBezTo>
                  <a:cubicBezTo>
                    <a:pt x="677" y="7276"/>
                    <a:pt x="687" y="7275"/>
                    <a:pt x="697" y="7274"/>
                  </a:cubicBezTo>
                  <a:cubicBezTo>
                    <a:pt x="759" y="7274"/>
                    <a:pt x="820" y="7243"/>
                    <a:pt x="858" y="7190"/>
                  </a:cubicBezTo>
                  <a:cubicBezTo>
                    <a:pt x="874" y="7167"/>
                    <a:pt x="904" y="7136"/>
                    <a:pt x="927" y="7105"/>
                  </a:cubicBezTo>
                  <a:cubicBezTo>
                    <a:pt x="950" y="7075"/>
                    <a:pt x="965" y="7044"/>
                    <a:pt x="988" y="7013"/>
                  </a:cubicBezTo>
                  <a:cubicBezTo>
                    <a:pt x="1042" y="6929"/>
                    <a:pt x="1096" y="6845"/>
                    <a:pt x="1142" y="6761"/>
                  </a:cubicBezTo>
                  <a:cubicBezTo>
                    <a:pt x="1226" y="6623"/>
                    <a:pt x="1302" y="6478"/>
                    <a:pt x="1364" y="6324"/>
                  </a:cubicBezTo>
                  <a:cubicBezTo>
                    <a:pt x="1509" y="6003"/>
                    <a:pt x="1632" y="5674"/>
                    <a:pt x="1716" y="5329"/>
                  </a:cubicBezTo>
                  <a:cubicBezTo>
                    <a:pt x="1800" y="4977"/>
                    <a:pt x="1854" y="4617"/>
                    <a:pt x="1869" y="4257"/>
                  </a:cubicBezTo>
                  <a:cubicBezTo>
                    <a:pt x="1884" y="3913"/>
                    <a:pt x="1877" y="3561"/>
                    <a:pt x="1838" y="3216"/>
                  </a:cubicBezTo>
                  <a:cubicBezTo>
                    <a:pt x="1800" y="2902"/>
                    <a:pt x="1739" y="2581"/>
                    <a:pt x="1639" y="2274"/>
                  </a:cubicBezTo>
                  <a:cubicBezTo>
                    <a:pt x="1593" y="2121"/>
                    <a:pt x="1547" y="1976"/>
                    <a:pt x="1486" y="1838"/>
                  </a:cubicBezTo>
                  <a:cubicBezTo>
                    <a:pt x="1432" y="1692"/>
                    <a:pt x="1364" y="1547"/>
                    <a:pt x="1287" y="1409"/>
                  </a:cubicBezTo>
                  <a:cubicBezTo>
                    <a:pt x="1218" y="1279"/>
                    <a:pt x="1142" y="1149"/>
                    <a:pt x="1057" y="1019"/>
                  </a:cubicBezTo>
                  <a:cubicBezTo>
                    <a:pt x="973" y="896"/>
                    <a:pt x="881" y="774"/>
                    <a:pt x="782" y="651"/>
                  </a:cubicBezTo>
                  <a:cubicBezTo>
                    <a:pt x="583" y="414"/>
                    <a:pt x="353" y="200"/>
                    <a:pt x="100" y="8"/>
                  </a:cubicBezTo>
                  <a:cubicBezTo>
                    <a:pt x="93" y="8"/>
                    <a:pt x="77" y="0"/>
                    <a:pt x="62" y="0"/>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2"/>
            <p:cNvSpPr/>
            <p:nvPr/>
          </p:nvSpPr>
          <p:spPr>
            <a:xfrm>
              <a:off x="7594495" y="3710515"/>
              <a:ext cx="31043" cy="160159"/>
            </a:xfrm>
            <a:custGeom>
              <a:avLst/>
              <a:gdLst/>
              <a:ahLst/>
              <a:cxnLst/>
              <a:rect l="l" t="t" r="r" b="b"/>
              <a:pathLst>
                <a:path w="522" h="2693" extrusionOk="0">
                  <a:moveTo>
                    <a:pt x="307" y="1"/>
                  </a:moveTo>
                  <a:cubicBezTo>
                    <a:pt x="284" y="8"/>
                    <a:pt x="276" y="31"/>
                    <a:pt x="284" y="54"/>
                  </a:cubicBezTo>
                  <a:cubicBezTo>
                    <a:pt x="307" y="108"/>
                    <a:pt x="322" y="169"/>
                    <a:pt x="330" y="230"/>
                  </a:cubicBezTo>
                  <a:cubicBezTo>
                    <a:pt x="391" y="483"/>
                    <a:pt x="414" y="743"/>
                    <a:pt x="399" y="1004"/>
                  </a:cubicBezTo>
                  <a:lnTo>
                    <a:pt x="399" y="1019"/>
                  </a:lnTo>
                  <a:cubicBezTo>
                    <a:pt x="391" y="1195"/>
                    <a:pt x="368" y="1364"/>
                    <a:pt x="338" y="1532"/>
                  </a:cubicBezTo>
                  <a:cubicBezTo>
                    <a:pt x="330" y="1616"/>
                    <a:pt x="307" y="1700"/>
                    <a:pt x="292" y="1777"/>
                  </a:cubicBezTo>
                  <a:cubicBezTo>
                    <a:pt x="269" y="1861"/>
                    <a:pt x="246" y="1945"/>
                    <a:pt x="223" y="2030"/>
                  </a:cubicBezTo>
                  <a:cubicBezTo>
                    <a:pt x="161" y="2206"/>
                    <a:pt x="100" y="2374"/>
                    <a:pt x="31" y="2535"/>
                  </a:cubicBezTo>
                  <a:cubicBezTo>
                    <a:pt x="1" y="2596"/>
                    <a:pt x="24" y="2657"/>
                    <a:pt x="77" y="2680"/>
                  </a:cubicBezTo>
                  <a:cubicBezTo>
                    <a:pt x="92" y="2689"/>
                    <a:pt x="108" y="2693"/>
                    <a:pt x="123" y="2693"/>
                  </a:cubicBezTo>
                  <a:cubicBezTo>
                    <a:pt x="165" y="2693"/>
                    <a:pt x="206" y="2666"/>
                    <a:pt x="223" y="2627"/>
                  </a:cubicBezTo>
                  <a:cubicBezTo>
                    <a:pt x="383" y="2213"/>
                    <a:pt x="483" y="1777"/>
                    <a:pt x="506" y="1341"/>
                  </a:cubicBezTo>
                  <a:cubicBezTo>
                    <a:pt x="521" y="1119"/>
                    <a:pt x="521" y="897"/>
                    <a:pt x="498" y="682"/>
                  </a:cubicBezTo>
                  <a:cubicBezTo>
                    <a:pt x="475" y="460"/>
                    <a:pt x="429" y="238"/>
                    <a:pt x="360" y="24"/>
                  </a:cubicBezTo>
                  <a:cubicBezTo>
                    <a:pt x="360" y="8"/>
                    <a:pt x="345" y="1"/>
                    <a:pt x="322"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2"/>
            <p:cNvSpPr/>
            <p:nvPr/>
          </p:nvSpPr>
          <p:spPr>
            <a:xfrm>
              <a:off x="7568090" y="3303903"/>
              <a:ext cx="73386" cy="142080"/>
            </a:xfrm>
            <a:custGeom>
              <a:avLst/>
              <a:gdLst/>
              <a:ahLst/>
              <a:cxnLst/>
              <a:rect l="l" t="t" r="r" b="b"/>
              <a:pathLst>
                <a:path w="1234" h="2389" extrusionOk="0">
                  <a:moveTo>
                    <a:pt x="1180" y="1"/>
                  </a:moveTo>
                  <a:cubicBezTo>
                    <a:pt x="1164" y="1"/>
                    <a:pt x="1157" y="1"/>
                    <a:pt x="1149" y="9"/>
                  </a:cubicBezTo>
                  <a:lnTo>
                    <a:pt x="1149" y="16"/>
                  </a:lnTo>
                  <a:cubicBezTo>
                    <a:pt x="958" y="123"/>
                    <a:pt x="782" y="254"/>
                    <a:pt x="628" y="414"/>
                  </a:cubicBezTo>
                  <a:cubicBezTo>
                    <a:pt x="552" y="491"/>
                    <a:pt x="483" y="575"/>
                    <a:pt x="422" y="659"/>
                  </a:cubicBezTo>
                  <a:cubicBezTo>
                    <a:pt x="353" y="759"/>
                    <a:pt x="292" y="858"/>
                    <a:pt x="238" y="958"/>
                  </a:cubicBezTo>
                  <a:cubicBezTo>
                    <a:pt x="138" y="1157"/>
                    <a:pt x="62" y="1379"/>
                    <a:pt x="31" y="1601"/>
                  </a:cubicBezTo>
                  <a:cubicBezTo>
                    <a:pt x="8" y="1716"/>
                    <a:pt x="1" y="1831"/>
                    <a:pt x="1" y="1946"/>
                  </a:cubicBezTo>
                  <a:cubicBezTo>
                    <a:pt x="8" y="2068"/>
                    <a:pt x="16" y="2183"/>
                    <a:pt x="47" y="2298"/>
                  </a:cubicBezTo>
                  <a:cubicBezTo>
                    <a:pt x="65" y="2353"/>
                    <a:pt x="118" y="2389"/>
                    <a:pt x="174" y="2389"/>
                  </a:cubicBezTo>
                  <a:cubicBezTo>
                    <a:pt x="187" y="2389"/>
                    <a:pt x="201" y="2386"/>
                    <a:pt x="215" y="2382"/>
                  </a:cubicBezTo>
                  <a:cubicBezTo>
                    <a:pt x="246" y="2367"/>
                    <a:pt x="276" y="2344"/>
                    <a:pt x="292" y="2313"/>
                  </a:cubicBezTo>
                  <a:cubicBezTo>
                    <a:pt x="307" y="2282"/>
                    <a:pt x="307" y="2244"/>
                    <a:pt x="299" y="2206"/>
                  </a:cubicBezTo>
                  <a:cubicBezTo>
                    <a:pt x="284" y="2168"/>
                    <a:pt x="276" y="2122"/>
                    <a:pt x="261" y="2076"/>
                  </a:cubicBezTo>
                  <a:cubicBezTo>
                    <a:pt x="238" y="1938"/>
                    <a:pt x="230" y="1792"/>
                    <a:pt x="238" y="1655"/>
                  </a:cubicBezTo>
                  <a:lnTo>
                    <a:pt x="238" y="1655"/>
                  </a:lnTo>
                  <a:lnTo>
                    <a:pt x="238" y="1685"/>
                  </a:lnTo>
                  <a:cubicBezTo>
                    <a:pt x="246" y="1517"/>
                    <a:pt x="284" y="1348"/>
                    <a:pt x="330" y="1180"/>
                  </a:cubicBezTo>
                  <a:cubicBezTo>
                    <a:pt x="399" y="1011"/>
                    <a:pt x="483" y="843"/>
                    <a:pt x="582" y="690"/>
                  </a:cubicBezTo>
                  <a:cubicBezTo>
                    <a:pt x="682" y="537"/>
                    <a:pt x="804" y="399"/>
                    <a:pt x="935" y="284"/>
                  </a:cubicBezTo>
                  <a:lnTo>
                    <a:pt x="935" y="284"/>
                  </a:lnTo>
                  <a:lnTo>
                    <a:pt x="927" y="292"/>
                  </a:lnTo>
                  <a:cubicBezTo>
                    <a:pt x="1011" y="215"/>
                    <a:pt x="1103" y="146"/>
                    <a:pt x="1203" y="93"/>
                  </a:cubicBezTo>
                  <a:cubicBezTo>
                    <a:pt x="1226" y="77"/>
                    <a:pt x="1233" y="47"/>
                    <a:pt x="1218" y="24"/>
                  </a:cubicBezTo>
                  <a:cubicBezTo>
                    <a:pt x="1210" y="9"/>
                    <a:pt x="1195" y="1"/>
                    <a:pt x="1180"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p:nvPr/>
          </p:nvSpPr>
          <p:spPr>
            <a:xfrm>
              <a:off x="7630476" y="3379076"/>
              <a:ext cx="32827" cy="86473"/>
            </a:xfrm>
            <a:custGeom>
              <a:avLst/>
              <a:gdLst/>
              <a:ahLst/>
              <a:cxnLst/>
              <a:rect l="l" t="t" r="r" b="b"/>
              <a:pathLst>
                <a:path w="552" h="1454" extrusionOk="0">
                  <a:moveTo>
                    <a:pt x="498" y="0"/>
                  </a:moveTo>
                  <a:cubicBezTo>
                    <a:pt x="483" y="0"/>
                    <a:pt x="468" y="8"/>
                    <a:pt x="460" y="15"/>
                  </a:cubicBezTo>
                  <a:lnTo>
                    <a:pt x="452" y="15"/>
                  </a:lnTo>
                  <a:cubicBezTo>
                    <a:pt x="299" y="199"/>
                    <a:pt x="184" y="406"/>
                    <a:pt x="108" y="636"/>
                  </a:cubicBezTo>
                  <a:cubicBezTo>
                    <a:pt x="31" y="873"/>
                    <a:pt x="0" y="1118"/>
                    <a:pt x="0" y="1363"/>
                  </a:cubicBezTo>
                  <a:cubicBezTo>
                    <a:pt x="4" y="1424"/>
                    <a:pt x="48" y="1453"/>
                    <a:pt x="94" y="1453"/>
                  </a:cubicBezTo>
                  <a:cubicBezTo>
                    <a:pt x="144" y="1453"/>
                    <a:pt x="196" y="1417"/>
                    <a:pt x="192" y="1348"/>
                  </a:cubicBezTo>
                  <a:cubicBezTo>
                    <a:pt x="177" y="1240"/>
                    <a:pt x="169" y="1126"/>
                    <a:pt x="177" y="1018"/>
                  </a:cubicBezTo>
                  <a:lnTo>
                    <a:pt x="177" y="1018"/>
                  </a:lnTo>
                  <a:lnTo>
                    <a:pt x="177" y="1011"/>
                  </a:lnTo>
                  <a:cubicBezTo>
                    <a:pt x="192" y="858"/>
                    <a:pt x="223" y="697"/>
                    <a:pt x="268" y="551"/>
                  </a:cubicBezTo>
                  <a:lnTo>
                    <a:pt x="268" y="544"/>
                  </a:lnTo>
                  <a:cubicBezTo>
                    <a:pt x="314" y="421"/>
                    <a:pt x="368" y="306"/>
                    <a:pt x="445" y="199"/>
                  </a:cubicBezTo>
                  <a:lnTo>
                    <a:pt x="445" y="199"/>
                  </a:lnTo>
                  <a:lnTo>
                    <a:pt x="437" y="215"/>
                  </a:lnTo>
                  <a:cubicBezTo>
                    <a:pt x="468" y="169"/>
                    <a:pt x="498" y="123"/>
                    <a:pt x="529" y="84"/>
                  </a:cubicBezTo>
                  <a:cubicBezTo>
                    <a:pt x="552" y="61"/>
                    <a:pt x="552" y="31"/>
                    <a:pt x="529" y="8"/>
                  </a:cubicBezTo>
                  <a:cubicBezTo>
                    <a:pt x="521" y="0"/>
                    <a:pt x="506" y="0"/>
                    <a:pt x="498" y="0"/>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2"/>
            <p:cNvSpPr/>
            <p:nvPr/>
          </p:nvSpPr>
          <p:spPr>
            <a:xfrm>
              <a:off x="7233856" y="3965057"/>
              <a:ext cx="33779" cy="84332"/>
            </a:xfrm>
            <a:custGeom>
              <a:avLst/>
              <a:gdLst/>
              <a:ahLst/>
              <a:cxnLst/>
              <a:rect l="l" t="t" r="r" b="b"/>
              <a:pathLst>
                <a:path w="568" h="1418" extrusionOk="0">
                  <a:moveTo>
                    <a:pt x="333" y="0"/>
                  </a:moveTo>
                  <a:cubicBezTo>
                    <a:pt x="189" y="0"/>
                    <a:pt x="54" y="311"/>
                    <a:pt x="32" y="697"/>
                  </a:cubicBezTo>
                  <a:cubicBezTo>
                    <a:pt x="1" y="1080"/>
                    <a:pt x="93" y="1409"/>
                    <a:pt x="238" y="1417"/>
                  </a:cubicBezTo>
                  <a:cubicBezTo>
                    <a:pt x="240" y="1417"/>
                    <a:pt x="242" y="1417"/>
                    <a:pt x="243" y="1417"/>
                  </a:cubicBezTo>
                  <a:cubicBezTo>
                    <a:pt x="380" y="1417"/>
                    <a:pt x="514" y="1114"/>
                    <a:pt x="545" y="728"/>
                  </a:cubicBezTo>
                  <a:cubicBezTo>
                    <a:pt x="568" y="337"/>
                    <a:pt x="476" y="16"/>
                    <a:pt x="338" y="1"/>
                  </a:cubicBezTo>
                  <a:cubicBezTo>
                    <a:pt x="336" y="0"/>
                    <a:pt x="334" y="0"/>
                    <a:pt x="333"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p:nvPr/>
          </p:nvSpPr>
          <p:spPr>
            <a:xfrm>
              <a:off x="6969800" y="3943171"/>
              <a:ext cx="31460" cy="77968"/>
            </a:xfrm>
            <a:custGeom>
              <a:avLst/>
              <a:gdLst/>
              <a:ahLst/>
              <a:cxnLst/>
              <a:rect l="l" t="t" r="r" b="b"/>
              <a:pathLst>
                <a:path w="529" h="1311" extrusionOk="0">
                  <a:moveTo>
                    <a:pt x="309" y="1"/>
                  </a:moveTo>
                  <a:cubicBezTo>
                    <a:pt x="173" y="1"/>
                    <a:pt x="54" y="281"/>
                    <a:pt x="23" y="637"/>
                  </a:cubicBezTo>
                  <a:cubicBezTo>
                    <a:pt x="0" y="996"/>
                    <a:pt x="85" y="1303"/>
                    <a:pt x="215" y="1310"/>
                  </a:cubicBezTo>
                  <a:cubicBezTo>
                    <a:pt x="217" y="1310"/>
                    <a:pt x="218" y="1310"/>
                    <a:pt x="220" y="1310"/>
                  </a:cubicBezTo>
                  <a:cubicBezTo>
                    <a:pt x="356" y="1310"/>
                    <a:pt x="483" y="1030"/>
                    <a:pt x="506" y="675"/>
                  </a:cubicBezTo>
                  <a:cubicBezTo>
                    <a:pt x="529" y="307"/>
                    <a:pt x="452" y="9"/>
                    <a:pt x="314" y="1"/>
                  </a:cubicBezTo>
                  <a:cubicBezTo>
                    <a:pt x="313" y="1"/>
                    <a:pt x="311" y="1"/>
                    <a:pt x="309"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7027607" y="4105292"/>
              <a:ext cx="166694" cy="91588"/>
            </a:xfrm>
            <a:custGeom>
              <a:avLst/>
              <a:gdLst/>
              <a:ahLst/>
              <a:cxnLst/>
              <a:rect l="l" t="t" r="r" b="b"/>
              <a:pathLst>
                <a:path w="2803" h="1540" extrusionOk="0">
                  <a:moveTo>
                    <a:pt x="2780" y="1"/>
                  </a:moveTo>
                  <a:cubicBezTo>
                    <a:pt x="2680" y="16"/>
                    <a:pt x="2581" y="39"/>
                    <a:pt x="2481" y="54"/>
                  </a:cubicBezTo>
                  <a:lnTo>
                    <a:pt x="2481" y="47"/>
                  </a:lnTo>
                  <a:cubicBezTo>
                    <a:pt x="2443" y="70"/>
                    <a:pt x="2397" y="85"/>
                    <a:pt x="2351" y="108"/>
                  </a:cubicBezTo>
                  <a:cubicBezTo>
                    <a:pt x="2259" y="146"/>
                    <a:pt x="2160" y="184"/>
                    <a:pt x="2060" y="215"/>
                  </a:cubicBezTo>
                  <a:cubicBezTo>
                    <a:pt x="1861" y="276"/>
                    <a:pt x="1654" y="307"/>
                    <a:pt x="1448" y="315"/>
                  </a:cubicBezTo>
                  <a:cubicBezTo>
                    <a:pt x="1421" y="315"/>
                    <a:pt x="1394" y="316"/>
                    <a:pt x="1368" y="316"/>
                  </a:cubicBezTo>
                  <a:cubicBezTo>
                    <a:pt x="1182" y="316"/>
                    <a:pt x="1002" y="293"/>
                    <a:pt x="828" y="246"/>
                  </a:cubicBezTo>
                  <a:cubicBezTo>
                    <a:pt x="728" y="223"/>
                    <a:pt x="636" y="192"/>
                    <a:pt x="537" y="146"/>
                  </a:cubicBezTo>
                  <a:cubicBezTo>
                    <a:pt x="498" y="131"/>
                    <a:pt x="460" y="108"/>
                    <a:pt x="414" y="85"/>
                  </a:cubicBezTo>
                  <a:cubicBezTo>
                    <a:pt x="276" y="70"/>
                    <a:pt x="139" y="54"/>
                    <a:pt x="1" y="24"/>
                  </a:cubicBezTo>
                  <a:cubicBezTo>
                    <a:pt x="1" y="39"/>
                    <a:pt x="1" y="47"/>
                    <a:pt x="1" y="62"/>
                  </a:cubicBezTo>
                  <a:cubicBezTo>
                    <a:pt x="1" y="414"/>
                    <a:pt x="85" y="759"/>
                    <a:pt x="238" y="1072"/>
                  </a:cubicBezTo>
                  <a:cubicBezTo>
                    <a:pt x="322" y="1226"/>
                    <a:pt x="422" y="1371"/>
                    <a:pt x="544" y="1494"/>
                  </a:cubicBezTo>
                  <a:lnTo>
                    <a:pt x="590" y="1540"/>
                  </a:lnTo>
                  <a:cubicBezTo>
                    <a:pt x="613" y="1517"/>
                    <a:pt x="644" y="1494"/>
                    <a:pt x="675" y="1471"/>
                  </a:cubicBezTo>
                  <a:cubicBezTo>
                    <a:pt x="736" y="1432"/>
                    <a:pt x="805" y="1394"/>
                    <a:pt x="881" y="1371"/>
                  </a:cubicBezTo>
                  <a:cubicBezTo>
                    <a:pt x="1050" y="1310"/>
                    <a:pt x="1226" y="1279"/>
                    <a:pt x="1402" y="1272"/>
                  </a:cubicBezTo>
                  <a:lnTo>
                    <a:pt x="1540" y="1272"/>
                  </a:lnTo>
                  <a:cubicBezTo>
                    <a:pt x="1677" y="1272"/>
                    <a:pt x="1808" y="1287"/>
                    <a:pt x="1945" y="1302"/>
                  </a:cubicBezTo>
                  <a:cubicBezTo>
                    <a:pt x="2076" y="1317"/>
                    <a:pt x="2198" y="1348"/>
                    <a:pt x="2321" y="1379"/>
                  </a:cubicBezTo>
                  <a:cubicBezTo>
                    <a:pt x="2359" y="1333"/>
                    <a:pt x="2397" y="1287"/>
                    <a:pt x="2435" y="1233"/>
                  </a:cubicBezTo>
                  <a:cubicBezTo>
                    <a:pt x="2543" y="1080"/>
                    <a:pt x="2627" y="912"/>
                    <a:pt x="2680" y="736"/>
                  </a:cubicBezTo>
                  <a:cubicBezTo>
                    <a:pt x="2711" y="636"/>
                    <a:pt x="2742" y="544"/>
                    <a:pt x="2757" y="445"/>
                  </a:cubicBezTo>
                  <a:cubicBezTo>
                    <a:pt x="2780" y="322"/>
                    <a:pt x="2795" y="200"/>
                    <a:pt x="2795" y="70"/>
                  </a:cubicBezTo>
                  <a:cubicBezTo>
                    <a:pt x="2803" y="47"/>
                    <a:pt x="2795" y="24"/>
                    <a:pt x="2780"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p:nvPr/>
          </p:nvSpPr>
          <p:spPr>
            <a:xfrm>
              <a:off x="7043129" y="4106184"/>
              <a:ext cx="142550" cy="23313"/>
            </a:xfrm>
            <a:custGeom>
              <a:avLst/>
              <a:gdLst/>
              <a:ahLst/>
              <a:cxnLst/>
              <a:rect l="l" t="t" r="r" b="b"/>
              <a:pathLst>
                <a:path w="2397" h="392" extrusionOk="0">
                  <a:moveTo>
                    <a:pt x="2396" y="1"/>
                  </a:moveTo>
                  <a:lnTo>
                    <a:pt x="2396" y="1"/>
                  </a:lnTo>
                  <a:cubicBezTo>
                    <a:pt x="2274" y="16"/>
                    <a:pt x="2151" y="39"/>
                    <a:pt x="2037" y="55"/>
                  </a:cubicBezTo>
                  <a:lnTo>
                    <a:pt x="2037" y="47"/>
                  </a:lnTo>
                  <a:cubicBezTo>
                    <a:pt x="1753" y="85"/>
                    <a:pt x="1470" y="108"/>
                    <a:pt x="1187" y="116"/>
                  </a:cubicBezTo>
                  <a:lnTo>
                    <a:pt x="988" y="116"/>
                  </a:lnTo>
                  <a:cubicBezTo>
                    <a:pt x="659" y="116"/>
                    <a:pt x="329" y="93"/>
                    <a:pt x="0" y="47"/>
                  </a:cubicBezTo>
                  <a:lnTo>
                    <a:pt x="0" y="47"/>
                  </a:lnTo>
                  <a:lnTo>
                    <a:pt x="15" y="62"/>
                  </a:lnTo>
                  <a:cubicBezTo>
                    <a:pt x="69" y="100"/>
                    <a:pt x="123" y="139"/>
                    <a:pt x="184" y="169"/>
                  </a:cubicBezTo>
                  <a:cubicBezTo>
                    <a:pt x="230" y="200"/>
                    <a:pt x="291" y="223"/>
                    <a:pt x="345" y="246"/>
                  </a:cubicBezTo>
                  <a:lnTo>
                    <a:pt x="337" y="246"/>
                  </a:lnTo>
                  <a:cubicBezTo>
                    <a:pt x="414" y="284"/>
                    <a:pt x="490" y="307"/>
                    <a:pt x="567" y="330"/>
                  </a:cubicBezTo>
                  <a:cubicBezTo>
                    <a:pt x="643" y="345"/>
                    <a:pt x="720" y="361"/>
                    <a:pt x="796" y="376"/>
                  </a:cubicBezTo>
                  <a:lnTo>
                    <a:pt x="781" y="376"/>
                  </a:lnTo>
                  <a:cubicBezTo>
                    <a:pt x="888" y="384"/>
                    <a:pt x="995" y="391"/>
                    <a:pt x="1095" y="391"/>
                  </a:cubicBezTo>
                  <a:cubicBezTo>
                    <a:pt x="1194" y="391"/>
                    <a:pt x="1286" y="384"/>
                    <a:pt x="1386" y="376"/>
                  </a:cubicBezTo>
                  <a:cubicBezTo>
                    <a:pt x="1600" y="345"/>
                    <a:pt x="1815" y="284"/>
                    <a:pt x="2014" y="200"/>
                  </a:cubicBezTo>
                  <a:cubicBezTo>
                    <a:pt x="2098" y="169"/>
                    <a:pt x="2174" y="131"/>
                    <a:pt x="2251" y="93"/>
                  </a:cubicBezTo>
                  <a:cubicBezTo>
                    <a:pt x="2282" y="70"/>
                    <a:pt x="2320" y="55"/>
                    <a:pt x="2351" y="32"/>
                  </a:cubicBezTo>
                  <a:lnTo>
                    <a:pt x="2396"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2"/>
            <p:cNvSpPr/>
            <p:nvPr/>
          </p:nvSpPr>
          <p:spPr>
            <a:xfrm>
              <a:off x="7059959" y="4172258"/>
              <a:ext cx="109306" cy="44664"/>
            </a:xfrm>
            <a:custGeom>
              <a:avLst/>
              <a:gdLst/>
              <a:ahLst/>
              <a:cxnLst/>
              <a:rect l="l" t="t" r="r" b="b"/>
              <a:pathLst>
                <a:path w="1838" h="751" extrusionOk="0">
                  <a:moveTo>
                    <a:pt x="1095" y="0"/>
                  </a:moveTo>
                  <a:cubicBezTo>
                    <a:pt x="1003" y="0"/>
                    <a:pt x="911" y="8"/>
                    <a:pt x="820" y="23"/>
                  </a:cubicBezTo>
                  <a:cubicBezTo>
                    <a:pt x="659" y="38"/>
                    <a:pt x="506" y="84"/>
                    <a:pt x="353" y="146"/>
                  </a:cubicBezTo>
                  <a:cubicBezTo>
                    <a:pt x="261" y="184"/>
                    <a:pt x="184" y="230"/>
                    <a:pt x="100" y="283"/>
                  </a:cubicBezTo>
                  <a:cubicBezTo>
                    <a:pt x="69" y="314"/>
                    <a:pt x="31" y="345"/>
                    <a:pt x="0" y="383"/>
                  </a:cubicBezTo>
                  <a:cubicBezTo>
                    <a:pt x="123" y="505"/>
                    <a:pt x="268" y="605"/>
                    <a:pt x="429" y="666"/>
                  </a:cubicBezTo>
                  <a:cubicBezTo>
                    <a:pt x="513" y="704"/>
                    <a:pt x="598" y="727"/>
                    <a:pt x="689" y="743"/>
                  </a:cubicBezTo>
                  <a:cubicBezTo>
                    <a:pt x="735" y="750"/>
                    <a:pt x="781" y="750"/>
                    <a:pt x="827" y="750"/>
                  </a:cubicBezTo>
                  <a:cubicBezTo>
                    <a:pt x="881" y="750"/>
                    <a:pt x="934" y="750"/>
                    <a:pt x="988" y="743"/>
                  </a:cubicBezTo>
                  <a:cubicBezTo>
                    <a:pt x="1072" y="727"/>
                    <a:pt x="1164" y="697"/>
                    <a:pt x="1248" y="666"/>
                  </a:cubicBezTo>
                  <a:cubicBezTo>
                    <a:pt x="1340" y="628"/>
                    <a:pt x="1424" y="582"/>
                    <a:pt x="1501" y="521"/>
                  </a:cubicBezTo>
                  <a:cubicBezTo>
                    <a:pt x="1631" y="429"/>
                    <a:pt x="1738" y="314"/>
                    <a:pt x="1838" y="191"/>
                  </a:cubicBezTo>
                  <a:cubicBezTo>
                    <a:pt x="1792" y="161"/>
                    <a:pt x="1754" y="138"/>
                    <a:pt x="1708" y="115"/>
                  </a:cubicBezTo>
                  <a:cubicBezTo>
                    <a:pt x="1585" y="69"/>
                    <a:pt x="1463" y="38"/>
                    <a:pt x="1340" y="23"/>
                  </a:cubicBezTo>
                  <a:cubicBezTo>
                    <a:pt x="1256" y="8"/>
                    <a:pt x="1179" y="8"/>
                    <a:pt x="1095" y="8"/>
                  </a:cubicBezTo>
                  <a:lnTo>
                    <a:pt x="1095" y="0"/>
                  </a:ln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2"/>
            <p:cNvSpPr/>
            <p:nvPr/>
          </p:nvSpPr>
          <p:spPr>
            <a:xfrm>
              <a:off x="6942502" y="3779741"/>
              <a:ext cx="88372" cy="48767"/>
            </a:xfrm>
            <a:custGeom>
              <a:avLst/>
              <a:gdLst/>
              <a:ahLst/>
              <a:cxnLst/>
              <a:rect l="l" t="t" r="r" b="b"/>
              <a:pathLst>
                <a:path w="1486" h="820" extrusionOk="0">
                  <a:moveTo>
                    <a:pt x="1225" y="1"/>
                  </a:moveTo>
                  <a:lnTo>
                    <a:pt x="1225" y="1"/>
                  </a:lnTo>
                  <a:cubicBezTo>
                    <a:pt x="1018" y="16"/>
                    <a:pt x="819" y="62"/>
                    <a:pt x="628" y="146"/>
                  </a:cubicBezTo>
                  <a:cubicBezTo>
                    <a:pt x="329" y="276"/>
                    <a:pt x="77" y="468"/>
                    <a:pt x="23" y="613"/>
                  </a:cubicBezTo>
                  <a:cubicBezTo>
                    <a:pt x="8" y="651"/>
                    <a:pt x="0" y="690"/>
                    <a:pt x="15" y="728"/>
                  </a:cubicBezTo>
                  <a:cubicBezTo>
                    <a:pt x="46" y="789"/>
                    <a:pt x="130" y="820"/>
                    <a:pt x="268" y="820"/>
                  </a:cubicBezTo>
                  <a:cubicBezTo>
                    <a:pt x="467" y="812"/>
                    <a:pt x="674" y="766"/>
                    <a:pt x="858" y="682"/>
                  </a:cubicBezTo>
                  <a:cubicBezTo>
                    <a:pt x="1164" y="552"/>
                    <a:pt x="1409" y="360"/>
                    <a:pt x="1470" y="215"/>
                  </a:cubicBezTo>
                  <a:cubicBezTo>
                    <a:pt x="1485" y="177"/>
                    <a:pt x="1485" y="138"/>
                    <a:pt x="1470" y="100"/>
                  </a:cubicBezTo>
                  <a:cubicBezTo>
                    <a:pt x="1439" y="39"/>
                    <a:pt x="1355" y="8"/>
                    <a:pt x="1217" y="8"/>
                  </a:cubicBezTo>
                  <a:lnTo>
                    <a:pt x="1225"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p:nvPr/>
          </p:nvSpPr>
          <p:spPr>
            <a:xfrm>
              <a:off x="7228860" y="3797523"/>
              <a:ext cx="100683" cy="46032"/>
            </a:xfrm>
            <a:custGeom>
              <a:avLst/>
              <a:gdLst/>
              <a:ahLst/>
              <a:cxnLst/>
              <a:rect l="l" t="t" r="r" b="b"/>
              <a:pathLst>
                <a:path w="1693" h="774" extrusionOk="0">
                  <a:moveTo>
                    <a:pt x="414" y="0"/>
                  </a:moveTo>
                  <a:cubicBezTo>
                    <a:pt x="185" y="0"/>
                    <a:pt x="39" y="61"/>
                    <a:pt x="16" y="161"/>
                  </a:cubicBezTo>
                  <a:cubicBezTo>
                    <a:pt x="1" y="199"/>
                    <a:pt x="8" y="245"/>
                    <a:pt x="31" y="276"/>
                  </a:cubicBezTo>
                  <a:cubicBezTo>
                    <a:pt x="123" y="429"/>
                    <a:pt x="414" y="597"/>
                    <a:pt x="766" y="697"/>
                  </a:cubicBezTo>
                  <a:cubicBezTo>
                    <a:pt x="935" y="743"/>
                    <a:pt x="1111" y="766"/>
                    <a:pt x="1279" y="773"/>
                  </a:cubicBezTo>
                  <a:cubicBezTo>
                    <a:pt x="1509" y="773"/>
                    <a:pt x="1662" y="712"/>
                    <a:pt x="1685" y="620"/>
                  </a:cubicBezTo>
                  <a:cubicBezTo>
                    <a:pt x="1693" y="574"/>
                    <a:pt x="1685" y="528"/>
                    <a:pt x="1662" y="498"/>
                  </a:cubicBezTo>
                  <a:cubicBezTo>
                    <a:pt x="1578" y="345"/>
                    <a:pt x="1279" y="176"/>
                    <a:pt x="935" y="77"/>
                  </a:cubicBezTo>
                  <a:cubicBezTo>
                    <a:pt x="766" y="31"/>
                    <a:pt x="590" y="8"/>
                    <a:pt x="414" y="0"/>
                  </a:cubicBez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p:nvPr/>
          </p:nvSpPr>
          <p:spPr>
            <a:xfrm>
              <a:off x="7046757" y="4021971"/>
              <a:ext cx="81533" cy="36040"/>
            </a:xfrm>
            <a:custGeom>
              <a:avLst/>
              <a:gdLst/>
              <a:ahLst/>
              <a:cxnLst/>
              <a:rect l="l" t="t" r="r" b="b"/>
              <a:pathLst>
                <a:path w="1371" h="606" extrusionOk="0">
                  <a:moveTo>
                    <a:pt x="536" y="1"/>
                  </a:moveTo>
                  <a:cubicBezTo>
                    <a:pt x="483" y="1"/>
                    <a:pt x="437" y="8"/>
                    <a:pt x="383" y="16"/>
                  </a:cubicBezTo>
                  <a:cubicBezTo>
                    <a:pt x="307" y="31"/>
                    <a:pt x="238" y="62"/>
                    <a:pt x="176" y="115"/>
                  </a:cubicBezTo>
                  <a:cubicBezTo>
                    <a:pt x="115" y="161"/>
                    <a:pt x="77" y="223"/>
                    <a:pt x="46" y="291"/>
                  </a:cubicBezTo>
                  <a:cubicBezTo>
                    <a:pt x="16" y="368"/>
                    <a:pt x="0" y="452"/>
                    <a:pt x="8" y="529"/>
                  </a:cubicBezTo>
                  <a:cubicBezTo>
                    <a:pt x="8" y="552"/>
                    <a:pt x="16" y="567"/>
                    <a:pt x="23" y="582"/>
                  </a:cubicBezTo>
                  <a:cubicBezTo>
                    <a:pt x="39" y="598"/>
                    <a:pt x="54" y="605"/>
                    <a:pt x="69" y="605"/>
                  </a:cubicBezTo>
                  <a:cubicBezTo>
                    <a:pt x="92" y="605"/>
                    <a:pt x="108" y="598"/>
                    <a:pt x="123" y="582"/>
                  </a:cubicBezTo>
                  <a:cubicBezTo>
                    <a:pt x="138" y="575"/>
                    <a:pt x="146" y="559"/>
                    <a:pt x="146" y="536"/>
                  </a:cubicBezTo>
                  <a:cubicBezTo>
                    <a:pt x="146" y="521"/>
                    <a:pt x="146" y="506"/>
                    <a:pt x="153" y="491"/>
                  </a:cubicBezTo>
                  <a:cubicBezTo>
                    <a:pt x="161" y="437"/>
                    <a:pt x="176" y="391"/>
                    <a:pt x="199" y="345"/>
                  </a:cubicBezTo>
                  <a:cubicBezTo>
                    <a:pt x="207" y="314"/>
                    <a:pt x="222" y="291"/>
                    <a:pt x="245" y="269"/>
                  </a:cubicBezTo>
                  <a:cubicBezTo>
                    <a:pt x="261" y="246"/>
                    <a:pt x="284" y="230"/>
                    <a:pt x="307" y="207"/>
                  </a:cubicBezTo>
                  <a:cubicBezTo>
                    <a:pt x="337" y="192"/>
                    <a:pt x="360" y="184"/>
                    <a:pt x="391" y="169"/>
                  </a:cubicBezTo>
                  <a:cubicBezTo>
                    <a:pt x="437" y="154"/>
                    <a:pt x="483" y="146"/>
                    <a:pt x="529" y="146"/>
                  </a:cubicBezTo>
                  <a:lnTo>
                    <a:pt x="575" y="146"/>
                  </a:lnTo>
                  <a:cubicBezTo>
                    <a:pt x="628" y="146"/>
                    <a:pt x="674" y="146"/>
                    <a:pt x="728" y="154"/>
                  </a:cubicBezTo>
                  <a:cubicBezTo>
                    <a:pt x="820" y="177"/>
                    <a:pt x="919" y="207"/>
                    <a:pt x="1003" y="246"/>
                  </a:cubicBezTo>
                  <a:cubicBezTo>
                    <a:pt x="1080" y="276"/>
                    <a:pt x="1149" y="322"/>
                    <a:pt x="1218" y="376"/>
                  </a:cubicBezTo>
                  <a:cubicBezTo>
                    <a:pt x="1241" y="391"/>
                    <a:pt x="1256" y="414"/>
                    <a:pt x="1279" y="437"/>
                  </a:cubicBezTo>
                  <a:cubicBezTo>
                    <a:pt x="1287" y="445"/>
                    <a:pt x="1302" y="452"/>
                    <a:pt x="1317" y="452"/>
                  </a:cubicBezTo>
                  <a:cubicBezTo>
                    <a:pt x="1332" y="452"/>
                    <a:pt x="1340" y="445"/>
                    <a:pt x="1355" y="437"/>
                  </a:cubicBezTo>
                  <a:cubicBezTo>
                    <a:pt x="1371" y="414"/>
                    <a:pt x="1371" y="383"/>
                    <a:pt x="1355" y="368"/>
                  </a:cubicBezTo>
                  <a:cubicBezTo>
                    <a:pt x="1248" y="269"/>
                    <a:pt x="1133" y="184"/>
                    <a:pt x="1003" y="123"/>
                  </a:cubicBezTo>
                  <a:cubicBezTo>
                    <a:pt x="927" y="85"/>
                    <a:pt x="858" y="62"/>
                    <a:pt x="781" y="39"/>
                  </a:cubicBezTo>
                  <a:cubicBezTo>
                    <a:pt x="712" y="24"/>
                    <a:pt x="636" y="8"/>
                    <a:pt x="567" y="1"/>
                  </a:cubicBezTo>
                  <a:close/>
                </a:path>
              </a:pathLst>
            </a:custGeom>
            <a:solidFill>
              <a:srgbClr val="C08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2"/>
            <p:cNvSpPr/>
            <p:nvPr/>
          </p:nvSpPr>
          <p:spPr>
            <a:xfrm>
              <a:off x="7448789" y="4562456"/>
              <a:ext cx="424854" cy="329716"/>
            </a:xfrm>
            <a:custGeom>
              <a:avLst/>
              <a:gdLst/>
              <a:ahLst/>
              <a:cxnLst/>
              <a:rect l="l" t="t" r="r" b="b"/>
              <a:pathLst>
                <a:path w="7144" h="5544" extrusionOk="0">
                  <a:moveTo>
                    <a:pt x="2435" y="0"/>
                  </a:moveTo>
                  <a:lnTo>
                    <a:pt x="2428" y="8"/>
                  </a:lnTo>
                  <a:lnTo>
                    <a:pt x="2328" y="8"/>
                  </a:lnTo>
                  <a:cubicBezTo>
                    <a:pt x="2183" y="8"/>
                    <a:pt x="2037" y="23"/>
                    <a:pt x="1892" y="54"/>
                  </a:cubicBezTo>
                  <a:cubicBezTo>
                    <a:pt x="1762" y="77"/>
                    <a:pt x="1647" y="123"/>
                    <a:pt x="1540" y="199"/>
                  </a:cubicBezTo>
                  <a:cubicBezTo>
                    <a:pt x="1494" y="230"/>
                    <a:pt x="1448" y="268"/>
                    <a:pt x="1417" y="314"/>
                  </a:cubicBezTo>
                  <a:cubicBezTo>
                    <a:pt x="1333" y="452"/>
                    <a:pt x="1310" y="621"/>
                    <a:pt x="1363" y="774"/>
                  </a:cubicBezTo>
                  <a:cubicBezTo>
                    <a:pt x="1402" y="850"/>
                    <a:pt x="1455" y="911"/>
                    <a:pt x="1524" y="965"/>
                  </a:cubicBezTo>
                  <a:cubicBezTo>
                    <a:pt x="1601" y="1011"/>
                    <a:pt x="1677" y="1049"/>
                    <a:pt x="1769" y="1072"/>
                  </a:cubicBezTo>
                  <a:cubicBezTo>
                    <a:pt x="1494" y="1241"/>
                    <a:pt x="1241" y="1432"/>
                    <a:pt x="996" y="1639"/>
                  </a:cubicBezTo>
                  <a:cubicBezTo>
                    <a:pt x="789" y="1815"/>
                    <a:pt x="598" y="2014"/>
                    <a:pt x="422" y="2228"/>
                  </a:cubicBezTo>
                  <a:cubicBezTo>
                    <a:pt x="345" y="2320"/>
                    <a:pt x="269" y="2420"/>
                    <a:pt x="207" y="2527"/>
                  </a:cubicBezTo>
                  <a:cubicBezTo>
                    <a:pt x="139" y="2619"/>
                    <a:pt x="93" y="2718"/>
                    <a:pt x="47" y="2825"/>
                  </a:cubicBezTo>
                  <a:cubicBezTo>
                    <a:pt x="8" y="2917"/>
                    <a:pt x="1" y="3025"/>
                    <a:pt x="24" y="3124"/>
                  </a:cubicBezTo>
                  <a:cubicBezTo>
                    <a:pt x="54" y="3216"/>
                    <a:pt x="131" y="3292"/>
                    <a:pt x="215" y="3323"/>
                  </a:cubicBezTo>
                  <a:cubicBezTo>
                    <a:pt x="284" y="3346"/>
                    <a:pt x="353" y="3361"/>
                    <a:pt x="422" y="3361"/>
                  </a:cubicBezTo>
                  <a:lnTo>
                    <a:pt x="491" y="3361"/>
                  </a:lnTo>
                  <a:cubicBezTo>
                    <a:pt x="452" y="3423"/>
                    <a:pt x="414" y="3484"/>
                    <a:pt x="391" y="3553"/>
                  </a:cubicBezTo>
                  <a:cubicBezTo>
                    <a:pt x="353" y="3629"/>
                    <a:pt x="322" y="3714"/>
                    <a:pt x="299" y="3805"/>
                  </a:cubicBezTo>
                  <a:cubicBezTo>
                    <a:pt x="284" y="3867"/>
                    <a:pt x="269" y="3936"/>
                    <a:pt x="261" y="3997"/>
                  </a:cubicBezTo>
                  <a:cubicBezTo>
                    <a:pt x="246" y="4104"/>
                    <a:pt x="269" y="4211"/>
                    <a:pt x="330" y="4303"/>
                  </a:cubicBezTo>
                  <a:cubicBezTo>
                    <a:pt x="384" y="4364"/>
                    <a:pt x="460" y="4403"/>
                    <a:pt x="544" y="4418"/>
                  </a:cubicBezTo>
                  <a:lnTo>
                    <a:pt x="606" y="4418"/>
                  </a:lnTo>
                  <a:cubicBezTo>
                    <a:pt x="674" y="4418"/>
                    <a:pt x="736" y="4410"/>
                    <a:pt x="805" y="4387"/>
                  </a:cubicBezTo>
                  <a:cubicBezTo>
                    <a:pt x="896" y="4364"/>
                    <a:pt x="988" y="4334"/>
                    <a:pt x="1073" y="4295"/>
                  </a:cubicBezTo>
                  <a:cubicBezTo>
                    <a:pt x="1180" y="4250"/>
                    <a:pt x="1279" y="4196"/>
                    <a:pt x="1371" y="4150"/>
                  </a:cubicBezTo>
                  <a:lnTo>
                    <a:pt x="1432" y="4112"/>
                  </a:lnTo>
                  <a:lnTo>
                    <a:pt x="1432" y="4112"/>
                  </a:lnTo>
                  <a:cubicBezTo>
                    <a:pt x="1379" y="4173"/>
                    <a:pt x="1333" y="4242"/>
                    <a:pt x="1287" y="4311"/>
                  </a:cubicBezTo>
                  <a:cubicBezTo>
                    <a:pt x="1241" y="4395"/>
                    <a:pt x="1195" y="4479"/>
                    <a:pt x="1157" y="4571"/>
                  </a:cubicBezTo>
                  <a:cubicBezTo>
                    <a:pt x="1118" y="4671"/>
                    <a:pt x="1080" y="4785"/>
                    <a:pt x="1065" y="4893"/>
                  </a:cubicBezTo>
                  <a:cubicBezTo>
                    <a:pt x="1042" y="4977"/>
                    <a:pt x="1034" y="5069"/>
                    <a:pt x="1034" y="5153"/>
                  </a:cubicBezTo>
                  <a:cubicBezTo>
                    <a:pt x="1034" y="5222"/>
                    <a:pt x="1050" y="5291"/>
                    <a:pt x="1080" y="5352"/>
                  </a:cubicBezTo>
                  <a:cubicBezTo>
                    <a:pt x="1103" y="5406"/>
                    <a:pt x="1149" y="5452"/>
                    <a:pt x="1195" y="5482"/>
                  </a:cubicBezTo>
                  <a:cubicBezTo>
                    <a:pt x="1249" y="5520"/>
                    <a:pt x="1318" y="5536"/>
                    <a:pt x="1379" y="5543"/>
                  </a:cubicBezTo>
                  <a:lnTo>
                    <a:pt x="1440" y="5543"/>
                  </a:lnTo>
                  <a:cubicBezTo>
                    <a:pt x="1563" y="5543"/>
                    <a:pt x="1677" y="5520"/>
                    <a:pt x="1792" y="5474"/>
                  </a:cubicBezTo>
                  <a:cubicBezTo>
                    <a:pt x="1930" y="5429"/>
                    <a:pt x="2068" y="5383"/>
                    <a:pt x="2198" y="5321"/>
                  </a:cubicBezTo>
                  <a:cubicBezTo>
                    <a:pt x="2267" y="5291"/>
                    <a:pt x="2336" y="5260"/>
                    <a:pt x="2412" y="5229"/>
                  </a:cubicBezTo>
                  <a:cubicBezTo>
                    <a:pt x="2680" y="5122"/>
                    <a:pt x="2964" y="5038"/>
                    <a:pt x="3247" y="4969"/>
                  </a:cubicBezTo>
                  <a:cubicBezTo>
                    <a:pt x="3752" y="4854"/>
                    <a:pt x="4258" y="4778"/>
                    <a:pt x="4748" y="4717"/>
                  </a:cubicBezTo>
                  <a:cubicBezTo>
                    <a:pt x="5115" y="4671"/>
                    <a:pt x="5482" y="4594"/>
                    <a:pt x="5835" y="4487"/>
                  </a:cubicBezTo>
                  <a:cubicBezTo>
                    <a:pt x="6011" y="4426"/>
                    <a:pt x="6187" y="4349"/>
                    <a:pt x="6348" y="4257"/>
                  </a:cubicBezTo>
                  <a:cubicBezTo>
                    <a:pt x="6508" y="4165"/>
                    <a:pt x="6646" y="4050"/>
                    <a:pt x="6769" y="3920"/>
                  </a:cubicBezTo>
                  <a:cubicBezTo>
                    <a:pt x="7021" y="3614"/>
                    <a:pt x="7144" y="3224"/>
                    <a:pt x="7129" y="2833"/>
                  </a:cubicBezTo>
                  <a:cubicBezTo>
                    <a:pt x="7113" y="2550"/>
                    <a:pt x="7037" y="2274"/>
                    <a:pt x="6907" y="2022"/>
                  </a:cubicBezTo>
                  <a:cubicBezTo>
                    <a:pt x="6769" y="1754"/>
                    <a:pt x="6593" y="1501"/>
                    <a:pt x="6378" y="1287"/>
                  </a:cubicBezTo>
                  <a:cubicBezTo>
                    <a:pt x="6172" y="1065"/>
                    <a:pt x="5950" y="866"/>
                    <a:pt x="5705" y="689"/>
                  </a:cubicBezTo>
                  <a:cubicBezTo>
                    <a:pt x="5528" y="567"/>
                    <a:pt x="5352" y="452"/>
                    <a:pt x="5161" y="360"/>
                  </a:cubicBezTo>
                  <a:cubicBezTo>
                    <a:pt x="5153" y="345"/>
                    <a:pt x="5130" y="330"/>
                    <a:pt x="5115" y="330"/>
                  </a:cubicBezTo>
                  <a:lnTo>
                    <a:pt x="5092" y="322"/>
                  </a:lnTo>
                  <a:cubicBezTo>
                    <a:pt x="5046" y="299"/>
                    <a:pt x="5008" y="276"/>
                    <a:pt x="4962" y="261"/>
                  </a:cubicBezTo>
                  <a:cubicBezTo>
                    <a:pt x="4947" y="253"/>
                    <a:pt x="4931" y="245"/>
                    <a:pt x="4908" y="245"/>
                  </a:cubicBezTo>
                  <a:cubicBezTo>
                    <a:pt x="4893" y="245"/>
                    <a:pt x="4870" y="253"/>
                    <a:pt x="4855" y="261"/>
                  </a:cubicBezTo>
                  <a:cubicBezTo>
                    <a:pt x="4434" y="176"/>
                    <a:pt x="4005" y="115"/>
                    <a:pt x="3584" y="85"/>
                  </a:cubicBezTo>
                  <a:lnTo>
                    <a:pt x="3469" y="77"/>
                  </a:lnTo>
                  <a:cubicBezTo>
                    <a:pt x="3362" y="62"/>
                    <a:pt x="3247" y="54"/>
                    <a:pt x="3140" y="46"/>
                  </a:cubicBezTo>
                  <a:cubicBezTo>
                    <a:pt x="3025" y="31"/>
                    <a:pt x="2887" y="16"/>
                    <a:pt x="2765" y="8"/>
                  </a:cubicBezTo>
                  <a:cubicBezTo>
                    <a:pt x="2642" y="0"/>
                    <a:pt x="2543" y="0"/>
                    <a:pt x="2435"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a:off x="7534845" y="4740932"/>
              <a:ext cx="148972" cy="65182"/>
            </a:xfrm>
            <a:custGeom>
              <a:avLst/>
              <a:gdLst/>
              <a:ahLst/>
              <a:cxnLst/>
              <a:rect l="l" t="t" r="r" b="b"/>
              <a:pathLst>
                <a:path w="2505" h="1096" extrusionOk="0">
                  <a:moveTo>
                    <a:pt x="2088" y="255"/>
                  </a:moveTo>
                  <a:cubicBezTo>
                    <a:pt x="2082" y="257"/>
                    <a:pt x="2075" y="259"/>
                    <a:pt x="2068" y="261"/>
                  </a:cubicBezTo>
                  <a:cubicBezTo>
                    <a:pt x="2075" y="261"/>
                    <a:pt x="2082" y="261"/>
                    <a:pt x="2088" y="255"/>
                  </a:cubicBezTo>
                  <a:close/>
                  <a:moveTo>
                    <a:pt x="2374" y="1"/>
                  </a:moveTo>
                  <a:cubicBezTo>
                    <a:pt x="2167" y="46"/>
                    <a:pt x="1968" y="100"/>
                    <a:pt x="1762" y="161"/>
                  </a:cubicBezTo>
                  <a:cubicBezTo>
                    <a:pt x="1563" y="230"/>
                    <a:pt x="1363" y="307"/>
                    <a:pt x="1172" y="391"/>
                  </a:cubicBezTo>
                  <a:cubicBezTo>
                    <a:pt x="1080" y="437"/>
                    <a:pt x="981" y="483"/>
                    <a:pt x="889" y="529"/>
                  </a:cubicBezTo>
                  <a:cubicBezTo>
                    <a:pt x="789" y="575"/>
                    <a:pt x="697" y="621"/>
                    <a:pt x="606" y="682"/>
                  </a:cubicBezTo>
                  <a:cubicBezTo>
                    <a:pt x="414" y="789"/>
                    <a:pt x="223" y="904"/>
                    <a:pt x="31" y="1019"/>
                  </a:cubicBezTo>
                  <a:cubicBezTo>
                    <a:pt x="16" y="1026"/>
                    <a:pt x="1" y="1049"/>
                    <a:pt x="16" y="1072"/>
                  </a:cubicBezTo>
                  <a:cubicBezTo>
                    <a:pt x="21" y="1087"/>
                    <a:pt x="32" y="1096"/>
                    <a:pt x="44" y="1096"/>
                  </a:cubicBezTo>
                  <a:cubicBezTo>
                    <a:pt x="50" y="1096"/>
                    <a:pt x="57" y="1093"/>
                    <a:pt x="62" y="1088"/>
                  </a:cubicBezTo>
                  <a:cubicBezTo>
                    <a:pt x="223" y="996"/>
                    <a:pt x="384" y="912"/>
                    <a:pt x="552" y="835"/>
                  </a:cubicBezTo>
                  <a:cubicBezTo>
                    <a:pt x="720" y="751"/>
                    <a:pt x="889" y="682"/>
                    <a:pt x="1057" y="613"/>
                  </a:cubicBezTo>
                  <a:cubicBezTo>
                    <a:pt x="1394" y="475"/>
                    <a:pt x="1739" y="360"/>
                    <a:pt x="2091" y="253"/>
                  </a:cubicBezTo>
                  <a:lnTo>
                    <a:pt x="2091" y="253"/>
                  </a:lnTo>
                  <a:cubicBezTo>
                    <a:pt x="2090" y="254"/>
                    <a:pt x="2089" y="255"/>
                    <a:pt x="2088" y="255"/>
                  </a:cubicBezTo>
                  <a:lnTo>
                    <a:pt x="2088" y="255"/>
                  </a:lnTo>
                  <a:cubicBezTo>
                    <a:pt x="2196" y="227"/>
                    <a:pt x="2297" y="198"/>
                    <a:pt x="2405" y="169"/>
                  </a:cubicBezTo>
                  <a:cubicBezTo>
                    <a:pt x="2428" y="161"/>
                    <a:pt x="2443" y="154"/>
                    <a:pt x="2458" y="131"/>
                  </a:cubicBezTo>
                  <a:cubicBezTo>
                    <a:pt x="2504" y="77"/>
                    <a:pt x="2458" y="1"/>
                    <a:pt x="2397" y="1"/>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2"/>
            <p:cNvSpPr/>
            <p:nvPr/>
          </p:nvSpPr>
          <p:spPr>
            <a:xfrm>
              <a:off x="7479298" y="4666711"/>
              <a:ext cx="154444" cy="91290"/>
            </a:xfrm>
            <a:custGeom>
              <a:avLst/>
              <a:gdLst/>
              <a:ahLst/>
              <a:cxnLst/>
              <a:rect l="l" t="t" r="r" b="b"/>
              <a:pathLst>
                <a:path w="2597" h="1535" extrusionOk="0">
                  <a:moveTo>
                    <a:pt x="2474" y="1"/>
                  </a:moveTo>
                  <a:cubicBezTo>
                    <a:pt x="2244" y="47"/>
                    <a:pt x="2014" y="123"/>
                    <a:pt x="1792" y="223"/>
                  </a:cubicBezTo>
                  <a:cubicBezTo>
                    <a:pt x="1578" y="330"/>
                    <a:pt x="1371" y="445"/>
                    <a:pt x="1172" y="575"/>
                  </a:cubicBezTo>
                  <a:cubicBezTo>
                    <a:pt x="1073" y="636"/>
                    <a:pt x="981" y="705"/>
                    <a:pt x="881" y="774"/>
                  </a:cubicBezTo>
                  <a:cubicBezTo>
                    <a:pt x="774" y="843"/>
                    <a:pt x="690" y="912"/>
                    <a:pt x="590" y="988"/>
                  </a:cubicBezTo>
                  <a:cubicBezTo>
                    <a:pt x="498" y="1065"/>
                    <a:pt x="399" y="1134"/>
                    <a:pt x="315" y="1210"/>
                  </a:cubicBezTo>
                  <a:cubicBezTo>
                    <a:pt x="223" y="1287"/>
                    <a:pt x="115" y="1379"/>
                    <a:pt x="16" y="1463"/>
                  </a:cubicBezTo>
                  <a:cubicBezTo>
                    <a:pt x="1" y="1478"/>
                    <a:pt x="1" y="1501"/>
                    <a:pt x="8" y="1517"/>
                  </a:cubicBezTo>
                  <a:cubicBezTo>
                    <a:pt x="17" y="1529"/>
                    <a:pt x="30" y="1535"/>
                    <a:pt x="42" y="1535"/>
                  </a:cubicBezTo>
                  <a:cubicBezTo>
                    <a:pt x="53" y="1535"/>
                    <a:pt x="63" y="1531"/>
                    <a:pt x="70" y="1524"/>
                  </a:cubicBezTo>
                  <a:cubicBezTo>
                    <a:pt x="192" y="1432"/>
                    <a:pt x="315" y="1333"/>
                    <a:pt x="437" y="1241"/>
                  </a:cubicBezTo>
                  <a:cubicBezTo>
                    <a:pt x="567" y="1141"/>
                    <a:pt x="713" y="1050"/>
                    <a:pt x="850" y="958"/>
                  </a:cubicBezTo>
                  <a:lnTo>
                    <a:pt x="850" y="958"/>
                  </a:lnTo>
                  <a:lnTo>
                    <a:pt x="835" y="965"/>
                  </a:lnTo>
                  <a:cubicBezTo>
                    <a:pt x="965" y="889"/>
                    <a:pt x="1103" y="812"/>
                    <a:pt x="1241" y="736"/>
                  </a:cubicBezTo>
                  <a:cubicBezTo>
                    <a:pt x="1302" y="705"/>
                    <a:pt x="1371" y="667"/>
                    <a:pt x="1432" y="644"/>
                  </a:cubicBezTo>
                  <a:cubicBezTo>
                    <a:pt x="1494" y="613"/>
                    <a:pt x="1578" y="575"/>
                    <a:pt x="1654" y="537"/>
                  </a:cubicBezTo>
                  <a:cubicBezTo>
                    <a:pt x="1800" y="475"/>
                    <a:pt x="1945" y="414"/>
                    <a:pt x="2091" y="360"/>
                  </a:cubicBezTo>
                  <a:cubicBezTo>
                    <a:pt x="2236" y="307"/>
                    <a:pt x="2382" y="261"/>
                    <a:pt x="2527" y="207"/>
                  </a:cubicBezTo>
                  <a:cubicBezTo>
                    <a:pt x="2550" y="200"/>
                    <a:pt x="2558" y="192"/>
                    <a:pt x="2573" y="177"/>
                  </a:cubicBezTo>
                  <a:cubicBezTo>
                    <a:pt x="2588" y="154"/>
                    <a:pt x="2596" y="123"/>
                    <a:pt x="2588" y="100"/>
                  </a:cubicBezTo>
                  <a:cubicBezTo>
                    <a:pt x="2581" y="47"/>
                    <a:pt x="2542" y="8"/>
                    <a:pt x="2489" y="8"/>
                  </a:cubicBezTo>
                  <a:lnTo>
                    <a:pt x="2474" y="8"/>
                  </a:lnTo>
                  <a:lnTo>
                    <a:pt x="2474" y="1"/>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p:nvPr/>
          </p:nvSpPr>
          <p:spPr>
            <a:xfrm>
              <a:off x="7556255" y="4597009"/>
              <a:ext cx="105083" cy="28963"/>
            </a:xfrm>
            <a:custGeom>
              <a:avLst/>
              <a:gdLst/>
              <a:ahLst/>
              <a:cxnLst/>
              <a:rect l="l" t="t" r="r" b="b"/>
              <a:pathLst>
                <a:path w="1767" h="487" extrusionOk="0">
                  <a:moveTo>
                    <a:pt x="1669" y="1"/>
                  </a:moveTo>
                  <a:cubicBezTo>
                    <a:pt x="1667" y="1"/>
                    <a:pt x="1664" y="1"/>
                    <a:pt x="1662" y="1"/>
                  </a:cubicBezTo>
                  <a:lnTo>
                    <a:pt x="1639" y="1"/>
                  </a:lnTo>
                  <a:cubicBezTo>
                    <a:pt x="1363" y="40"/>
                    <a:pt x="1088" y="93"/>
                    <a:pt x="812" y="162"/>
                  </a:cubicBezTo>
                  <a:cubicBezTo>
                    <a:pt x="682" y="193"/>
                    <a:pt x="552" y="223"/>
                    <a:pt x="429" y="269"/>
                  </a:cubicBezTo>
                  <a:cubicBezTo>
                    <a:pt x="291" y="307"/>
                    <a:pt x="161" y="353"/>
                    <a:pt x="31" y="415"/>
                  </a:cubicBezTo>
                  <a:cubicBezTo>
                    <a:pt x="16" y="422"/>
                    <a:pt x="1" y="445"/>
                    <a:pt x="16" y="468"/>
                  </a:cubicBezTo>
                  <a:cubicBezTo>
                    <a:pt x="21" y="479"/>
                    <a:pt x="35" y="487"/>
                    <a:pt x="51" y="487"/>
                  </a:cubicBezTo>
                  <a:cubicBezTo>
                    <a:pt x="57" y="487"/>
                    <a:pt x="63" y="486"/>
                    <a:pt x="69" y="484"/>
                  </a:cubicBezTo>
                  <a:cubicBezTo>
                    <a:pt x="161" y="445"/>
                    <a:pt x="253" y="415"/>
                    <a:pt x="353" y="384"/>
                  </a:cubicBezTo>
                  <a:cubicBezTo>
                    <a:pt x="559" y="330"/>
                    <a:pt x="774" y="285"/>
                    <a:pt x="988" y="254"/>
                  </a:cubicBezTo>
                  <a:cubicBezTo>
                    <a:pt x="1218" y="216"/>
                    <a:pt x="1448" y="193"/>
                    <a:pt x="1670" y="154"/>
                  </a:cubicBezTo>
                  <a:cubicBezTo>
                    <a:pt x="1767" y="147"/>
                    <a:pt x="1762" y="1"/>
                    <a:pt x="1669" y="1"/>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p:nvPr/>
          </p:nvSpPr>
          <p:spPr>
            <a:xfrm>
              <a:off x="7729735" y="3249308"/>
              <a:ext cx="1156573" cy="1611467"/>
            </a:xfrm>
            <a:custGeom>
              <a:avLst/>
              <a:gdLst/>
              <a:ahLst/>
              <a:cxnLst/>
              <a:rect l="l" t="t" r="r" b="b"/>
              <a:pathLst>
                <a:path w="19448" h="27096" extrusionOk="0">
                  <a:moveTo>
                    <a:pt x="6332" y="0"/>
                  </a:moveTo>
                  <a:lnTo>
                    <a:pt x="6309" y="46"/>
                  </a:lnTo>
                  <a:lnTo>
                    <a:pt x="6302" y="69"/>
                  </a:lnTo>
                  <a:cubicBezTo>
                    <a:pt x="6279" y="138"/>
                    <a:pt x="6248" y="207"/>
                    <a:pt x="6217" y="276"/>
                  </a:cubicBezTo>
                  <a:cubicBezTo>
                    <a:pt x="6194" y="329"/>
                    <a:pt x="6171" y="383"/>
                    <a:pt x="6148" y="437"/>
                  </a:cubicBezTo>
                  <a:lnTo>
                    <a:pt x="6110" y="513"/>
                  </a:lnTo>
                  <a:cubicBezTo>
                    <a:pt x="6026" y="1577"/>
                    <a:pt x="6034" y="2642"/>
                    <a:pt x="6125" y="3698"/>
                  </a:cubicBezTo>
                  <a:cubicBezTo>
                    <a:pt x="6233" y="4854"/>
                    <a:pt x="6424" y="6003"/>
                    <a:pt x="6692" y="7128"/>
                  </a:cubicBezTo>
                  <a:cubicBezTo>
                    <a:pt x="7243" y="9463"/>
                    <a:pt x="8085" y="11783"/>
                    <a:pt x="8820" y="13827"/>
                  </a:cubicBezTo>
                  <a:lnTo>
                    <a:pt x="8981" y="14271"/>
                  </a:lnTo>
                  <a:lnTo>
                    <a:pt x="9310" y="15159"/>
                  </a:lnTo>
                  <a:lnTo>
                    <a:pt x="9509" y="15718"/>
                  </a:lnTo>
                  <a:cubicBezTo>
                    <a:pt x="9609" y="16001"/>
                    <a:pt x="9716" y="16277"/>
                    <a:pt x="9816" y="16560"/>
                  </a:cubicBezTo>
                  <a:cubicBezTo>
                    <a:pt x="10099" y="17372"/>
                    <a:pt x="10413" y="18344"/>
                    <a:pt x="10581" y="19370"/>
                  </a:cubicBezTo>
                  <a:cubicBezTo>
                    <a:pt x="9479" y="19485"/>
                    <a:pt x="8376" y="19653"/>
                    <a:pt x="7289" y="19860"/>
                  </a:cubicBezTo>
                  <a:cubicBezTo>
                    <a:pt x="6370" y="20036"/>
                    <a:pt x="5467" y="20243"/>
                    <a:pt x="4564" y="20480"/>
                  </a:cubicBezTo>
                  <a:cubicBezTo>
                    <a:pt x="4372" y="20534"/>
                    <a:pt x="4173" y="20595"/>
                    <a:pt x="3982" y="20656"/>
                  </a:cubicBezTo>
                  <a:lnTo>
                    <a:pt x="3974" y="20656"/>
                  </a:lnTo>
                  <a:cubicBezTo>
                    <a:pt x="3584" y="20779"/>
                    <a:pt x="3193" y="20909"/>
                    <a:pt x="2810" y="21039"/>
                  </a:cubicBezTo>
                  <a:cubicBezTo>
                    <a:pt x="2619" y="21108"/>
                    <a:pt x="2428" y="21177"/>
                    <a:pt x="2236" y="21246"/>
                  </a:cubicBezTo>
                  <a:cubicBezTo>
                    <a:pt x="2045" y="21322"/>
                    <a:pt x="1861" y="21399"/>
                    <a:pt x="1670" y="21483"/>
                  </a:cubicBezTo>
                  <a:cubicBezTo>
                    <a:pt x="1103" y="21736"/>
                    <a:pt x="552" y="22019"/>
                    <a:pt x="1" y="22302"/>
                  </a:cubicBezTo>
                  <a:cubicBezTo>
                    <a:pt x="85" y="22356"/>
                    <a:pt x="169" y="22410"/>
                    <a:pt x="246" y="22471"/>
                  </a:cubicBezTo>
                  <a:cubicBezTo>
                    <a:pt x="406" y="22601"/>
                    <a:pt x="552" y="22746"/>
                    <a:pt x="682" y="22907"/>
                  </a:cubicBezTo>
                  <a:cubicBezTo>
                    <a:pt x="843" y="23129"/>
                    <a:pt x="981" y="23367"/>
                    <a:pt x="1088" y="23619"/>
                  </a:cubicBezTo>
                  <a:cubicBezTo>
                    <a:pt x="1248" y="24010"/>
                    <a:pt x="1356" y="24415"/>
                    <a:pt x="1409" y="24837"/>
                  </a:cubicBezTo>
                  <a:lnTo>
                    <a:pt x="1409" y="24806"/>
                  </a:lnTo>
                  <a:cubicBezTo>
                    <a:pt x="1471" y="25242"/>
                    <a:pt x="1471" y="25686"/>
                    <a:pt x="1417" y="26130"/>
                  </a:cubicBezTo>
                  <a:cubicBezTo>
                    <a:pt x="1402" y="26261"/>
                    <a:pt x="1371" y="26391"/>
                    <a:pt x="1325" y="26513"/>
                  </a:cubicBezTo>
                  <a:cubicBezTo>
                    <a:pt x="1317" y="26529"/>
                    <a:pt x="1317" y="26552"/>
                    <a:pt x="1325" y="26575"/>
                  </a:cubicBezTo>
                  <a:cubicBezTo>
                    <a:pt x="2902" y="26728"/>
                    <a:pt x="4479" y="26896"/>
                    <a:pt x="6064" y="27042"/>
                  </a:cubicBezTo>
                  <a:lnTo>
                    <a:pt x="6179" y="27049"/>
                  </a:lnTo>
                  <a:cubicBezTo>
                    <a:pt x="6830" y="27080"/>
                    <a:pt x="7427" y="27095"/>
                    <a:pt x="8009" y="27095"/>
                  </a:cubicBezTo>
                  <a:cubicBezTo>
                    <a:pt x="8989" y="27095"/>
                    <a:pt x="9976" y="27049"/>
                    <a:pt x="10949" y="26942"/>
                  </a:cubicBezTo>
                  <a:cubicBezTo>
                    <a:pt x="11722" y="26858"/>
                    <a:pt x="12480" y="26720"/>
                    <a:pt x="13238" y="26544"/>
                  </a:cubicBezTo>
                  <a:cubicBezTo>
                    <a:pt x="13598" y="26452"/>
                    <a:pt x="13973" y="26352"/>
                    <a:pt x="14340" y="26230"/>
                  </a:cubicBezTo>
                  <a:cubicBezTo>
                    <a:pt x="14654" y="26123"/>
                    <a:pt x="14961" y="26008"/>
                    <a:pt x="15259" y="25878"/>
                  </a:cubicBezTo>
                  <a:cubicBezTo>
                    <a:pt x="15765" y="25648"/>
                    <a:pt x="16239" y="25357"/>
                    <a:pt x="16676" y="25013"/>
                  </a:cubicBezTo>
                  <a:cubicBezTo>
                    <a:pt x="17074" y="24691"/>
                    <a:pt x="17441" y="24308"/>
                    <a:pt x="17747" y="23895"/>
                  </a:cubicBezTo>
                  <a:cubicBezTo>
                    <a:pt x="18368" y="23045"/>
                    <a:pt x="18812" y="22088"/>
                    <a:pt x="19064" y="21077"/>
                  </a:cubicBezTo>
                  <a:cubicBezTo>
                    <a:pt x="19194" y="20549"/>
                    <a:pt x="19294" y="20021"/>
                    <a:pt x="19348" y="19477"/>
                  </a:cubicBezTo>
                  <a:cubicBezTo>
                    <a:pt x="19409" y="18934"/>
                    <a:pt x="19447" y="18375"/>
                    <a:pt x="19447" y="17824"/>
                  </a:cubicBezTo>
                  <a:cubicBezTo>
                    <a:pt x="19447" y="16729"/>
                    <a:pt x="19363" y="15634"/>
                    <a:pt x="19187" y="14547"/>
                  </a:cubicBezTo>
                  <a:cubicBezTo>
                    <a:pt x="19110" y="14049"/>
                    <a:pt x="19011" y="13536"/>
                    <a:pt x="18896" y="13023"/>
                  </a:cubicBezTo>
                  <a:cubicBezTo>
                    <a:pt x="18743" y="12372"/>
                    <a:pt x="18574" y="11722"/>
                    <a:pt x="18391" y="11102"/>
                  </a:cubicBezTo>
                  <a:cubicBezTo>
                    <a:pt x="18038" y="9869"/>
                    <a:pt x="17556" y="8675"/>
                    <a:pt x="16951" y="7541"/>
                  </a:cubicBezTo>
                  <a:cubicBezTo>
                    <a:pt x="16369" y="6447"/>
                    <a:pt x="15619" y="5451"/>
                    <a:pt x="14731" y="4579"/>
                  </a:cubicBezTo>
                  <a:cubicBezTo>
                    <a:pt x="14272" y="4134"/>
                    <a:pt x="13782" y="3736"/>
                    <a:pt x="13253" y="3376"/>
                  </a:cubicBezTo>
                  <a:cubicBezTo>
                    <a:pt x="12993" y="3193"/>
                    <a:pt x="12710" y="3024"/>
                    <a:pt x="12403" y="2848"/>
                  </a:cubicBezTo>
                  <a:cubicBezTo>
                    <a:pt x="12097" y="2672"/>
                    <a:pt x="11745" y="2504"/>
                    <a:pt x="11423" y="2343"/>
                  </a:cubicBezTo>
                  <a:lnTo>
                    <a:pt x="11385" y="2328"/>
                  </a:lnTo>
                  <a:cubicBezTo>
                    <a:pt x="9908" y="1600"/>
                    <a:pt x="8315" y="873"/>
                    <a:pt x="6524" y="84"/>
                  </a:cubicBezTo>
                  <a:lnTo>
                    <a:pt x="6432" y="46"/>
                  </a:lnTo>
                  <a:lnTo>
                    <a:pt x="6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2"/>
            <p:cNvSpPr/>
            <p:nvPr/>
          </p:nvSpPr>
          <p:spPr>
            <a:xfrm>
              <a:off x="7807168" y="3254303"/>
              <a:ext cx="1079559" cy="1606947"/>
            </a:xfrm>
            <a:custGeom>
              <a:avLst/>
              <a:gdLst/>
              <a:ahLst/>
              <a:cxnLst/>
              <a:rect l="l" t="t" r="r" b="b"/>
              <a:pathLst>
                <a:path w="18153" h="27020" extrusionOk="0">
                  <a:moveTo>
                    <a:pt x="5222" y="0"/>
                  </a:moveTo>
                  <a:cubicBezTo>
                    <a:pt x="6355" y="735"/>
                    <a:pt x="7457" y="1532"/>
                    <a:pt x="8583" y="2267"/>
                  </a:cubicBezTo>
                  <a:cubicBezTo>
                    <a:pt x="8759" y="2381"/>
                    <a:pt x="8927" y="2489"/>
                    <a:pt x="9103" y="2603"/>
                  </a:cubicBezTo>
                  <a:cubicBezTo>
                    <a:pt x="9241" y="2688"/>
                    <a:pt x="9379" y="2772"/>
                    <a:pt x="9517" y="2864"/>
                  </a:cubicBezTo>
                  <a:cubicBezTo>
                    <a:pt x="9785" y="3040"/>
                    <a:pt x="10053" y="3224"/>
                    <a:pt x="10313" y="3423"/>
                  </a:cubicBezTo>
                  <a:cubicBezTo>
                    <a:pt x="10811" y="3790"/>
                    <a:pt x="11293" y="4188"/>
                    <a:pt x="11745" y="4617"/>
                  </a:cubicBezTo>
                  <a:cubicBezTo>
                    <a:pt x="12181" y="5030"/>
                    <a:pt x="12587" y="5467"/>
                    <a:pt x="12962" y="5926"/>
                  </a:cubicBezTo>
                  <a:cubicBezTo>
                    <a:pt x="13337" y="6378"/>
                    <a:pt x="13674" y="6853"/>
                    <a:pt x="13988" y="7350"/>
                  </a:cubicBezTo>
                  <a:cubicBezTo>
                    <a:pt x="14317" y="7871"/>
                    <a:pt x="14608" y="8414"/>
                    <a:pt x="14868" y="8981"/>
                  </a:cubicBezTo>
                  <a:cubicBezTo>
                    <a:pt x="15144" y="9571"/>
                    <a:pt x="15381" y="10183"/>
                    <a:pt x="15580" y="10795"/>
                  </a:cubicBezTo>
                  <a:cubicBezTo>
                    <a:pt x="15795" y="11446"/>
                    <a:pt x="15971" y="12097"/>
                    <a:pt x="16116" y="12763"/>
                  </a:cubicBezTo>
                  <a:cubicBezTo>
                    <a:pt x="16246" y="13353"/>
                    <a:pt x="16346" y="13950"/>
                    <a:pt x="16422" y="14547"/>
                  </a:cubicBezTo>
                  <a:cubicBezTo>
                    <a:pt x="16491" y="15159"/>
                    <a:pt x="16530" y="15780"/>
                    <a:pt x="16537" y="16392"/>
                  </a:cubicBezTo>
                  <a:cubicBezTo>
                    <a:pt x="16537" y="16997"/>
                    <a:pt x="16499" y="17602"/>
                    <a:pt x="16422" y="18199"/>
                  </a:cubicBezTo>
                  <a:cubicBezTo>
                    <a:pt x="16377" y="18498"/>
                    <a:pt x="16323" y="18796"/>
                    <a:pt x="16262" y="19087"/>
                  </a:cubicBezTo>
                  <a:cubicBezTo>
                    <a:pt x="16193" y="19386"/>
                    <a:pt x="16116" y="19669"/>
                    <a:pt x="16024" y="19952"/>
                  </a:cubicBezTo>
                  <a:cubicBezTo>
                    <a:pt x="15841" y="20511"/>
                    <a:pt x="15611" y="21047"/>
                    <a:pt x="15320" y="21552"/>
                  </a:cubicBezTo>
                  <a:cubicBezTo>
                    <a:pt x="14868" y="22326"/>
                    <a:pt x="14279" y="23007"/>
                    <a:pt x="13582" y="23558"/>
                  </a:cubicBezTo>
                  <a:cubicBezTo>
                    <a:pt x="13322" y="23765"/>
                    <a:pt x="13054" y="23956"/>
                    <a:pt x="12771" y="24125"/>
                  </a:cubicBezTo>
                  <a:cubicBezTo>
                    <a:pt x="12449" y="24324"/>
                    <a:pt x="12112" y="24500"/>
                    <a:pt x="11768" y="24661"/>
                  </a:cubicBezTo>
                  <a:cubicBezTo>
                    <a:pt x="11423" y="24821"/>
                    <a:pt x="11071" y="24967"/>
                    <a:pt x="10711" y="25082"/>
                  </a:cubicBezTo>
                  <a:cubicBezTo>
                    <a:pt x="10359" y="25204"/>
                    <a:pt x="9999" y="25311"/>
                    <a:pt x="9631" y="25396"/>
                  </a:cubicBezTo>
                  <a:cubicBezTo>
                    <a:pt x="9264" y="25480"/>
                    <a:pt x="8927" y="25541"/>
                    <a:pt x="8567" y="25595"/>
                  </a:cubicBezTo>
                  <a:cubicBezTo>
                    <a:pt x="7825" y="25710"/>
                    <a:pt x="7074" y="25771"/>
                    <a:pt x="6324" y="25786"/>
                  </a:cubicBezTo>
                  <a:cubicBezTo>
                    <a:pt x="6007" y="25796"/>
                    <a:pt x="5689" y="25800"/>
                    <a:pt x="5372" y="25800"/>
                  </a:cubicBezTo>
                  <a:cubicBezTo>
                    <a:pt x="4931" y="25800"/>
                    <a:pt x="4491" y="25792"/>
                    <a:pt x="4050" y="25778"/>
                  </a:cubicBezTo>
                  <a:cubicBezTo>
                    <a:pt x="2741" y="25733"/>
                    <a:pt x="1439" y="25656"/>
                    <a:pt x="138" y="25648"/>
                  </a:cubicBezTo>
                  <a:cubicBezTo>
                    <a:pt x="130" y="25786"/>
                    <a:pt x="115" y="25916"/>
                    <a:pt x="100" y="26046"/>
                  </a:cubicBezTo>
                  <a:cubicBezTo>
                    <a:pt x="84" y="26177"/>
                    <a:pt x="54" y="26307"/>
                    <a:pt x="8" y="26429"/>
                  </a:cubicBezTo>
                  <a:cubicBezTo>
                    <a:pt x="0" y="26452"/>
                    <a:pt x="0" y="26475"/>
                    <a:pt x="8" y="26491"/>
                  </a:cubicBezTo>
                  <a:lnTo>
                    <a:pt x="1853" y="26682"/>
                  </a:lnTo>
                  <a:cubicBezTo>
                    <a:pt x="2749" y="26774"/>
                    <a:pt x="3767" y="26873"/>
                    <a:pt x="4747" y="26973"/>
                  </a:cubicBezTo>
                  <a:lnTo>
                    <a:pt x="4869" y="26973"/>
                  </a:lnTo>
                  <a:cubicBezTo>
                    <a:pt x="5520" y="27003"/>
                    <a:pt x="6125" y="27019"/>
                    <a:pt x="6699" y="27019"/>
                  </a:cubicBezTo>
                  <a:cubicBezTo>
                    <a:pt x="6761" y="27019"/>
                    <a:pt x="6822" y="27019"/>
                    <a:pt x="6884" y="27019"/>
                  </a:cubicBezTo>
                  <a:cubicBezTo>
                    <a:pt x="7802" y="27019"/>
                    <a:pt x="8721" y="26966"/>
                    <a:pt x="9639" y="26866"/>
                  </a:cubicBezTo>
                  <a:cubicBezTo>
                    <a:pt x="10405" y="26781"/>
                    <a:pt x="11170" y="26644"/>
                    <a:pt x="11921" y="26468"/>
                  </a:cubicBezTo>
                  <a:cubicBezTo>
                    <a:pt x="12288" y="26376"/>
                    <a:pt x="12656" y="26276"/>
                    <a:pt x="13031" y="26154"/>
                  </a:cubicBezTo>
                  <a:cubicBezTo>
                    <a:pt x="13337" y="26046"/>
                    <a:pt x="13643" y="25932"/>
                    <a:pt x="13950" y="25801"/>
                  </a:cubicBezTo>
                  <a:cubicBezTo>
                    <a:pt x="14455" y="25572"/>
                    <a:pt x="14930" y="25281"/>
                    <a:pt x="15358" y="24936"/>
                  </a:cubicBezTo>
                  <a:cubicBezTo>
                    <a:pt x="15772" y="24607"/>
                    <a:pt x="16132" y="24232"/>
                    <a:pt x="16445" y="23811"/>
                  </a:cubicBezTo>
                  <a:cubicBezTo>
                    <a:pt x="17066" y="22969"/>
                    <a:pt x="17510" y="22012"/>
                    <a:pt x="17762" y="20993"/>
                  </a:cubicBezTo>
                  <a:cubicBezTo>
                    <a:pt x="17900" y="20465"/>
                    <a:pt x="17992" y="19937"/>
                    <a:pt x="18053" y="19393"/>
                  </a:cubicBezTo>
                  <a:cubicBezTo>
                    <a:pt x="18114" y="18850"/>
                    <a:pt x="18145" y="18291"/>
                    <a:pt x="18153" y="17740"/>
                  </a:cubicBezTo>
                  <a:cubicBezTo>
                    <a:pt x="18153" y="16645"/>
                    <a:pt x="18061" y="15550"/>
                    <a:pt x="17885" y="14463"/>
                  </a:cubicBezTo>
                  <a:cubicBezTo>
                    <a:pt x="17808" y="13965"/>
                    <a:pt x="17709" y="13452"/>
                    <a:pt x="17594" y="12939"/>
                  </a:cubicBezTo>
                  <a:cubicBezTo>
                    <a:pt x="17441" y="12273"/>
                    <a:pt x="17272" y="11622"/>
                    <a:pt x="17089" y="11018"/>
                  </a:cubicBezTo>
                  <a:cubicBezTo>
                    <a:pt x="16736" y="9785"/>
                    <a:pt x="16254" y="8591"/>
                    <a:pt x="15649" y="7457"/>
                  </a:cubicBezTo>
                  <a:cubicBezTo>
                    <a:pt x="15060" y="6363"/>
                    <a:pt x="14309" y="5360"/>
                    <a:pt x="13429" y="4495"/>
                  </a:cubicBezTo>
                  <a:cubicBezTo>
                    <a:pt x="12970" y="4050"/>
                    <a:pt x="12472" y="3645"/>
                    <a:pt x="11951" y="3285"/>
                  </a:cubicBezTo>
                  <a:cubicBezTo>
                    <a:pt x="11683" y="3101"/>
                    <a:pt x="11408" y="2933"/>
                    <a:pt x="11101" y="2764"/>
                  </a:cubicBezTo>
                  <a:cubicBezTo>
                    <a:pt x="10803" y="2588"/>
                    <a:pt x="10489" y="2435"/>
                    <a:pt x="10121" y="2259"/>
                  </a:cubicBezTo>
                  <a:lnTo>
                    <a:pt x="10083" y="2244"/>
                  </a:lnTo>
                  <a:cubicBezTo>
                    <a:pt x="8598" y="1516"/>
                    <a:pt x="7005" y="781"/>
                    <a:pt x="5222"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2"/>
            <p:cNvSpPr/>
            <p:nvPr/>
          </p:nvSpPr>
          <p:spPr>
            <a:xfrm>
              <a:off x="7725632" y="3938651"/>
              <a:ext cx="906144" cy="644325"/>
            </a:xfrm>
            <a:custGeom>
              <a:avLst/>
              <a:gdLst/>
              <a:ahLst/>
              <a:cxnLst/>
              <a:rect l="l" t="t" r="r" b="b"/>
              <a:pathLst>
                <a:path w="15237" h="10834" extrusionOk="0">
                  <a:moveTo>
                    <a:pt x="8139" y="0"/>
                  </a:moveTo>
                  <a:lnTo>
                    <a:pt x="8139" y="8"/>
                  </a:lnTo>
                  <a:lnTo>
                    <a:pt x="8116" y="8"/>
                  </a:lnTo>
                  <a:cubicBezTo>
                    <a:pt x="8093" y="16"/>
                    <a:pt x="8086" y="46"/>
                    <a:pt x="8101" y="62"/>
                  </a:cubicBezTo>
                  <a:cubicBezTo>
                    <a:pt x="8292" y="605"/>
                    <a:pt x="8491" y="1149"/>
                    <a:pt x="8683" y="1654"/>
                  </a:cubicBezTo>
                  <a:lnTo>
                    <a:pt x="8698" y="1692"/>
                  </a:lnTo>
                  <a:lnTo>
                    <a:pt x="8713" y="1746"/>
                  </a:lnTo>
                  <a:cubicBezTo>
                    <a:pt x="8905" y="2244"/>
                    <a:pt x="9096" y="2764"/>
                    <a:pt x="9272" y="3277"/>
                  </a:cubicBezTo>
                  <a:cubicBezTo>
                    <a:pt x="9418" y="3691"/>
                    <a:pt x="9525" y="4020"/>
                    <a:pt x="9624" y="4334"/>
                  </a:cubicBezTo>
                  <a:cubicBezTo>
                    <a:pt x="9747" y="4709"/>
                    <a:pt x="9854" y="5084"/>
                    <a:pt x="9954" y="5459"/>
                  </a:cubicBezTo>
                  <a:cubicBezTo>
                    <a:pt x="10007" y="5651"/>
                    <a:pt x="10045" y="5834"/>
                    <a:pt x="10099" y="6026"/>
                  </a:cubicBezTo>
                  <a:lnTo>
                    <a:pt x="10153" y="6233"/>
                  </a:lnTo>
                  <a:lnTo>
                    <a:pt x="10183" y="6355"/>
                  </a:lnTo>
                  <a:lnTo>
                    <a:pt x="10245" y="6600"/>
                  </a:lnTo>
                  <a:cubicBezTo>
                    <a:pt x="10352" y="6983"/>
                    <a:pt x="10428" y="7373"/>
                    <a:pt x="10490" y="7756"/>
                  </a:cubicBezTo>
                  <a:cubicBezTo>
                    <a:pt x="10007" y="7779"/>
                    <a:pt x="9548" y="7810"/>
                    <a:pt x="9088" y="7856"/>
                  </a:cubicBezTo>
                  <a:cubicBezTo>
                    <a:pt x="8553" y="7909"/>
                    <a:pt x="8063" y="7971"/>
                    <a:pt x="7580" y="8047"/>
                  </a:cubicBezTo>
                  <a:cubicBezTo>
                    <a:pt x="7067" y="8131"/>
                    <a:pt x="6554" y="8231"/>
                    <a:pt x="6064" y="8330"/>
                  </a:cubicBezTo>
                  <a:cubicBezTo>
                    <a:pt x="5069" y="8552"/>
                    <a:pt x="4097" y="8843"/>
                    <a:pt x="3140" y="9195"/>
                  </a:cubicBezTo>
                  <a:cubicBezTo>
                    <a:pt x="2604" y="9395"/>
                    <a:pt x="2075" y="9609"/>
                    <a:pt x="1570" y="9846"/>
                  </a:cubicBezTo>
                  <a:cubicBezTo>
                    <a:pt x="1050" y="10084"/>
                    <a:pt x="544" y="10352"/>
                    <a:pt x="54" y="10642"/>
                  </a:cubicBezTo>
                  <a:cubicBezTo>
                    <a:pt x="31" y="10658"/>
                    <a:pt x="16" y="10681"/>
                    <a:pt x="1" y="10704"/>
                  </a:cubicBezTo>
                  <a:lnTo>
                    <a:pt x="24" y="10719"/>
                  </a:lnTo>
                  <a:cubicBezTo>
                    <a:pt x="77" y="10742"/>
                    <a:pt x="123" y="10765"/>
                    <a:pt x="169" y="10796"/>
                  </a:cubicBezTo>
                  <a:lnTo>
                    <a:pt x="207" y="10826"/>
                  </a:lnTo>
                  <a:lnTo>
                    <a:pt x="223" y="10834"/>
                  </a:lnTo>
                  <a:lnTo>
                    <a:pt x="253" y="10819"/>
                  </a:lnTo>
                  <a:cubicBezTo>
                    <a:pt x="475" y="10704"/>
                    <a:pt x="766" y="10558"/>
                    <a:pt x="1057" y="10420"/>
                  </a:cubicBezTo>
                  <a:cubicBezTo>
                    <a:pt x="1953" y="9992"/>
                    <a:pt x="2872" y="9624"/>
                    <a:pt x="3813" y="9310"/>
                  </a:cubicBezTo>
                  <a:cubicBezTo>
                    <a:pt x="4242" y="9173"/>
                    <a:pt x="4717" y="9027"/>
                    <a:pt x="5260" y="8874"/>
                  </a:cubicBezTo>
                  <a:cubicBezTo>
                    <a:pt x="5812" y="8728"/>
                    <a:pt x="6294" y="8606"/>
                    <a:pt x="6769" y="8499"/>
                  </a:cubicBezTo>
                  <a:cubicBezTo>
                    <a:pt x="7136" y="8415"/>
                    <a:pt x="7496" y="8338"/>
                    <a:pt x="7841" y="8277"/>
                  </a:cubicBezTo>
                  <a:lnTo>
                    <a:pt x="7917" y="8261"/>
                  </a:lnTo>
                  <a:lnTo>
                    <a:pt x="7932" y="8261"/>
                  </a:lnTo>
                  <a:cubicBezTo>
                    <a:pt x="8920" y="8085"/>
                    <a:pt x="9915" y="7963"/>
                    <a:pt x="10918" y="7902"/>
                  </a:cubicBezTo>
                  <a:cubicBezTo>
                    <a:pt x="11447" y="7871"/>
                    <a:pt x="11982" y="7856"/>
                    <a:pt x="12511" y="7856"/>
                  </a:cubicBezTo>
                  <a:cubicBezTo>
                    <a:pt x="13008" y="7856"/>
                    <a:pt x="13498" y="7871"/>
                    <a:pt x="13973" y="7902"/>
                  </a:cubicBezTo>
                  <a:cubicBezTo>
                    <a:pt x="14226" y="7909"/>
                    <a:pt x="14471" y="7932"/>
                    <a:pt x="14723" y="7955"/>
                  </a:cubicBezTo>
                  <a:cubicBezTo>
                    <a:pt x="14861" y="7963"/>
                    <a:pt x="15022" y="7978"/>
                    <a:pt x="15175" y="7993"/>
                  </a:cubicBezTo>
                  <a:cubicBezTo>
                    <a:pt x="15206" y="7993"/>
                    <a:pt x="15229" y="7986"/>
                    <a:pt x="15229" y="7963"/>
                  </a:cubicBezTo>
                  <a:cubicBezTo>
                    <a:pt x="15236" y="7948"/>
                    <a:pt x="15229" y="7932"/>
                    <a:pt x="15221" y="7925"/>
                  </a:cubicBezTo>
                  <a:cubicBezTo>
                    <a:pt x="15213" y="7917"/>
                    <a:pt x="15206" y="7909"/>
                    <a:pt x="15198" y="7909"/>
                  </a:cubicBezTo>
                  <a:cubicBezTo>
                    <a:pt x="14080" y="7787"/>
                    <a:pt x="13070" y="7726"/>
                    <a:pt x="12128" y="7718"/>
                  </a:cubicBezTo>
                  <a:lnTo>
                    <a:pt x="11852" y="7718"/>
                  </a:lnTo>
                  <a:cubicBezTo>
                    <a:pt x="11492" y="7718"/>
                    <a:pt x="11125" y="7726"/>
                    <a:pt x="10750" y="7741"/>
                  </a:cubicBezTo>
                  <a:cubicBezTo>
                    <a:pt x="10757" y="7726"/>
                    <a:pt x="10757" y="7718"/>
                    <a:pt x="10750" y="7710"/>
                  </a:cubicBezTo>
                  <a:cubicBezTo>
                    <a:pt x="10712" y="7458"/>
                    <a:pt x="10658" y="7213"/>
                    <a:pt x="10589" y="6945"/>
                  </a:cubicBezTo>
                  <a:cubicBezTo>
                    <a:pt x="10528" y="6700"/>
                    <a:pt x="10467" y="6447"/>
                    <a:pt x="10398" y="6202"/>
                  </a:cubicBezTo>
                  <a:lnTo>
                    <a:pt x="10390" y="6179"/>
                  </a:lnTo>
                  <a:lnTo>
                    <a:pt x="10329" y="5949"/>
                  </a:lnTo>
                  <a:lnTo>
                    <a:pt x="10313" y="5903"/>
                  </a:lnTo>
                  <a:cubicBezTo>
                    <a:pt x="10275" y="5743"/>
                    <a:pt x="10237" y="5589"/>
                    <a:pt x="10191" y="5436"/>
                  </a:cubicBezTo>
                  <a:cubicBezTo>
                    <a:pt x="10122" y="5199"/>
                    <a:pt x="10045" y="4954"/>
                    <a:pt x="9961" y="4701"/>
                  </a:cubicBezTo>
                  <a:cubicBezTo>
                    <a:pt x="9808" y="4265"/>
                    <a:pt x="9640" y="3790"/>
                    <a:pt x="9433" y="3262"/>
                  </a:cubicBezTo>
                  <a:cubicBezTo>
                    <a:pt x="9242" y="2787"/>
                    <a:pt x="9058" y="2313"/>
                    <a:pt x="8866" y="1838"/>
                  </a:cubicBezTo>
                  <a:cubicBezTo>
                    <a:pt x="8637" y="1271"/>
                    <a:pt x="8399" y="659"/>
                    <a:pt x="8177" y="31"/>
                  </a:cubicBezTo>
                  <a:cubicBezTo>
                    <a:pt x="8170" y="16"/>
                    <a:pt x="8154" y="0"/>
                    <a:pt x="8139"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2"/>
            <p:cNvSpPr/>
            <p:nvPr/>
          </p:nvSpPr>
          <p:spPr>
            <a:xfrm>
              <a:off x="7806216" y="4673074"/>
              <a:ext cx="974892" cy="195843"/>
            </a:xfrm>
            <a:custGeom>
              <a:avLst/>
              <a:gdLst/>
              <a:ahLst/>
              <a:cxnLst/>
              <a:rect l="l" t="t" r="r" b="b"/>
              <a:pathLst>
                <a:path w="16393" h="3293" extrusionOk="0">
                  <a:moveTo>
                    <a:pt x="16377" y="1"/>
                  </a:moveTo>
                  <a:cubicBezTo>
                    <a:pt x="16262" y="154"/>
                    <a:pt x="16140" y="292"/>
                    <a:pt x="16010" y="430"/>
                  </a:cubicBezTo>
                  <a:cubicBezTo>
                    <a:pt x="15910" y="521"/>
                    <a:pt x="15811" y="621"/>
                    <a:pt x="15711" y="705"/>
                  </a:cubicBezTo>
                  <a:cubicBezTo>
                    <a:pt x="15650" y="751"/>
                    <a:pt x="15596" y="805"/>
                    <a:pt x="15535" y="843"/>
                  </a:cubicBezTo>
                  <a:cubicBezTo>
                    <a:pt x="15436" y="927"/>
                    <a:pt x="15344" y="1004"/>
                    <a:pt x="15244" y="1080"/>
                  </a:cubicBezTo>
                  <a:cubicBezTo>
                    <a:pt x="14746" y="1455"/>
                    <a:pt x="14203" y="1769"/>
                    <a:pt x="13621" y="2014"/>
                  </a:cubicBezTo>
                  <a:cubicBezTo>
                    <a:pt x="13146" y="2206"/>
                    <a:pt x="12664" y="2359"/>
                    <a:pt x="12174" y="2489"/>
                  </a:cubicBezTo>
                  <a:cubicBezTo>
                    <a:pt x="11937" y="2543"/>
                    <a:pt x="11692" y="2596"/>
                    <a:pt x="11416" y="2650"/>
                  </a:cubicBezTo>
                  <a:cubicBezTo>
                    <a:pt x="11156" y="2696"/>
                    <a:pt x="10895" y="2742"/>
                    <a:pt x="10658" y="2772"/>
                  </a:cubicBezTo>
                  <a:lnTo>
                    <a:pt x="10635" y="2772"/>
                  </a:lnTo>
                  <a:cubicBezTo>
                    <a:pt x="9938" y="2864"/>
                    <a:pt x="9196" y="2918"/>
                    <a:pt x="8361" y="2941"/>
                  </a:cubicBezTo>
                  <a:cubicBezTo>
                    <a:pt x="8063" y="2956"/>
                    <a:pt x="7787" y="2956"/>
                    <a:pt x="7511" y="2956"/>
                  </a:cubicBezTo>
                  <a:cubicBezTo>
                    <a:pt x="7312" y="2956"/>
                    <a:pt x="7113" y="2956"/>
                    <a:pt x="6922" y="2948"/>
                  </a:cubicBezTo>
                  <a:cubicBezTo>
                    <a:pt x="6417" y="2941"/>
                    <a:pt x="5896" y="2910"/>
                    <a:pt x="5329" y="2864"/>
                  </a:cubicBezTo>
                  <a:cubicBezTo>
                    <a:pt x="4480" y="2803"/>
                    <a:pt x="3607" y="2703"/>
                    <a:pt x="2826" y="2619"/>
                  </a:cubicBezTo>
                  <a:lnTo>
                    <a:pt x="2665" y="2604"/>
                  </a:lnTo>
                  <a:cubicBezTo>
                    <a:pt x="2244" y="2558"/>
                    <a:pt x="1785" y="2504"/>
                    <a:pt x="1325" y="2466"/>
                  </a:cubicBezTo>
                  <a:cubicBezTo>
                    <a:pt x="1103" y="2443"/>
                    <a:pt x="881" y="2428"/>
                    <a:pt x="659" y="2412"/>
                  </a:cubicBezTo>
                  <a:lnTo>
                    <a:pt x="606" y="2412"/>
                  </a:lnTo>
                  <a:cubicBezTo>
                    <a:pt x="430" y="2397"/>
                    <a:pt x="253" y="2390"/>
                    <a:pt x="70" y="2390"/>
                  </a:cubicBezTo>
                  <a:lnTo>
                    <a:pt x="54" y="2466"/>
                  </a:lnTo>
                  <a:lnTo>
                    <a:pt x="47" y="2497"/>
                  </a:lnTo>
                  <a:cubicBezTo>
                    <a:pt x="31" y="2558"/>
                    <a:pt x="16" y="2612"/>
                    <a:pt x="1" y="2673"/>
                  </a:cubicBezTo>
                  <a:lnTo>
                    <a:pt x="384" y="2719"/>
                  </a:lnTo>
                  <a:cubicBezTo>
                    <a:pt x="514" y="2734"/>
                    <a:pt x="652" y="2749"/>
                    <a:pt x="782" y="2765"/>
                  </a:cubicBezTo>
                  <a:lnTo>
                    <a:pt x="1578" y="2849"/>
                  </a:lnTo>
                  <a:lnTo>
                    <a:pt x="1892" y="2887"/>
                  </a:lnTo>
                  <a:lnTo>
                    <a:pt x="3163" y="3025"/>
                  </a:lnTo>
                  <a:cubicBezTo>
                    <a:pt x="4112" y="3117"/>
                    <a:pt x="5230" y="3232"/>
                    <a:pt x="6340" y="3270"/>
                  </a:cubicBezTo>
                  <a:cubicBezTo>
                    <a:pt x="6639" y="3285"/>
                    <a:pt x="6945" y="3293"/>
                    <a:pt x="7251" y="3293"/>
                  </a:cubicBezTo>
                  <a:cubicBezTo>
                    <a:pt x="7856" y="3293"/>
                    <a:pt x="8468" y="3270"/>
                    <a:pt x="9073" y="3224"/>
                  </a:cubicBezTo>
                  <a:cubicBezTo>
                    <a:pt x="9854" y="3163"/>
                    <a:pt x="10627" y="3056"/>
                    <a:pt x="11401" y="2902"/>
                  </a:cubicBezTo>
                  <a:cubicBezTo>
                    <a:pt x="11569" y="2864"/>
                    <a:pt x="11745" y="2818"/>
                    <a:pt x="11975" y="2765"/>
                  </a:cubicBezTo>
                  <a:cubicBezTo>
                    <a:pt x="12182" y="2711"/>
                    <a:pt x="12365" y="2657"/>
                    <a:pt x="12534" y="2604"/>
                  </a:cubicBezTo>
                  <a:cubicBezTo>
                    <a:pt x="12917" y="2489"/>
                    <a:pt x="13284" y="2344"/>
                    <a:pt x="13644" y="2183"/>
                  </a:cubicBezTo>
                  <a:cubicBezTo>
                    <a:pt x="14341" y="1877"/>
                    <a:pt x="14991" y="1463"/>
                    <a:pt x="15558" y="958"/>
                  </a:cubicBezTo>
                  <a:cubicBezTo>
                    <a:pt x="15857" y="682"/>
                    <a:pt x="16132" y="376"/>
                    <a:pt x="16377" y="54"/>
                  </a:cubicBezTo>
                  <a:cubicBezTo>
                    <a:pt x="16393" y="39"/>
                    <a:pt x="16393" y="16"/>
                    <a:pt x="1637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a:off x="5977625" y="5018251"/>
              <a:ext cx="3035170" cy="125249"/>
            </a:xfrm>
            <a:custGeom>
              <a:avLst/>
              <a:gdLst/>
              <a:ahLst/>
              <a:cxnLst/>
              <a:rect l="l" t="t" r="r" b="b"/>
              <a:pathLst>
                <a:path w="51037" h="2106" extrusionOk="0">
                  <a:moveTo>
                    <a:pt x="1057" y="0"/>
                  </a:moveTo>
                  <a:cubicBezTo>
                    <a:pt x="475" y="0"/>
                    <a:pt x="1" y="475"/>
                    <a:pt x="1" y="1057"/>
                  </a:cubicBezTo>
                  <a:cubicBezTo>
                    <a:pt x="1" y="1639"/>
                    <a:pt x="475" y="2106"/>
                    <a:pt x="1057" y="2106"/>
                  </a:cubicBezTo>
                  <a:lnTo>
                    <a:pt x="49988" y="2106"/>
                  </a:lnTo>
                  <a:cubicBezTo>
                    <a:pt x="50570" y="2106"/>
                    <a:pt x="51037" y="1639"/>
                    <a:pt x="51037" y="1057"/>
                  </a:cubicBezTo>
                  <a:cubicBezTo>
                    <a:pt x="51037" y="475"/>
                    <a:pt x="50570" y="0"/>
                    <a:pt x="49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42"/>
          <p:cNvGrpSpPr/>
          <p:nvPr/>
        </p:nvGrpSpPr>
        <p:grpSpPr>
          <a:xfrm>
            <a:off x="7781348" y="3843998"/>
            <a:ext cx="942698" cy="986984"/>
            <a:chOff x="134098" y="4007637"/>
            <a:chExt cx="942698" cy="986984"/>
          </a:xfrm>
        </p:grpSpPr>
        <p:grpSp>
          <p:nvGrpSpPr>
            <p:cNvPr id="340" name="Google Shape;340;p42"/>
            <p:cNvGrpSpPr/>
            <p:nvPr/>
          </p:nvGrpSpPr>
          <p:grpSpPr>
            <a:xfrm>
              <a:off x="134098" y="4007637"/>
              <a:ext cx="942698" cy="986984"/>
              <a:chOff x="4458798" y="3801637"/>
              <a:chExt cx="942698" cy="986984"/>
            </a:xfrm>
          </p:grpSpPr>
          <p:sp>
            <p:nvSpPr>
              <p:cNvPr id="341" name="Google Shape;341;p42"/>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2"/>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2"/>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42"/>
            <p:cNvSpPr/>
            <p:nvPr/>
          </p:nvSpPr>
          <p:spPr>
            <a:xfrm>
              <a:off x="206765" y="4076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42"/>
          <p:cNvGrpSpPr/>
          <p:nvPr/>
        </p:nvGrpSpPr>
        <p:grpSpPr>
          <a:xfrm rot="1744902">
            <a:off x="97600" y="626111"/>
            <a:ext cx="851164" cy="1543713"/>
            <a:chOff x="715100" y="3360345"/>
            <a:chExt cx="702280" cy="1273691"/>
          </a:xfrm>
        </p:grpSpPr>
        <p:sp>
          <p:nvSpPr>
            <p:cNvPr id="348" name="Google Shape;348;p42"/>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2"/>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2"/>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1166108" y="1117230"/>
            <a:ext cx="6874705" cy="2180400"/>
          </a:xfrm>
        </p:spPr>
        <p:txBody>
          <a:bodyPr/>
          <a:lstStyle/>
          <a:p>
            <a:pPr algn="ctr">
              <a:lnSpc>
                <a:spcPct val="150000"/>
              </a:lnSpc>
            </a:pPr>
            <a:r>
              <a:rPr lang="en-US" sz="3600" b="1" dirty="0" smtClean="0">
                <a:latin typeface="+mn-lt"/>
              </a:rPr>
              <a:t>CHÀO MỪNG CÁC EM </a:t>
            </a:r>
            <a:br>
              <a:rPr lang="en-US" sz="3600" b="1" dirty="0" smtClean="0">
                <a:latin typeface="+mn-lt"/>
              </a:rPr>
            </a:br>
            <a:r>
              <a:rPr lang="en-US" sz="3600" b="1" dirty="0" smtClean="0">
                <a:latin typeface="+mn-lt"/>
              </a:rPr>
              <a:t>ĐẾN VỚI TIẾT HỌC HÔM NAY!</a:t>
            </a:r>
            <a:endParaRPr lang="en-US" sz="36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42"/>
        <p:cNvGrpSpPr/>
        <p:nvPr/>
      </p:nvGrpSpPr>
      <p:grpSpPr>
        <a:xfrm>
          <a:off x="0" y="0"/>
          <a:ext cx="0" cy="0"/>
          <a:chOff x="0" y="0"/>
          <a:chExt cx="0" cy="0"/>
        </a:xfrm>
      </p:grpSpPr>
      <p:grpSp>
        <p:nvGrpSpPr>
          <p:cNvPr id="1246" name="Google Shape;1246;p56"/>
          <p:cNvGrpSpPr/>
          <p:nvPr/>
        </p:nvGrpSpPr>
        <p:grpSpPr>
          <a:xfrm>
            <a:off x="7907897" y="3165834"/>
            <a:ext cx="1041999" cy="2172279"/>
            <a:chOff x="1117397" y="404909"/>
            <a:chExt cx="1041999" cy="2172279"/>
          </a:xfrm>
        </p:grpSpPr>
        <p:sp>
          <p:nvSpPr>
            <p:cNvPr id="1247" name="Google Shape;1247;p56"/>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6"/>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6"/>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6"/>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56"/>
          <p:cNvGrpSpPr/>
          <p:nvPr/>
        </p:nvGrpSpPr>
        <p:grpSpPr>
          <a:xfrm rot="10385078">
            <a:off x="545430" y="-289229"/>
            <a:ext cx="1041973" cy="2172224"/>
            <a:chOff x="1117397" y="404909"/>
            <a:chExt cx="1041999" cy="2172279"/>
          </a:xfrm>
        </p:grpSpPr>
        <p:sp>
          <p:nvSpPr>
            <p:cNvPr id="1254" name="Google Shape;1254;p56"/>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6"/>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351417" y="905919"/>
            <a:ext cx="6661527" cy="3400931"/>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
            </a:pPr>
            <a:r>
              <a:rPr lang="nl-NL" sz="2000" b="1" dirty="0" smtClean="0">
                <a:latin typeface="+mn-lt"/>
                <a:ea typeface="Calibri" panose="020F0502020204030204" pitchFamily="34" charset="0"/>
                <a:cs typeface="Times New Roman" panose="02020603050405020304" pitchFamily="18" charset="0"/>
              </a:rPr>
              <a:t>Việc </a:t>
            </a:r>
            <a:r>
              <a:rPr lang="nl-NL" sz="2000" b="1" dirty="0">
                <a:latin typeface="+mn-lt"/>
                <a:ea typeface="Calibri" panose="020F0502020204030204" pitchFamily="34" charset="0"/>
                <a:cs typeface="Times New Roman" panose="02020603050405020304" pitchFamily="18" charset="0"/>
              </a:rPr>
              <a:t>3 </a:t>
            </a:r>
            <a:r>
              <a:rPr lang="nl-NL" sz="2000" dirty="0">
                <a:latin typeface="+mn-lt"/>
                <a:ea typeface="Calibri" panose="020F0502020204030204" pitchFamily="34" charset="0"/>
                <a:cs typeface="Times New Roman" panose="02020603050405020304" pitchFamily="18" charset="0"/>
              </a:rPr>
              <a:t>(</a:t>
            </a:r>
            <a:r>
              <a:rPr lang="nl-NL" sz="2000" i="1" dirty="0">
                <a:latin typeface="+mn-lt"/>
                <a:ea typeface="Calibri" panose="020F0502020204030204" pitchFamily="34" charset="0"/>
                <a:cs typeface="Times New Roman" panose="02020603050405020304" pitchFamily="18" charset="0"/>
              </a:rPr>
              <a:t>Tạo bài trình chi</a:t>
            </a:r>
            <a:r>
              <a:rPr lang="nl-NL" sz="2000" dirty="0">
                <a:latin typeface="+mn-lt"/>
                <a:ea typeface="Calibri" panose="020F0502020204030204" pitchFamily="34" charset="0"/>
                <a:cs typeface="Times New Roman" panose="02020603050405020304" pitchFamily="18" charset="0"/>
              </a:rPr>
              <a:t>ếu): Sử dụng phần mềm trình chiếu để tạo các trang chiếu với nối dung đã chuẩn bị trong việc 2.</a:t>
            </a:r>
            <a:endParaRPr lang="en-US" sz="2000" dirty="0">
              <a:latin typeface="+mn-lt"/>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pPr>
            <a:r>
              <a:rPr lang="nl-NL" sz="2000" b="1" dirty="0" smtClean="0">
                <a:latin typeface="+mn-lt"/>
                <a:ea typeface="Calibri" panose="020F0502020204030204" pitchFamily="34" charset="0"/>
                <a:cs typeface="Times New Roman" panose="02020603050405020304" pitchFamily="18" charset="0"/>
              </a:rPr>
              <a:t>Việc </a:t>
            </a:r>
            <a:r>
              <a:rPr lang="nl-NL" sz="2000" b="1" dirty="0">
                <a:latin typeface="+mn-lt"/>
                <a:ea typeface="Calibri" panose="020F0502020204030204" pitchFamily="34" charset="0"/>
                <a:cs typeface="Times New Roman" panose="02020603050405020304" pitchFamily="18" charset="0"/>
              </a:rPr>
              <a:t>4 </a:t>
            </a:r>
            <a:r>
              <a:rPr lang="nl-NL" sz="2000" dirty="0">
                <a:latin typeface="+mn-lt"/>
                <a:ea typeface="Calibri" panose="020F0502020204030204" pitchFamily="34" charset="0"/>
                <a:cs typeface="Times New Roman" panose="02020603050405020304" pitchFamily="18" charset="0"/>
              </a:rPr>
              <a:t>(</a:t>
            </a:r>
            <a:r>
              <a:rPr lang="nl-NL" sz="2000" i="1" dirty="0">
                <a:latin typeface="+mn-lt"/>
                <a:ea typeface="Calibri" panose="020F0502020204030204" pitchFamily="34" charset="0"/>
                <a:cs typeface="Times New Roman" panose="02020603050405020304" pitchFamily="18" charset="0"/>
              </a:rPr>
              <a:t>Hoàn thiện sản phẩm</a:t>
            </a:r>
            <a:r>
              <a:rPr lang="nl-NL" sz="2000" dirty="0">
                <a:latin typeface="+mn-lt"/>
                <a:ea typeface="Calibri" panose="020F0502020204030204" pitchFamily="34" charset="0"/>
                <a:cs typeface="Times New Roman" panose="02020603050405020304" pitchFamily="18" charset="0"/>
              </a:rPr>
              <a:t>): Xem lại bố cục các trang đã hợp lí chưa, thêm hình ảnh minh họa và chỉnh sửa nội dung của các trang chiếu. Hoàn thiện về mặt thẩm mĩ. Lưu tệp trình chiếu. </a:t>
            </a:r>
            <a:endParaRPr lang="en-US" sz="20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51"/>
        <p:cNvGrpSpPr/>
        <p:nvPr/>
      </p:nvGrpSpPr>
      <p:grpSpPr>
        <a:xfrm>
          <a:off x="0" y="0"/>
          <a:ext cx="0" cy="0"/>
          <a:chOff x="0" y="0"/>
          <a:chExt cx="0" cy="0"/>
        </a:xfrm>
      </p:grpSpPr>
      <p:grpSp>
        <p:nvGrpSpPr>
          <p:cNvPr id="455" name="Google Shape;455;p46"/>
          <p:cNvGrpSpPr/>
          <p:nvPr/>
        </p:nvGrpSpPr>
        <p:grpSpPr>
          <a:xfrm>
            <a:off x="5820869" y="2023171"/>
            <a:ext cx="2971549" cy="2923264"/>
            <a:chOff x="5920399" y="1953099"/>
            <a:chExt cx="2971549" cy="2923264"/>
          </a:xfrm>
        </p:grpSpPr>
        <p:sp>
          <p:nvSpPr>
            <p:cNvPr id="456" name="Google Shape;456;p46"/>
            <p:cNvSpPr/>
            <p:nvPr/>
          </p:nvSpPr>
          <p:spPr>
            <a:xfrm>
              <a:off x="5926405" y="4096061"/>
              <a:ext cx="2855930" cy="780302"/>
            </a:xfrm>
            <a:custGeom>
              <a:avLst/>
              <a:gdLst/>
              <a:ahLst/>
              <a:cxnLst/>
              <a:rect l="l" t="t" r="r" b="b"/>
              <a:pathLst>
                <a:path w="47079" h="12863" extrusionOk="0">
                  <a:moveTo>
                    <a:pt x="23543" y="0"/>
                  </a:moveTo>
                  <a:cubicBezTo>
                    <a:pt x="10559" y="0"/>
                    <a:pt x="1" y="2886"/>
                    <a:pt x="1" y="6431"/>
                  </a:cubicBezTo>
                  <a:cubicBezTo>
                    <a:pt x="1" y="9968"/>
                    <a:pt x="10559" y="12862"/>
                    <a:pt x="23543" y="12862"/>
                  </a:cubicBezTo>
                  <a:cubicBezTo>
                    <a:pt x="36528" y="12862"/>
                    <a:pt x="47078" y="9976"/>
                    <a:pt x="47078" y="6431"/>
                  </a:cubicBezTo>
                  <a:cubicBezTo>
                    <a:pt x="47078" y="2886"/>
                    <a:pt x="36521" y="0"/>
                    <a:pt x="23543"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6"/>
            <p:cNvSpPr/>
            <p:nvPr/>
          </p:nvSpPr>
          <p:spPr>
            <a:xfrm>
              <a:off x="5958010" y="2212734"/>
              <a:ext cx="2913984" cy="2334414"/>
            </a:xfrm>
            <a:custGeom>
              <a:avLst/>
              <a:gdLst/>
              <a:ahLst/>
              <a:cxnLst/>
              <a:rect l="l" t="t" r="r" b="b"/>
              <a:pathLst>
                <a:path w="48036" h="38482" extrusionOk="0">
                  <a:moveTo>
                    <a:pt x="23477" y="1"/>
                  </a:moveTo>
                  <a:cubicBezTo>
                    <a:pt x="11264" y="1"/>
                    <a:pt x="1170" y="7775"/>
                    <a:pt x="598" y="17916"/>
                  </a:cubicBezTo>
                  <a:cubicBezTo>
                    <a:pt x="0" y="28504"/>
                    <a:pt x="10007" y="37707"/>
                    <a:pt x="22938" y="38434"/>
                  </a:cubicBezTo>
                  <a:cubicBezTo>
                    <a:pt x="23490" y="38466"/>
                    <a:pt x="24038" y="38481"/>
                    <a:pt x="24581" y="38481"/>
                  </a:cubicBezTo>
                  <a:cubicBezTo>
                    <a:pt x="36780" y="38481"/>
                    <a:pt x="46866" y="30709"/>
                    <a:pt x="47438" y="20565"/>
                  </a:cubicBezTo>
                  <a:cubicBezTo>
                    <a:pt x="48035" y="9977"/>
                    <a:pt x="38029" y="782"/>
                    <a:pt x="25105" y="47"/>
                  </a:cubicBezTo>
                  <a:cubicBezTo>
                    <a:pt x="24559" y="16"/>
                    <a:pt x="24016" y="1"/>
                    <a:pt x="23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6"/>
            <p:cNvSpPr/>
            <p:nvPr/>
          </p:nvSpPr>
          <p:spPr>
            <a:xfrm>
              <a:off x="5952429" y="2622388"/>
              <a:ext cx="790554" cy="728739"/>
            </a:xfrm>
            <a:custGeom>
              <a:avLst/>
              <a:gdLst/>
              <a:ahLst/>
              <a:cxnLst/>
              <a:rect l="l" t="t" r="r" b="b"/>
              <a:pathLst>
                <a:path w="13032" h="12013" extrusionOk="0">
                  <a:moveTo>
                    <a:pt x="9869" y="0"/>
                  </a:moveTo>
                  <a:lnTo>
                    <a:pt x="9869" y="0"/>
                  </a:lnTo>
                  <a:cubicBezTo>
                    <a:pt x="9624" y="8"/>
                    <a:pt x="9387" y="23"/>
                    <a:pt x="9150" y="62"/>
                  </a:cubicBezTo>
                  <a:cubicBezTo>
                    <a:pt x="8591" y="146"/>
                    <a:pt x="8055" y="330"/>
                    <a:pt x="7557" y="613"/>
                  </a:cubicBezTo>
                  <a:cubicBezTo>
                    <a:pt x="7090" y="881"/>
                    <a:pt x="6684" y="1248"/>
                    <a:pt x="6363" y="1685"/>
                  </a:cubicBezTo>
                  <a:cubicBezTo>
                    <a:pt x="6317" y="1608"/>
                    <a:pt x="6263" y="1539"/>
                    <a:pt x="6194" y="1486"/>
                  </a:cubicBezTo>
                  <a:cubicBezTo>
                    <a:pt x="6110" y="1417"/>
                    <a:pt x="6018" y="1355"/>
                    <a:pt x="5911" y="1317"/>
                  </a:cubicBezTo>
                  <a:cubicBezTo>
                    <a:pt x="5804" y="1279"/>
                    <a:pt x="5697" y="1248"/>
                    <a:pt x="5582" y="1233"/>
                  </a:cubicBezTo>
                  <a:cubicBezTo>
                    <a:pt x="5490" y="1225"/>
                    <a:pt x="5406" y="1218"/>
                    <a:pt x="5322" y="1218"/>
                  </a:cubicBezTo>
                  <a:cubicBezTo>
                    <a:pt x="5176" y="1218"/>
                    <a:pt x="5038" y="1233"/>
                    <a:pt x="4893" y="1256"/>
                  </a:cubicBezTo>
                  <a:cubicBezTo>
                    <a:pt x="4625" y="1325"/>
                    <a:pt x="4357" y="1432"/>
                    <a:pt x="4120" y="1577"/>
                  </a:cubicBezTo>
                  <a:cubicBezTo>
                    <a:pt x="3737" y="1815"/>
                    <a:pt x="3400" y="2129"/>
                    <a:pt x="3147" y="2496"/>
                  </a:cubicBezTo>
                  <a:cubicBezTo>
                    <a:pt x="2964" y="2757"/>
                    <a:pt x="2795" y="3032"/>
                    <a:pt x="2657" y="3315"/>
                  </a:cubicBezTo>
                  <a:cubicBezTo>
                    <a:pt x="2665" y="3269"/>
                    <a:pt x="2665" y="3224"/>
                    <a:pt x="2657" y="3178"/>
                  </a:cubicBezTo>
                  <a:cubicBezTo>
                    <a:pt x="2657" y="2940"/>
                    <a:pt x="2611" y="2711"/>
                    <a:pt x="2527" y="2496"/>
                  </a:cubicBezTo>
                  <a:cubicBezTo>
                    <a:pt x="2489" y="2397"/>
                    <a:pt x="2435" y="2305"/>
                    <a:pt x="2359" y="2221"/>
                  </a:cubicBezTo>
                  <a:cubicBezTo>
                    <a:pt x="2290" y="2144"/>
                    <a:pt x="2198" y="2075"/>
                    <a:pt x="2098" y="2029"/>
                  </a:cubicBezTo>
                  <a:cubicBezTo>
                    <a:pt x="1999" y="1991"/>
                    <a:pt x="1899" y="1976"/>
                    <a:pt x="1792" y="1976"/>
                  </a:cubicBezTo>
                  <a:lnTo>
                    <a:pt x="1762" y="1976"/>
                  </a:lnTo>
                  <a:cubicBezTo>
                    <a:pt x="1662" y="1983"/>
                    <a:pt x="1578" y="1999"/>
                    <a:pt x="1486" y="2037"/>
                  </a:cubicBezTo>
                  <a:cubicBezTo>
                    <a:pt x="1325" y="2121"/>
                    <a:pt x="1195" y="2259"/>
                    <a:pt x="1118" y="2435"/>
                  </a:cubicBezTo>
                  <a:cubicBezTo>
                    <a:pt x="1080" y="2519"/>
                    <a:pt x="1050" y="2619"/>
                    <a:pt x="1027" y="2711"/>
                  </a:cubicBezTo>
                  <a:cubicBezTo>
                    <a:pt x="1004" y="2810"/>
                    <a:pt x="988" y="2910"/>
                    <a:pt x="988" y="3009"/>
                  </a:cubicBezTo>
                  <a:cubicBezTo>
                    <a:pt x="973" y="3216"/>
                    <a:pt x="988" y="3430"/>
                    <a:pt x="1034" y="3629"/>
                  </a:cubicBezTo>
                  <a:cubicBezTo>
                    <a:pt x="1065" y="3752"/>
                    <a:pt x="1103" y="3874"/>
                    <a:pt x="1157" y="3989"/>
                  </a:cubicBezTo>
                  <a:cubicBezTo>
                    <a:pt x="1065" y="3959"/>
                    <a:pt x="965" y="3943"/>
                    <a:pt x="873" y="3936"/>
                  </a:cubicBezTo>
                  <a:cubicBezTo>
                    <a:pt x="827" y="3936"/>
                    <a:pt x="774" y="3928"/>
                    <a:pt x="736" y="3928"/>
                  </a:cubicBezTo>
                  <a:cubicBezTo>
                    <a:pt x="674" y="3928"/>
                    <a:pt x="613" y="3928"/>
                    <a:pt x="560" y="3936"/>
                  </a:cubicBezTo>
                  <a:cubicBezTo>
                    <a:pt x="460" y="3951"/>
                    <a:pt x="368" y="3974"/>
                    <a:pt x="284" y="4020"/>
                  </a:cubicBezTo>
                  <a:cubicBezTo>
                    <a:pt x="200" y="4058"/>
                    <a:pt x="131" y="4119"/>
                    <a:pt x="77" y="4196"/>
                  </a:cubicBezTo>
                  <a:cubicBezTo>
                    <a:pt x="24" y="4280"/>
                    <a:pt x="1" y="4387"/>
                    <a:pt x="8" y="4494"/>
                  </a:cubicBezTo>
                  <a:cubicBezTo>
                    <a:pt x="8" y="4548"/>
                    <a:pt x="16" y="4602"/>
                    <a:pt x="31" y="4655"/>
                  </a:cubicBezTo>
                  <a:cubicBezTo>
                    <a:pt x="47" y="4716"/>
                    <a:pt x="77" y="4778"/>
                    <a:pt x="115" y="4831"/>
                  </a:cubicBezTo>
                  <a:cubicBezTo>
                    <a:pt x="146" y="4885"/>
                    <a:pt x="177" y="4931"/>
                    <a:pt x="223" y="4969"/>
                  </a:cubicBezTo>
                  <a:cubicBezTo>
                    <a:pt x="269" y="5015"/>
                    <a:pt x="322" y="5061"/>
                    <a:pt x="383" y="5107"/>
                  </a:cubicBezTo>
                  <a:cubicBezTo>
                    <a:pt x="521" y="5199"/>
                    <a:pt x="674" y="5275"/>
                    <a:pt x="835" y="5329"/>
                  </a:cubicBezTo>
                  <a:lnTo>
                    <a:pt x="858" y="5329"/>
                  </a:lnTo>
                  <a:cubicBezTo>
                    <a:pt x="789" y="5398"/>
                    <a:pt x="728" y="5474"/>
                    <a:pt x="667" y="5551"/>
                  </a:cubicBezTo>
                  <a:cubicBezTo>
                    <a:pt x="506" y="5765"/>
                    <a:pt x="376" y="5995"/>
                    <a:pt x="284" y="6248"/>
                  </a:cubicBezTo>
                  <a:cubicBezTo>
                    <a:pt x="115" y="6730"/>
                    <a:pt x="85" y="7251"/>
                    <a:pt x="192" y="7756"/>
                  </a:cubicBezTo>
                  <a:cubicBezTo>
                    <a:pt x="299" y="8277"/>
                    <a:pt x="498" y="8782"/>
                    <a:pt x="789" y="9241"/>
                  </a:cubicBezTo>
                  <a:cubicBezTo>
                    <a:pt x="1072" y="9708"/>
                    <a:pt x="1425" y="10137"/>
                    <a:pt x="1823" y="10512"/>
                  </a:cubicBezTo>
                  <a:cubicBezTo>
                    <a:pt x="1961" y="10642"/>
                    <a:pt x="2098" y="10757"/>
                    <a:pt x="2244" y="10872"/>
                  </a:cubicBezTo>
                  <a:cubicBezTo>
                    <a:pt x="2435" y="11025"/>
                    <a:pt x="2642" y="11155"/>
                    <a:pt x="2849" y="11278"/>
                  </a:cubicBezTo>
                  <a:cubicBezTo>
                    <a:pt x="3140" y="11446"/>
                    <a:pt x="3454" y="11599"/>
                    <a:pt x="3752" y="11737"/>
                  </a:cubicBezTo>
                  <a:cubicBezTo>
                    <a:pt x="3928" y="11821"/>
                    <a:pt x="4097" y="11906"/>
                    <a:pt x="4265" y="11982"/>
                  </a:cubicBezTo>
                  <a:cubicBezTo>
                    <a:pt x="4273" y="11997"/>
                    <a:pt x="4296" y="12005"/>
                    <a:pt x="4311" y="12013"/>
                  </a:cubicBezTo>
                  <a:lnTo>
                    <a:pt x="4326" y="12013"/>
                  </a:lnTo>
                  <a:cubicBezTo>
                    <a:pt x="4349" y="12013"/>
                    <a:pt x="4372" y="12005"/>
                    <a:pt x="4388" y="11990"/>
                  </a:cubicBezTo>
                  <a:cubicBezTo>
                    <a:pt x="4556" y="11837"/>
                    <a:pt x="4740" y="11691"/>
                    <a:pt x="4862" y="11592"/>
                  </a:cubicBezTo>
                  <a:cubicBezTo>
                    <a:pt x="5015" y="11477"/>
                    <a:pt x="5176" y="11362"/>
                    <a:pt x="5352" y="11239"/>
                  </a:cubicBezTo>
                  <a:cubicBezTo>
                    <a:pt x="5666" y="11025"/>
                    <a:pt x="6011" y="10818"/>
                    <a:pt x="6393" y="10604"/>
                  </a:cubicBezTo>
                  <a:cubicBezTo>
                    <a:pt x="7618" y="9938"/>
                    <a:pt x="8966" y="9440"/>
                    <a:pt x="10237" y="8989"/>
                  </a:cubicBezTo>
                  <a:lnTo>
                    <a:pt x="10673" y="8828"/>
                  </a:lnTo>
                  <a:cubicBezTo>
                    <a:pt x="10941" y="8736"/>
                    <a:pt x="11209" y="8636"/>
                    <a:pt x="11477" y="8545"/>
                  </a:cubicBezTo>
                  <a:lnTo>
                    <a:pt x="11492" y="8545"/>
                  </a:lnTo>
                  <a:cubicBezTo>
                    <a:pt x="11508" y="8545"/>
                    <a:pt x="11523" y="8537"/>
                    <a:pt x="11538" y="8537"/>
                  </a:cubicBezTo>
                  <a:cubicBezTo>
                    <a:pt x="11982" y="8353"/>
                    <a:pt x="12327" y="7970"/>
                    <a:pt x="12457" y="7503"/>
                  </a:cubicBezTo>
                  <a:cubicBezTo>
                    <a:pt x="12518" y="7281"/>
                    <a:pt x="12518" y="7044"/>
                    <a:pt x="12465" y="6814"/>
                  </a:cubicBezTo>
                  <a:cubicBezTo>
                    <a:pt x="12419" y="6623"/>
                    <a:pt x="12319" y="6447"/>
                    <a:pt x="12189" y="6294"/>
                  </a:cubicBezTo>
                  <a:cubicBezTo>
                    <a:pt x="12243" y="6278"/>
                    <a:pt x="12296" y="6255"/>
                    <a:pt x="12350" y="6225"/>
                  </a:cubicBezTo>
                  <a:cubicBezTo>
                    <a:pt x="12442" y="6171"/>
                    <a:pt x="12526" y="6110"/>
                    <a:pt x="12603" y="6041"/>
                  </a:cubicBezTo>
                  <a:cubicBezTo>
                    <a:pt x="12740" y="5911"/>
                    <a:pt x="12855" y="5750"/>
                    <a:pt x="12932" y="5574"/>
                  </a:cubicBezTo>
                  <a:cubicBezTo>
                    <a:pt x="13001" y="5406"/>
                    <a:pt x="13031" y="5229"/>
                    <a:pt x="13031" y="5046"/>
                  </a:cubicBezTo>
                  <a:cubicBezTo>
                    <a:pt x="13031" y="4954"/>
                    <a:pt x="13024" y="4862"/>
                    <a:pt x="13008" y="4778"/>
                  </a:cubicBezTo>
                  <a:cubicBezTo>
                    <a:pt x="12993" y="4686"/>
                    <a:pt x="12970" y="4602"/>
                    <a:pt x="12939" y="4517"/>
                  </a:cubicBezTo>
                  <a:cubicBezTo>
                    <a:pt x="12878" y="4364"/>
                    <a:pt x="12802" y="4219"/>
                    <a:pt x="12694" y="4104"/>
                  </a:cubicBezTo>
                  <a:cubicBezTo>
                    <a:pt x="12580" y="3974"/>
                    <a:pt x="12442" y="3882"/>
                    <a:pt x="12296" y="3813"/>
                  </a:cubicBezTo>
                  <a:cubicBezTo>
                    <a:pt x="12174" y="3759"/>
                    <a:pt x="12044" y="3729"/>
                    <a:pt x="11914" y="3721"/>
                  </a:cubicBezTo>
                  <a:cubicBezTo>
                    <a:pt x="11982" y="3645"/>
                    <a:pt x="12044" y="3568"/>
                    <a:pt x="12105" y="3491"/>
                  </a:cubicBezTo>
                  <a:cubicBezTo>
                    <a:pt x="12304" y="3224"/>
                    <a:pt x="12465" y="2917"/>
                    <a:pt x="12564" y="2596"/>
                  </a:cubicBezTo>
                  <a:cubicBezTo>
                    <a:pt x="12656" y="2282"/>
                    <a:pt x="12672" y="1953"/>
                    <a:pt x="12603" y="1631"/>
                  </a:cubicBezTo>
                  <a:cubicBezTo>
                    <a:pt x="12541" y="1355"/>
                    <a:pt x="12419" y="1103"/>
                    <a:pt x="12235" y="896"/>
                  </a:cubicBezTo>
                  <a:cubicBezTo>
                    <a:pt x="12059" y="689"/>
                    <a:pt x="11837" y="521"/>
                    <a:pt x="11592" y="398"/>
                  </a:cubicBezTo>
                  <a:cubicBezTo>
                    <a:pt x="11339" y="268"/>
                    <a:pt x="11071" y="169"/>
                    <a:pt x="10796" y="107"/>
                  </a:cubicBezTo>
                  <a:cubicBezTo>
                    <a:pt x="10490" y="39"/>
                    <a:pt x="10176" y="8"/>
                    <a:pt x="9862" y="8"/>
                  </a:cubicBezTo>
                  <a:lnTo>
                    <a:pt x="9869"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6"/>
            <p:cNvSpPr/>
            <p:nvPr/>
          </p:nvSpPr>
          <p:spPr>
            <a:xfrm>
              <a:off x="5920885" y="4219145"/>
              <a:ext cx="192300" cy="184899"/>
            </a:xfrm>
            <a:custGeom>
              <a:avLst/>
              <a:gdLst/>
              <a:ahLst/>
              <a:cxnLst/>
              <a:rect l="l" t="t" r="r" b="b"/>
              <a:pathLst>
                <a:path w="3170" h="3048" extrusionOk="0">
                  <a:moveTo>
                    <a:pt x="2312" y="0"/>
                  </a:moveTo>
                  <a:cubicBezTo>
                    <a:pt x="2274" y="0"/>
                    <a:pt x="2228" y="0"/>
                    <a:pt x="2190" y="8"/>
                  </a:cubicBezTo>
                  <a:cubicBezTo>
                    <a:pt x="2052" y="31"/>
                    <a:pt x="1922" y="77"/>
                    <a:pt x="1799" y="145"/>
                  </a:cubicBezTo>
                  <a:cubicBezTo>
                    <a:pt x="1654" y="237"/>
                    <a:pt x="1524" y="337"/>
                    <a:pt x="1401" y="459"/>
                  </a:cubicBezTo>
                  <a:cubicBezTo>
                    <a:pt x="1141" y="712"/>
                    <a:pt x="896" y="995"/>
                    <a:pt x="674" y="1286"/>
                  </a:cubicBezTo>
                  <a:cubicBezTo>
                    <a:pt x="452" y="1577"/>
                    <a:pt x="260" y="1899"/>
                    <a:pt x="107" y="2228"/>
                  </a:cubicBezTo>
                  <a:cubicBezTo>
                    <a:pt x="46" y="2350"/>
                    <a:pt x="15" y="2481"/>
                    <a:pt x="8" y="2611"/>
                  </a:cubicBezTo>
                  <a:cubicBezTo>
                    <a:pt x="0" y="2718"/>
                    <a:pt x="31" y="2825"/>
                    <a:pt x="92" y="2909"/>
                  </a:cubicBezTo>
                  <a:cubicBezTo>
                    <a:pt x="168" y="2994"/>
                    <a:pt x="268" y="3047"/>
                    <a:pt x="383" y="3047"/>
                  </a:cubicBezTo>
                  <a:lnTo>
                    <a:pt x="421" y="3047"/>
                  </a:lnTo>
                  <a:cubicBezTo>
                    <a:pt x="559" y="3039"/>
                    <a:pt x="697" y="3009"/>
                    <a:pt x="827" y="2948"/>
                  </a:cubicBezTo>
                  <a:cubicBezTo>
                    <a:pt x="995" y="2886"/>
                    <a:pt x="1156" y="2810"/>
                    <a:pt x="1317" y="2726"/>
                  </a:cubicBezTo>
                  <a:cubicBezTo>
                    <a:pt x="1485" y="2641"/>
                    <a:pt x="1638" y="2542"/>
                    <a:pt x="1792" y="2442"/>
                  </a:cubicBezTo>
                  <a:cubicBezTo>
                    <a:pt x="1937" y="2343"/>
                    <a:pt x="2082" y="2236"/>
                    <a:pt x="2236" y="2113"/>
                  </a:cubicBezTo>
                  <a:cubicBezTo>
                    <a:pt x="2389" y="1983"/>
                    <a:pt x="2511" y="1883"/>
                    <a:pt x="2626" y="1769"/>
                  </a:cubicBezTo>
                  <a:cubicBezTo>
                    <a:pt x="2833" y="1577"/>
                    <a:pt x="2994" y="1340"/>
                    <a:pt x="3101" y="1080"/>
                  </a:cubicBezTo>
                  <a:cubicBezTo>
                    <a:pt x="3147" y="949"/>
                    <a:pt x="3170" y="819"/>
                    <a:pt x="3170" y="681"/>
                  </a:cubicBezTo>
                  <a:cubicBezTo>
                    <a:pt x="3170" y="559"/>
                    <a:pt x="3147" y="429"/>
                    <a:pt x="3101" y="314"/>
                  </a:cubicBezTo>
                  <a:cubicBezTo>
                    <a:pt x="3116" y="268"/>
                    <a:pt x="3101" y="222"/>
                    <a:pt x="3055" y="199"/>
                  </a:cubicBezTo>
                  <a:cubicBezTo>
                    <a:pt x="2833" y="84"/>
                    <a:pt x="2580" y="8"/>
                    <a:pt x="2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6"/>
            <p:cNvSpPr/>
            <p:nvPr/>
          </p:nvSpPr>
          <p:spPr>
            <a:xfrm>
              <a:off x="5920399" y="4219570"/>
              <a:ext cx="158875" cy="184475"/>
            </a:xfrm>
            <a:custGeom>
              <a:avLst/>
              <a:gdLst/>
              <a:ahLst/>
              <a:cxnLst/>
              <a:rect l="l" t="t" r="r" b="b"/>
              <a:pathLst>
                <a:path w="2619" h="3041" extrusionOk="0">
                  <a:moveTo>
                    <a:pt x="2198" y="1"/>
                  </a:moveTo>
                  <a:cubicBezTo>
                    <a:pt x="2060" y="24"/>
                    <a:pt x="1930" y="70"/>
                    <a:pt x="1807" y="138"/>
                  </a:cubicBezTo>
                  <a:cubicBezTo>
                    <a:pt x="1662" y="230"/>
                    <a:pt x="1532" y="338"/>
                    <a:pt x="1409" y="452"/>
                  </a:cubicBezTo>
                  <a:cubicBezTo>
                    <a:pt x="1141" y="713"/>
                    <a:pt x="896" y="988"/>
                    <a:pt x="674" y="1279"/>
                  </a:cubicBezTo>
                  <a:cubicBezTo>
                    <a:pt x="452" y="1578"/>
                    <a:pt x="261" y="1892"/>
                    <a:pt x="100" y="2221"/>
                  </a:cubicBezTo>
                  <a:cubicBezTo>
                    <a:pt x="46" y="2343"/>
                    <a:pt x="16" y="2474"/>
                    <a:pt x="8" y="2604"/>
                  </a:cubicBezTo>
                  <a:cubicBezTo>
                    <a:pt x="0" y="2711"/>
                    <a:pt x="31" y="2818"/>
                    <a:pt x="92" y="2902"/>
                  </a:cubicBezTo>
                  <a:cubicBezTo>
                    <a:pt x="161" y="2987"/>
                    <a:pt x="268" y="3040"/>
                    <a:pt x="375" y="3040"/>
                  </a:cubicBezTo>
                  <a:lnTo>
                    <a:pt x="414" y="3040"/>
                  </a:lnTo>
                  <a:cubicBezTo>
                    <a:pt x="559" y="3032"/>
                    <a:pt x="697" y="3002"/>
                    <a:pt x="827" y="2948"/>
                  </a:cubicBezTo>
                  <a:cubicBezTo>
                    <a:pt x="965" y="2895"/>
                    <a:pt x="1095" y="2833"/>
                    <a:pt x="1225" y="2765"/>
                  </a:cubicBezTo>
                  <a:cubicBezTo>
                    <a:pt x="1210" y="2711"/>
                    <a:pt x="1195" y="2665"/>
                    <a:pt x="1172" y="2619"/>
                  </a:cubicBezTo>
                  <a:cubicBezTo>
                    <a:pt x="1156" y="2581"/>
                    <a:pt x="1133" y="2535"/>
                    <a:pt x="1110" y="2497"/>
                  </a:cubicBezTo>
                  <a:cubicBezTo>
                    <a:pt x="1108" y="2497"/>
                    <a:pt x="1106" y="2497"/>
                    <a:pt x="1106" y="2497"/>
                  </a:cubicBezTo>
                  <a:lnTo>
                    <a:pt x="1106" y="2497"/>
                  </a:lnTo>
                  <a:cubicBezTo>
                    <a:pt x="1077" y="2454"/>
                    <a:pt x="1055" y="2418"/>
                    <a:pt x="1026" y="2389"/>
                  </a:cubicBezTo>
                  <a:cubicBezTo>
                    <a:pt x="996" y="2351"/>
                    <a:pt x="973" y="2328"/>
                    <a:pt x="942" y="2290"/>
                  </a:cubicBezTo>
                  <a:cubicBezTo>
                    <a:pt x="911" y="2259"/>
                    <a:pt x="881" y="2236"/>
                    <a:pt x="850" y="2213"/>
                  </a:cubicBezTo>
                  <a:cubicBezTo>
                    <a:pt x="820" y="2198"/>
                    <a:pt x="797" y="2183"/>
                    <a:pt x="766" y="2160"/>
                  </a:cubicBezTo>
                  <a:cubicBezTo>
                    <a:pt x="743" y="2152"/>
                    <a:pt x="720" y="2137"/>
                    <a:pt x="697" y="2129"/>
                  </a:cubicBezTo>
                  <a:cubicBezTo>
                    <a:pt x="689" y="2129"/>
                    <a:pt x="689" y="2121"/>
                    <a:pt x="682" y="2121"/>
                  </a:cubicBezTo>
                  <a:cubicBezTo>
                    <a:pt x="674" y="2121"/>
                    <a:pt x="674" y="2114"/>
                    <a:pt x="666" y="2114"/>
                  </a:cubicBezTo>
                  <a:cubicBezTo>
                    <a:pt x="659" y="2106"/>
                    <a:pt x="659" y="2098"/>
                    <a:pt x="651" y="2091"/>
                  </a:cubicBezTo>
                  <a:cubicBezTo>
                    <a:pt x="651" y="2083"/>
                    <a:pt x="659" y="2075"/>
                    <a:pt x="659" y="2068"/>
                  </a:cubicBezTo>
                  <a:cubicBezTo>
                    <a:pt x="728" y="1953"/>
                    <a:pt x="804" y="1838"/>
                    <a:pt x="888" y="1739"/>
                  </a:cubicBezTo>
                  <a:cubicBezTo>
                    <a:pt x="965" y="1639"/>
                    <a:pt x="1042" y="1547"/>
                    <a:pt x="1118" y="1448"/>
                  </a:cubicBezTo>
                  <a:cubicBezTo>
                    <a:pt x="1271" y="1264"/>
                    <a:pt x="1432" y="1088"/>
                    <a:pt x="1593" y="919"/>
                  </a:cubicBezTo>
                  <a:cubicBezTo>
                    <a:pt x="1761" y="751"/>
                    <a:pt x="1930" y="590"/>
                    <a:pt x="2106" y="437"/>
                  </a:cubicBezTo>
                  <a:cubicBezTo>
                    <a:pt x="2282" y="292"/>
                    <a:pt x="2443" y="161"/>
                    <a:pt x="2619" y="39"/>
                  </a:cubicBezTo>
                  <a:cubicBezTo>
                    <a:pt x="2519" y="8"/>
                    <a:pt x="2420" y="1"/>
                    <a:pt x="2320"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6"/>
            <p:cNvSpPr/>
            <p:nvPr/>
          </p:nvSpPr>
          <p:spPr>
            <a:xfrm>
              <a:off x="5967291" y="4351026"/>
              <a:ext cx="61" cy="61"/>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6"/>
            <p:cNvSpPr/>
            <p:nvPr/>
          </p:nvSpPr>
          <p:spPr>
            <a:xfrm>
              <a:off x="5967291" y="4351026"/>
              <a:ext cx="61" cy="61"/>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6"/>
            <p:cNvSpPr/>
            <p:nvPr/>
          </p:nvSpPr>
          <p:spPr>
            <a:xfrm>
              <a:off x="5994711" y="4386756"/>
              <a:ext cx="61" cy="61"/>
            </a:xfrm>
            <a:custGeom>
              <a:avLst/>
              <a:gdLst/>
              <a:ahLst/>
              <a:cxnLst/>
              <a:rect l="l" t="t" r="r" b="b"/>
              <a:pathLst>
                <a:path w="1" h="1" extrusionOk="0">
                  <a:moveTo>
                    <a:pt x="0" y="1"/>
                  </a:move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6"/>
            <p:cNvSpPr/>
            <p:nvPr/>
          </p:nvSpPr>
          <p:spPr>
            <a:xfrm>
              <a:off x="5947334" y="4344050"/>
              <a:ext cx="23719" cy="16804"/>
            </a:xfrm>
            <a:custGeom>
              <a:avLst/>
              <a:gdLst/>
              <a:ahLst/>
              <a:cxnLst/>
              <a:rect l="l" t="t" r="r" b="b"/>
              <a:pathLst>
                <a:path w="391" h="277" extrusionOk="0">
                  <a:moveTo>
                    <a:pt x="108" y="1"/>
                  </a:moveTo>
                  <a:cubicBezTo>
                    <a:pt x="62" y="1"/>
                    <a:pt x="31" y="31"/>
                    <a:pt x="16" y="69"/>
                  </a:cubicBezTo>
                  <a:cubicBezTo>
                    <a:pt x="0" y="115"/>
                    <a:pt x="31" y="169"/>
                    <a:pt x="77" y="192"/>
                  </a:cubicBezTo>
                  <a:cubicBezTo>
                    <a:pt x="100" y="200"/>
                    <a:pt x="123" y="207"/>
                    <a:pt x="146" y="223"/>
                  </a:cubicBezTo>
                  <a:cubicBezTo>
                    <a:pt x="169" y="230"/>
                    <a:pt x="199" y="245"/>
                    <a:pt x="222" y="261"/>
                  </a:cubicBezTo>
                  <a:cubicBezTo>
                    <a:pt x="245" y="276"/>
                    <a:pt x="268" y="276"/>
                    <a:pt x="291" y="276"/>
                  </a:cubicBezTo>
                  <a:cubicBezTo>
                    <a:pt x="368" y="253"/>
                    <a:pt x="391" y="154"/>
                    <a:pt x="322" y="100"/>
                  </a:cubicBezTo>
                  <a:cubicBezTo>
                    <a:pt x="261" y="69"/>
                    <a:pt x="199" y="39"/>
                    <a:pt x="131" y="8"/>
                  </a:cubicBezTo>
                  <a:cubicBezTo>
                    <a:pt x="123" y="8"/>
                    <a:pt x="115" y="1"/>
                    <a:pt x="108"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6"/>
            <p:cNvSpPr/>
            <p:nvPr/>
          </p:nvSpPr>
          <p:spPr>
            <a:xfrm>
              <a:off x="5954734" y="4348235"/>
              <a:ext cx="24144" cy="17410"/>
            </a:xfrm>
            <a:custGeom>
              <a:avLst/>
              <a:gdLst/>
              <a:ahLst/>
              <a:cxnLst/>
              <a:rect l="l" t="t" r="r" b="b"/>
              <a:pathLst>
                <a:path w="398" h="287" extrusionOk="0">
                  <a:moveTo>
                    <a:pt x="108" y="0"/>
                  </a:moveTo>
                  <a:cubicBezTo>
                    <a:pt x="77" y="0"/>
                    <a:pt x="47" y="16"/>
                    <a:pt x="32" y="39"/>
                  </a:cubicBezTo>
                  <a:cubicBezTo>
                    <a:pt x="1" y="85"/>
                    <a:pt x="16" y="138"/>
                    <a:pt x="54" y="169"/>
                  </a:cubicBezTo>
                  <a:cubicBezTo>
                    <a:pt x="108" y="199"/>
                    <a:pt x="162" y="238"/>
                    <a:pt x="208" y="268"/>
                  </a:cubicBezTo>
                  <a:cubicBezTo>
                    <a:pt x="222" y="281"/>
                    <a:pt x="237" y="287"/>
                    <a:pt x="252" y="287"/>
                  </a:cubicBezTo>
                  <a:cubicBezTo>
                    <a:pt x="327" y="287"/>
                    <a:pt x="398" y="153"/>
                    <a:pt x="315" y="115"/>
                  </a:cubicBezTo>
                  <a:cubicBezTo>
                    <a:pt x="269" y="77"/>
                    <a:pt x="215" y="46"/>
                    <a:pt x="162" y="16"/>
                  </a:cubicBezTo>
                  <a:cubicBezTo>
                    <a:pt x="146" y="0"/>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6"/>
            <p:cNvSpPr/>
            <p:nvPr/>
          </p:nvSpPr>
          <p:spPr>
            <a:xfrm>
              <a:off x="5949214" y="4344292"/>
              <a:ext cx="28815" cy="22566"/>
            </a:xfrm>
            <a:custGeom>
              <a:avLst/>
              <a:gdLst/>
              <a:ahLst/>
              <a:cxnLst/>
              <a:rect l="l" t="t" r="r" b="b"/>
              <a:pathLst>
                <a:path w="475" h="372" extrusionOk="0">
                  <a:moveTo>
                    <a:pt x="105" y="1"/>
                  </a:moveTo>
                  <a:cubicBezTo>
                    <a:pt x="101" y="1"/>
                    <a:pt x="97" y="2"/>
                    <a:pt x="92" y="4"/>
                  </a:cubicBezTo>
                  <a:cubicBezTo>
                    <a:pt x="54" y="4"/>
                    <a:pt x="15" y="27"/>
                    <a:pt x="8" y="65"/>
                  </a:cubicBezTo>
                  <a:cubicBezTo>
                    <a:pt x="0" y="88"/>
                    <a:pt x="0" y="119"/>
                    <a:pt x="8" y="142"/>
                  </a:cubicBezTo>
                  <a:cubicBezTo>
                    <a:pt x="23" y="165"/>
                    <a:pt x="38" y="180"/>
                    <a:pt x="61" y="188"/>
                  </a:cubicBezTo>
                  <a:lnTo>
                    <a:pt x="107" y="203"/>
                  </a:lnTo>
                  <a:cubicBezTo>
                    <a:pt x="184" y="249"/>
                    <a:pt x="260" y="295"/>
                    <a:pt x="322" y="356"/>
                  </a:cubicBezTo>
                  <a:cubicBezTo>
                    <a:pt x="345" y="364"/>
                    <a:pt x="368" y="372"/>
                    <a:pt x="390" y="372"/>
                  </a:cubicBezTo>
                  <a:cubicBezTo>
                    <a:pt x="421" y="364"/>
                    <a:pt x="436" y="349"/>
                    <a:pt x="452" y="326"/>
                  </a:cubicBezTo>
                  <a:cubicBezTo>
                    <a:pt x="467" y="310"/>
                    <a:pt x="475" y="280"/>
                    <a:pt x="467" y="257"/>
                  </a:cubicBezTo>
                  <a:cubicBezTo>
                    <a:pt x="459" y="234"/>
                    <a:pt x="444" y="211"/>
                    <a:pt x="429" y="196"/>
                  </a:cubicBezTo>
                  <a:cubicBezTo>
                    <a:pt x="337" y="119"/>
                    <a:pt x="237" y="50"/>
                    <a:pt x="123" y="4"/>
                  </a:cubicBezTo>
                  <a:cubicBezTo>
                    <a:pt x="117" y="4"/>
                    <a:pt x="112" y="1"/>
                    <a:pt x="105"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6"/>
            <p:cNvSpPr/>
            <p:nvPr/>
          </p:nvSpPr>
          <p:spPr>
            <a:xfrm>
              <a:off x="5946848" y="4343140"/>
              <a:ext cx="26085" cy="19351"/>
            </a:xfrm>
            <a:custGeom>
              <a:avLst/>
              <a:gdLst/>
              <a:ahLst/>
              <a:cxnLst/>
              <a:rect l="l" t="t" r="r" b="b"/>
              <a:pathLst>
                <a:path w="430" h="319" extrusionOk="0">
                  <a:moveTo>
                    <a:pt x="108" y="0"/>
                  </a:moveTo>
                  <a:cubicBezTo>
                    <a:pt x="70" y="0"/>
                    <a:pt x="31" y="31"/>
                    <a:pt x="16" y="69"/>
                  </a:cubicBezTo>
                  <a:cubicBezTo>
                    <a:pt x="1" y="115"/>
                    <a:pt x="31" y="169"/>
                    <a:pt x="77" y="192"/>
                  </a:cubicBezTo>
                  <a:lnTo>
                    <a:pt x="116" y="207"/>
                  </a:lnTo>
                  <a:cubicBezTo>
                    <a:pt x="169" y="238"/>
                    <a:pt x="223" y="268"/>
                    <a:pt x="269" y="306"/>
                  </a:cubicBezTo>
                  <a:cubicBezTo>
                    <a:pt x="285" y="315"/>
                    <a:pt x="303" y="319"/>
                    <a:pt x="320" y="319"/>
                  </a:cubicBezTo>
                  <a:cubicBezTo>
                    <a:pt x="350" y="319"/>
                    <a:pt x="379" y="305"/>
                    <a:pt x="399" y="276"/>
                  </a:cubicBezTo>
                  <a:cubicBezTo>
                    <a:pt x="429" y="238"/>
                    <a:pt x="414" y="176"/>
                    <a:pt x="376" y="146"/>
                  </a:cubicBezTo>
                  <a:cubicBezTo>
                    <a:pt x="299" y="92"/>
                    <a:pt x="223" y="46"/>
                    <a:pt x="139" y="8"/>
                  </a:cubicBezTo>
                  <a:cubicBezTo>
                    <a:pt x="131" y="8"/>
                    <a:pt x="116"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6"/>
            <p:cNvSpPr/>
            <p:nvPr/>
          </p:nvSpPr>
          <p:spPr>
            <a:xfrm>
              <a:off x="5946848" y="4343140"/>
              <a:ext cx="44648" cy="42464"/>
            </a:xfrm>
            <a:custGeom>
              <a:avLst/>
              <a:gdLst/>
              <a:ahLst/>
              <a:cxnLst/>
              <a:rect l="l" t="t" r="r" b="b"/>
              <a:pathLst>
                <a:path w="736" h="700" extrusionOk="0">
                  <a:moveTo>
                    <a:pt x="108" y="0"/>
                  </a:moveTo>
                  <a:cubicBezTo>
                    <a:pt x="70" y="0"/>
                    <a:pt x="31" y="31"/>
                    <a:pt x="24" y="69"/>
                  </a:cubicBezTo>
                  <a:lnTo>
                    <a:pt x="16" y="69"/>
                  </a:lnTo>
                  <a:cubicBezTo>
                    <a:pt x="1" y="115"/>
                    <a:pt x="24" y="169"/>
                    <a:pt x="70" y="184"/>
                  </a:cubicBezTo>
                  <a:cubicBezTo>
                    <a:pt x="100" y="199"/>
                    <a:pt x="131" y="207"/>
                    <a:pt x="162" y="222"/>
                  </a:cubicBezTo>
                  <a:cubicBezTo>
                    <a:pt x="230" y="260"/>
                    <a:pt x="292" y="299"/>
                    <a:pt x="345" y="345"/>
                  </a:cubicBezTo>
                  <a:cubicBezTo>
                    <a:pt x="399" y="398"/>
                    <a:pt x="445" y="444"/>
                    <a:pt x="483" y="505"/>
                  </a:cubicBezTo>
                  <a:cubicBezTo>
                    <a:pt x="514" y="551"/>
                    <a:pt x="537" y="597"/>
                    <a:pt x="560" y="651"/>
                  </a:cubicBezTo>
                  <a:cubicBezTo>
                    <a:pt x="575" y="683"/>
                    <a:pt x="606" y="700"/>
                    <a:pt x="638" y="700"/>
                  </a:cubicBezTo>
                  <a:cubicBezTo>
                    <a:pt x="653" y="700"/>
                    <a:pt x="668" y="696"/>
                    <a:pt x="682" y="689"/>
                  </a:cubicBezTo>
                  <a:cubicBezTo>
                    <a:pt x="705" y="682"/>
                    <a:pt x="720" y="659"/>
                    <a:pt x="728" y="636"/>
                  </a:cubicBezTo>
                  <a:cubicBezTo>
                    <a:pt x="736" y="613"/>
                    <a:pt x="736" y="590"/>
                    <a:pt x="728" y="567"/>
                  </a:cubicBezTo>
                  <a:cubicBezTo>
                    <a:pt x="621" y="306"/>
                    <a:pt x="407" y="100"/>
                    <a:pt x="139" y="8"/>
                  </a:cubicBezTo>
                  <a:cubicBezTo>
                    <a:pt x="131" y="8"/>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6"/>
            <p:cNvSpPr/>
            <p:nvPr/>
          </p:nvSpPr>
          <p:spPr>
            <a:xfrm>
              <a:off x="6012364" y="4351450"/>
              <a:ext cx="17713" cy="23780"/>
            </a:xfrm>
            <a:custGeom>
              <a:avLst/>
              <a:gdLst/>
              <a:ahLst/>
              <a:cxnLst/>
              <a:rect l="l" t="t" r="r" b="b"/>
              <a:pathLst>
                <a:path w="292" h="392" extrusionOk="0">
                  <a:moveTo>
                    <a:pt x="107" y="1"/>
                  </a:moveTo>
                  <a:cubicBezTo>
                    <a:pt x="84" y="1"/>
                    <a:pt x="69" y="9"/>
                    <a:pt x="54" y="16"/>
                  </a:cubicBezTo>
                  <a:cubicBezTo>
                    <a:pt x="16" y="47"/>
                    <a:pt x="0" y="108"/>
                    <a:pt x="31" y="154"/>
                  </a:cubicBezTo>
                  <a:cubicBezTo>
                    <a:pt x="46" y="169"/>
                    <a:pt x="62" y="192"/>
                    <a:pt x="77" y="208"/>
                  </a:cubicBezTo>
                  <a:cubicBezTo>
                    <a:pt x="84" y="238"/>
                    <a:pt x="92" y="261"/>
                    <a:pt x="100" y="292"/>
                  </a:cubicBezTo>
                  <a:lnTo>
                    <a:pt x="100" y="300"/>
                  </a:lnTo>
                  <a:cubicBezTo>
                    <a:pt x="107" y="330"/>
                    <a:pt x="115" y="353"/>
                    <a:pt x="138" y="368"/>
                  </a:cubicBezTo>
                  <a:cubicBezTo>
                    <a:pt x="153" y="384"/>
                    <a:pt x="176" y="391"/>
                    <a:pt x="207" y="391"/>
                  </a:cubicBezTo>
                  <a:cubicBezTo>
                    <a:pt x="253" y="384"/>
                    <a:pt x="291" y="338"/>
                    <a:pt x="291" y="284"/>
                  </a:cubicBezTo>
                  <a:cubicBezTo>
                    <a:pt x="284" y="246"/>
                    <a:pt x="276" y="200"/>
                    <a:pt x="253" y="162"/>
                  </a:cubicBezTo>
                  <a:cubicBezTo>
                    <a:pt x="238" y="123"/>
                    <a:pt x="215" y="78"/>
                    <a:pt x="184" y="39"/>
                  </a:cubicBezTo>
                  <a:cubicBezTo>
                    <a:pt x="161"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6"/>
            <p:cNvSpPr/>
            <p:nvPr/>
          </p:nvSpPr>
          <p:spPr>
            <a:xfrm>
              <a:off x="6028621" y="4338954"/>
              <a:ext cx="17713" cy="23840"/>
            </a:xfrm>
            <a:custGeom>
              <a:avLst/>
              <a:gdLst/>
              <a:ahLst/>
              <a:cxnLst/>
              <a:rect l="l" t="t" r="r" b="b"/>
              <a:pathLst>
                <a:path w="292" h="393" extrusionOk="0">
                  <a:moveTo>
                    <a:pt x="107" y="0"/>
                  </a:moveTo>
                  <a:cubicBezTo>
                    <a:pt x="84" y="0"/>
                    <a:pt x="69" y="8"/>
                    <a:pt x="54" y="23"/>
                  </a:cubicBezTo>
                  <a:cubicBezTo>
                    <a:pt x="8" y="54"/>
                    <a:pt x="0" y="107"/>
                    <a:pt x="31" y="153"/>
                  </a:cubicBezTo>
                  <a:cubicBezTo>
                    <a:pt x="46" y="169"/>
                    <a:pt x="54" y="192"/>
                    <a:pt x="69" y="215"/>
                  </a:cubicBezTo>
                  <a:cubicBezTo>
                    <a:pt x="84" y="245"/>
                    <a:pt x="92" y="276"/>
                    <a:pt x="100" y="307"/>
                  </a:cubicBezTo>
                  <a:cubicBezTo>
                    <a:pt x="107" y="329"/>
                    <a:pt x="115" y="352"/>
                    <a:pt x="138" y="368"/>
                  </a:cubicBezTo>
                  <a:cubicBezTo>
                    <a:pt x="151" y="380"/>
                    <a:pt x="173" y="393"/>
                    <a:pt x="194" y="393"/>
                  </a:cubicBezTo>
                  <a:cubicBezTo>
                    <a:pt x="198" y="393"/>
                    <a:pt x="203" y="392"/>
                    <a:pt x="207" y="391"/>
                  </a:cubicBezTo>
                  <a:cubicBezTo>
                    <a:pt x="230" y="391"/>
                    <a:pt x="253" y="375"/>
                    <a:pt x="268" y="360"/>
                  </a:cubicBezTo>
                  <a:cubicBezTo>
                    <a:pt x="284" y="337"/>
                    <a:pt x="291" y="314"/>
                    <a:pt x="291" y="291"/>
                  </a:cubicBezTo>
                  <a:cubicBezTo>
                    <a:pt x="284" y="245"/>
                    <a:pt x="276" y="207"/>
                    <a:pt x="253" y="169"/>
                  </a:cubicBezTo>
                  <a:cubicBezTo>
                    <a:pt x="238" y="123"/>
                    <a:pt x="215" y="85"/>
                    <a:pt x="184" y="39"/>
                  </a:cubicBezTo>
                  <a:cubicBezTo>
                    <a:pt x="169" y="16"/>
                    <a:pt x="138" y="0"/>
                    <a:pt x="107"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6"/>
            <p:cNvSpPr/>
            <p:nvPr/>
          </p:nvSpPr>
          <p:spPr>
            <a:xfrm>
              <a:off x="6046274" y="4327307"/>
              <a:ext cx="17471" cy="24629"/>
            </a:xfrm>
            <a:custGeom>
              <a:avLst/>
              <a:gdLst/>
              <a:ahLst/>
              <a:cxnLst/>
              <a:rect l="l" t="t" r="r" b="b"/>
              <a:pathLst>
                <a:path w="288" h="406" extrusionOk="0">
                  <a:moveTo>
                    <a:pt x="107" y="1"/>
                  </a:moveTo>
                  <a:cubicBezTo>
                    <a:pt x="92" y="1"/>
                    <a:pt x="69" y="9"/>
                    <a:pt x="54" y="24"/>
                  </a:cubicBezTo>
                  <a:cubicBezTo>
                    <a:pt x="15" y="54"/>
                    <a:pt x="0" y="108"/>
                    <a:pt x="31" y="154"/>
                  </a:cubicBezTo>
                  <a:cubicBezTo>
                    <a:pt x="46" y="169"/>
                    <a:pt x="54" y="177"/>
                    <a:pt x="61" y="192"/>
                  </a:cubicBezTo>
                  <a:cubicBezTo>
                    <a:pt x="69" y="215"/>
                    <a:pt x="77" y="231"/>
                    <a:pt x="84" y="254"/>
                  </a:cubicBezTo>
                  <a:cubicBezTo>
                    <a:pt x="84" y="277"/>
                    <a:pt x="92" y="292"/>
                    <a:pt x="92" y="315"/>
                  </a:cubicBezTo>
                  <a:cubicBezTo>
                    <a:pt x="96" y="376"/>
                    <a:pt x="140" y="405"/>
                    <a:pt x="185" y="405"/>
                  </a:cubicBezTo>
                  <a:cubicBezTo>
                    <a:pt x="236" y="405"/>
                    <a:pt x="287" y="368"/>
                    <a:pt x="283" y="299"/>
                  </a:cubicBezTo>
                  <a:cubicBezTo>
                    <a:pt x="276" y="208"/>
                    <a:pt x="245" y="116"/>
                    <a:pt x="184" y="47"/>
                  </a:cubicBezTo>
                  <a:cubicBezTo>
                    <a:pt x="169"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6"/>
            <p:cNvSpPr/>
            <p:nvPr/>
          </p:nvSpPr>
          <p:spPr>
            <a:xfrm>
              <a:off x="6299357" y="3376604"/>
              <a:ext cx="222571" cy="208618"/>
            </a:xfrm>
            <a:custGeom>
              <a:avLst/>
              <a:gdLst/>
              <a:ahLst/>
              <a:cxnLst/>
              <a:rect l="l" t="t" r="r" b="b"/>
              <a:pathLst>
                <a:path w="3669" h="3439" extrusionOk="0">
                  <a:moveTo>
                    <a:pt x="2099" y="1"/>
                  </a:moveTo>
                  <a:cubicBezTo>
                    <a:pt x="1708" y="8"/>
                    <a:pt x="1318" y="54"/>
                    <a:pt x="935" y="131"/>
                  </a:cubicBezTo>
                  <a:lnTo>
                    <a:pt x="782" y="154"/>
                  </a:lnTo>
                  <a:cubicBezTo>
                    <a:pt x="766" y="146"/>
                    <a:pt x="751" y="146"/>
                    <a:pt x="736" y="146"/>
                  </a:cubicBezTo>
                  <a:lnTo>
                    <a:pt x="720" y="146"/>
                  </a:lnTo>
                  <a:cubicBezTo>
                    <a:pt x="667" y="154"/>
                    <a:pt x="629" y="200"/>
                    <a:pt x="644" y="253"/>
                  </a:cubicBezTo>
                  <a:cubicBezTo>
                    <a:pt x="682" y="391"/>
                    <a:pt x="705" y="537"/>
                    <a:pt x="713" y="682"/>
                  </a:cubicBezTo>
                  <a:cubicBezTo>
                    <a:pt x="713" y="874"/>
                    <a:pt x="697" y="1065"/>
                    <a:pt x="652" y="1249"/>
                  </a:cubicBezTo>
                  <a:cubicBezTo>
                    <a:pt x="613" y="1402"/>
                    <a:pt x="560" y="1555"/>
                    <a:pt x="483" y="1700"/>
                  </a:cubicBezTo>
                  <a:cubicBezTo>
                    <a:pt x="429" y="1800"/>
                    <a:pt x="361" y="1892"/>
                    <a:pt x="284" y="1976"/>
                  </a:cubicBezTo>
                  <a:cubicBezTo>
                    <a:pt x="230" y="2030"/>
                    <a:pt x="169" y="2083"/>
                    <a:pt x="100" y="2129"/>
                  </a:cubicBezTo>
                  <a:cubicBezTo>
                    <a:pt x="85" y="2137"/>
                    <a:pt x="77" y="2152"/>
                    <a:pt x="70" y="2175"/>
                  </a:cubicBezTo>
                  <a:cubicBezTo>
                    <a:pt x="24" y="2190"/>
                    <a:pt x="1" y="2252"/>
                    <a:pt x="24" y="2298"/>
                  </a:cubicBezTo>
                  <a:cubicBezTo>
                    <a:pt x="108" y="2520"/>
                    <a:pt x="246" y="2726"/>
                    <a:pt x="414" y="2895"/>
                  </a:cubicBezTo>
                  <a:cubicBezTo>
                    <a:pt x="583" y="3056"/>
                    <a:pt x="774" y="3186"/>
                    <a:pt x="988" y="3278"/>
                  </a:cubicBezTo>
                  <a:cubicBezTo>
                    <a:pt x="1195" y="3362"/>
                    <a:pt x="1425" y="3415"/>
                    <a:pt x="1654" y="3431"/>
                  </a:cubicBezTo>
                  <a:cubicBezTo>
                    <a:pt x="1708" y="3438"/>
                    <a:pt x="1769" y="3438"/>
                    <a:pt x="1823" y="3438"/>
                  </a:cubicBezTo>
                  <a:cubicBezTo>
                    <a:pt x="1999" y="3438"/>
                    <a:pt x="2175" y="3423"/>
                    <a:pt x="2344" y="3385"/>
                  </a:cubicBezTo>
                  <a:cubicBezTo>
                    <a:pt x="2856" y="3278"/>
                    <a:pt x="3308" y="2971"/>
                    <a:pt x="3607" y="2535"/>
                  </a:cubicBezTo>
                  <a:cubicBezTo>
                    <a:pt x="3614" y="2535"/>
                    <a:pt x="3622" y="2527"/>
                    <a:pt x="3630" y="2527"/>
                  </a:cubicBezTo>
                  <a:cubicBezTo>
                    <a:pt x="3653" y="2504"/>
                    <a:pt x="3660" y="2481"/>
                    <a:pt x="3660" y="2458"/>
                  </a:cubicBezTo>
                  <a:cubicBezTo>
                    <a:pt x="3668" y="2428"/>
                    <a:pt x="3660" y="2405"/>
                    <a:pt x="3645" y="2390"/>
                  </a:cubicBezTo>
                  <a:cubicBezTo>
                    <a:pt x="3591" y="2328"/>
                    <a:pt x="3538" y="2267"/>
                    <a:pt x="3492" y="2198"/>
                  </a:cubicBezTo>
                  <a:cubicBezTo>
                    <a:pt x="3431" y="2091"/>
                    <a:pt x="3377" y="1976"/>
                    <a:pt x="3346" y="1861"/>
                  </a:cubicBezTo>
                  <a:cubicBezTo>
                    <a:pt x="3301" y="1708"/>
                    <a:pt x="3278" y="1555"/>
                    <a:pt x="3278" y="1402"/>
                  </a:cubicBezTo>
                  <a:lnTo>
                    <a:pt x="3278" y="1387"/>
                  </a:lnTo>
                  <a:cubicBezTo>
                    <a:pt x="3270" y="1142"/>
                    <a:pt x="3301" y="897"/>
                    <a:pt x="3362" y="652"/>
                  </a:cubicBezTo>
                  <a:cubicBezTo>
                    <a:pt x="3369" y="629"/>
                    <a:pt x="3369" y="598"/>
                    <a:pt x="3362" y="575"/>
                  </a:cubicBezTo>
                  <a:cubicBezTo>
                    <a:pt x="3362" y="567"/>
                    <a:pt x="3354" y="560"/>
                    <a:pt x="3346" y="560"/>
                  </a:cubicBezTo>
                  <a:cubicBezTo>
                    <a:pt x="3346" y="552"/>
                    <a:pt x="3346" y="544"/>
                    <a:pt x="3346" y="537"/>
                  </a:cubicBezTo>
                  <a:cubicBezTo>
                    <a:pt x="3316" y="491"/>
                    <a:pt x="3285" y="445"/>
                    <a:pt x="3247" y="399"/>
                  </a:cubicBezTo>
                  <a:cubicBezTo>
                    <a:pt x="3209" y="361"/>
                    <a:pt x="3170" y="322"/>
                    <a:pt x="3132" y="284"/>
                  </a:cubicBezTo>
                  <a:cubicBezTo>
                    <a:pt x="3040" y="215"/>
                    <a:pt x="2948" y="162"/>
                    <a:pt x="2841" y="123"/>
                  </a:cubicBezTo>
                  <a:cubicBezTo>
                    <a:pt x="2734" y="85"/>
                    <a:pt x="2619" y="54"/>
                    <a:pt x="2504" y="39"/>
                  </a:cubicBezTo>
                  <a:cubicBezTo>
                    <a:pt x="2389" y="16"/>
                    <a:pt x="2267" y="8"/>
                    <a:pt x="2144" y="8"/>
                  </a:cubicBezTo>
                  <a:lnTo>
                    <a:pt x="2099" y="8"/>
                  </a:lnTo>
                  <a:lnTo>
                    <a:pt x="2099" y="1"/>
                  </a:ln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6"/>
            <p:cNvSpPr/>
            <p:nvPr/>
          </p:nvSpPr>
          <p:spPr>
            <a:xfrm>
              <a:off x="6337938" y="3376604"/>
              <a:ext cx="166761" cy="109253"/>
            </a:xfrm>
            <a:custGeom>
              <a:avLst/>
              <a:gdLst/>
              <a:ahLst/>
              <a:cxnLst/>
              <a:rect l="l" t="t" r="r" b="b"/>
              <a:pathLst>
                <a:path w="2749" h="1801" extrusionOk="0">
                  <a:moveTo>
                    <a:pt x="1463" y="1"/>
                  </a:moveTo>
                  <a:cubicBezTo>
                    <a:pt x="1072" y="16"/>
                    <a:pt x="689" y="54"/>
                    <a:pt x="314" y="131"/>
                  </a:cubicBezTo>
                  <a:lnTo>
                    <a:pt x="314" y="123"/>
                  </a:lnTo>
                  <a:lnTo>
                    <a:pt x="146" y="154"/>
                  </a:lnTo>
                  <a:cubicBezTo>
                    <a:pt x="130" y="146"/>
                    <a:pt x="115" y="139"/>
                    <a:pt x="100" y="139"/>
                  </a:cubicBezTo>
                  <a:lnTo>
                    <a:pt x="84" y="139"/>
                  </a:lnTo>
                  <a:cubicBezTo>
                    <a:pt x="61" y="146"/>
                    <a:pt x="38" y="162"/>
                    <a:pt x="23" y="185"/>
                  </a:cubicBezTo>
                  <a:cubicBezTo>
                    <a:pt x="8" y="200"/>
                    <a:pt x="0" y="231"/>
                    <a:pt x="8" y="253"/>
                  </a:cubicBezTo>
                  <a:cubicBezTo>
                    <a:pt x="46" y="391"/>
                    <a:pt x="69" y="537"/>
                    <a:pt x="77" y="682"/>
                  </a:cubicBezTo>
                  <a:lnTo>
                    <a:pt x="77" y="782"/>
                  </a:lnTo>
                  <a:cubicBezTo>
                    <a:pt x="276" y="981"/>
                    <a:pt x="506" y="1157"/>
                    <a:pt x="743" y="1310"/>
                  </a:cubicBezTo>
                  <a:cubicBezTo>
                    <a:pt x="873" y="1387"/>
                    <a:pt x="1011" y="1463"/>
                    <a:pt x="1149" y="1524"/>
                  </a:cubicBezTo>
                  <a:cubicBezTo>
                    <a:pt x="1286" y="1593"/>
                    <a:pt x="1424" y="1647"/>
                    <a:pt x="1570" y="1685"/>
                  </a:cubicBezTo>
                  <a:lnTo>
                    <a:pt x="1554" y="1685"/>
                  </a:lnTo>
                  <a:cubicBezTo>
                    <a:pt x="1669" y="1723"/>
                    <a:pt x="1776" y="1746"/>
                    <a:pt x="1884" y="1769"/>
                  </a:cubicBezTo>
                  <a:cubicBezTo>
                    <a:pt x="1991" y="1785"/>
                    <a:pt x="2106" y="1792"/>
                    <a:pt x="2213" y="1800"/>
                  </a:cubicBezTo>
                  <a:cubicBezTo>
                    <a:pt x="2297" y="1800"/>
                    <a:pt x="2381" y="1800"/>
                    <a:pt x="2465" y="1792"/>
                  </a:cubicBezTo>
                  <a:cubicBezTo>
                    <a:pt x="2542" y="1785"/>
                    <a:pt x="2619" y="1777"/>
                    <a:pt x="2695" y="1762"/>
                  </a:cubicBezTo>
                  <a:cubicBezTo>
                    <a:pt x="2672" y="1639"/>
                    <a:pt x="2657" y="1517"/>
                    <a:pt x="2649" y="1402"/>
                  </a:cubicBezTo>
                  <a:lnTo>
                    <a:pt x="2649" y="1387"/>
                  </a:lnTo>
                  <a:cubicBezTo>
                    <a:pt x="2649" y="1134"/>
                    <a:pt x="2680" y="889"/>
                    <a:pt x="2733" y="652"/>
                  </a:cubicBezTo>
                  <a:cubicBezTo>
                    <a:pt x="2749" y="629"/>
                    <a:pt x="2749" y="598"/>
                    <a:pt x="2733" y="567"/>
                  </a:cubicBezTo>
                  <a:lnTo>
                    <a:pt x="2726" y="552"/>
                  </a:lnTo>
                  <a:cubicBezTo>
                    <a:pt x="2726" y="544"/>
                    <a:pt x="2726" y="544"/>
                    <a:pt x="2718" y="537"/>
                  </a:cubicBezTo>
                  <a:cubicBezTo>
                    <a:pt x="2688" y="491"/>
                    <a:pt x="2657" y="437"/>
                    <a:pt x="2626" y="399"/>
                  </a:cubicBezTo>
                  <a:cubicBezTo>
                    <a:pt x="2588" y="353"/>
                    <a:pt x="2550" y="315"/>
                    <a:pt x="2504" y="284"/>
                  </a:cubicBezTo>
                  <a:cubicBezTo>
                    <a:pt x="2420" y="215"/>
                    <a:pt x="2320" y="162"/>
                    <a:pt x="2213" y="116"/>
                  </a:cubicBezTo>
                  <a:cubicBezTo>
                    <a:pt x="2106" y="77"/>
                    <a:pt x="1991" y="47"/>
                    <a:pt x="1876" y="31"/>
                  </a:cubicBezTo>
                  <a:cubicBezTo>
                    <a:pt x="1761" y="8"/>
                    <a:pt x="1639" y="1"/>
                    <a:pt x="1516"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6"/>
            <p:cNvSpPr/>
            <p:nvPr/>
          </p:nvSpPr>
          <p:spPr>
            <a:xfrm>
              <a:off x="6108938" y="2827548"/>
              <a:ext cx="621973" cy="614693"/>
            </a:xfrm>
            <a:custGeom>
              <a:avLst/>
              <a:gdLst/>
              <a:ahLst/>
              <a:cxnLst/>
              <a:rect l="l" t="t" r="r" b="b"/>
              <a:pathLst>
                <a:path w="10253" h="10133" extrusionOk="0">
                  <a:moveTo>
                    <a:pt x="6238" y="1"/>
                  </a:moveTo>
                  <a:cubicBezTo>
                    <a:pt x="6208" y="1"/>
                    <a:pt x="6178" y="1"/>
                    <a:pt x="6149" y="2"/>
                  </a:cubicBezTo>
                  <a:lnTo>
                    <a:pt x="6156" y="2"/>
                  </a:lnTo>
                  <a:cubicBezTo>
                    <a:pt x="6026" y="2"/>
                    <a:pt x="5888" y="10"/>
                    <a:pt x="5743" y="25"/>
                  </a:cubicBezTo>
                  <a:cubicBezTo>
                    <a:pt x="5146" y="94"/>
                    <a:pt x="4556" y="240"/>
                    <a:pt x="3990" y="462"/>
                  </a:cubicBezTo>
                  <a:cubicBezTo>
                    <a:pt x="3484" y="661"/>
                    <a:pt x="3002" y="898"/>
                    <a:pt x="2535" y="1174"/>
                  </a:cubicBezTo>
                  <a:cubicBezTo>
                    <a:pt x="2282" y="1327"/>
                    <a:pt x="2037" y="1488"/>
                    <a:pt x="1808" y="1671"/>
                  </a:cubicBezTo>
                  <a:cubicBezTo>
                    <a:pt x="1578" y="1847"/>
                    <a:pt x="1371" y="2054"/>
                    <a:pt x="1180" y="2276"/>
                  </a:cubicBezTo>
                  <a:cubicBezTo>
                    <a:pt x="996" y="2491"/>
                    <a:pt x="851" y="2736"/>
                    <a:pt x="736" y="2996"/>
                  </a:cubicBezTo>
                  <a:cubicBezTo>
                    <a:pt x="613" y="3271"/>
                    <a:pt x="552" y="3570"/>
                    <a:pt x="537" y="3869"/>
                  </a:cubicBezTo>
                  <a:cubicBezTo>
                    <a:pt x="521" y="4206"/>
                    <a:pt x="575" y="4550"/>
                    <a:pt x="690" y="4872"/>
                  </a:cubicBezTo>
                  <a:cubicBezTo>
                    <a:pt x="805" y="5193"/>
                    <a:pt x="950" y="5492"/>
                    <a:pt x="1119" y="5783"/>
                  </a:cubicBezTo>
                  <a:lnTo>
                    <a:pt x="1210" y="5966"/>
                  </a:lnTo>
                  <a:lnTo>
                    <a:pt x="1310" y="6143"/>
                  </a:lnTo>
                  <a:cubicBezTo>
                    <a:pt x="1341" y="6204"/>
                    <a:pt x="1371" y="6265"/>
                    <a:pt x="1402" y="6319"/>
                  </a:cubicBezTo>
                  <a:cubicBezTo>
                    <a:pt x="1440" y="6380"/>
                    <a:pt x="1463" y="6426"/>
                    <a:pt x="1486" y="6479"/>
                  </a:cubicBezTo>
                  <a:lnTo>
                    <a:pt x="1509" y="6541"/>
                  </a:lnTo>
                  <a:cubicBezTo>
                    <a:pt x="1379" y="6487"/>
                    <a:pt x="1241" y="6456"/>
                    <a:pt x="1103" y="6449"/>
                  </a:cubicBezTo>
                  <a:lnTo>
                    <a:pt x="1073" y="6449"/>
                  </a:lnTo>
                  <a:cubicBezTo>
                    <a:pt x="942" y="6449"/>
                    <a:pt x="812" y="6472"/>
                    <a:pt x="690" y="6518"/>
                  </a:cubicBezTo>
                  <a:cubicBezTo>
                    <a:pt x="560" y="6564"/>
                    <a:pt x="437" y="6640"/>
                    <a:pt x="330" y="6732"/>
                  </a:cubicBezTo>
                  <a:cubicBezTo>
                    <a:pt x="123" y="6923"/>
                    <a:pt x="1" y="7199"/>
                    <a:pt x="8" y="7482"/>
                  </a:cubicBezTo>
                  <a:cubicBezTo>
                    <a:pt x="16" y="7612"/>
                    <a:pt x="31" y="7735"/>
                    <a:pt x="70" y="7857"/>
                  </a:cubicBezTo>
                  <a:cubicBezTo>
                    <a:pt x="146" y="8087"/>
                    <a:pt x="284" y="8294"/>
                    <a:pt x="468" y="8455"/>
                  </a:cubicBezTo>
                  <a:cubicBezTo>
                    <a:pt x="835" y="8792"/>
                    <a:pt x="1318" y="8975"/>
                    <a:pt x="1815" y="8975"/>
                  </a:cubicBezTo>
                  <a:cubicBezTo>
                    <a:pt x="1984" y="8975"/>
                    <a:pt x="2152" y="8952"/>
                    <a:pt x="2313" y="8906"/>
                  </a:cubicBezTo>
                  <a:cubicBezTo>
                    <a:pt x="2351" y="8952"/>
                    <a:pt x="2397" y="8998"/>
                    <a:pt x="2435" y="9044"/>
                  </a:cubicBezTo>
                  <a:cubicBezTo>
                    <a:pt x="2604" y="9213"/>
                    <a:pt x="2788" y="9366"/>
                    <a:pt x="2994" y="9496"/>
                  </a:cubicBezTo>
                  <a:cubicBezTo>
                    <a:pt x="3400" y="9756"/>
                    <a:pt x="3859" y="9932"/>
                    <a:pt x="4342" y="10024"/>
                  </a:cubicBezTo>
                  <a:cubicBezTo>
                    <a:pt x="4671" y="10094"/>
                    <a:pt x="5014" y="10132"/>
                    <a:pt x="5352" y="10132"/>
                  </a:cubicBezTo>
                  <a:cubicBezTo>
                    <a:pt x="5383" y="10132"/>
                    <a:pt x="5413" y="10132"/>
                    <a:pt x="5444" y="10131"/>
                  </a:cubicBezTo>
                  <a:cubicBezTo>
                    <a:pt x="5582" y="10131"/>
                    <a:pt x="5720" y="10131"/>
                    <a:pt x="5858" y="10124"/>
                  </a:cubicBezTo>
                  <a:cubicBezTo>
                    <a:pt x="6363" y="10085"/>
                    <a:pt x="6868" y="9994"/>
                    <a:pt x="7351" y="9848"/>
                  </a:cubicBezTo>
                  <a:cubicBezTo>
                    <a:pt x="7802" y="9710"/>
                    <a:pt x="8231" y="9519"/>
                    <a:pt x="8629" y="9274"/>
                  </a:cubicBezTo>
                  <a:cubicBezTo>
                    <a:pt x="9142" y="8952"/>
                    <a:pt x="9579" y="8516"/>
                    <a:pt x="9892" y="8003"/>
                  </a:cubicBezTo>
                  <a:cubicBezTo>
                    <a:pt x="10046" y="7735"/>
                    <a:pt x="10153" y="7444"/>
                    <a:pt x="10199" y="7138"/>
                  </a:cubicBezTo>
                  <a:cubicBezTo>
                    <a:pt x="10252" y="6824"/>
                    <a:pt x="10237" y="6495"/>
                    <a:pt x="10160" y="6181"/>
                  </a:cubicBezTo>
                  <a:cubicBezTo>
                    <a:pt x="10053" y="5790"/>
                    <a:pt x="9831" y="5446"/>
                    <a:pt x="9625" y="5117"/>
                  </a:cubicBezTo>
                  <a:cubicBezTo>
                    <a:pt x="9502" y="4933"/>
                    <a:pt x="9380" y="4741"/>
                    <a:pt x="9280" y="4550"/>
                  </a:cubicBezTo>
                  <a:cubicBezTo>
                    <a:pt x="9234" y="4458"/>
                    <a:pt x="9196" y="4366"/>
                    <a:pt x="9157" y="4274"/>
                  </a:cubicBezTo>
                  <a:cubicBezTo>
                    <a:pt x="9081" y="4068"/>
                    <a:pt x="9020" y="3846"/>
                    <a:pt x="8966" y="3624"/>
                  </a:cubicBezTo>
                  <a:cubicBezTo>
                    <a:pt x="8920" y="3425"/>
                    <a:pt x="8882" y="3218"/>
                    <a:pt x="8844" y="3026"/>
                  </a:cubicBezTo>
                  <a:lnTo>
                    <a:pt x="8821" y="2881"/>
                  </a:lnTo>
                  <a:cubicBezTo>
                    <a:pt x="8736" y="2368"/>
                    <a:pt x="8599" y="1863"/>
                    <a:pt x="8415" y="1380"/>
                  </a:cubicBezTo>
                  <a:cubicBezTo>
                    <a:pt x="8315" y="1128"/>
                    <a:pt x="8185" y="898"/>
                    <a:pt x="8017" y="691"/>
                  </a:cubicBezTo>
                  <a:cubicBezTo>
                    <a:pt x="7848" y="485"/>
                    <a:pt x="7642" y="316"/>
                    <a:pt x="7404" y="201"/>
                  </a:cubicBezTo>
                  <a:cubicBezTo>
                    <a:pt x="7381" y="194"/>
                    <a:pt x="7366" y="186"/>
                    <a:pt x="7351" y="186"/>
                  </a:cubicBezTo>
                  <a:lnTo>
                    <a:pt x="7328" y="186"/>
                  </a:lnTo>
                  <a:cubicBezTo>
                    <a:pt x="7305" y="194"/>
                    <a:pt x="7282" y="209"/>
                    <a:pt x="7266" y="232"/>
                  </a:cubicBezTo>
                  <a:cubicBezTo>
                    <a:pt x="6942" y="84"/>
                    <a:pt x="6591" y="1"/>
                    <a:pt x="6238"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6"/>
            <p:cNvSpPr/>
            <p:nvPr/>
          </p:nvSpPr>
          <p:spPr>
            <a:xfrm>
              <a:off x="6140543" y="2827184"/>
              <a:ext cx="477960" cy="306164"/>
            </a:xfrm>
            <a:custGeom>
              <a:avLst/>
              <a:gdLst/>
              <a:ahLst/>
              <a:cxnLst/>
              <a:rect l="l" t="t" r="r" b="b"/>
              <a:pathLst>
                <a:path w="7879" h="5047" extrusionOk="0">
                  <a:moveTo>
                    <a:pt x="5703" y="0"/>
                  </a:moveTo>
                  <a:cubicBezTo>
                    <a:pt x="5685" y="0"/>
                    <a:pt x="5668" y="0"/>
                    <a:pt x="5651" y="1"/>
                  </a:cubicBezTo>
                  <a:lnTo>
                    <a:pt x="5635" y="1"/>
                  </a:lnTo>
                  <a:cubicBezTo>
                    <a:pt x="5513" y="1"/>
                    <a:pt x="5375" y="8"/>
                    <a:pt x="5222" y="24"/>
                  </a:cubicBezTo>
                  <a:cubicBezTo>
                    <a:pt x="4625" y="93"/>
                    <a:pt x="4035" y="246"/>
                    <a:pt x="3469" y="468"/>
                  </a:cubicBezTo>
                  <a:cubicBezTo>
                    <a:pt x="2963" y="659"/>
                    <a:pt x="2481" y="896"/>
                    <a:pt x="2014" y="1172"/>
                  </a:cubicBezTo>
                  <a:cubicBezTo>
                    <a:pt x="1761" y="1325"/>
                    <a:pt x="1516" y="1494"/>
                    <a:pt x="1279" y="1677"/>
                  </a:cubicBezTo>
                  <a:cubicBezTo>
                    <a:pt x="1057" y="1853"/>
                    <a:pt x="843" y="2052"/>
                    <a:pt x="659" y="2275"/>
                  </a:cubicBezTo>
                  <a:cubicBezTo>
                    <a:pt x="475" y="2497"/>
                    <a:pt x="322" y="2742"/>
                    <a:pt x="215" y="3002"/>
                  </a:cubicBezTo>
                  <a:cubicBezTo>
                    <a:pt x="153" y="3140"/>
                    <a:pt x="108" y="3277"/>
                    <a:pt x="77" y="3415"/>
                  </a:cubicBezTo>
                  <a:cubicBezTo>
                    <a:pt x="39" y="3568"/>
                    <a:pt x="23" y="3722"/>
                    <a:pt x="8" y="3867"/>
                  </a:cubicBezTo>
                  <a:cubicBezTo>
                    <a:pt x="0" y="4212"/>
                    <a:pt x="54" y="4556"/>
                    <a:pt x="169" y="4885"/>
                  </a:cubicBezTo>
                  <a:cubicBezTo>
                    <a:pt x="184" y="4939"/>
                    <a:pt x="207" y="4992"/>
                    <a:pt x="230" y="5046"/>
                  </a:cubicBezTo>
                  <a:cubicBezTo>
                    <a:pt x="291" y="5038"/>
                    <a:pt x="353" y="5023"/>
                    <a:pt x="414" y="5008"/>
                  </a:cubicBezTo>
                  <a:cubicBezTo>
                    <a:pt x="643" y="4962"/>
                    <a:pt x="873" y="4901"/>
                    <a:pt x="1095" y="4816"/>
                  </a:cubicBezTo>
                  <a:cubicBezTo>
                    <a:pt x="1310" y="4732"/>
                    <a:pt x="1524" y="4625"/>
                    <a:pt x="1708" y="4487"/>
                  </a:cubicBezTo>
                  <a:cubicBezTo>
                    <a:pt x="1815" y="4411"/>
                    <a:pt x="1914" y="4319"/>
                    <a:pt x="1999" y="4219"/>
                  </a:cubicBezTo>
                  <a:cubicBezTo>
                    <a:pt x="2060" y="4143"/>
                    <a:pt x="2113" y="4058"/>
                    <a:pt x="2152" y="3967"/>
                  </a:cubicBezTo>
                  <a:cubicBezTo>
                    <a:pt x="2190" y="3882"/>
                    <a:pt x="2221" y="3790"/>
                    <a:pt x="2236" y="3699"/>
                  </a:cubicBezTo>
                  <a:cubicBezTo>
                    <a:pt x="2244" y="3645"/>
                    <a:pt x="2244" y="3591"/>
                    <a:pt x="2244" y="3538"/>
                  </a:cubicBezTo>
                  <a:cubicBezTo>
                    <a:pt x="2251" y="3484"/>
                    <a:pt x="2244" y="3423"/>
                    <a:pt x="2236" y="3369"/>
                  </a:cubicBezTo>
                  <a:cubicBezTo>
                    <a:pt x="2244" y="3354"/>
                    <a:pt x="2244" y="3346"/>
                    <a:pt x="2251" y="3346"/>
                  </a:cubicBezTo>
                  <a:lnTo>
                    <a:pt x="2267" y="3346"/>
                  </a:lnTo>
                  <a:cubicBezTo>
                    <a:pt x="2366" y="3377"/>
                    <a:pt x="2443" y="3408"/>
                    <a:pt x="2519" y="3423"/>
                  </a:cubicBezTo>
                  <a:cubicBezTo>
                    <a:pt x="2588" y="3446"/>
                    <a:pt x="2665" y="3461"/>
                    <a:pt x="2749" y="3477"/>
                  </a:cubicBezTo>
                  <a:cubicBezTo>
                    <a:pt x="2841" y="3492"/>
                    <a:pt x="2940" y="3492"/>
                    <a:pt x="3032" y="3492"/>
                  </a:cubicBezTo>
                  <a:cubicBezTo>
                    <a:pt x="3109" y="3492"/>
                    <a:pt x="3185" y="3492"/>
                    <a:pt x="3270" y="3484"/>
                  </a:cubicBezTo>
                  <a:cubicBezTo>
                    <a:pt x="3492" y="3461"/>
                    <a:pt x="3706" y="3408"/>
                    <a:pt x="3913" y="3331"/>
                  </a:cubicBezTo>
                  <a:cubicBezTo>
                    <a:pt x="4058" y="3270"/>
                    <a:pt x="4196" y="3201"/>
                    <a:pt x="4326" y="3109"/>
                  </a:cubicBezTo>
                  <a:cubicBezTo>
                    <a:pt x="4403" y="3055"/>
                    <a:pt x="4472" y="2987"/>
                    <a:pt x="4533" y="2918"/>
                  </a:cubicBezTo>
                  <a:cubicBezTo>
                    <a:pt x="4579" y="2856"/>
                    <a:pt x="4617" y="2795"/>
                    <a:pt x="4648" y="2726"/>
                  </a:cubicBezTo>
                  <a:cubicBezTo>
                    <a:pt x="4678" y="2665"/>
                    <a:pt x="4694" y="2604"/>
                    <a:pt x="4709" y="2535"/>
                  </a:cubicBezTo>
                  <a:cubicBezTo>
                    <a:pt x="4717" y="2474"/>
                    <a:pt x="4717" y="2412"/>
                    <a:pt x="4709" y="2343"/>
                  </a:cubicBezTo>
                  <a:cubicBezTo>
                    <a:pt x="4709" y="2305"/>
                    <a:pt x="4701" y="2259"/>
                    <a:pt x="4686" y="2213"/>
                  </a:cubicBezTo>
                  <a:cubicBezTo>
                    <a:pt x="4678" y="2175"/>
                    <a:pt x="4663" y="2137"/>
                    <a:pt x="4648" y="2098"/>
                  </a:cubicBezTo>
                  <a:lnTo>
                    <a:pt x="4648" y="2083"/>
                  </a:lnTo>
                  <a:cubicBezTo>
                    <a:pt x="4640" y="2075"/>
                    <a:pt x="4640" y="2068"/>
                    <a:pt x="4648" y="2060"/>
                  </a:cubicBezTo>
                  <a:cubicBezTo>
                    <a:pt x="4648" y="2052"/>
                    <a:pt x="4663" y="2045"/>
                    <a:pt x="4671" y="2037"/>
                  </a:cubicBezTo>
                  <a:cubicBezTo>
                    <a:pt x="4847" y="2098"/>
                    <a:pt x="5030" y="2144"/>
                    <a:pt x="5214" y="2175"/>
                  </a:cubicBezTo>
                  <a:cubicBezTo>
                    <a:pt x="5421" y="2213"/>
                    <a:pt x="5628" y="2229"/>
                    <a:pt x="5834" y="2229"/>
                  </a:cubicBezTo>
                  <a:cubicBezTo>
                    <a:pt x="5964" y="2229"/>
                    <a:pt x="6087" y="2221"/>
                    <a:pt x="6209" y="2206"/>
                  </a:cubicBezTo>
                  <a:cubicBezTo>
                    <a:pt x="6477" y="2183"/>
                    <a:pt x="6738" y="2121"/>
                    <a:pt x="6983" y="2030"/>
                  </a:cubicBezTo>
                  <a:cubicBezTo>
                    <a:pt x="7067" y="1999"/>
                    <a:pt x="7151" y="1961"/>
                    <a:pt x="7228" y="1915"/>
                  </a:cubicBezTo>
                  <a:cubicBezTo>
                    <a:pt x="7304" y="1876"/>
                    <a:pt x="7373" y="1830"/>
                    <a:pt x="7450" y="1777"/>
                  </a:cubicBezTo>
                  <a:cubicBezTo>
                    <a:pt x="7511" y="1731"/>
                    <a:pt x="7565" y="1685"/>
                    <a:pt x="7618" y="1631"/>
                  </a:cubicBezTo>
                  <a:cubicBezTo>
                    <a:pt x="7672" y="1585"/>
                    <a:pt x="7718" y="1532"/>
                    <a:pt x="7764" y="1478"/>
                  </a:cubicBezTo>
                  <a:cubicBezTo>
                    <a:pt x="7802" y="1432"/>
                    <a:pt x="7840" y="1379"/>
                    <a:pt x="7871" y="1325"/>
                  </a:cubicBezTo>
                  <a:lnTo>
                    <a:pt x="7879" y="1310"/>
                  </a:lnTo>
                  <a:cubicBezTo>
                    <a:pt x="7787" y="1088"/>
                    <a:pt x="7664" y="881"/>
                    <a:pt x="7519" y="697"/>
                  </a:cubicBezTo>
                  <a:cubicBezTo>
                    <a:pt x="7350" y="491"/>
                    <a:pt x="7136" y="322"/>
                    <a:pt x="6899" y="207"/>
                  </a:cubicBezTo>
                  <a:cubicBezTo>
                    <a:pt x="6883" y="200"/>
                    <a:pt x="6868" y="192"/>
                    <a:pt x="6845" y="192"/>
                  </a:cubicBezTo>
                  <a:lnTo>
                    <a:pt x="6822" y="192"/>
                  </a:lnTo>
                  <a:cubicBezTo>
                    <a:pt x="6799" y="200"/>
                    <a:pt x="6776" y="215"/>
                    <a:pt x="6761" y="238"/>
                  </a:cubicBezTo>
                  <a:cubicBezTo>
                    <a:pt x="6432" y="77"/>
                    <a:pt x="6068" y="0"/>
                    <a:pt x="5703" y="0"/>
                  </a:cubicBezTo>
                  <a:close/>
                </a:path>
              </a:pathLst>
            </a:custGeom>
            <a:solidFill>
              <a:srgbClr val="D3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6"/>
            <p:cNvSpPr/>
            <p:nvPr/>
          </p:nvSpPr>
          <p:spPr>
            <a:xfrm>
              <a:off x="6176759" y="3252610"/>
              <a:ext cx="50714" cy="88931"/>
            </a:xfrm>
            <a:custGeom>
              <a:avLst/>
              <a:gdLst/>
              <a:ahLst/>
              <a:cxnLst/>
              <a:rect l="l" t="t" r="r" b="b"/>
              <a:pathLst>
                <a:path w="836" h="1466" extrusionOk="0">
                  <a:moveTo>
                    <a:pt x="146" y="1"/>
                  </a:moveTo>
                  <a:cubicBezTo>
                    <a:pt x="115" y="1"/>
                    <a:pt x="85" y="16"/>
                    <a:pt x="77" y="47"/>
                  </a:cubicBezTo>
                  <a:cubicBezTo>
                    <a:pt x="46" y="108"/>
                    <a:pt x="24" y="177"/>
                    <a:pt x="16" y="246"/>
                  </a:cubicBezTo>
                  <a:cubicBezTo>
                    <a:pt x="1" y="315"/>
                    <a:pt x="1" y="383"/>
                    <a:pt x="16" y="452"/>
                  </a:cubicBezTo>
                  <a:cubicBezTo>
                    <a:pt x="24" y="521"/>
                    <a:pt x="39" y="598"/>
                    <a:pt x="62" y="667"/>
                  </a:cubicBezTo>
                  <a:cubicBezTo>
                    <a:pt x="85" y="736"/>
                    <a:pt x="115" y="812"/>
                    <a:pt x="154" y="881"/>
                  </a:cubicBezTo>
                  <a:cubicBezTo>
                    <a:pt x="192" y="950"/>
                    <a:pt x="230" y="1011"/>
                    <a:pt x="276" y="1072"/>
                  </a:cubicBezTo>
                  <a:cubicBezTo>
                    <a:pt x="322" y="1126"/>
                    <a:pt x="368" y="1187"/>
                    <a:pt x="422" y="1233"/>
                  </a:cubicBezTo>
                  <a:cubicBezTo>
                    <a:pt x="521" y="1333"/>
                    <a:pt x="644" y="1409"/>
                    <a:pt x="774" y="1463"/>
                  </a:cubicBezTo>
                  <a:cubicBezTo>
                    <a:pt x="778" y="1465"/>
                    <a:pt x="783" y="1466"/>
                    <a:pt x="787" y="1466"/>
                  </a:cubicBezTo>
                  <a:cubicBezTo>
                    <a:pt x="801" y="1466"/>
                    <a:pt x="816" y="1459"/>
                    <a:pt x="827" y="1448"/>
                  </a:cubicBezTo>
                  <a:cubicBezTo>
                    <a:pt x="835" y="1425"/>
                    <a:pt x="827" y="1402"/>
                    <a:pt x="804" y="1394"/>
                  </a:cubicBezTo>
                  <a:cubicBezTo>
                    <a:pt x="766" y="1379"/>
                    <a:pt x="728" y="1356"/>
                    <a:pt x="690" y="1333"/>
                  </a:cubicBezTo>
                  <a:cubicBezTo>
                    <a:pt x="621" y="1287"/>
                    <a:pt x="552" y="1233"/>
                    <a:pt x="498" y="1172"/>
                  </a:cubicBezTo>
                  <a:cubicBezTo>
                    <a:pt x="414" y="1080"/>
                    <a:pt x="345" y="981"/>
                    <a:pt x="284" y="873"/>
                  </a:cubicBezTo>
                  <a:cubicBezTo>
                    <a:pt x="238" y="782"/>
                    <a:pt x="200" y="690"/>
                    <a:pt x="177" y="590"/>
                  </a:cubicBezTo>
                  <a:cubicBezTo>
                    <a:pt x="161" y="514"/>
                    <a:pt x="154" y="437"/>
                    <a:pt x="154" y="360"/>
                  </a:cubicBezTo>
                  <a:cubicBezTo>
                    <a:pt x="154" y="299"/>
                    <a:pt x="169" y="230"/>
                    <a:pt x="184" y="169"/>
                  </a:cubicBezTo>
                  <a:cubicBezTo>
                    <a:pt x="192" y="146"/>
                    <a:pt x="200" y="123"/>
                    <a:pt x="207" y="108"/>
                  </a:cubicBezTo>
                  <a:cubicBezTo>
                    <a:pt x="223" y="70"/>
                    <a:pt x="207" y="24"/>
                    <a:pt x="177" y="8"/>
                  </a:cubicBezTo>
                  <a:cubicBezTo>
                    <a:pt x="161" y="1"/>
                    <a:pt x="154" y="1"/>
                    <a:pt x="146"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p:nvPr/>
          </p:nvSpPr>
          <p:spPr>
            <a:xfrm>
              <a:off x="6124771" y="3247029"/>
              <a:ext cx="65030" cy="32151"/>
            </a:xfrm>
            <a:custGeom>
              <a:avLst/>
              <a:gdLst/>
              <a:ahLst/>
              <a:cxnLst/>
              <a:rect l="l" t="t" r="r" b="b"/>
              <a:pathLst>
                <a:path w="1072" h="530" extrusionOk="0">
                  <a:moveTo>
                    <a:pt x="643" y="1"/>
                  </a:moveTo>
                  <a:cubicBezTo>
                    <a:pt x="559" y="1"/>
                    <a:pt x="475" y="16"/>
                    <a:pt x="391" y="47"/>
                  </a:cubicBezTo>
                  <a:lnTo>
                    <a:pt x="391" y="39"/>
                  </a:lnTo>
                  <a:cubicBezTo>
                    <a:pt x="299" y="77"/>
                    <a:pt x="214" y="131"/>
                    <a:pt x="153" y="200"/>
                  </a:cubicBezTo>
                  <a:cubicBezTo>
                    <a:pt x="77" y="284"/>
                    <a:pt x="23" y="384"/>
                    <a:pt x="0" y="498"/>
                  </a:cubicBezTo>
                  <a:cubicBezTo>
                    <a:pt x="0" y="514"/>
                    <a:pt x="8" y="529"/>
                    <a:pt x="31" y="529"/>
                  </a:cubicBezTo>
                  <a:cubicBezTo>
                    <a:pt x="46" y="529"/>
                    <a:pt x="61" y="521"/>
                    <a:pt x="61" y="506"/>
                  </a:cubicBezTo>
                  <a:cubicBezTo>
                    <a:pt x="61" y="491"/>
                    <a:pt x="69" y="483"/>
                    <a:pt x="69" y="468"/>
                  </a:cubicBezTo>
                  <a:cubicBezTo>
                    <a:pt x="84" y="422"/>
                    <a:pt x="107" y="384"/>
                    <a:pt x="130" y="345"/>
                  </a:cubicBezTo>
                  <a:cubicBezTo>
                    <a:pt x="153" y="307"/>
                    <a:pt x="176" y="269"/>
                    <a:pt x="207" y="246"/>
                  </a:cubicBezTo>
                  <a:cubicBezTo>
                    <a:pt x="237" y="215"/>
                    <a:pt x="276" y="192"/>
                    <a:pt x="306" y="169"/>
                  </a:cubicBezTo>
                  <a:cubicBezTo>
                    <a:pt x="345" y="154"/>
                    <a:pt x="383" y="139"/>
                    <a:pt x="421" y="123"/>
                  </a:cubicBezTo>
                  <a:cubicBezTo>
                    <a:pt x="475" y="116"/>
                    <a:pt x="528" y="108"/>
                    <a:pt x="582" y="108"/>
                  </a:cubicBezTo>
                  <a:cubicBezTo>
                    <a:pt x="651" y="108"/>
                    <a:pt x="712" y="116"/>
                    <a:pt x="773" y="131"/>
                  </a:cubicBezTo>
                  <a:cubicBezTo>
                    <a:pt x="842" y="154"/>
                    <a:pt x="903" y="177"/>
                    <a:pt x="957" y="215"/>
                  </a:cubicBezTo>
                  <a:cubicBezTo>
                    <a:pt x="967" y="219"/>
                    <a:pt x="977" y="221"/>
                    <a:pt x="988" y="221"/>
                  </a:cubicBezTo>
                  <a:cubicBezTo>
                    <a:pt x="1017" y="221"/>
                    <a:pt x="1045" y="205"/>
                    <a:pt x="1057" y="177"/>
                  </a:cubicBezTo>
                  <a:cubicBezTo>
                    <a:pt x="1072" y="139"/>
                    <a:pt x="1057" y="93"/>
                    <a:pt x="1018" y="77"/>
                  </a:cubicBezTo>
                  <a:cubicBezTo>
                    <a:pt x="972" y="62"/>
                    <a:pt x="919" y="39"/>
                    <a:pt x="865" y="31"/>
                  </a:cubicBezTo>
                  <a:cubicBezTo>
                    <a:pt x="812" y="16"/>
                    <a:pt x="758" y="8"/>
                    <a:pt x="704"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6"/>
            <p:cNvSpPr/>
            <p:nvPr/>
          </p:nvSpPr>
          <p:spPr>
            <a:xfrm>
              <a:off x="6698819" y="4001853"/>
              <a:ext cx="205343" cy="167368"/>
            </a:xfrm>
            <a:custGeom>
              <a:avLst/>
              <a:gdLst/>
              <a:ahLst/>
              <a:cxnLst/>
              <a:rect l="l" t="t" r="r" b="b"/>
              <a:pathLst>
                <a:path w="3385" h="2759" extrusionOk="0">
                  <a:moveTo>
                    <a:pt x="1734" y="1"/>
                  </a:moveTo>
                  <a:cubicBezTo>
                    <a:pt x="1709" y="1"/>
                    <a:pt x="1684" y="3"/>
                    <a:pt x="1661" y="7"/>
                  </a:cubicBezTo>
                  <a:lnTo>
                    <a:pt x="1669" y="7"/>
                  </a:lnTo>
                  <a:cubicBezTo>
                    <a:pt x="1638" y="7"/>
                    <a:pt x="1615" y="7"/>
                    <a:pt x="1593" y="14"/>
                  </a:cubicBezTo>
                  <a:cubicBezTo>
                    <a:pt x="1432" y="37"/>
                    <a:pt x="1279" y="91"/>
                    <a:pt x="1133" y="167"/>
                  </a:cubicBezTo>
                  <a:cubicBezTo>
                    <a:pt x="988" y="244"/>
                    <a:pt x="850" y="343"/>
                    <a:pt x="735" y="466"/>
                  </a:cubicBezTo>
                  <a:cubicBezTo>
                    <a:pt x="674" y="520"/>
                    <a:pt x="628" y="581"/>
                    <a:pt x="582" y="642"/>
                  </a:cubicBezTo>
                  <a:cubicBezTo>
                    <a:pt x="536" y="703"/>
                    <a:pt x="498" y="765"/>
                    <a:pt x="467" y="826"/>
                  </a:cubicBezTo>
                  <a:cubicBezTo>
                    <a:pt x="398" y="948"/>
                    <a:pt x="337" y="1078"/>
                    <a:pt x="291" y="1216"/>
                  </a:cubicBezTo>
                  <a:cubicBezTo>
                    <a:pt x="237" y="1285"/>
                    <a:pt x="191" y="1354"/>
                    <a:pt x="153" y="1431"/>
                  </a:cubicBezTo>
                  <a:cubicBezTo>
                    <a:pt x="92" y="1538"/>
                    <a:pt x="46" y="1660"/>
                    <a:pt x="23" y="1783"/>
                  </a:cubicBezTo>
                  <a:cubicBezTo>
                    <a:pt x="0" y="1913"/>
                    <a:pt x="15" y="2035"/>
                    <a:pt x="61" y="2158"/>
                  </a:cubicBezTo>
                  <a:cubicBezTo>
                    <a:pt x="84" y="2219"/>
                    <a:pt x="115" y="2273"/>
                    <a:pt x="153" y="2319"/>
                  </a:cubicBezTo>
                  <a:cubicBezTo>
                    <a:pt x="191" y="2365"/>
                    <a:pt x="230" y="2403"/>
                    <a:pt x="276" y="2434"/>
                  </a:cubicBezTo>
                  <a:cubicBezTo>
                    <a:pt x="337" y="2475"/>
                    <a:pt x="412" y="2504"/>
                    <a:pt x="487" y="2504"/>
                  </a:cubicBezTo>
                  <a:cubicBezTo>
                    <a:pt x="496" y="2504"/>
                    <a:pt x="504" y="2503"/>
                    <a:pt x="513" y="2502"/>
                  </a:cubicBezTo>
                  <a:lnTo>
                    <a:pt x="544" y="2502"/>
                  </a:lnTo>
                  <a:cubicBezTo>
                    <a:pt x="635" y="2480"/>
                    <a:pt x="727" y="2434"/>
                    <a:pt x="789" y="2365"/>
                  </a:cubicBezTo>
                  <a:cubicBezTo>
                    <a:pt x="865" y="2288"/>
                    <a:pt x="919" y="2196"/>
                    <a:pt x="957" y="2097"/>
                  </a:cubicBezTo>
                  <a:cubicBezTo>
                    <a:pt x="965" y="2074"/>
                    <a:pt x="972" y="2058"/>
                    <a:pt x="972" y="2035"/>
                  </a:cubicBezTo>
                  <a:cubicBezTo>
                    <a:pt x="995" y="2058"/>
                    <a:pt x="1011" y="2081"/>
                    <a:pt x="1026" y="2104"/>
                  </a:cubicBezTo>
                  <a:cubicBezTo>
                    <a:pt x="1095" y="2212"/>
                    <a:pt x="1179" y="2303"/>
                    <a:pt x="1263" y="2395"/>
                  </a:cubicBezTo>
                  <a:cubicBezTo>
                    <a:pt x="1355" y="2487"/>
                    <a:pt x="1455" y="2564"/>
                    <a:pt x="1562" y="2633"/>
                  </a:cubicBezTo>
                  <a:cubicBezTo>
                    <a:pt x="1608" y="2671"/>
                    <a:pt x="1669" y="2694"/>
                    <a:pt x="1723" y="2717"/>
                  </a:cubicBezTo>
                  <a:cubicBezTo>
                    <a:pt x="1776" y="2740"/>
                    <a:pt x="1822" y="2747"/>
                    <a:pt x="1876" y="2755"/>
                  </a:cubicBezTo>
                  <a:cubicBezTo>
                    <a:pt x="1890" y="2757"/>
                    <a:pt x="1905" y="2758"/>
                    <a:pt x="1920" y="2758"/>
                  </a:cubicBezTo>
                  <a:cubicBezTo>
                    <a:pt x="1962" y="2758"/>
                    <a:pt x="2005" y="2751"/>
                    <a:pt x="2044" y="2740"/>
                  </a:cubicBezTo>
                  <a:cubicBezTo>
                    <a:pt x="2090" y="2725"/>
                    <a:pt x="2136" y="2702"/>
                    <a:pt x="2174" y="2671"/>
                  </a:cubicBezTo>
                  <a:cubicBezTo>
                    <a:pt x="2213" y="2633"/>
                    <a:pt x="2243" y="2587"/>
                    <a:pt x="2259" y="2533"/>
                  </a:cubicBezTo>
                  <a:cubicBezTo>
                    <a:pt x="2274" y="2487"/>
                    <a:pt x="2282" y="2434"/>
                    <a:pt x="2274" y="2388"/>
                  </a:cubicBezTo>
                  <a:cubicBezTo>
                    <a:pt x="2274" y="2319"/>
                    <a:pt x="2251" y="2250"/>
                    <a:pt x="2228" y="2181"/>
                  </a:cubicBezTo>
                  <a:lnTo>
                    <a:pt x="2228" y="2181"/>
                  </a:lnTo>
                  <a:cubicBezTo>
                    <a:pt x="2305" y="2242"/>
                    <a:pt x="2396" y="2296"/>
                    <a:pt x="2488" y="2334"/>
                  </a:cubicBezTo>
                  <a:cubicBezTo>
                    <a:pt x="2534" y="2349"/>
                    <a:pt x="2588" y="2365"/>
                    <a:pt x="2641" y="2372"/>
                  </a:cubicBezTo>
                  <a:cubicBezTo>
                    <a:pt x="2672" y="2380"/>
                    <a:pt x="2703" y="2380"/>
                    <a:pt x="2741" y="2380"/>
                  </a:cubicBezTo>
                  <a:lnTo>
                    <a:pt x="2772" y="2372"/>
                  </a:lnTo>
                  <a:cubicBezTo>
                    <a:pt x="2817" y="2365"/>
                    <a:pt x="2871" y="2349"/>
                    <a:pt x="2909" y="2319"/>
                  </a:cubicBezTo>
                  <a:cubicBezTo>
                    <a:pt x="2932" y="2303"/>
                    <a:pt x="2948" y="2288"/>
                    <a:pt x="2963" y="2273"/>
                  </a:cubicBezTo>
                  <a:cubicBezTo>
                    <a:pt x="2986" y="2257"/>
                    <a:pt x="2994" y="2235"/>
                    <a:pt x="3009" y="2219"/>
                  </a:cubicBezTo>
                  <a:cubicBezTo>
                    <a:pt x="3024" y="2196"/>
                    <a:pt x="3032" y="2166"/>
                    <a:pt x="3040" y="2143"/>
                  </a:cubicBezTo>
                  <a:cubicBezTo>
                    <a:pt x="3047" y="2120"/>
                    <a:pt x="3055" y="2097"/>
                    <a:pt x="3055" y="2074"/>
                  </a:cubicBezTo>
                  <a:cubicBezTo>
                    <a:pt x="3055" y="2020"/>
                    <a:pt x="3047" y="1967"/>
                    <a:pt x="3024" y="1921"/>
                  </a:cubicBezTo>
                  <a:cubicBezTo>
                    <a:pt x="2978" y="1813"/>
                    <a:pt x="2917" y="1722"/>
                    <a:pt x="2840" y="1637"/>
                  </a:cubicBezTo>
                  <a:lnTo>
                    <a:pt x="2802" y="1607"/>
                  </a:lnTo>
                  <a:lnTo>
                    <a:pt x="2825" y="1607"/>
                  </a:lnTo>
                  <a:lnTo>
                    <a:pt x="2848" y="1614"/>
                  </a:lnTo>
                  <a:cubicBezTo>
                    <a:pt x="2925" y="1637"/>
                    <a:pt x="3001" y="1653"/>
                    <a:pt x="3078" y="1660"/>
                  </a:cubicBezTo>
                  <a:lnTo>
                    <a:pt x="3147" y="1660"/>
                  </a:lnTo>
                  <a:cubicBezTo>
                    <a:pt x="3193" y="1653"/>
                    <a:pt x="3231" y="1645"/>
                    <a:pt x="3269" y="1622"/>
                  </a:cubicBezTo>
                  <a:cubicBezTo>
                    <a:pt x="3330" y="1591"/>
                    <a:pt x="3376" y="1530"/>
                    <a:pt x="3384" y="1461"/>
                  </a:cubicBezTo>
                  <a:cubicBezTo>
                    <a:pt x="3384" y="1377"/>
                    <a:pt x="3369" y="1300"/>
                    <a:pt x="3338" y="1224"/>
                  </a:cubicBezTo>
                  <a:cubicBezTo>
                    <a:pt x="3285" y="1117"/>
                    <a:pt x="3223" y="1017"/>
                    <a:pt x="3147" y="925"/>
                  </a:cubicBezTo>
                  <a:cubicBezTo>
                    <a:pt x="2940" y="688"/>
                    <a:pt x="2710" y="474"/>
                    <a:pt x="2465" y="282"/>
                  </a:cubicBezTo>
                  <a:cubicBezTo>
                    <a:pt x="2396" y="221"/>
                    <a:pt x="2327" y="175"/>
                    <a:pt x="2259" y="137"/>
                  </a:cubicBezTo>
                  <a:cubicBezTo>
                    <a:pt x="2190" y="98"/>
                    <a:pt x="2121" y="68"/>
                    <a:pt x="2044" y="45"/>
                  </a:cubicBezTo>
                  <a:cubicBezTo>
                    <a:pt x="1968" y="22"/>
                    <a:pt x="1891" y="7"/>
                    <a:pt x="1807" y="7"/>
                  </a:cubicBezTo>
                  <a:cubicBezTo>
                    <a:pt x="1784" y="3"/>
                    <a:pt x="1759" y="1"/>
                    <a:pt x="1734"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6"/>
            <p:cNvSpPr/>
            <p:nvPr/>
          </p:nvSpPr>
          <p:spPr>
            <a:xfrm>
              <a:off x="6801884" y="4100672"/>
              <a:ext cx="30695" cy="31908"/>
            </a:xfrm>
            <a:custGeom>
              <a:avLst/>
              <a:gdLst/>
              <a:ahLst/>
              <a:cxnLst/>
              <a:rect l="l" t="t" r="r" b="b"/>
              <a:pathLst>
                <a:path w="506" h="526" extrusionOk="0">
                  <a:moveTo>
                    <a:pt x="47" y="1"/>
                  </a:moveTo>
                  <a:cubicBezTo>
                    <a:pt x="39" y="8"/>
                    <a:pt x="31" y="8"/>
                    <a:pt x="31" y="8"/>
                  </a:cubicBezTo>
                  <a:cubicBezTo>
                    <a:pt x="16" y="16"/>
                    <a:pt x="8" y="24"/>
                    <a:pt x="8" y="39"/>
                  </a:cubicBezTo>
                  <a:cubicBezTo>
                    <a:pt x="1" y="47"/>
                    <a:pt x="1" y="62"/>
                    <a:pt x="8" y="70"/>
                  </a:cubicBezTo>
                  <a:cubicBezTo>
                    <a:pt x="31" y="116"/>
                    <a:pt x="70" y="154"/>
                    <a:pt x="100" y="192"/>
                  </a:cubicBezTo>
                  <a:cubicBezTo>
                    <a:pt x="139" y="238"/>
                    <a:pt x="177" y="276"/>
                    <a:pt x="215" y="315"/>
                  </a:cubicBezTo>
                  <a:cubicBezTo>
                    <a:pt x="299" y="384"/>
                    <a:pt x="376" y="445"/>
                    <a:pt x="452" y="514"/>
                  </a:cubicBezTo>
                  <a:cubicBezTo>
                    <a:pt x="460" y="521"/>
                    <a:pt x="468" y="525"/>
                    <a:pt x="475" y="525"/>
                  </a:cubicBezTo>
                  <a:cubicBezTo>
                    <a:pt x="483" y="525"/>
                    <a:pt x="491" y="521"/>
                    <a:pt x="498" y="514"/>
                  </a:cubicBezTo>
                  <a:cubicBezTo>
                    <a:pt x="506" y="498"/>
                    <a:pt x="506" y="483"/>
                    <a:pt x="498" y="468"/>
                  </a:cubicBezTo>
                  <a:cubicBezTo>
                    <a:pt x="429" y="414"/>
                    <a:pt x="361" y="353"/>
                    <a:pt x="299" y="292"/>
                  </a:cubicBezTo>
                  <a:cubicBezTo>
                    <a:pt x="246" y="230"/>
                    <a:pt x="192" y="177"/>
                    <a:pt x="139" y="108"/>
                  </a:cubicBezTo>
                  <a:cubicBezTo>
                    <a:pt x="123" y="85"/>
                    <a:pt x="100" y="54"/>
                    <a:pt x="85" y="24"/>
                  </a:cubicBezTo>
                  <a:lnTo>
                    <a:pt x="85" y="24"/>
                  </a:lnTo>
                  <a:lnTo>
                    <a:pt x="93" y="31"/>
                  </a:lnTo>
                  <a:cubicBezTo>
                    <a:pt x="85" y="16"/>
                    <a:pt x="62" y="1"/>
                    <a:pt x="47"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6"/>
            <p:cNvSpPr/>
            <p:nvPr/>
          </p:nvSpPr>
          <p:spPr>
            <a:xfrm>
              <a:off x="6837190" y="4069127"/>
              <a:ext cx="29967" cy="27723"/>
            </a:xfrm>
            <a:custGeom>
              <a:avLst/>
              <a:gdLst/>
              <a:ahLst/>
              <a:cxnLst/>
              <a:rect l="l" t="t" r="r" b="b"/>
              <a:pathLst>
                <a:path w="494" h="457" extrusionOk="0">
                  <a:moveTo>
                    <a:pt x="62" y="0"/>
                  </a:moveTo>
                  <a:cubicBezTo>
                    <a:pt x="46" y="0"/>
                    <a:pt x="31" y="8"/>
                    <a:pt x="24" y="15"/>
                  </a:cubicBezTo>
                  <a:cubicBezTo>
                    <a:pt x="1" y="38"/>
                    <a:pt x="1" y="77"/>
                    <a:pt x="24" y="100"/>
                  </a:cubicBezTo>
                  <a:cubicBezTo>
                    <a:pt x="62" y="130"/>
                    <a:pt x="92" y="176"/>
                    <a:pt x="131" y="199"/>
                  </a:cubicBezTo>
                  <a:cubicBezTo>
                    <a:pt x="161" y="230"/>
                    <a:pt x="192" y="260"/>
                    <a:pt x="223" y="291"/>
                  </a:cubicBezTo>
                  <a:cubicBezTo>
                    <a:pt x="261" y="322"/>
                    <a:pt x="291" y="352"/>
                    <a:pt x="330" y="375"/>
                  </a:cubicBezTo>
                  <a:cubicBezTo>
                    <a:pt x="360" y="406"/>
                    <a:pt x="399" y="429"/>
                    <a:pt x="429" y="452"/>
                  </a:cubicBezTo>
                  <a:cubicBezTo>
                    <a:pt x="434" y="455"/>
                    <a:pt x="439" y="457"/>
                    <a:pt x="444" y="457"/>
                  </a:cubicBezTo>
                  <a:cubicBezTo>
                    <a:pt x="470" y="457"/>
                    <a:pt x="493" y="411"/>
                    <a:pt x="468" y="398"/>
                  </a:cubicBezTo>
                  <a:cubicBezTo>
                    <a:pt x="445" y="383"/>
                    <a:pt x="429" y="375"/>
                    <a:pt x="399" y="352"/>
                  </a:cubicBezTo>
                  <a:cubicBezTo>
                    <a:pt x="368" y="322"/>
                    <a:pt x="337" y="291"/>
                    <a:pt x="314" y="268"/>
                  </a:cubicBezTo>
                  <a:cubicBezTo>
                    <a:pt x="291" y="245"/>
                    <a:pt x="269" y="214"/>
                    <a:pt x="238" y="191"/>
                  </a:cubicBezTo>
                  <a:cubicBezTo>
                    <a:pt x="200" y="130"/>
                    <a:pt x="154" y="77"/>
                    <a:pt x="115" y="23"/>
                  </a:cubicBezTo>
                  <a:cubicBezTo>
                    <a:pt x="100" y="8"/>
                    <a:pt x="85" y="0"/>
                    <a:pt x="69" y="0"/>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6"/>
            <p:cNvSpPr/>
            <p:nvPr/>
          </p:nvSpPr>
          <p:spPr>
            <a:xfrm>
              <a:off x="6509734" y="3506665"/>
              <a:ext cx="317750" cy="590853"/>
            </a:xfrm>
            <a:custGeom>
              <a:avLst/>
              <a:gdLst/>
              <a:ahLst/>
              <a:cxnLst/>
              <a:rect l="l" t="t" r="r" b="b"/>
              <a:pathLst>
                <a:path w="5238" h="9740" extrusionOk="0">
                  <a:moveTo>
                    <a:pt x="116" y="1"/>
                  </a:moveTo>
                  <a:cubicBezTo>
                    <a:pt x="78" y="1"/>
                    <a:pt x="39" y="24"/>
                    <a:pt x="24" y="62"/>
                  </a:cubicBezTo>
                  <a:lnTo>
                    <a:pt x="16" y="62"/>
                  </a:lnTo>
                  <a:cubicBezTo>
                    <a:pt x="1" y="100"/>
                    <a:pt x="16" y="146"/>
                    <a:pt x="47" y="177"/>
                  </a:cubicBezTo>
                  <a:cubicBezTo>
                    <a:pt x="682" y="1570"/>
                    <a:pt x="1103" y="3025"/>
                    <a:pt x="1509" y="4510"/>
                  </a:cubicBezTo>
                  <a:lnTo>
                    <a:pt x="1616" y="4893"/>
                  </a:lnTo>
                  <a:cubicBezTo>
                    <a:pt x="1976" y="6210"/>
                    <a:pt x="2351" y="7572"/>
                    <a:pt x="2864" y="8866"/>
                  </a:cubicBezTo>
                  <a:cubicBezTo>
                    <a:pt x="2956" y="9088"/>
                    <a:pt x="3048" y="9318"/>
                    <a:pt x="3148" y="9540"/>
                  </a:cubicBezTo>
                  <a:lnTo>
                    <a:pt x="3102" y="9548"/>
                  </a:lnTo>
                  <a:cubicBezTo>
                    <a:pt x="2972" y="9548"/>
                    <a:pt x="2972" y="9739"/>
                    <a:pt x="3102" y="9739"/>
                  </a:cubicBezTo>
                  <a:cubicBezTo>
                    <a:pt x="3308" y="9701"/>
                    <a:pt x="3507" y="9601"/>
                    <a:pt x="3661" y="9456"/>
                  </a:cubicBezTo>
                  <a:cubicBezTo>
                    <a:pt x="3837" y="9234"/>
                    <a:pt x="4036" y="9027"/>
                    <a:pt x="4242" y="8828"/>
                  </a:cubicBezTo>
                  <a:cubicBezTo>
                    <a:pt x="4541" y="8552"/>
                    <a:pt x="4878" y="8307"/>
                    <a:pt x="5230" y="8108"/>
                  </a:cubicBezTo>
                  <a:lnTo>
                    <a:pt x="5230" y="8101"/>
                  </a:lnTo>
                  <a:cubicBezTo>
                    <a:pt x="5238" y="8085"/>
                    <a:pt x="5238" y="8070"/>
                    <a:pt x="5238" y="8055"/>
                  </a:cubicBezTo>
                  <a:cubicBezTo>
                    <a:pt x="5222" y="7994"/>
                    <a:pt x="5207" y="7925"/>
                    <a:pt x="5192" y="7863"/>
                  </a:cubicBezTo>
                  <a:cubicBezTo>
                    <a:pt x="5161" y="7733"/>
                    <a:pt x="5131" y="7603"/>
                    <a:pt x="5092" y="7481"/>
                  </a:cubicBezTo>
                  <a:cubicBezTo>
                    <a:pt x="5039" y="7304"/>
                    <a:pt x="4985" y="7121"/>
                    <a:pt x="4924" y="6929"/>
                  </a:cubicBezTo>
                  <a:cubicBezTo>
                    <a:pt x="4801" y="6577"/>
                    <a:pt x="4664" y="6210"/>
                    <a:pt x="4503" y="5842"/>
                  </a:cubicBezTo>
                  <a:cubicBezTo>
                    <a:pt x="4365" y="5498"/>
                    <a:pt x="4197" y="5145"/>
                    <a:pt x="4013" y="4786"/>
                  </a:cubicBezTo>
                  <a:cubicBezTo>
                    <a:pt x="3875" y="4510"/>
                    <a:pt x="3714" y="4211"/>
                    <a:pt x="3507" y="3859"/>
                  </a:cubicBezTo>
                  <a:cubicBezTo>
                    <a:pt x="3148" y="3231"/>
                    <a:pt x="2834" y="2734"/>
                    <a:pt x="2520" y="2282"/>
                  </a:cubicBezTo>
                  <a:cubicBezTo>
                    <a:pt x="2152" y="1754"/>
                    <a:pt x="1739" y="1256"/>
                    <a:pt x="1272" y="812"/>
                  </a:cubicBezTo>
                  <a:cubicBezTo>
                    <a:pt x="943" y="491"/>
                    <a:pt x="560" y="223"/>
                    <a:pt x="146" y="16"/>
                  </a:cubicBezTo>
                  <a:cubicBezTo>
                    <a:pt x="139" y="8"/>
                    <a:pt x="123"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6"/>
            <p:cNvSpPr/>
            <p:nvPr/>
          </p:nvSpPr>
          <p:spPr>
            <a:xfrm>
              <a:off x="6515801" y="4028726"/>
              <a:ext cx="363247" cy="350690"/>
            </a:xfrm>
            <a:custGeom>
              <a:avLst/>
              <a:gdLst/>
              <a:ahLst/>
              <a:cxnLst/>
              <a:rect l="l" t="t" r="r" b="b"/>
              <a:pathLst>
                <a:path w="5988" h="5781" extrusionOk="0">
                  <a:moveTo>
                    <a:pt x="2596" y="459"/>
                  </a:moveTo>
                  <a:lnTo>
                    <a:pt x="2650" y="498"/>
                  </a:lnTo>
                  <a:lnTo>
                    <a:pt x="2650" y="505"/>
                  </a:lnTo>
                  <a:cubicBezTo>
                    <a:pt x="2634" y="490"/>
                    <a:pt x="2611" y="475"/>
                    <a:pt x="2596" y="459"/>
                  </a:cubicBezTo>
                  <a:close/>
                  <a:moveTo>
                    <a:pt x="1777" y="0"/>
                  </a:moveTo>
                  <a:cubicBezTo>
                    <a:pt x="1647" y="8"/>
                    <a:pt x="1524" y="38"/>
                    <a:pt x="1409" y="84"/>
                  </a:cubicBezTo>
                  <a:cubicBezTo>
                    <a:pt x="1157" y="199"/>
                    <a:pt x="942" y="367"/>
                    <a:pt x="774" y="582"/>
                  </a:cubicBezTo>
                  <a:cubicBezTo>
                    <a:pt x="674" y="704"/>
                    <a:pt x="590" y="827"/>
                    <a:pt x="521" y="965"/>
                  </a:cubicBezTo>
                  <a:cubicBezTo>
                    <a:pt x="445" y="1095"/>
                    <a:pt x="376" y="1240"/>
                    <a:pt x="322" y="1386"/>
                  </a:cubicBezTo>
                  <a:cubicBezTo>
                    <a:pt x="77" y="2029"/>
                    <a:pt x="1" y="2733"/>
                    <a:pt x="108" y="3415"/>
                  </a:cubicBezTo>
                  <a:cubicBezTo>
                    <a:pt x="161" y="3759"/>
                    <a:pt x="268" y="4088"/>
                    <a:pt x="429" y="4395"/>
                  </a:cubicBezTo>
                  <a:cubicBezTo>
                    <a:pt x="506" y="4540"/>
                    <a:pt x="605" y="4686"/>
                    <a:pt x="713" y="4823"/>
                  </a:cubicBezTo>
                  <a:cubicBezTo>
                    <a:pt x="827" y="4954"/>
                    <a:pt x="958" y="5076"/>
                    <a:pt x="1095" y="5183"/>
                  </a:cubicBezTo>
                  <a:cubicBezTo>
                    <a:pt x="1225" y="5283"/>
                    <a:pt x="1371" y="5367"/>
                    <a:pt x="1516" y="5436"/>
                  </a:cubicBezTo>
                  <a:cubicBezTo>
                    <a:pt x="1578" y="5466"/>
                    <a:pt x="1639" y="5489"/>
                    <a:pt x="1700" y="5512"/>
                  </a:cubicBezTo>
                  <a:lnTo>
                    <a:pt x="1685" y="5512"/>
                  </a:lnTo>
                  <a:lnTo>
                    <a:pt x="1478" y="5497"/>
                  </a:lnTo>
                  <a:cubicBezTo>
                    <a:pt x="1474" y="5496"/>
                    <a:pt x="1469" y="5496"/>
                    <a:pt x="1465" y="5496"/>
                  </a:cubicBezTo>
                  <a:cubicBezTo>
                    <a:pt x="1417" y="5496"/>
                    <a:pt x="1378" y="5532"/>
                    <a:pt x="1371" y="5581"/>
                  </a:cubicBezTo>
                  <a:cubicBezTo>
                    <a:pt x="1371" y="5604"/>
                    <a:pt x="1379" y="5627"/>
                    <a:pt x="1394" y="5650"/>
                  </a:cubicBezTo>
                  <a:cubicBezTo>
                    <a:pt x="1409" y="5673"/>
                    <a:pt x="1432" y="5681"/>
                    <a:pt x="1455" y="5688"/>
                  </a:cubicBezTo>
                  <a:cubicBezTo>
                    <a:pt x="1830" y="5719"/>
                    <a:pt x="2236" y="5757"/>
                    <a:pt x="2642" y="5773"/>
                  </a:cubicBezTo>
                  <a:cubicBezTo>
                    <a:pt x="2780" y="5773"/>
                    <a:pt x="2918" y="5780"/>
                    <a:pt x="3055" y="5780"/>
                  </a:cubicBezTo>
                  <a:cubicBezTo>
                    <a:pt x="3407" y="5780"/>
                    <a:pt x="3767" y="5757"/>
                    <a:pt x="4112" y="5711"/>
                  </a:cubicBezTo>
                  <a:cubicBezTo>
                    <a:pt x="4349" y="5673"/>
                    <a:pt x="4587" y="5620"/>
                    <a:pt x="4809" y="5543"/>
                  </a:cubicBezTo>
                  <a:cubicBezTo>
                    <a:pt x="5015" y="5482"/>
                    <a:pt x="5214" y="5382"/>
                    <a:pt x="5398" y="5260"/>
                  </a:cubicBezTo>
                  <a:cubicBezTo>
                    <a:pt x="5567" y="5145"/>
                    <a:pt x="5704" y="4992"/>
                    <a:pt x="5812" y="4816"/>
                  </a:cubicBezTo>
                  <a:cubicBezTo>
                    <a:pt x="5857" y="4731"/>
                    <a:pt x="5896" y="4640"/>
                    <a:pt x="5926" y="4548"/>
                  </a:cubicBezTo>
                  <a:cubicBezTo>
                    <a:pt x="5957" y="4448"/>
                    <a:pt x="5972" y="4356"/>
                    <a:pt x="5980" y="4257"/>
                  </a:cubicBezTo>
                  <a:cubicBezTo>
                    <a:pt x="5988" y="4050"/>
                    <a:pt x="5957" y="3843"/>
                    <a:pt x="5896" y="3644"/>
                  </a:cubicBezTo>
                  <a:cubicBezTo>
                    <a:pt x="5834" y="3430"/>
                    <a:pt x="5750" y="3223"/>
                    <a:pt x="5635" y="3032"/>
                  </a:cubicBezTo>
                  <a:cubicBezTo>
                    <a:pt x="5390" y="2588"/>
                    <a:pt x="5077" y="2182"/>
                    <a:pt x="4724" y="1822"/>
                  </a:cubicBezTo>
                  <a:cubicBezTo>
                    <a:pt x="4410" y="1501"/>
                    <a:pt x="4074" y="1210"/>
                    <a:pt x="3706" y="949"/>
                  </a:cubicBezTo>
                  <a:cubicBezTo>
                    <a:pt x="3545" y="835"/>
                    <a:pt x="3385" y="735"/>
                    <a:pt x="3208" y="635"/>
                  </a:cubicBezTo>
                  <a:cubicBezTo>
                    <a:pt x="3124" y="590"/>
                    <a:pt x="3048" y="559"/>
                    <a:pt x="2971" y="528"/>
                  </a:cubicBezTo>
                  <a:cubicBezTo>
                    <a:pt x="2749" y="299"/>
                    <a:pt x="2473" y="130"/>
                    <a:pt x="2167" y="38"/>
                  </a:cubicBezTo>
                  <a:cubicBezTo>
                    <a:pt x="2068" y="15"/>
                    <a:pt x="1960" y="0"/>
                    <a:pt x="1853" y="0"/>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6"/>
            <p:cNvSpPr/>
            <p:nvPr/>
          </p:nvSpPr>
          <p:spPr>
            <a:xfrm>
              <a:off x="6072723" y="4060695"/>
              <a:ext cx="595038" cy="390727"/>
            </a:xfrm>
            <a:custGeom>
              <a:avLst/>
              <a:gdLst/>
              <a:ahLst/>
              <a:cxnLst/>
              <a:rect l="l" t="t" r="r" b="b"/>
              <a:pathLst>
                <a:path w="9809" h="6441" extrusionOk="0">
                  <a:moveTo>
                    <a:pt x="3407" y="1"/>
                  </a:moveTo>
                  <a:cubicBezTo>
                    <a:pt x="2948" y="1"/>
                    <a:pt x="2490" y="53"/>
                    <a:pt x="2045" y="147"/>
                  </a:cubicBezTo>
                  <a:lnTo>
                    <a:pt x="2037" y="147"/>
                  </a:lnTo>
                  <a:cubicBezTo>
                    <a:pt x="1601" y="231"/>
                    <a:pt x="1180" y="392"/>
                    <a:pt x="797" y="621"/>
                  </a:cubicBezTo>
                  <a:cubicBezTo>
                    <a:pt x="797" y="614"/>
                    <a:pt x="789" y="598"/>
                    <a:pt x="781" y="591"/>
                  </a:cubicBezTo>
                  <a:cubicBezTo>
                    <a:pt x="761" y="570"/>
                    <a:pt x="735" y="561"/>
                    <a:pt x="709" y="561"/>
                  </a:cubicBezTo>
                  <a:cubicBezTo>
                    <a:pt x="660" y="561"/>
                    <a:pt x="613" y="596"/>
                    <a:pt x="613" y="652"/>
                  </a:cubicBezTo>
                  <a:cubicBezTo>
                    <a:pt x="628" y="943"/>
                    <a:pt x="674" y="1226"/>
                    <a:pt x="751" y="1502"/>
                  </a:cubicBezTo>
                  <a:cubicBezTo>
                    <a:pt x="889" y="1984"/>
                    <a:pt x="1103" y="2428"/>
                    <a:pt x="1402" y="2826"/>
                  </a:cubicBezTo>
                  <a:cubicBezTo>
                    <a:pt x="1095" y="2773"/>
                    <a:pt x="789" y="2750"/>
                    <a:pt x="475" y="2742"/>
                  </a:cubicBezTo>
                  <a:lnTo>
                    <a:pt x="399" y="2742"/>
                  </a:lnTo>
                  <a:cubicBezTo>
                    <a:pt x="353" y="2811"/>
                    <a:pt x="314" y="2880"/>
                    <a:pt x="276" y="2957"/>
                  </a:cubicBezTo>
                  <a:cubicBezTo>
                    <a:pt x="230" y="3033"/>
                    <a:pt x="192" y="3125"/>
                    <a:pt x="161" y="3209"/>
                  </a:cubicBezTo>
                  <a:cubicBezTo>
                    <a:pt x="123" y="3316"/>
                    <a:pt x="85" y="3424"/>
                    <a:pt x="62" y="3538"/>
                  </a:cubicBezTo>
                  <a:cubicBezTo>
                    <a:pt x="39" y="3638"/>
                    <a:pt x="24" y="3745"/>
                    <a:pt x="16" y="3852"/>
                  </a:cubicBezTo>
                  <a:cubicBezTo>
                    <a:pt x="16" y="3852"/>
                    <a:pt x="16" y="3845"/>
                    <a:pt x="16" y="3845"/>
                  </a:cubicBezTo>
                  <a:cubicBezTo>
                    <a:pt x="8" y="3967"/>
                    <a:pt x="1" y="4090"/>
                    <a:pt x="8" y="4212"/>
                  </a:cubicBezTo>
                  <a:cubicBezTo>
                    <a:pt x="16" y="4312"/>
                    <a:pt x="24" y="4411"/>
                    <a:pt x="39" y="4511"/>
                  </a:cubicBezTo>
                  <a:cubicBezTo>
                    <a:pt x="422" y="4809"/>
                    <a:pt x="835" y="5070"/>
                    <a:pt x="1264" y="5292"/>
                  </a:cubicBezTo>
                  <a:cubicBezTo>
                    <a:pt x="1792" y="5560"/>
                    <a:pt x="2343" y="5782"/>
                    <a:pt x="2910" y="5958"/>
                  </a:cubicBezTo>
                  <a:cubicBezTo>
                    <a:pt x="3492" y="6141"/>
                    <a:pt x="4089" y="6279"/>
                    <a:pt x="4694" y="6364"/>
                  </a:cubicBezTo>
                  <a:cubicBezTo>
                    <a:pt x="5084" y="6417"/>
                    <a:pt x="5482" y="6440"/>
                    <a:pt x="5880" y="6440"/>
                  </a:cubicBezTo>
                  <a:cubicBezTo>
                    <a:pt x="6080" y="6440"/>
                    <a:pt x="6279" y="6432"/>
                    <a:pt x="6478" y="6417"/>
                  </a:cubicBezTo>
                  <a:cubicBezTo>
                    <a:pt x="7037" y="6379"/>
                    <a:pt x="7588" y="6264"/>
                    <a:pt x="8108" y="6065"/>
                  </a:cubicBezTo>
                  <a:cubicBezTo>
                    <a:pt x="8384" y="5965"/>
                    <a:pt x="8644" y="5835"/>
                    <a:pt x="8882" y="5682"/>
                  </a:cubicBezTo>
                  <a:cubicBezTo>
                    <a:pt x="9119" y="5537"/>
                    <a:pt x="9318" y="5345"/>
                    <a:pt x="9487" y="5131"/>
                  </a:cubicBezTo>
                  <a:cubicBezTo>
                    <a:pt x="9624" y="4947"/>
                    <a:pt x="9716" y="4733"/>
                    <a:pt x="9770" y="4511"/>
                  </a:cubicBezTo>
                  <a:cubicBezTo>
                    <a:pt x="9808" y="4296"/>
                    <a:pt x="9808" y="4074"/>
                    <a:pt x="9770" y="3860"/>
                  </a:cubicBezTo>
                  <a:cubicBezTo>
                    <a:pt x="9701" y="3447"/>
                    <a:pt x="9502" y="3018"/>
                    <a:pt x="9165" y="2566"/>
                  </a:cubicBezTo>
                  <a:cubicBezTo>
                    <a:pt x="8851" y="2153"/>
                    <a:pt x="8491" y="1777"/>
                    <a:pt x="8093" y="1448"/>
                  </a:cubicBezTo>
                  <a:cubicBezTo>
                    <a:pt x="7902" y="1295"/>
                    <a:pt x="7710" y="1150"/>
                    <a:pt x="7504" y="1012"/>
                  </a:cubicBezTo>
                  <a:cubicBezTo>
                    <a:pt x="7312" y="882"/>
                    <a:pt x="7105" y="775"/>
                    <a:pt x="6891" y="683"/>
                  </a:cubicBezTo>
                  <a:cubicBezTo>
                    <a:pt x="6401" y="461"/>
                    <a:pt x="5880" y="292"/>
                    <a:pt x="5352" y="193"/>
                  </a:cubicBezTo>
                  <a:cubicBezTo>
                    <a:pt x="4778" y="70"/>
                    <a:pt x="4196" y="9"/>
                    <a:pt x="3614" y="1"/>
                  </a:cubicBezTo>
                  <a:lnTo>
                    <a:pt x="3499" y="1"/>
                  </a:lnTo>
                  <a:cubicBezTo>
                    <a:pt x="3469" y="1"/>
                    <a:pt x="3438" y="1"/>
                    <a:pt x="34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6"/>
            <p:cNvSpPr/>
            <p:nvPr/>
          </p:nvSpPr>
          <p:spPr>
            <a:xfrm>
              <a:off x="6109909" y="4095091"/>
              <a:ext cx="398067" cy="279229"/>
            </a:xfrm>
            <a:custGeom>
              <a:avLst/>
              <a:gdLst/>
              <a:ahLst/>
              <a:cxnLst/>
              <a:rect l="l" t="t" r="r" b="b"/>
              <a:pathLst>
                <a:path w="6562" h="4603" extrusionOk="0">
                  <a:moveTo>
                    <a:pt x="153" y="1"/>
                  </a:moveTo>
                  <a:cubicBezTo>
                    <a:pt x="92" y="1"/>
                    <a:pt x="46" y="47"/>
                    <a:pt x="38" y="108"/>
                  </a:cubicBezTo>
                  <a:lnTo>
                    <a:pt x="31" y="100"/>
                  </a:lnTo>
                  <a:cubicBezTo>
                    <a:pt x="31" y="146"/>
                    <a:pt x="15" y="185"/>
                    <a:pt x="15" y="223"/>
                  </a:cubicBezTo>
                  <a:cubicBezTo>
                    <a:pt x="8" y="261"/>
                    <a:pt x="8" y="299"/>
                    <a:pt x="8" y="345"/>
                  </a:cubicBezTo>
                  <a:cubicBezTo>
                    <a:pt x="0" y="437"/>
                    <a:pt x="0" y="537"/>
                    <a:pt x="8" y="629"/>
                  </a:cubicBezTo>
                  <a:cubicBezTo>
                    <a:pt x="31" y="805"/>
                    <a:pt x="61" y="981"/>
                    <a:pt x="115" y="1149"/>
                  </a:cubicBezTo>
                  <a:cubicBezTo>
                    <a:pt x="207" y="1486"/>
                    <a:pt x="360" y="1800"/>
                    <a:pt x="567" y="2083"/>
                  </a:cubicBezTo>
                  <a:cubicBezTo>
                    <a:pt x="651" y="2206"/>
                    <a:pt x="743" y="2321"/>
                    <a:pt x="850" y="2435"/>
                  </a:cubicBezTo>
                  <a:cubicBezTo>
                    <a:pt x="957" y="2543"/>
                    <a:pt x="1064" y="2650"/>
                    <a:pt x="1179" y="2749"/>
                  </a:cubicBezTo>
                  <a:cubicBezTo>
                    <a:pt x="1401" y="2948"/>
                    <a:pt x="1638" y="3125"/>
                    <a:pt x="1883" y="3285"/>
                  </a:cubicBezTo>
                  <a:cubicBezTo>
                    <a:pt x="2412" y="3615"/>
                    <a:pt x="2986" y="3882"/>
                    <a:pt x="3575" y="4074"/>
                  </a:cubicBezTo>
                  <a:cubicBezTo>
                    <a:pt x="3874" y="4166"/>
                    <a:pt x="4173" y="4250"/>
                    <a:pt x="4479" y="4319"/>
                  </a:cubicBezTo>
                  <a:cubicBezTo>
                    <a:pt x="4624" y="4357"/>
                    <a:pt x="4777" y="4388"/>
                    <a:pt x="4923" y="4418"/>
                  </a:cubicBezTo>
                  <a:cubicBezTo>
                    <a:pt x="5076" y="4449"/>
                    <a:pt x="5222" y="4472"/>
                    <a:pt x="5367" y="4495"/>
                  </a:cubicBezTo>
                  <a:cubicBezTo>
                    <a:pt x="5750" y="4549"/>
                    <a:pt x="6133" y="4587"/>
                    <a:pt x="6515" y="4602"/>
                  </a:cubicBezTo>
                  <a:cubicBezTo>
                    <a:pt x="6554" y="4602"/>
                    <a:pt x="6561" y="4549"/>
                    <a:pt x="6523" y="4533"/>
                  </a:cubicBezTo>
                  <a:cubicBezTo>
                    <a:pt x="6209" y="4526"/>
                    <a:pt x="5903" y="4487"/>
                    <a:pt x="5589" y="4441"/>
                  </a:cubicBezTo>
                  <a:cubicBezTo>
                    <a:pt x="5428" y="4418"/>
                    <a:pt x="5260" y="4388"/>
                    <a:pt x="5099" y="4342"/>
                  </a:cubicBezTo>
                  <a:cubicBezTo>
                    <a:pt x="4938" y="4304"/>
                    <a:pt x="4762" y="4265"/>
                    <a:pt x="4601" y="4219"/>
                  </a:cubicBezTo>
                  <a:lnTo>
                    <a:pt x="4617" y="4219"/>
                  </a:lnTo>
                  <a:cubicBezTo>
                    <a:pt x="4234" y="4112"/>
                    <a:pt x="3859" y="3982"/>
                    <a:pt x="3499" y="3829"/>
                  </a:cubicBezTo>
                  <a:cubicBezTo>
                    <a:pt x="3139" y="3676"/>
                    <a:pt x="2795" y="3500"/>
                    <a:pt x="2465" y="3308"/>
                  </a:cubicBezTo>
                  <a:cubicBezTo>
                    <a:pt x="1975" y="3017"/>
                    <a:pt x="1524" y="2673"/>
                    <a:pt x="1126" y="2267"/>
                  </a:cubicBezTo>
                  <a:cubicBezTo>
                    <a:pt x="1049" y="2183"/>
                    <a:pt x="972" y="2099"/>
                    <a:pt x="896" y="2014"/>
                  </a:cubicBezTo>
                  <a:cubicBezTo>
                    <a:pt x="812" y="1900"/>
                    <a:pt x="727" y="1785"/>
                    <a:pt x="658" y="1662"/>
                  </a:cubicBezTo>
                  <a:cubicBezTo>
                    <a:pt x="544" y="1440"/>
                    <a:pt x="459" y="1210"/>
                    <a:pt x="398" y="973"/>
                  </a:cubicBezTo>
                  <a:cubicBezTo>
                    <a:pt x="368" y="835"/>
                    <a:pt x="337" y="690"/>
                    <a:pt x="322" y="552"/>
                  </a:cubicBezTo>
                  <a:cubicBezTo>
                    <a:pt x="306" y="476"/>
                    <a:pt x="299" y="399"/>
                    <a:pt x="291" y="330"/>
                  </a:cubicBezTo>
                  <a:lnTo>
                    <a:pt x="283" y="223"/>
                  </a:lnTo>
                  <a:cubicBezTo>
                    <a:pt x="283" y="185"/>
                    <a:pt x="268" y="146"/>
                    <a:pt x="268" y="108"/>
                  </a:cubicBezTo>
                  <a:cubicBezTo>
                    <a:pt x="268" y="85"/>
                    <a:pt x="260" y="70"/>
                    <a:pt x="245" y="54"/>
                  </a:cubicBezTo>
                  <a:cubicBezTo>
                    <a:pt x="230" y="24"/>
                    <a:pt x="199" y="8"/>
                    <a:pt x="168" y="1"/>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6"/>
            <p:cNvSpPr/>
            <p:nvPr/>
          </p:nvSpPr>
          <p:spPr>
            <a:xfrm>
              <a:off x="6105723" y="3492712"/>
              <a:ext cx="608930" cy="723886"/>
            </a:xfrm>
            <a:custGeom>
              <a:avLst/>
              <a:gdLst/>
              <a:ahLst/>
              <a:cxnLst/>
              <a:rect l="l" t="t" r="r" b="b"/>
              <a:pathLst>
                <a:path w="10038" h="11933" extrusionOk="0">
                  <a:moveTo>
                    <a:pt x="3422" y="1"/>
                  </a:moveTo>
                  <a:cubicBezTo>
                    <a:pt x="3407" y="1"/>
                    <a:pt x="3399" y="9"/>
                    <a:pt x="3392" y="9"/>
                  </a:cubicBezTo>
                  <a:lnTo>
                    <a:pt x="3392" y="16"/>
                  </a:lnTo>
                  <a:cubicBezTo>
                    <a:pt x="3376" y="16"/>
                    <a:pt x="3361" y="24"/>
                    <a:pt x="3346" y="39"/>
                  </a:cubicBezTo>
                  <a:cubicBezTo>
                    <a:pt x="2871" y="483"/>
                    <a:pt x="2442" y="988"/>
                    <a:pt x="2083" y="1532"/>
                  </a:cubicBezTo>
                  <a:cubicBezTo>
                    <a:pt x="1730" y="2083"/>
                    <a:pt x="1424" y="2658"/>
                    <a:pt x="1179" y="3262"/>
                  </a:cubicBezTo>
                  <a:cubicBezTo>
                    <a:pt x="927" y="3875"/>
                    <a:pt x="727" y="4503"/>
                    <a:pt x="567" y="5146"/>
                  </a:cubicBezTo>
                  <a:cubicBezTo>
                    <a:pt x="406" y="5781"/>
                    <a:pt x="276" y="6424"/>
                    <a:pt x="184" y="7075"/>
                  </a:cubicBezTo>
                  <a:cubicBezTo>
                    <a:pt x="153" y="7289"/>
                    <a:pt x="123" y="7519"/>
                    <a:pt x="92" y="7749"/>
                  </a:cubicBezTo>
                  <a:cubicBezTo>
                    <a:pt x="61" y="8032"/>
                    <a:pt x="38" y="8315"/>
                    <a:pt x="23" y="8637"/>
                  </a:cubicBezTo>
                  <a:cubicBezTo>
                    <a:pt x="0" y="9104"/>
                    <a:pt x="0" y="9602"/>
                    <a:pt x="23" y="10191"/>
                  </a:cubicBezTo>
                  <a:lnTo>
                    <a:pt x="38" y="10214"/>
                  </a:lnTo>
                  <a:lnTo>
                    <a:pt x="38" y="10214"/>
                  </a:lnTo>
                  <a:lnTo>
                    <a:pt x="31" y="10206"/>
                  </a:lnTo>
                  <a:lnTo>
                    <a:pt x="31" y="10206"/>
                  </a:lnTo>
                  <a:cubicBezTo>
                    <a:pt x="146" y="10329"/>
                    <a:pt x="268" y="10451"/>
                    <a:pt x="391" y="10559"/>
                  </a:cubicBezTo>
                  <a:cubicBezTo>
                    <a:pt x="513" y="10666"/>
                    <a:pt x="643" y="10758"/>
                    <a:pt x="781" y="10850"/>
                  </a:cubicBezTo>
                  <a:cubicBezTo>
                    <a:pt x="1202" y="11125"/>
                    <a:pt x="1646" y="11340"/>
                    <a:pt x="2121" y="11493"/>
                  </a:cubicBezTo>
                  <a:cubicBezTo>
                    <a:pt x="2488" y="11615"/>
                    <a:pt x="2864" y="11715"/>
                    <a:pt x="3246" y="11784"/>
                  </a:cubicBezTo>
                  <a:cubicBezTo>
                    <a:pt x="3629" y="11853"/>
                    <a:pt x="4004" y="11898"/>
                    <a:pt x="4387" y="11921"/>
                  </a:cubicBezTo>
                  <a:lnTo>
                    <a:pt x="4395" y="11921"/>
                  </a:lnTo>
                  <a:cubicBezTo>
                    <a:pt x="4546" y="11928"/>
                    <a:pt x="4699" y="11932"/>
                    <a:pt x="4852" y="11932"/>
                  </a:cubicBezTo>
                  <a:cubicBezTo>
                    <a:pt x="5040" y="11932"/>
                    <a:pt x="5228" y="11926"/>
                    <a:pt x="5413" y="11914"/>
                  </a:cubicBezTo>
                  <a:cubicBezTo>
                    <a:pt x="5750" y="11883"/>
                    <a:pt x="6094" y="11837"/>
                    <a:pt x="6424" y="11768"/>
                  </a:cubicBezTo>
                  <a:lnTo>
                    <a:pt x="6416" y="11768"/>
                  </a:lnTo>
                  <a:cubicBezTo>
                    <a:pt x="6699" y="11707"/>
                    <a:pt x="6975" y="11630"/>
                    <a:pt x="7251" y="11539"/>
                  </a:cubicBezTo>
                  <a:cubicBezTo>
                    <a:pt x="7373" y="11500"/>
                    <a:pt x="7496" y="11454"/>
                    <a:pt x="7610" y="11401"/>
                  </a:cubicBezTo>
                  <a:cubicBezTo>
                    <a:pt x="7733" y="11355"/>
                    <a:pt x="7825" y="11309"/>
                    <a:pt x="7924" y="11263"/>
                  </a:cubicBezTo>
                  <a:cubicBezTo>
                    <a:pt x="8376" y="11033"/>
                    <a:pt x="8789" y="10750"/>
                    <a:pt x="9172" y="10421"/>
                  </a:cubicBezTo>
                  <a:lnTo>
                    <a:pt x="9165" y="10421"/>
                  </a:lnTo>
                  <a:cubicBezTo>
                    <a:pt x="9494" y="10138"/>
                    <a:pt x="9792" y="9801"/>
                    <a:pt x="10037" y="9441"/>
                  </a:cubicBezTo>
                  <a:cubicBezTo>
                    <a:pt x="9999" y="8683"/>
                    <a:pt x="9900" y="7933"/>
                    <a:pt x="9731" y="7190"/>
                  </a:cubicBezTo>
                  <a:cubicBezTo>
                    <a:pt x="9655" y="6853"/>
                    <a:pt x="9570" y="6501"/>
                    <a:pt x="9448" y="6034"/>
                  </a:cubicBezTo>
                  <a:cubicBezTo>
                    <a:pt x="9348" y="5620"/>
                    <a:pt x="9241" y="5245"/>
                    <a:pt x="9134" y="4885"/>
                  </a:cubicBezTo>
                  <a:cubicBezTo>
                    <a:pt x="9011" y="4487"/>
                    <a:pt x="8881" y="4120"/>
                    <a:pt x="8751" y="3768"/>
                  </a:cubicBezTo>
                  <a:cubicBezTo>
                    <a:pt x="8636" y="3469"/>
                    <a:pt x="8506" y="3170"/>
                    <a:pt x="8384" y="2880"/>
                  </a:cubicBezTo>
                  <a:lnTo>
                    <a:pt x="8361" y="2826"/>
                  </a:lnTo>
                  <a:cubicBezTo>
                    <a:pt x="8116" y="2213"/>
                    <a:pt x="7817" y="1624"/>
                    <a:pt x="7465" y="1065"/>
                  </a:cubicBezTo>
                  <a:cubicBezTo>
                    <a:pt x="7281" y="759"/>
                    <a:pt x="7051" y="483"/>
                    <a:pt x="6799" y="238"/>
                  </a:cubicBezTo>
                  <a:cubicBezTo>
                    <a:pt x="6776" y="215"/>
                    <a:pt x="6753" y="208"/>
                    <a:pt x="6730" y="208"/>
                  </a:cubicBezTo>
                  <a:cubicBezTo>
                    <a:pt x="6715" y="208"/>
                    <a:pt x="6707" y="208"/>
                    <a:pt x="6699" y="215"/>
                  </a:cubicBezTo>
                  <a:cubicBezTo>
                    <a:pt x="6676" y="215"/>
                    <a:pt x="6653" y="231"/>
                    <a:pt x="6638" y="254"/>
                  </a:cubicBezTo>
                  <a:cubicBezTo>
                    <a:pt x="6615" y="299"/>
                    <a:pt x="6584" y="345"/>
                    <a:pt x="6554" y="384"/>
                  </a:cubicBezTo>
                  <a:cubicBezTo>
                    <a:pt x="6477" y="483"/>
                    <a:pt x="6393" y="567"/>
                    <a:pt x="6293" y="644"/>
                  </a:cubicBezTo>
                  <a:cubicBezTo>
                    <a:pt x="6186" y="721"/>
                    <a:pt x="6071" y="789"/>
                    <a:pt x="5957" y="835"/>
                  </a:cubicBezTo>
                  <a:cubicBezTo>
                    <a:pt x="5819" y="889"/>
                    <a:pt x="5673" y="927"/>
                    <a:pt x="5528" y="950"/>
                  </a:cubicBezTo>
                  <a:lnTo>
                    <a:pt x="5520" y="950"/>
                  </a:lnTo>
                  <a:cubicBezTo>
                    <a:pt x="5436" y="958"/>
                    <a:pt x="5344" y="966"/>
                    <a:pt x="5260" y="966"/>
                  </a:cubicBezTo>
                  <a:cubicBezTo>
                    <a:pt x="5168" y="966"/>
                    <a:pt x="5076" y="958"/>
                    <a:pt x="4984" y="950"/>
                  </a:cubicBezTo>
                  <a:cubicBezTo>
                    <a:pt x="4785" y="920"/>
                    <a:pt x="4594" y="866"/>
                    <a:pt x="4410" y="789"/>
                  </a:cubicBezTo>
                  <a:cubicBezTo>
                    <a:pt x="4234" y="721"/>
                    <a:pt x="4073" y="629"/>
                    <a:pt x="3928" y="514"/>
                  </a:cubicBezTo>
                  <a:cubicBezTo>
                    <a:pt x="3805" y="414"/>
                    <a:pt x="3698" y="307"/>
                    <a:pt x="3599" y="185"/>
                  </a:cubicBezTo>
                  <a:cubicBezTo>
                    <a:pt x="3568" y="146"/>
                    <a:pt x="3530" y="100"/>
                    <a:pt x="3507" y="54"/>
                  </a:cubicBezTo>
                  <a:cubicBezTo>
                    <a:pt x="3484" y="24"/>
                    <a:pt x="3453" y="1"/>
                    <a:pt x="3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6714106" y="4065366"/>
              <a:ext cx="61" cy="546"/>
            </a:xfrm>
            <a:custGeom>
              <a:avLst/>
              <a:gdLst/>
              <a:ahLst/>
              <a:cxnLst/>
              <a:rect l="l" t="t" r="r" b="b"/>
              <a:pathLst>
                <a:path w="1" h="9" extrusionOk="0">
                  <a:moveTo>
                    <a:pt x="1" y="8"/>
                  </a:moveTo>
                  <a:lnTo>
                    <a:pt x="1" y="1"/>
                  </a:lnTo>
                  <a:lnTo>
                    <a:pt x="1" y="1"/>
                  </a:lnTo>
                  <a:lnTo>
                    <a:pt x="1" y="8"/>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p:nvPr/>
          </p:nvSpPr>
          <p:spPr>
            <a:xfrm>
              <a:off x="6234327" y="4189846"/>
              <a:ext cx="61" cy="61"/>
            </a:xfrm>
            <a:custGeom>
              <a:avLst/>
              <a:gdLst/>
              <a:ahLst/>
              <a:cxnLst/>
              <a:rect l="l" t="t" r="r" b="b"/>
              <a:pathLst>
                <a:path w="1" h="1" extrusionOk="0">
                  <a:moveTo>
                    <a:pt x="1" y="1"/>
                  </a:moveTo>
                  <a:lnTo>
                    <a:pt x="1" y="1"/>
                  </a:lnTo>
                  <a:lnTo>
                    <a:pt x="1" y="1"/>
                  </a:lnTo>
                  <a:lnTo>
                    <a:pt x="1" y="1"/>
                  </a:lnTo>
                  <a:lnTo>
                    <a:pt x="1"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6"/>
            <p:cNvSpPr/>
            <p:nvPr/>
          </p:nvSpPr>
          <p:spPr>
            <a:xfrm>
              <a:off x="6371849" y="4215870"/>
              <a:ext cx="61" cy="61"/>
            </a:xfrm>
            <a:custGeom>
              <a:avLst/>
              <a:gdLst/>
              <a:ahLst/>
              <a:cxnLst/>
              <a:rect l="l" t="t" r="r" b="b"/>
              <a:pathLst>
                <a:path w="1" h="1" extrusionOk="0">
                  <a:moveTo>
                    <a:pt x="0" y="0"/>
                  </a:move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6105238" y="3523408"/>
              <a:ext cx="176528" cy="677175"/>
            </a:xfrm>
            <a:custGeom>
              <a:avLst/>
              <a:gdLst/>
              <a:ahLst/>
              <a:cxnLst/>
              <a:rect l="l" t="t" r="r" b="b"/>
              <a:pathLst>
                <a:path w="2910" h="11163" extrusionOk="0">
                  <a:moveTo>
                    <a:pt x="2887" y="0"/>
                  </a:moveTo>
                  <a:cubicBezTo>
                    <a:pt x="2596" y="322"/>
                    <a:pt x="2328" y="666"/>
                    <a:pt x="2091" y="1026"/>
                  </a:cubicBezTo>
                  <a:cubicBezTo>
                    <a:pt x="1731" y="1570"/>
                    <a:pt x="1432" y="2152"/>
                    <a:pt x="1180" y="2756"/>
                  </a:cubicBezTo>
                  <a:cubicBezTo>
                    <a:pt x="935" y="3369"/>
                    <a:pt x="728" y="3997"/>
                    <a:pt x="567" y="4640"/>
                  </a:cubicBezTo>
                  <a:cubicBezTo>
                    <a:pt x="406" y="5275"/>
                    <a:pt x="284" y="5918"/>
                    <a:pt x="184" y="6569"/>
                  </a:cubicBezTo>
                  <a:cubicBezTo>
                    <a:pt x="154" y="6791"/>
                    <a:pt x="123" y="7013"/>
                    <a:pt x="100" y="7250"/>
                  </a:cubicBezTo>
                  <a:cubicBezTo>
                    <a:pt x="62" y="7526"/>
                    <a:pt x="39" y="7817"/>
                    <a:pt x="23" y="8131"/>
                  </a:cubicBezTo>
                  <a:cubicBezTo>
                    <a:pt x="8" y="8606"/>
                    <a:pt x="0" y="9103"/>
                    <a:pt x="23" y="9685"/>
                  </a:cubicBezTo>
                  <a:lnTo>
                    <a:pt x="39" y="9708"/>
                  </a:lnTo>
                  <a:cubicBezTo>
                    <a:pt x="154" y="9831"/>
                    <a:pt x="268" y="9945"/>
                    <a:pt x="399" y="10060"/>
                  </a:cubicBezTo>
                  <a:cubicBezTo>
                    <a:pt x="521" y="10160"/>
                    <a:pt x="651" y="10259"/>
                    <a:pt x="789" y="10351"/>
                  </a:cubicBezTo>
                  <a:cubicBezTo>
                    <a:pt x="1203" y="10627"/>
                    <a:pt x="1654" y="10841"/>
                    <a:pt x="2129" y="10994"/>
                  </a:cubicBezTo>
                  <a:cubicBezTo>
                    <a:pt x="2313" y="11056"/>
                    <a:pt x="2504" y="11109"/>
                    <a:pt x="2703" y="11163"/>
                  </a:cubicBezTo>
                  <a:cubicBezTo>
                    <a:pt x="2573" y="10964"/>
                    <a:pt x="2458" y="10765"/>
                    <a:pt x="2351" y="10558"/>
                  </a:cubicBezTo>
                  <a:cubicBezTo>
                    <a:pt x="2228" y="10305"/>
                    <a:pt x="2129" y="10045"/>
                    <a:pt x="2052" y="9777"/>
                  </a:cubicBezTo>
                  <a:cubicBezTo>
                    <a:pt x="1884" y="9226"/>
                    <a:pt x="1792" y="8659"/>
                    <a:pt x="1777" y="8085"/>
                  </a:cubicBezTo>
                  <a:cubicBezTo>
                    <a:pt x="1761" y="7511"/>
                    <a:pt x="1792" y="6929"/>
                    <a:pt x="1892" y="6362"/>
                  </a:cubicBezTo>
                  <a:cubicBezTo>
                    <a:pt x="1915" y="6194"/>
                    <a:pt x="1945" y="6026"/>
                    <a:pt x="1983" y="5834"/>
                  </a:cubicBezTo>
                  <a:cubicBezTo>
                    <a:pt x="2022" y="5643"/>
                    <a:pt x="2060" y="5451"/>
                    <a:pt x="2106" y="5260"/>
                  </a:cubicBezTo>
                  <a:cubicBezTo>
                    <a:pt x="2167" y="4984"/>
                    <a:pt x="2228" y="4701"/>
                    <a:pt x="2297" y="4425"/>
                  </a:cubicBezTo>
                  <a:lnTo>
                    <a:pt x="2313" y="4349"/>
                  </a:lnTo>
                  <a:lnTo>
                    <a:pt x="2366" y="4134"/>
                  </a:lnTo>
                  <a:cubicBezTo>
                    <a:pt x="2535" y="3392"/>
                    <a:pt x="2703" y="2657"/>
                    <a:pt x="2803" y="1907"/>
                  </a:cubicBezTo>
                  <a:cubicBezTo>
                    <a:pt x="2856" y="1516"/>
                    <a:pt x="2895" y="1133"/>
                    <a:pt x="2902" y="743"/>
                  </a:cubicBezTo>
                  <a:cubicBezTo>
                    <a:pt x="2910" y="528"/>
                    <a:pt x="2902" y="337"/>
                    <a:pt x="2902" y="161"/>
                  </a:cubicBezTo>
                  <a:cubicBezTo>
                    <a:pt x="2902" y="107"/>
                    <a:pt x="2902" y="54"/>
                    <a:pt x="2895" y="8"/>
                  </a:cubicBezTo>
                  <a:lnTo>
                    <a:pt x="2887" y="0"/>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6"/>
            <p:cNvSpPr/>
            <p:nvPr/>
          </p:nvSpPr>
          <p:spPr>
            <a:xfrm>
              <a:off x="6591507" y="3620892"/>
              <a:ext cx="126845" cy="451511"/>
            </a:xfrm>
            <a:custGeom>
              <a:avLst/>
              <a:gdLst/>
              <a:ahLst/>
              <a:cxnLst/>
              <a:rect l="l" t="t" r="r" b="b"/>
              <a:pathLst>
                <a:path w="2091" h="7443" extrusionOk="0">
                  <a:moveTo>
                    <a:pt x="16" y="1"/>
                  </a:moveTo>
                  <a:cubicBezTo>
                    <a:pt x="0" y="16"/>
                    <a:pt x="0" y="32"/>
                    <a:pt x="8" y="47"/>
                  </a:cubicBezTo>
                  <a:cubicBezTo>
                    <a:pt x="100" y="238"/>
                    <a:pt x="200" y="437"/>
                    <a:pt x="284" y="644"/>
                  </a:cubicBezTo>
                  <a:cubicBezTo>
                    <a:pt x="429" y="996"/>
                    <a:pt x="559" y="1348"/>
                    <a:pt x="682" y="1716"/>
                  </a:cubicBezTo>
                  <a:cubicBezTo>
                    <a:pt x="797" y="2076"/>
                    <a:pt x="904" y="2451"/>
                    <a:pt x="996" y="2818"/>
                  </a:cubicBezTo>
                  <a:cubicBezTo>
                    <a:pt x="1095" y="3194"/>
                    <a:pt x="1187" y="3569"/>
                    <a:pt x="1271" y="3944"/>
                  </a:cubicBezTo>
                  <a:cubicBezTo>
                    <a:pt x="1371" y="4334"/>
                    <a:pt x="1455" y="4732"/>
                    <a:pt x="1539" y="5123"/>
                  </a:cubicBezTo>
                  <a:cubicBezTo>
                    <a:pt x="1647" y="5651"/>
                    <a:pt x="1746" y="6179"/>
                    <a:pt x="1815" y="6708"/>
                  </a:cubicBezTo>
                  <a:lnTo>
                    <a:pt x="1815" y="6677"/>
                  </a:lnTo>
                  <a:cubicBezTo>
                    <a:pt x="1830" y="6792"/>
                    <a:pt x="1846" y="6899"/>
                    <a:pt x="1853" y="7014"/>
                  </a:cubicBezTo>
                  <a:cubicBezTo>
                    <a:pt x="1861" y="7068"/>
                    <a:pt x="1869" y="7129"/>
                    <a:pt x="1876" y="7182"/>
                  </a:cubicBezTo>
                  <a:lnTo>
                    <a:pt x="1884" y="7251"/>
                  </a:lnTo>
                  <a:cubicBezTo>
                    <a:pt x="1884" y="7282"/>
                    <a:pt x="1884" y="7313"/>
                    <a:pt x="1892" y="7343"/>
                  </a:cubicBezTo>
                  <a:lnTo>
                    <a:pt x="1892" y="7366"/>
                  </a:lnTo>
                  <a:cubicBezTo>
                    <a:pt x="1899" y="7389"/>
                    <a:pt x="1907" y="7404"/>
                    <a:pt x="1922" y="7412"/>
                  </a:cubicBezTo>
                  <a:cubicBezTo>
                    <a:pt x="1937" y="7435"/>
                    <a:pt x="1960" y="7443"/>
                    <a:pt x="1991" y="7443"/>
                  </a:cubicBezTo>
                  <a:cubicBezTo>
                    <a:pt x="2045" y="7443"/>
                    <a:pt x="2091" y="7397"/>
                    <a:pt x="2083" y="7343"/>
                  </a:cubicBezTo>
                  <a:cubicBezTo>
                    <a:pt x="2091" y="7297"/>
                    <a:pt x="2091" y="7251"/>
                    <a:pt x="2083" y="7205"/>
                  </a:cubicBezTo>
                  <a:cubicBezTo>
                    <a:pt x="2083" y="7159"/>
                    <a:pt x="2083" y="7106"/>
                    <a:pt x="2083" y="7060"/>
                  </a:cubicBezTo>
                  <a:cubicBezTo>
                    <a:pt x="2075" y="6960"/>
                    <a:pt x="2060" y="6853"/>
                    <a:pt x="2052" y="6746"/>
                  </a:cubicBezTo>
                  <a:cubicBezTo>
                    <a:pt x="2029" y="6547"/>
                    <a:pt x="1999" y="6340"/>
                    <a:pt x="1968" y="6141"/>
                  </a:cubicBezTo>
                  <a:cubicBezTo>
                    <a:pt x="1899" y="5743"/>
                    <a:pt x="1815" y="5345"/>
                    <a:pt x="1723" y="4947"/>
                  </a:cubicBezTo>
                  <a:cubicBezTo>
                    <a:pt x="1631" y="4556"/>
                    <a:pt x="1532" y="4166"/>
                    <a:pt x="1432" y="3768"/>
                  </a:cubicBezTo>
                  <a:cubicBezTo>
                    <a:pt x="1386" y="3584"/>
                    <a:pt x="1340" y="3400"/>
                    <a:pt x="1294" y="3217"/>
                  </a:cubicBezTo>
                  <a:cubicBezTo>
                    <a:pt x="1248" y="3033"/>
                    <a:pt x="1187" y="2849"/>
                    <a:pt x="1134" y="2665"/>
                  </a:cubicBezTo>
                  <a:cubicBezTo>
                    <a:pt x="996" y="2206"/>
                    <a:pt x="835" y="1754"/>
                    <a:pt x="659" y="1310"/>
                  </a:cubicBezTo>
                  <a:cubicBezTo>
                    <a:pt x="475" y="874"/>
                    <a:pt x="276" y="437"/>
                    <a:pt x="54" y="16"/>
                  </a:cubicBezTo>
                  <a:cubicBezTo>
                    <a:pt x="54" y="9"/>
                    <a:pt x="39" y="1"/>
                    <a:pt x="31"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p:nvPr/>
          </p:nvSpPr>
          <p:spPr>
            <a:xfrm>
              <a:off x="5934776" y="4070522"/>
              <a:ext cx="207648" cy="167671"/>
            </a:xfrm>
            <a:custGeom>
              <a:avLst/>
              <a:gdLst/>
              <a:ahLst/>
              <a:cxnLst/>
              <a:rect l="l" t="t" r="r" b="b"/>
              <a:pathLst>
                <a:path w="3423" h="2764" extrusionOk="0">
                  <a:moveTo>
                    <a:pt x="1616" y="0"/>
                  </a:moveTo>
                  <a:cubicBezTo>
                    <a:pt x="1570" y="0"/>
                    <a:pt x="1517" y="8"/>
                    <a:pt x="1471" y="15"/>
                  </a:cubicBezTo>
                  <a:cubicBezTo>
                    <a:pt x="1394" y="23"/>
                    <a:pt x="1310" y="38"/>
                    <a:pt x="1233" y="69"/>
                  </a:cubicBezTo>
                  <a:cubicBezTo>
                    <a:pt x="1164" y="100"/>
                    <a:pt x="1096" y="130"/>
                    <a:pt x="1034" y="176"/>
                  </a:cubicBezTo>
                  <a:cubicBezTo>
                    <a:pt x="965" y="222"/>
                    <a:pt x="896" y="276"/>
                    <a:pt x="843" y="337"/>
                  </a:cubicBezTo>
                  <a:cubicBezTo>
                    <a:pt x="613" y="551"/>
                    <a:pt x="399" y="781"/>
                    <a:pt x="215" y="1034"/>
                  </a:cubicBezTo>
                  <a:cubicBezTo>
                    <a:pt x="146" y="1133"/>
                    <a:pt x="85" y="1240"/>
                    <a:pt x="47" y="1348"/>
                  </a:cubicBezTo>
                  <a:cubicBezTo>
                    <a:pt x="16" y="1424"/>
                    <a:pt x="1" y="1508"/>
                    <a:pt x="16" y="1585"/>
                  </a:cubicBezTo>
                  <a:cubicBezTo>
                    <a:pt x="31" y="1654"/>
                    <a:pt x="77" y="1715"/>
                    <a:pt x="146" y="1746"/>
                  </a:cubicBezTo>
                  <a:cubicBezTo>
                    <a:pt x="184" y="1761"/>
                    <a:pt x="223" y="1769"/>
                    <a:pt x="261" y="1769"/>
                  </a:cubicBezTo>
                  <a:cubicBezTo>
                    <a:pt x="284" y="1761"/>
                    <a:pt x="315" y="1761"/>
                    <a:pt x="338" y="1761"/>
                  </a:cubicBezTo>
                  <a:cubicBezTo>
                    <a:pt x="414" y="1753"/>
                    <a:pt x="483" y="1730"/>
                    <a:pt x="552" y="1700"/>
                  </a:cubicBezTo>
                  <a:lnTo>
                    <a:pt x="583" y="1692"/>
                  </a:lnTo>
                  <a:lnTo>
                    <a:pt x="598" y="1684"/>
                  </a:lnTo>
                  <a:lnTo>
                    <a:pt x="567" y="1723"/>
                  </a:lnTo>
                  <a:cubicBezTo>
                    <a:pt x="498" y="1815"/>
                    <a:pt x="445" y="1914"/>
                    <a:pt x="406" y="2021"/>
                  </a:cubicBezTo>
                  <a:cubicBezTo>
                    <a:pt x="391" y="2067"/>
                    <a:pt x="383" y="2121"/>
                    <a:pt x="391" y="2174"/>
                  </a:cubicBezTo>
                  <a:cubicBezTo>
                    <a:pt x="391" y="2197"/>
                    <a:pt x="399" y="2220"/>
                    <a:pt x="406" y="2243"/>
                  </a:cubicBezTo>
                  <a:cubicBezTo>
                    <a:pt x="422" y="2266"/>
                    <a:pt x="429" y="2289"/>
                    <a:pt x="452" y="2312"/>
                  </a:cubicBezTo>
                  <a:cubicBezTo>
                    <a:pt x="460" y="2335"/>
                    <a:pt x="475" y="2350"/>
                    <a:pt x="491" y="2366"/>
                  </a:cubicBezTo>
                  <a:cubicBezTo>
                    <a:pt x="514" y="2381"/>
                    <a:pt x="529" y="2396"/>
                    <a:pt x="552" y="2404"/>
                  </a:cubicBezTo>
                  <a:cubicBezTo>
                    <a:pt x="598" y="2435"/>
                    <a:pt x="644" y="2450"/>
                    <a:pt x="697" y="2450"/>
                  </a:cubicBezTo>
                  <a:lnTo>
                    <a:pt x="728" y="2450"/>
                  </a:lnTo>
                  <a:cubicBezTo>
                    <a:pt x="766" y="2450"/>
                    <a:pt x="797" y="2450"/>
                    <a:pt x="828" y="2442"/>
                  </a:cubicBezTo>
                  <a:cubicBezTo>
                    <a:pt x="881" y="2427"/>
                    <a:pt x="927" y="2412"/>
                    <a:pt x="973" y="2389"/>
                  </a:cubicBezTo>
                  <a:cubicBezTo>
                    <a:pt x="1065" y="2335"/>
                    <a:pt x="1149" y="2282"/>
                    <a:pt x="1226" y="2213"/>
                  </a:cubicBezTo>
                  <a:lnTo>
                    <a:pt x="1226" y="2213"/>
                  </a:lnTo>
                  <a:cubicBezTo>
                    <a:pt x="1203" y="2282"/>
                    <a:pt x="1187" y="2350"/>
                    <a:pt x="1187" y="2427"/>
                  </a:cubicBezTo>
                  <a:cubicBezTo>
                    <a:pt x="1187" y="2473"/>
                    <a:pt x="1203" y="2527"/>
                    <a:pt x="1218" y="2573"/>
                  </a:cubicBezTo>
                  <a:cubicBezTo>
                    <a:pt x="1241" y="2618"/>
                    <a:pt x="1272" y="2664"/>
                    <a:pt x="1310" y="2695"/>
                  </a:cubicBezTo>
                  <a:cubicBezTo>
                    <a:pt x="1356" y="2726"/>
                    <a:pt x="1402" y="2741"/>
                    <a:pt x="1448" y="2756"/>
                  </a:cubicBezTo>
                  <a:cubicBezTo>
                    <a:pt x="1478" y="2764"/>
                    <a:pt x="1509" y="2764"/>
                    <a:pt x="1540" y="2764"/>
                  </a:cubicBezTo>
                  <a:cubicBezTo>
                    <a:pt x="1570" y="2764"/>
                    <a:pt x="1593" y="2764"/>
                    <a:pt x="1616" y="2756"/>
                  </a:cubicBezTo>
                  <a:cubicBezTo>
                    <a:pt x="1670" y="2749"/>
                    <a:pt x="1723" y="2733"/>
                    <a:pt x="1769" y="2710"/>
                  </a:cubicBezTo>
                  <a:cubicBezTo>
                    <a:pt x="1823" y="2687"/>
                    <a:pt x="1876" y="2649"/>
                    <a:pt x="1922" y="2618"/>
                  </a:cubicBezTo>
                  <a:cubicBezTo>
                    <a:pt x="2030" y="2534"/>
                    <a:pt x="2121" y="2450"/>
                    <a:pt x="2198" y="2350"/>
                  </a:cubicBezTo>
                  <a:cubicBezTo>
                    <a:pt x="2282" y="2259"/>
                    <a:pt x="2351" y="2151"/>
                    <a:pt x="2412" y="2052"/>
                  </a:cubicBezTo>
                  <a:cubicBezTo>
                    <a:pt x="2428" y="2021"/>
                    <a:pt x="2443" y="1998"/>
                    <a:pt x="2458" y="1968"/>
                  </a:cubicBezTo>
                  <a:cubicBezTo>
                    <a:pt x="2466" y="1991"/>
                    <a:pt x="2474" y="2014"/>
                    <a:pt x="2481" y="2037"/>
                  </a:cubicBezTo>
                  <a:cubicBezTo>
                    <a:pt x="2527" y="2128"/>
                    <a:pt x="2596" y="2213"/>
                    <a:pt x="2673" y="2282"/>
                  </a:cubicBezTo>
                  <a:cubicBezTo>
                    <a:pt x="2749" y="2343"/>
                    <a:pt x="2833" y="2389"/>
                    <a:pt x="2933" y="2404"/>
                  </a:cubicBezTo>
                  <a:lnTo>
                    <a:pt x="2964" y="2404"/>
                  </a:lnTo>
                  <a:cubicBezTo>
                    <a:pt x="3048" y="2396"/>
                    <a:pt x="3132" y="2366"/>
                    <a:pt x="3193" y="2312"/>
                  </a:cubicBezTo>
                  <a:cubicBezTo>
                    <a:pt x="3239" y="2274"/>
                    <a:pt x="3270" y="2236"/>
                    <a:pt x="3300" y="2190"/>
                  </a:cubicBezTo>
                  <a:cubicBezTo>
                    <a:pt x="3339" y="2136"/>
                    <a:pt x="3362" y="2083"/>
                    <a:pt x="3385" y="2021"/>
                  </a:cubicBezTo>
                  <a:cubicBezTo>
                    <a:pt x="3423" y="1899"/>
                    <a:pt x="3423" y="1769"/>
                    <a:pt x="3392" y="1646"/>
                  </a:cubicBezTo>
                  <a:cubicBezTo>
                    <a:pt x="3362" y="1524"/>
                    <a:pt x="3308" y="1401"/>
                    <a:pt x="3239" y="1302"/>
                  </a:cubicBezTo>
                  <a:cubicBezTo>
                    <a:pt x="3186" y="1233"/>
                    <a:pt x="3140" y="1164"/>
                    <a:pt x="3086" y="1095"/>
                  </a:cubicBezTo>
                  <a:cubicBezTo>
                    <a:pt x="3025" y="972"/>
                    <a:pt x="2956" y="842"/>
                    <a:pt x="2879" y="727"/>
                  </a:cubicBezTo>
                  <a:cubicBezTo>
                    <a:pt x="2841" y="666"/>
                    <a:pt x="2803" y="605"/>
                    <a:pt x="2749" y="551"/>
                  </a:cubicBezTo>
                  <a:cubicBezTo>
                    <a:pt x="2703" y="490"/>
                    <a:pt x="2642" y="436"/>
                    <a:pt x="2581" y="383"/>
                  </a:cubicBezTo>
                  <a:cubicBezTo>
                    <a:pt x="2458" y="276"/>
                    <a:pt x="2313" y="191"/>
                    <a:pt x="2160" y="123"/>
                  </a:cubicBezTo>
                  <a:cubicBezTo>
                    <a:pt x="2014" y="54"/>
                    <a:pt x="1853" y="15"/>
                    <a:pt x="1693" y="0"/>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p:nvPr/>
          </p:nvSpPr>
          <p:spPr>
            <a:xfrm>
              <a:off x="6009512" y="4169402"/>
              <a:ext cx="29361" cy="33546"/>
            </a:xfrm>
            <a:custGeom>
              <a:avLst/>
              <a:gdLst/>
              <a:ahLst/>
              <a:cxnLst/>
              <a:rect l="l" t="t" r="r" b="b"/>
              <a:pathLst>
                <a:path w="484" h="553" extrusionOk="0">
                  <a:moveTo>
                    <a:pt x="438" y="1"/>
                  </a:moveTo>
                  <a:cubicBezTo>
                    <a:pt x="415" y="1"/>
                    <a:pt x="399" y="16"/>
                    <a:pt x="392" y="31"/>
                  </a:cubicBezTo>
                  <a:cubicBezTo>
                    <a:pt x="376" y="62"/>
                    <a:pt x="361" y="93"/>
                    <a:pt x="346" y="116"/>
                  </a:cubicBezTo>
                  <a:cubicBezTo>
                    <a:pt x="300" y="185"/>
                    <a:pt x="254" y="246"/>
                    <a:pt x="200" y="307"/>
                  </a:cubicBezTo>
                  <a:cubicBezTo>
                    <a:pt x="147" y="376"/>
                    <a:pt x="78" y="437"/>
                    <a:pt x="17" y="498"/>
                  </a:cubicBezTo>
                  <a:cubicBezTo>
                    <a:pt x="0" y="526"/>
                    <a:pt x="19" y="553"/>
                    <a:pt x="41" y="553"/>
                  </a:cubicBezTo>
                  <a:cubicBezTo>
                    <a:pt x="51" y="553"/>
                    <a:pt x="61" y="548"/>
                    <a:pt x="70" y="537"/>
                  </a:cubicBezTo>
                  <a:cubicBezTo>
                    <a:pt x="139" y="468"/>
                    <a:pt x="216" y="391"/>
                    <a:pt x="285" y="322"/>
                  </a:cubicBezTo>
                  <a:cubicBezTo>
                    <a:pt x="323" y="276"/>
                    <a:pt x="361" y="238"/>
                    <a:pt x="392" y="192"/>
                  </a:cubicBezTo>
                  <a:cubicBezTo>
                    <a:pt x="422" y="154"/>
                    <a:pt x="453" y="108"/>
                    <a:pt x="476" y="62"/>
                  </a:cubicBezTo>
                  <a:cubicBezTo>
                    <a:pt x="484" y="54"/>
                    <a:pt x="484" y="39"/>
                    <a:pt x="476" y="31"/>
                  </a:cubicBezTo>
                  <a:cubicBezTo>
                    <a:pt x="476" y="16"/>
                    <a:pt x="468" y="8"/>
                    <a:pt x="45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6"/>
            <p:cNvSpPr/>
            <p:nvPr/>
          </p:nvSpPr>
          <p:spPr>
            <a:xfrm>
              <a:off x="5973358" y="4141073"/>
              <a:ext cx="26995" cy="29179"/>
            </a:xfrm>
            <a:custGeom>
              <a:avLst/>
              <a:gdLst/>
              <a:ahLst/>
              <a:cxnLst/>
              <a:rect l="l" t="t" r="r" b="b"/>
              <a:pathLst>
                <a:path w="445" h="481" extrusionOk="0">
                  <a:moveTo>
                    <a:pt x="383" y="1"/>
                  </a:moveTo>
                  <a:cubicBezTo>
                    <a:pt x="368" y="1"/>
                    <a:pt x="352" y="8"/>
                    <a:pt x="345" y="24"/>
                  </a:cubicBezTo>
                  <a:cubicBezTo>
                    <a:pt x="299" y="77"/>
                    <a:pt x="268" y="139"/>
                    <a:pt x="222" y="200"/>
                  </a:cubicBezTo>
                  <a:cubicBezTo>
                    <a:pt x="207" y="223"/>
                    <a:pt x="184" y="253"/>
                    <a:pt x="161" y="284"/>
                  </a:cubicBezTo>
                  <a:cubicBezTo>
                    <a:pt x="138" y="315"/>
                    <a:pt x="107" y="345"/>
                    <a:pt x="84" y="368"/>
                  </a:cubicBezTo>
                  <a:cubicBezTo>
                    <a:pt x="61" y="391"/>
                    <a:pt x="38" y="407"/>
                    <a:pt x="15" y="422"/>
                  </a:cubicBezTo>
                  <a:cubicBezTo>
                    <a:pt x="8" y="437"/>
                    <a:pt x="0" y="452"/>
                    <a:pt x="15" y="468"/>
                  </a:cubicBezTo>
                  <a:cubicBezTo>
                    <a:pt x="20" y="477"/>
                    <a:pt x="30" y="480"/>
                    <a:pt x="39" y="480"/>
                  </a:cubicBezTo>
                  <a:cubicBezTo>
                    <a:pt x="45" y="480"/>
                    <a:pt x="51" y="479"/>
                    <a:pt x="54" y="475"/>
                  </a:cubicBezTo>
                  <a:cubicBezTo>
                    <a:pt x="92" y="452"/>
                    <a:pt x="123" y="422"/>
                    <a:pt x="153" y="391"/>
                  </a:cubicBezTo>
                  <a:cubicBezTo>
                    <a:pt x="184" y="368"/>
                    <a:pt x="222" y="330"/>
                    <a:pt x="245" y="299"/>
                  </a:cubicBezTo>
                  <a:cubicBezTo>
                    <a:pt x="276" y="269"/>
                    <a:pt x="306" y="238"/>
                    <a:pt x="329" y="200"/>
                  </a:cubicBezTo>
                  <a:cubicBezTo>
                    <a:pt x="360" y="169"/>
                    <a:pt x="398" y="131"/>
                    <a:pt x="429" y="93"/>
                  </a:cubicBezTo>
                  <a:cubicBezTo>
                    <a:pt x="444" y="62"/>
                    <a:pt x="444" y="31"/>
                    <a:pt x="421" y="8"/>
                  </a:cubicBezTo>
                  <a:cubicBezTo>
                    <a:pt x="406" y="1"/>
                    <a:pt x="398" y="1"/>
                    <a:pt x="38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p:cNvSpPr/>
            <p:nvPr/>
          </p:nvSpPr>
          <p:spPr>
            <a:xfrm>
              <a:off x="5970082" y="3493198"/>
              <a:ext cx="349295" cy="654548"/>
            </a:xfrm>
            <a:custGeom>
              <a:avLst/>
              <a:gdLst/>
              <a:ahLst/>
              <a:cxnLst/>
              <a:rect l="l" t="t" r="r" b="b"/>
              <a:pathLst>
                <a:path w="5758" h="10790" extrusionOk="0">
                  <a:moveTo>
                    <a:pt x="5612" y="1"/>
                  </a:moveTo>
                  <a:cubicBezTo>
                    <a:pt x="5291" y="108"/>
                    <a:pt x="4985" y="253"/>
                    <a:pt x="4701" y="437"/>
                  </a:cubicBezTo>
                  <a:cubicBezTo>
                    <a:pt x="4410" y="621"/>
                    <a:pt x="4127" y="835"/>
                    <a:pt x="3867" y="1065"/>
                  </a:cubicBezTo>
                  <a:cubicBezTo>
                    <a:pt x="3607" y="1302"/>
                    <a:pt x="3362" y="1539"/>
                    <a:pt x="3124" y="1800"/>
                  </a:cubicBezTo>
                  <a:cubicBezTo>
                    <a:pt x="2887" y="2060"/>
                    <a:pt x="2665" y="2320"/>
                    <a:pt x="2458" y="2588"/>
                  </a:cubicBezTo>
                  <a:cubicBezTo>
                    <a:pt x="1562" y="3737"/>
                    <a:pt x="889" y="5038"/>
                    <a:pt x="445" y="6424"/>
                  </a:cubicBezTo>
                  <a:cubicBezTo>
                    <a:pt x="353" y="6730"/>
                    <a:pt x="269" y="7006"/>
                    <a:pt x="207" y="7281"/>
                  </a:cubicBezTo>
                  <a:cubicBezTo>
                    <a:pt x="138" y="7595"/>
                    <a:pt x="92" y="7917"/>
                    <a:pt x="62" y="8231"/>
                  </a:cubicBezTo>
                  <a:cubicBezTo>
                    <a:pt x="1" y="8797"/>
                    <a:pt x="1" y="9372"/>
                    <a:pt x="62" y="9938"/>
                  </a:cubicBezTo>
                  <a:cubicBezTo>
                    <a:pt x="146" y="10030"/>
                    <a:pt x="246" y="10114"/>
                    <a:pt x="345" y="10191"/>
                  </a:cubicBezTo>
                  <a:cubicBezTo>
                    <a:pt x="559" y="10352"/>
                    <a:pt x="797" y="10482"/>
                    <a:pt x="1042" y="10574"/>
                  </a:cubicBezTo>
                  <a:cubicBezTo>
                    <a:pt x="1302" y="10673"/>
                    <a:pt x="1578" y="10742"/>
                    <a:pt x="1853" y="10773"/>
                  </a:cubicBezTo>
                  <a:cubicBezTo>
                    <a:pt x="1946" y="10783"/>
                    <a:pt x="2040" y="10789"/>
                    <a:pt x="2134" y="10789"/>
                  </a:cubicBezTo>
                  <a:cubicBezTo>
                    <a:pt x="2243" y="10789"/>
                    <a:pt x="2351" y="10781"/>
                    <a:pt x="2458" y="10765"/>
                  </a:cubicBezTo>
                  <a:lnTo>
                    <a:pt x="2451" y="10765"/>
                  </a:lnTo>
                  <a:cubicBezTo>
                    <a:pt x="2504" y="10757"/>
                    <a:pt x="2565" y="10742"/>
                    <a:pt x="2627" y="10727"/>
                  </a:cubicBezTo>
                  <a:lnTo>
                    <a:pt x="2688" y="10711"/>
                  </a:lnTo>
                  <a:cubicBezTo>
                    <a:pt x="2688" y="10704"/>
                    <a:pt x="2688" y="10704"/>
                    <a:pt x="2688" y="10696"/>
                  </a:cubicBezTo>
                  <a:cubicBezTo>
                    <a:pt x="2688" y="10665"/>
                    <a:pt x="2680" y="10642"/>
                    <a:pt x="2673" y="10612"/>
                  </a:cubicBezTo>
                  <a:lnTo>
                    <a:pt x="2673" y="10604"/>
                  </a:lnTo>
                  <a:cubicBezTo>
                    <a:pt x="2665" y="10329"/>
                    <a:pt x="2673" y="10053"/>
                    <a:pt x="2703" y="9777"/>
                  </a:cubicBezTo>
                  <a:cubicBezTo>
                    <a:pt x="2734" y="9517"/>
                    <a:pt x="2772" y="9257"/>
                    <a:pt x="2810" y="9004"/>
                  </a:cubicBezTo>
                  <a:cubicBezTo>
                    <a:pt x="3071" y="7565"/>
                    <a:pt x="3599" y="6187"/>
                    <a:pt x="4112" y="4893"/>
                  </a:cubicBezTo>
                  <a:lnTo>
                    <a:pt x="4334" y="4349"/>
                  </a:lnTo>
                  <a:cubicBezTo>
                    <a:pt x="4801" y="3208"/>
                    <a:pt x="5283" y="2022"/>
                    <a:pt x="5605" y="812"/>
                  </a:cubicBezTo>
                  <a:cubicBezTo>
                    <a:pt x="5658" y="613"/>
                    <a:pt x="5704" y="406"/>
                    <a:pt x="5750" y="207"/>
                  </a:cubicBezTo>
                  <a:cubicBezTo>
                    <a:pt x="5758" y="184"/>
                    <a:pt x="5758" y="154"/>
                    <a:pt x="5743" y="131"/>
                  </a:cubicBezTo>
                  <a:cubicBezTo>
                    <a:pt x="5743" y="123"/>
                    <a:pt x="5735" y="115"/>
                    <a:pt x="5727" y="115"/>
                  </a:cubicBezTo>
                  <a:cubicBezTo>
                    <a:pt x="5735" y="77"/>
                    <a:pt x="5720" y="39"/>
                    <a:pt x="5689" y="23"/>
                  </a:cubicBezTo>
                  <a:cubicBezTo>
                    <a:pt x="5674" y="16"/>
                    <a:pt x="5651" y="8"/>
                    <a:pt x="5635" y="8"/>
                  </a:cubicBezTo>
                  <a:lnTo>
                    <a:pt x="5612" y="8"/>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p:nvPr/>
          </p:nvSpPr>
          <p:spPr>
            <a:xfrm>
              <a:off x="6126166" y="3717528"/>
              <a:ext cx="125450" cy="426882"/>
            </a:xfrm>
            <a:custGeom>
              <a:avLst/>
              <a:gdLst/>
              <a:ahLst/>
              <a:cxnLst/>
              <a:rect l="l" t="t" r="r" b="b"/>
              <a:pathLst>
                <a:path w="2068" h="7037" extrusionOk="0">
                  <a:moveTo>
                    <a:pt x="858" y="3469"/>
                  </a:moveTo>
                  <a:cubicBezTo>
                    <a:pt x="857" y="3470"/>
                    <a:pt x="857" y="3472"/>
                    <a:pt x="856" y="3473"/>
                  </a:cubicBezTo>
                  <a:lnTo>
                    <a:pt x="856" y="3473"/>
                  </a:lnTo>
                  <a:cubicBezTo>
                    <a:pt x="857" y="3472"/>
                    <a:pt x="858" y="3471"/>
                    <a:pt x="858" y="3469"/>
                  </a:cubicBezTo>
                  <a:close/>
                  <a:moveTo>
                    <a:pt x="2029" y="0"/>
                  </a:moveTo>
                  <a:cubicBezTo>
                    <a:pt x="2014" y="0"/>
                    <a:pt x="2006" y="8"/>
                    <a:pt x="1998" y="16"/>
                  </a:cubicBezTo>
                  <a:lnTo>
                    <a:pt x="2006" y="16"/>
                  </a:lnTo>
                  <a:cubicBezTo>
                    <a:pt x="1707" y="743"/>
                    <a:pt x="1416" y="1470"/>
                    <a:pt x="1141" y="2205"/>
                  </a:cubicBezTo>
                  <a:cubicBezTo>
                    <a:pt x="873" y="2948"/>
                    <a:pt x="628" y="3683"/>
                    <a:pt x="421" y="4441"/>
                  </a:cubicBezTo>
                  <a:cubicBezTo>
                    <a:pt x="314" y="4854"/>
                    <a:pt x="214" y="5268"/>
                    <a:pt x="138" y="5689"/>
                  </a:cubicBezTo>
                  <a:cubicBezTo>
                    <a:pt x="100" y="5903"/>
                    <a:pt x="61" y="6118"/>
                    <a:pt x="38" y="6340"/>
                  </a:cubicBezTo>
                  <a:cubicBezTo>
                    <a:pt x="31" y="6455"/>
                    <a:pt x="23" y="6569"/>
                    <a:pt x="15" y="6684"/>
                  </a:cubicBezTo>
                  <a:cubicBezTo>
                    <a:pt x="15" y="6738"/>
                    <a:pt x="8" y="6799"/>
                    <a:pt x="8" y="6853"/>
                  </a:cubicBezTo>
                  <a:cubicBezTo>
                    <a:pt x="0" y="6914"/>
                    <a:pt x="0" y="6967"/>
                    <a:pt x="8" y="7029"/>
                  </a:cubicBezTo>
                  <a:cubicBezTo>
                    <a:pt x="8" y="7029"/>
                    <a:pt x="8" y="7036"/>
                    <a:pt x="8" y="7036"/>
                  </a:cubicBezTo>
                  <a:lnTo>
                    <a:pt x="184" y="6998"/>
                  </a:lnTo>
                  <a:cubicBezTo>
                    <a:pt x="199" y="6937"/>
                    <a:pt x="199" y="6868"/>
                    <a:pt x="207" y="6807"/>
                  </a:cubicBezTo>
                  <a:cubicBezTo>
                    <a:pt x="214" y="6722"/>
                    <a:pt x="222" y="6646"/>
                    <a:pt x="230" y="6562"/>
                  </a:cubicBezTo>
                  <a:cubicBezTo>
                    <a:pt x="237" y="6409"/>
                    <a:pt x="260" y="6248"/>
                    <a:pt x="276" y="6095"/>
                  </a:cubicBezTo>
                  <a:cubicBezTo>
                    <a:pt x="299" y="5942"/>
                    <a:pt x="329" y="5796"/>
                    <a:pt x="352" y="5643"/>
                  </a:cubicBezTo>
                  <a:cubicBezTo>
                    <a:pt x="383" y="5490"/>
                    <a:pt x="413" y="5352"/>
                    <a:pt x="436" y="5207"/>
                  </a:cubicBezTo>
                  <a:cubicBezTo>
                    <a:pt x="559" y="4619"/>
                    <a:pt x="696" y="4046"/>
                    <a:pt x="856" y="3473"/>
                  </a:cubicBezTo>
                  <a:lnTo>
                    <a:pt x="856" y="3473"/>
                  </a:lnTo>
                  <a:cubicBezTo>
                    <a:pt x="855" y="3476"/>
                    <a:pt x="853" y="3477"/>
                    <a:pt x="851" y="3479"/>
                  </a:cubicBezTo>
                  <a:lnTo>
                    <a:pt x="851" y="3479"/>
                  </a:lnTo>
                  <a:cubicBezTo>
                    <a:pt x="1188" y="2309"/>
                    <a:pt x="1593" y="1163"/>
                    <a:pt x="2060" y="39"/>
                  </a:cubicBezTo>
                  <a:cubicBezTo>
                    <a:pt x="2067" y="23"/>
                    <a:pt x="2060" y="8"/>
                    <a:pt x="2044"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p:cNvSpPr/>
            <p:nvPr/>
          </p:nvSpPr>
          <p:spPr>
            <a:xfrm>
              <a:off x="6309124" y="3489012"/>
              <a:ext cx="209286" cy="67457"/>
            </a:xfrm>
            <a:custGeom>
              <a:avLst/>
              <a:gdLst/>
              <a:ahLst/>
              <a:cxnLst/>
              <a:rect l="l" t="t" r="r" b="b"/>
              <a:pathLst>
                <a:path w="3450" h="1112" extrusionOk="0">
                  <a:moveTo>
                    <a:pt x="115" y="1"/>
                  </a:moveTo>
                  <a:cubicBezTo>
                    <a:pt x="92" y="1"/>
                    <a:pt x="69" y="8"/>
                    <a:pt x="54" y="16"/>
                  </a:cubicBezTo>
                  <a:lnTo>
                    <a:pt x="46" y="16"/>
                  </a:lnTo>
                  <a:cubicBezTo>
                    <a:pt x="8" y="47"/>
                    <a:pt x="1" y="108"/>
                    <a:pt x="31" y="146"/>
                  </a:cubicBezTo>
                  <a:cubicBezTo>
                    <a:pt x="422" y="659"/>
                    <a:pt x="996" y="1004"/>
                    <a:pt x="1639" y="1095"/>
                  </a:cubicBezTo>
                  <a:cubicBezTo>
                    <a:pt x="1734" y="1105"/>
                    <a:pt x="1831" y="1111"/>
                    <a:pt x="1930" y="1111"/>
                  </a:cubicBezTo>
                  <a:cubicBezTo>
                    <a:pt x="1991" y="1111"/>
                    <a:pt x="2052" y="1109"/>
                    <a:pt x="2114" y="1103"/>
                  </a:cubicBezTo>
                  <a:cubicBezTo>
                    <a:pt x="2274" y="1088"/>
                    <a:pt x="2435" y="1049"/>
                    <a:pt x="2596" y="988"/>
                  </a:cubicBezTo>
                  <a:cubicBezTo>
                    <a:pt x="2741" y="927"/>
                    <a:pt x="2887" y="850"/>
                    <a:pt x="3017" y="751"/>
                  </a:cubicBezTo>
                  <a:cubicBezTo>
                    <a:pt x="3147" y="651"/>
                    <a:pt x="3262" y="529"/>
                    <a:pt x="3354" y="399"/>
                  </a:cubicBezTo>
                  <a:cubicBezTo>
                    <a:pt x="3377" y="376"/>
                    <a:pt x="3392" y="345"/>
                    <a:pt x="3415" y="315"/>
                  </a:cubicBezTo>
                  <a:cubicBezTo>
                    <a:pt x="3449" y="247"/>
                    <a:pt x="3391" y="179"/>
                    <a:pt x="3328" y="179"/>
                  </a:cubicBezTo>
                  <a:cubicBezTo>
                    <a:pt x="3305" y="179"/>
                    <a:pt x="3282" y="187"/>
                    <a:pt x="3262" y="207"/>
                  </a:cubicBezTo>
                  <a:cubicBezTo>
                    <a:pt x="3132" y="406"/>
                    <a:pt x="2956" y="582"/>
                    <a:pt x="2749" y="705"/>
                  </a:cubicBezTo>
                  <a:cubicBezTo>
                    <a:pt x="2642" y="766"/>
                    <a:pt x="2527" y="820"/>
                    <a:pt x="2412" y="858"/>
                  </a:cubicBezTo>
                  <a:cubicBezTo>
                    <a:pt x="2259" y="896"/>
                    <a:pt x="2106" y="919"/>
                    <a:pt x="1945" y="927"/>
                  </a:cubicBezTo>
                  <a:cubicBezTo>
                    <a:pt x="1761" y="927"/>
                    <a:pt x="1578" y="904"/>
                    <a:pt x="1402" y="858"/>
                  </a:cubicBezTo>
                  <a:lnTo>
                    <a:pt x="1402" y="858"/>
                  </a:lnTo>
                  <a:lnTo>
                    <a:pt x="1425" y="866"/>
                  </a:lnTo>
                  <a:cubicBezTo>
                    <a:pt x="1233" y="812"/>
                    <a:pt x="1057" y="743"/>
                    <a:pt x="881" y="644"/>
                  </a:cubicBezTo>
                  <a:cubicBezTo>
                    <a:pt x="713" y="544"/>
                    <a:pt x="552" y="422"/>
                    <a:pt x="406" y="284"/>
                  </a:cubicBezTo>
                  <a:lnTo>
                    <a:pt x="406" y="284"/>
                  </a:lnTo>
                  <a:lnTo>
                    <a:pt x="422" y="307"/>
                  </a:lnTo>
                  <a:cubicBezTo>
                    <a:pt x="337" y="215"/>
                    <a:pt x="253" y="131"/>
                    <a:pt x="184" y="31"/>
                  </a:cubicBezTo>
                  <a:cubicBezTo>
                    <a:pt x="169" y="8"/>
                    <a:pt x="138" y="1"/>
                    <a:pt x="115" y="1"/>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6"/>
            <p:cNvSpPr/>
            <p:nvPr/>
          </p:nvSpPr>
          <p:spPr>
            <a:xfrm>
              <a:off x="6073633" y="2784478"/>
              <a:ext cx="569500" cy="446233"/>
            </a:xfrm>
            <a:custGeom>
              <a:avLst/>
              <a:gdLst/>
              <a:ahLst/>
              <a:cxnLst/>
              <a:rect l="l" t="t" r="r" b="b"/>
              <a:pathLst>
                <a:path w="9388" h="7356" extrusionOk="0">
                  <a:moveTo>
                    <a:pt x="8055" y="0"/>
                  </a:moveTo>
                  <a:cubicBezTo>
                    <a:pt x="7711" y="0"/>
                    <a:pt x="7358" y="16"/>
                    <a:pt x="6999" y="31"/>
                  </a:cubicBezTo>
                  <a:cubicBezTo>
                    <a:pt x="6294" y="69"/>
                    <a:pt x="5598" y="169"/>
                    <a:pt x="4908" y="307"/>
                  </a:cubicBezTo>
                  <a:cubicBezTo>
                    <a:pt x="4212" y="452"/>
                    <a:pt x="3538" y="666"/>
                    <a:pt x="2895" y="957"/>
                  </a:cubicBezTo>
                  <a:cubicBezTo>
                    <a:pt x="2581" y="1095"/>
                    <a:pt x="2275" y="1264"/>
                    <a:pt x="1984" y="1447"/>
                  </a:cubicBezTo>
                  <a:cubicBezTo>
                    <a:pt x="1662" y="1646"/>
                    <a:pt x="1433" y="1807"/>
                    <a:pt x="1218" y="1968"/>
                  </a:cubicBezTo>
                  <a:cubicBezTo>
                    <a:pt x="973" y="2144"/>
                    <a:pt x="759" y="2351"/>
                    <a:pt x="567" y="2580"/>
                  </a:cubicBezTo>
                  <a:cubicBezTo>
                    <a:pt x="376" y="2802"/>
                    <a:pt x="223" y="3063"/>
                    <a:pt x="131" y="3346"/>
                  </a:cubicBezTo>
                  <a:cubicBezTo>
                    <a:pt x="39" y="3660"/>
                    <a:pt x="1" y="3989"/>
                    <a:pt x="16" y="4326"/>
                  </a:cubicBezTo>
                  <a:cubicBezTo>
                    <a:pt x="24" y="4494"/>
                    <a:pt x="47" y="4655"/>
                    <a:pt x="77" y="4824"/>
                  </a:cubicBezTo>
                  <a:cubicBezTo>
                    <a:pt x="108" y="4992"/>
                    <a:pt x="146" y="5153"/>
                    <a:pt x="200" y="5314"/>
                  </a:cubicBezTo>
                  <a:cubicBezTo>
                    <a:pt x="361" y="5781"/>
                    <a:pt x="613" y="6209"/>
                    <a:pt x="958" y="6562"/>
                  </a:cubicBezTo>
                  <a:cubicBezTo>
                    <a:pt x="966" y="6577"/>
                    <a:pt x="989" y="6592"/>
                    <a:pt x="1011" y="6592"/>
                  </a:cubicBezTo>
                  <a:cubicBezTo>
                    <a:pt x="1011" y="6592"/>
                    <a:pt x="1011" y="6608"/>
                    <a:pt x="1019" y="6608"/>
                  </a:cubicBezTo>
                  <a:cubicBezTo>
                    <a:pt x="1180" y="6791"/>
                    <a:pt x="1364" y="6960"/>
                    <a:pt x="1563" y="7113"/>
                  </a:cubicBezTo>
                  <a:cubicBezTo>
                    <a:pt x="1662" y="7189"/>
                    <a:pt x="1777" y="7258"/>
                    <a:pt x="1900" y="7304"/>
                  </a:cubicBezTo>
                  <a:cubicBezTo>
                    <a:pt x="1980" y="7339"/>
                    <a:pt x="2069" y="7356"/>
                    <a:pt x="2157" y="7356"/>
                  </a:cubicBezTo>
                  <a:cubicBezTo>
                    <a:pt x="2186" y="7356"/>
                    <a:pt x="2215" y="7354"/>
                    <a:pt x="2244" y="7350"/>
                  </a:cubicBezTo>
                  <a:cubicBezTo>
                    <a:pt x="2367" y="7335"/>
                    <a:pt x="2481" y="7274"/>
                    <a:pt x="2566" y="7189"/>
                  </a:cubicBezTo>
                  <a:cubicBezTo>
                    <a:pt x="2665" y="7090"/>
                    <a:pt x="2734" y="6960"/>
                    <a:pt x="2772" y="6822"/>
                  </a:cubicBezTo>
                  <a:cubicBezTo>
                    <a:pt x="2834" y="6592"/>
                    <a:pt x="2803" y="6317"/>
                    <a:pt x="2673" y="6018"/>
                  </a:cubicBezTo>
                  <a:cubicBezTo>
                    <a:pt x="2604" y="5873"/>
                    <a:pt x="2535" y="5742"/>
                    <a:pt x="2443" y="5612"/>
                  </a:cubicBezTo>
                  <a:cubicBezTo>
                    <a:pt x="2367" y="5490"/>
                    <a:pt x="2282" y="5367"/>
                    <a:pt x="2183" y="5260"/>
                  </a:cubicBezTo>
                  <a:cubicBezTo>
                    <a:pt x="2099" y="5153"/>
                    <a:pt x="2007" y="5053"/>
                    <a:pt x="1915" y="4954"/>
                  </a:cubicBezTo>
                  <a:cubicBezTo>
                    <a:pt x="1838" y="4885"/>
                    <a:pt x="1769" y="4816"/>
                    <a:pt x="1693" y="4755"/>
                  </a:cubicBezTo>
                  <a:cubicBezTo>
                    <a:pt x="1701" y="4755"/>
                    <a:pt x="1708" y="4762"/>
                    <a:pt x="1724" y="4762"/>
                  </a:cubicBezTo>
                  <a:lnTo>
                    <a:pt x="1762" y="4762"/>
                  </a:lnTo>
                  <a:cubicBezTo>
                    <a:pt x="1884" y="4747"/>
                    <a:pt x="2007" y="4724"/>
                    <a:pt x="2122" y="4686"/>
                  </a:cubicBezTo>
                  <a:cubicBezTo>
                    <a:pt x="2328" y="4609"/>
                    <a:pt x="2512" y="4471"/>
                    <a:pt x="2627" y="4288"/>
                  </a:cubicBezTo>
                  <a:cubicBezTo>
                    <a:pt x="2688" y="4188"/>
                    <a:pt x="2726" y="4089"/>
                    <a:pt x="2749" y="3981"/>
                  </a:cubicBezTo>
                  <a:cubicBezTo>
                    <a:pt x="2772" y="3874"/>
                    <a:pt x="2780" y="3767"/>
                    <a:pt x="2765" y="3660"/>
                  </a:cubicBezTo>
                  <a:cubicBezTo>
                    <a:pt x="2749" y="3545"/>
                    <a:pt x="2719" y="3438"/>
                    <a:pt x="2673" y="3331"/>
                  </a:cubicBezTo>
                  <a:lnTo>
                    <a:pt x="2673" y="3331"/>
                  </a:lnTo>
                  <a:cubicBezTo>
                    <a:pt x="2811" y="3415"/>
                    <a:pt x="2948" y="3484"/>
                    <a:pt x="3102" y="3545"/>
                  </a:cubicBezTo>
                  <a:cubicBezTo>
                    <a:pt x="3247" y="3599"/>
                    <a:pt x="3400" y="3645"/>
                    <a:pt x="3553" y="3675"/>
                  </a:cubicBezTo>
                  <a:cubicBezTo>
                    <a:pt x="3676" y="3706"/>
                    <a:pt x="3798" y="3713"/>
                    <a:pt x="3928" y="3713"/>
                  </a:cubicBezTo>
                  <a:lnTo>
                    <a:pt x="4013" y="3713"/>
                  </a:lnTo>
                  <a:cubicBezTo>
                    <a:pt x="4158" y="3706"/>
                    <a:pt x="4311" y="3675"/>
                    <a:pt x="4449" y="3622"/>
                  </a:cubicBezTo>
                  <a:cubicBezTo>
                    <a:pt x="4587" y="3560"/>
                    <a:pt x="4717" y="3469"/>
                    <a:pt x="4832" y="3361"/>
                  </a:cubicBezTo>
                  <a:cubicBezTo>
                    <a:pt x="4931" y="3254"/>
                    <a:pt x="5016" y="3124"/>
                    <a:pt x="5077" y="2994"/>
                  </a:cubicBezTo>
                  <a:cubicBezTo>
                    <a:pt x="5123" y="2864"/>
                    <a:pt x="5153" y="2726"/>
                    <a:pt x="5161" y="2580"/>
                  </a:cubicBezTo>
                  <a:cubicBezTo>
                    <a:pt x="5161" y="2397"/>
                    <a:pt x="5130" y="2205"/>
                    <a:pt x="5062" y="2037"/>
                  </a:cubicBezTo>
                  <a:lnTo>
                    <a:pt x="5062" y="2037"/>
                  </a:lnTo>
                  <a:cubicBezTo>
                    <a:pt x="5146" y="2090"/>
                    <a:pt x="5230" y="2136"/>
                    <a:pt x="5314" y="2175"/>
                  </a:cubicBezTo>
                  <a:cubicBezTo>
                    <a:pt x="5713" y="2360"/>
                    <a:pt x="6146" y="2453"/>
                    <a:pt x="6580" y="2453"/>
                  </a:cubicBezTo>
                  <a:cubicBezTo>
                    <a:pt x="6862" y="2453"/>
                    <a:pt x="7145" y="2414"/>
                    <a:pt x="7420" y="2335"/>
                  </a:cubicBezTo>
                  <a:cubicBezTo>
                    <a:pt x="7871" y="2205"/>
                    <a:pt x="8285" y="1968"/>
                    <a:pt x="8622" y="1631"/>
                  </a:cubicBezTo>
                  <a:cubicBezTo>
                    <a:pt x="8790" y="1463"/>
                    <a:pt x="8936" y="1264"/>
                    <a:pt x="9050" y="1049"/>
                  </a:cubicBezTo>
                  <a:cubicBezTo>
                    <a:pt x="9173" y="827"/>
                    <a:pt x="9257" y="590"/>
                    <a:pt x="9311" y="345"/>
                  </a:cubicBezTo>
                  <a:cubicBezTo>
                    <a:pt x="9318" y="314"/>
                    <a:pt x="9326" y="284"/>
                    <a:pt x="9326" y="253"/>
                  </a:cubicBezTo>
                  <a:cubicBezTo>
                    <a:pt x="9357" y="238"/>
                    <a:pt x="9372" y="207"/>
                    <a:pt x="9380" y="176"/>
                  </a:cubicBezTo>
                  <a:cubicBezTo>
                    <a:pt x="9387" y="123"/>
                    <a:pt x="9341" y="77"/>
                    <a:pt x="9288" y="69"/>
                  </a:cubicBezTo>
                  <a:cubicBezTo>
                    <a:pt x="9280" y="62"/>
                    <a:pt x="9265" y="62"/>
                    <a:pt x="9257" y="54"/>
                  </a:cubicBezTo>
                  <a:cubicBezTo>
                    <a:pt x="9242" y="54"/>
                    <a:pt x="9227" y="62"/>
                    <a:pt x="9211" y="62"/>
                  </a:cubicBezTo>
                  <a:cubicBezTo>
                    <a:pt x="8767" y="23"/>
                    <a:pt x="8400" y="8"/>
                    <a:pt x="8055" y="8"/>
                  </a:cubicBezTo>
                  <a:lnTo>
                    <a:pt x="8055"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6"/>
            <p:cNvSpPr/>
            <p:nvPr/>
          </p:nvSpPr>
          <p:spPr>
            <a:xfrm>
              <a:off x="6375549" y="2811412"/>
              <a:ext cx="272193" cy="125935"/>
            </a:xfrm>
            <a:custGeom>
              <a:avLst/>
              <a:gdLst/>
              <a:ahLst/>
              <a:cxnLst/>
              <a:rect l="l" t="t" r="r" b="b"/>
              <a:pathLst>
                <a:path w="4487" h="2076" extrusionOk="0">
                  <a:moveTo>
                    <a:pt x="4441" y="0"/>
                  </a:moveTo>
                  <a:cubicBezTo>
                    <a:pt x="4426" y="0"/>
                    <a:pt x="4410" y="8"/>
                    <a:pt x="4410" y="16"/>
                  </a:cubicBezTo>
                  <a:cubicBezTo>
                    <a:pt x="4295" y="230"/>
                    <a:pt x="4165" y="437"/>
                    <a:pt x="4020" y="628"/>
                  </a:cubicBezTo>
                  <a:cubicBezTo>
                    <a:pt x="3928" y="751"/>
                    <a:pt x="3828" y="858"/>
                    <a:pt x="3721" y="965"/>
                  </a:cubicBezTo>
                  <a:cubicBezTo>
                    <a:pt x="3622" y="1072"/>
                    <a:pt x="3507" y="1172"/>
                    <a:pt x="3392" y="1264"/>
                  </a:cubicBezTo>
                  <a:cubicBezTo>
                    <a:pt x="3193" y="1424"/>
                    <a:pt x="2971" y="1555"/>
                    <a:pt x="2741" y="1654"/>
                  </a:cubicBezTo>
                  <a:cubicBezTo>
                    <a:pt x="2496" y="1754"/>
                    <a:pt x="2244" y="1830"/>
                    <a:pt x="1991" y="1861"/>
                  </a:cubicBezTo>
                  <a:lnTo>
                    <a:pt x="1976" y="1861"/>
                  </a:lnTo>
                  <a:cubicBezTo>
                    <a:pt x="1845" y="1876"/>
                    <a:pt x="1715" y="1884"/>
                    <a:pt x="1593" y="1884"/>
                  </a:cubicBezTo>
                  <a:cubicBezTo>
                    <a:pt x="1447" y="1884"/>
                    <a:pt x="1302" y="1876"/>
                    <a:pt x="1164" y="1861"/>
                  </a:cubicBezTo>
                  <a:cubicBezTo>
                    <a:pt x="934" y="1830"/>
                    <a:pt x="705" y="1777"/>
                    <a:pt x="490" y="1692"/>
                  </a:cubicBezTo>
                  <a:cubicBezTo>
                    <a:pt x="398" y="1646"/>
                    <a:pt x="307" y="1600"/>
                    <a:pt x="215" y="1539"/>
                  </a:cubicBezTo>
                  <a:lnTo>
                    <a:pt x="169" y="1493"/>
                  </a:lnTo>
                  <a:cubicBezTo>
                    <a:pt x="146" y="1470"/>
                    <a:pt x="123" y="1463"/>
                    <a:pt x="100" y="1463"/>
                  </a:cubicBezTo>
                  <a:cubicBezTo>
                    <a:pt x="46" y="1463"/>
                    <a:pt x="0" y="1509"/>
                    <a:pt x="0" y="1562"/>
                  </a:cubicBezTo>
                  <a:cubicBezTo>
                    <a:pt x="0" y="1577"/>
                    <a:pt x="8" y="1593"/>
                    <a:pt x="16" y="1608"/>
                  </a:cubicBezTo>
                  <a:cubicBezTo>
                    <a:pt x="23" y="1623"/>
                    <a:pt x="39" y="1631"/>
                    <a:pt x="54" y="1646"/>
                  </a:cubicBezTo>
                  <a:cubicBezTo>
                    <a:pt x="115" y="1692"/>
                    <a:pt x="184" y="1738"/>
                    <a:pt x="261" y="1784"/>
                  </a:cubicBezTo>
                  <a:cubicBezTo>
                    <a:pt x="337" y="1830"/>
                    <a:pt x="421" y="1868"/>
                    <a:pt x="506" y="1899"/>
                  </a:cubicBezTo>
                  <a:cubicBezTo>
                    <a:pt x="666" y="1960"/>
                    <a:pt x="843" y="2006"/>
                    <a:pt x="1011" y="2037"/>
                  </a:cubicBezTo>
                  <a:cubicBezTo>
                    <a:pt x="1187" y="2060"/>
                    <a:pt x="1363" y="2075"/>
                    <a:pt x="1539" y="2075"/>
                  </a:cubicBezTo>
                  <a:cubicBezTo>
                    <a:pt x="1677" y="2075"/>
                    <a:pt x="1807" y="2067"/>
                    <a:pt x="1937" y="2052"/>
                  </a:cubicBezTo>
                  <a:cubicBezTo>
                    <a:pt x="2083" y="2029"/>
                    <a:pt x="2221" y="1999"/>
                    <a:pt x="2366" y="1960"/>
                  </a:cubicBezTo>
                  <a:cubicBezTo>
                    <a:pt x="2496" y="1922"/>
                    <a:pt x="2634" y="1876"/>
                    <a:pt x="2757" y="1815"/>
                  </a:cubicBezTo>
                  <a:cubicBezTo>
                    <a:pt x="3009" y="1700"/>
                    <a:pt x="3247" y="1547"/>
                    <a:pt x="3461" y="1363"/>
                  </a:cubicBezTo>
                  <a:cubicBezTo>
                    <a:pt x="3882" y="1003"/>
                    <a:pt x="4227" y="559"/>
                    <a:pt x="4479" y="54"/>
                  </a:cubicBezTo>
                  <a:cubicBezTo>
                    <a:pt x="4487" y="39"/>
                    <a:pt x="4479" y="16"/>
                    <a:pt x="4464" y="8"/>
                  </a:cubicBezTo>
                  <a:cubicBezTo>
                    <a:pt x="4456" y="0"/>
                    <a:pt x="4449" y="0"/>
                    <a:pt x="444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6"/>
            <p:cNvSpPr/>
            <p:nvPr/>
          </p:nvSpPr>
          <p:spPr>
            <a:xfrm>
              <a:off x="6465147" y="2696699"/>
              <a:ext cx="157055" cy="161180"/>
            </a:xfrm>
            <a:custGeom>
              <a:avLst/>
              <a:gdLst/>
              <a:ahLst/>
              <a:cxnLst/>
              <a:rect l="l" t="t" r="r" b="b"/>
              <a:pathLst>
                <a:path w="2589" h="2657" extrusionOk="0">
                  <a:moveTo>
                    <a:pt x="2451" y="0"/>
                  </a:moveTo>
                  <a:cubicBezTo>
                    <a:pt x="2413" y="0"/>
                    <a:pt x="2382" y="16"/>
                    <a:pt x="2359" y="46"/>
                  </a:cubicBezTo>
                  <a:cubicBezTo>
                    <a:pt x="2328" y="69"/>
                    <a:pt x="2321" y="107"/>
                    <a:pt x="2321" y="146"/>
                  </a:cubicBezTo>
                  <a:cubicBezTo>
                    <a:pt x="2298" y="383"/>
                    <a:pt x="2244" y="613"/>
                    <a:pt x="2168" y="827"/>
                  </a:cubicBezTo>
                  <a:cubicBezTo>
                    <a:pt x="2060" y="1118"/>
                    <a:pt x="1923" y="1386"/>
                    <a:pt x="1754" y="1639"/>
                  </a:cubicBezTo>
                  <a:cubicBezTo>
                    <a:pt x="1616" y="1830"/>
                    <a:pt x="1471" y="1999"/>
                    <a:pt x="1295" y="2152"/>
                  </a:cubicBezTo>
                  <a:lnTo>
                    <a:pt x="1287" y="2159"/>
                  </a:lnTo>
                  <a:cubicBezTo>
                    <a:pt x="1157" y="2266"/>
                    <a:pt x="1019" y="2358"/>
                    <a:pt x="874" y="2427"/>
                  </a:cubicBezTo>
                  <a:cubicBezTo>
                    <a:pt x="759" y="2481"/>
                    <a:pt x="636" y="2527"/>
                    <a:pt x="506" y="2550"/>
                  </a:cubicBezTo>
                  <a:cubicBezTo>
                    <a:pt x="430" y="2565"/>
                    <a:pt x="346" y="2573"/>
                    <a:pt x="269" y="2573"/>
                  </a:cubicBezTo>
                  <a:lnTo>
                    <a:pt x="177" y="2573"/>
                  </a:lnTo>
                  <a:cubicBezTo>
                    <a:pt x="146" y="2573"/>
                    <a:pt x="93" y="2557"/>
                    <a:pt x="47" y="2550"/>
                  </a:cubicBezTo>
                  <a:cubicBezTo>
                    <a:pt x="32" y="2550"/>
                    <a:pt x="9" y="2565"/>
                    <a:pt x="9" y="2580"/>
                  </a:cubicBezTo>
                  <a:cubicBezTo>
                    <a:pt x="1" y="2588"/>
                    <a:pt x="1" y="2603"/>
                    <a:pt x="9" y="2611"/>
                  </a:cubicBezTo>
                  <a:cubicBezTo>
                    <a:pt x="16" y="2619"/>
                    <a:pt x="24" y="2626"/>
                    <a:pt x="32" y="2626"/>
                  </a:cubicBezTo>
                  <a:cubicBezTo>
                    <a:pt x="131" y="2649"/>
                    <a:pt x="231" y="2657"/>
                    <a:pt x="338" y="2657"/>
                  </a:cubicBezTo>
                  <a:lnTo>
                    <a:pt x="399" y="2657"/>
                  </a:lnTo>
                  <a:cubicBezTo>
                    <a:pt x="529" y="2649"/>
                    <a:pt x="652" y="2626"/>
                    <a:pt x="767" y="2588"/>
                  </a:cubicBezTo>
                  <a:cubicBezTo>
                    <a:pt x="1019" y="2511"/>
                    <a:pt x="1249" y="2381"/>
                    <a:pt x="1448" y="2221"/>
                  </a:cubicBezTo>
                  <a:cubicBezTo>
                    <a:pt x="1670" y="2052"/>
                    <a:pt x="1861" y="1845"/>
                    <a:pt x="2022" y="1623"/>
                  </a:cubicBezTo>
                  <a:cubicBezTo>
                    <a:pt x="2114" y="1509"/>
                    <a:pt x="2191" y="1394"/>
                    <a:pt x="2260" y="1271"/>
                  </a:cubicBezTo>
                  <a:cubicBezTo>
                    <a:pt x="2328" y="1156"/>
                    <a:pt x="2390" y="1034"/>
                    <a:pt x="2436" y="904"/>
                  </a:cubicBezTo>
                  <a:cubicBezTo>
                    <a:pt x="2482" y="781"/>
                    <a:pt x="2520" y="651"/>
                    <a:pt x="2550" y="521"/>
                  </a:cubicBezTo>
                  <a:cubicBezTo>
                    <a:pt x="2566" y="460"/>
                    <a:pt x="2573" y="398"/>
                    <a:pt x="2581" y="337"/>
                  </a:cubicBezTo>
                  <a:cubicBezTo>
                    <a:pt x="2581" y="291"/>
                    <a:pt x="2589" y="245"/>
                    <a:pt x="2589" y="192"/>
                  </a:cubicBezTo>
                  <a:lnTo>
                    <a:pt x="2589" y="176"/>
                  </a:lnTo>
                  <a:lnTo>
                    <a:pt x="2589" y="138"/>
                  </a:lnTo>
                  <a:cubicBezTo>
                    <a:pt x="2589" y="100"/>
                    <a:pt x="2573" y="62"/>
                    <a:pt x="2543" y="39"/>
                  </a:cubicBezTo>
                  <a:cubicBezTo>
                    <a:pt x="2520" y="16"/>
                    <a:pt x="2489" y="0"/>
                    <a:pt x="245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6"/>
            <p:cNvSpPr/>
            <p:nvPr/>
          </p:nvSpPr>
          <p:spPr>
            <a:xfrm>
              <a:off x="6248765" y="2912658"/>
              <a:ext cx="102702" cy="50653"/>
            </a:xfrm>
            <a:custGeom>
              <a:avLst/>
              <a:gdLst/>
              <a:ahLst/>
              <a:cxnLst/>
              <a:rect l="l" t="t" r="r" b="b"/>
              <a:pathLst>
                <a:path w="1693" h="835" extrusionOk="0">
                  <a:moveTo>
                    <a:pt x="1570" y="0"/>
                  </a:moveTo>
                  <a:cubicBezTo>
                    <a:pt x="1516" y="0"/>
                    <a:pt x="1470" y="39"/>
                    <a:pt x="1463" y="92"/>
                  </a:cubicBezTo>
                  <a:cubicBezTo>
                    <a:pt x="1455" y="138"/>
                    <a:pt x="1447" y="184"/>
                    <a:pt x="1432" y="230"/>
                  </a:cubicBezTo>
                  <a:cubicBezTo>
                    <a:pt x="1409" y="284"/>
                    <a:pt x="1386" y="330"/>
                    <a:pt x="1355" y="376"/>
                  </a:cubicBezTo>
                  <a:cubicBezTo>
                    <a:pt x="1317" y="421"/>
                    <a:pt x="1286" y="460"/>
                    <a:pt x="1241" y="498"/>
                  </a:cubicBezTo>
                  <a:cubicBezTo>
                    <a:pt x="1187" y="544"/>
                    <a:pt x="1126" y="582"/>
                    <a:pt x="1064" y="613"/>
                  </a:cubicBezTo>
                  <a:cubicBezTo>
                    <a:pt x="973" y="659"/>
                    <a:pt x="881" y="689"/>
                    <a:pt x="781" y="712"/>
                  </a:cubicBezTo>
                  <a:cubicBezTo>
                    <a:pt x="689" y="728"/>
                    <a:pt x="597" y="735"/>
                    <a:pt x="506" y="735"/>
                  </a:cubicBezTo>
                  <a:lnTo>
                    <a:pt x="391" y="735"/>
                  </a:lnTo>
                  <a:cubicBezTo>
                    <a:pt x="276" y="728"/>
                    <a:pt x="169" y="705"/>
                    <a:pt x="61" y="666"/>
                  </a:cubicBezTo>
                  <a:cubicBezTo>
                    <a:pt x="54" y="666"/>
                    <a:pt x="46" y="659"/>
                    <a:pt x="39" y="659"/>
                  </a:cubicBezTo>
                  <a:cubicBezTo>
                    <a:pt x="23" y="659"/>
                    <a:pt x="16" y="666"/>
                    <a:pt x="8" y="682"/>
                  </a:cubicBezTo>
                  <a:cubicBezTo>
                    <a:pt x="0" y="689"/>
                    <a:pt x="0" y="705"/>
                    <a:pt x="8" y="712"/>
                  </a:cubicBezTo>
                  <a:cubicBezTo>
                    <a:pt x="8" y="720"/>
                    <a:pt x="16" y="728"/>
                    <a:pt x="23" y="735"/>
                  </a:cubicBezTo>
                  <a:cubicBezTo>
                    <a:pt x="169" y="781"/>
                    <a:pt x="322" y="820"/>
                    <a:pt x="483" y="827"/>
                  </a:cubicBezTo>
                  <a:cubicBezTo>
                    <a:pt x="536" y="835"/>
                    <a:pt x="597" y="835"/>
                    <a:pt x="651" y="835"/>
                  </a:cubicBezTo>
                  <a:lnTo>
                    <a:pt x="728" y="835"/>
                  </a:lnTo>
                  <a:cubicBezTo>
                    <a:pt x="812" y="827"/>
                    <a:pt x="896" y="820"/>
                    <a:pt x="980" y="804"/>
                  </a:cubicBezTo>
                  <a:cubicBezTo>
                    <a:pt x="1141" y="774"/>
                    <a:pt x="1294" y="705"/>
                    <a:pt x="1424" y="605"/>
                  </a:cubicBezTo>
                  <a:cubicBezTo>
                    <a:pt x="1455" y="582"/>
                    <a:pt x="1486" y="552"/>
                    <a:pt x="1516" y="521"/>
                  </a:cubicBezTo>
                  <a:cubicBezTo>
                    <a:pt x="1547" y="483"/>
                    <a:pt x="1570" y="444"/>
                    <a:pt x="1593" y="406"/>
                  </a:cubicBezTo>
                  <a:cubicBezTo>
                    <a:pt x="1616" y="368"/>
                    <a:pt x="1631" y="330"/>
                    <a:pt x="1646" y="284"/>
                  </a:cubicBezTo>
                  <a:cubicBezTo>
                    <a:pt x="1669" y="238"/>
                    <a:pt x="1677" y="192"/>
                    <a:pt x="1685" y="146"/>
                  </a:cubicBezTo>
                  <a:cubicBezTo>
                    <a:pt x="1692" y="115"/>
                    <a:pt x="1685" y="85"/>
                    <a:pt x="1669" y="62"/>
                  </a:cubicBezTo>
                  <a:cubicBezTo>
                    <a:pt x="1654" y="39"/>
                    <a:pt x="1631" y="16"/>
                    <a:pt x="1600" y="16"/>
                  </a:cubicBezTo>
                  <a:lnTo>
                    <a:pt x="1577" y="16"/>
                  </a:lnTo>
                  <a:lnTo>
                    <a:pt x="1570"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6"/>
            <p:cNvSpPr/>
            <p:nvPr/>
          </p:nvSpPr>
          <p:spPr>
            <a:xfrm>
              <a:off x="6147034" y="3093311"/>
              <a:ext cx="46953" cy="97606"/>
            </a:xfrm>
            <a:custGeom>
              <a:avLst/>
              <a:gdLst/>
              <a:ahLst/>
              <a:cxnLst/>
              <a:rect l="l" t="t" r="r" b="b"/>
              <a:pathLst>
                <a:path w="774" h="1609" extrusionOk="0">
                  <a:moveTo>
                    <a:pt x="46" y="1"/>
                  </a:moveTo>
                  <a:cubicBezTo>
                    <a:pt x="31" y="1"/>
                    <a:pt x="24" y="1"/>
                    <a:pt x="16" y="8"/>
                  </a:cubicBezTo>
                  <a:cubicBezTo>
                    <a:pt x="8" y="16"/>
                    <a:pt x="1" y="31"/>
                    <a:pt x="1" y="39"/>
                  </a:cubicBezTo>
                  <a:cubicBezTo>
                    <a:pt x="1" y="54"/>
                    <a:pt x="8" y="62"/>
                    <a:pt x="16" y="70"/>
                  </a:cubicBezTo>
                  <a:cubicBezTo>
                    <a:pt x="100" y="146"/>
                    <a:pt x="184" y="223"/>
                    <a:pt x="253" y="314"/>
                  </a:cubicBezTo>
                  <a:cubicBezTo>
                    <a:pt x="345" y="414"/>
                    <a:pt x="414" y="529"/>
                    <a:pt x="475" y="644"/>
                  </a:cubicBezTo>
                  <a:cubicBezTo>
                    <a:pt x="498" y="690"/>
                    <a:pt x="514" y="743"/>
                    <a:pt x="529" y="789"/>
                  </a:cubicBezTo>
                  <a:cubicBezTo>
                    <a:pt x="544" y="835"/>
                    <a:pt x="559" y="881"/>
                    <a:pt x="567" y="927"/>
                  </a:cubicBezTo>
                  <a:cubicBezTo>
                    <a:pt x="575" y="981"/>
                    <a:pt x="582" y="1034"/>
                    <a:pt x="582" y="1088"/>
                  </a:cubicBezTo>
                  <a:cubicBezTo>
                    <a:pt x="590" y="1134"/>
                    <a:pt x="590" y="1180"/>
                    <a:pt x="582" y="1226"/>
                  </a:cubicBezTo>
                  <a:lnTo>
                    <a:pt x="582" y="1249"/>
                  </a:lnTo>
                  <a:cubicBezTo>
                    <a:pt x="575" y="1325"/>
                    <a:pt x="559" y="1402"/>
                    <a:pt x="544" y="1478"/>
                  </a:cubicBezTo>
                  <a:cubicBezTo>
                    <a:pt x="536" y="1501"/>
                    <a:pt x="536" y="1532"/>
                    <a:pt x="552" y="1555"/>
                  </a:cubicBezTo>
                  <a:cubicBezTo>
                    <a:pt x="567" y="1578"/>
                    <a:pt x="590" y="1601"/>
                    <a:pt x="621" y="1608"/>
                  </a:cubicBezTo>
                  <a:lnTo>
                    <a:pt x="644" y="1608"/>
                  </a:lnTo>
                  <a:cubicBezTo>
                    <a:pt x="667" y="1608"/>
                    <a:pt x="690" y="1601"/>
                    <a:pt x="705" y="1585"/>
                  </a:cubicBezTo>
                  <a:cubicBezTo>
                    <a:pt x="728" y="1570"/>
                    <a:pt x="743" y="1547"/>
                    <a:pt x="751" y="1524"/>
                  </a:cubicBezTo>
                  <a:cubicBezTo>
                    <a:pt x="758" y="1448"/>
                    <a:pt x="766" y="1371"/>
                    <a:pt x="774" y="1302"/>
                  </a:cubicBezTo>
                  <a:cubicBezTo>
                    <a:pt x="774" y="1226"/>
                    <a:pt x="766" y="1149"/>
                    <a:pt x="751" y="1072"/>
                  </a:cubicBezTo>
                  <a:cubicBezTo>
                    <a:pt x="743" y="1004"/>
                    <a:pt x="728" y="935"/>
                    <a:pt x="705" y="866"/>
                  </a:cubicBezTo>
                  <a:cubicBezTo>
                    <a:pt x="682" y="797"/>
                    <a:pt x="651" y="736"/>
                    <a:pt x="621" y="674"/>
                  </a:cubicBezTo>
                  <a:cubicBezTo>
                    <a:pt x="491" y="414"/>
                    <a:pt x="299" y="192"/>
                    <a:pt x="77" y="8"/>
                  </a:cubicBezTo>
                  <a:cubicBezTo>
                    <a:pt x="69" y="1"/>
                    <a:pt x="54" y="1"/>
                    <a:pt x="4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6"/>
            <p:cNvSpPr/>
            <p:nvPr/>
          </p:nvSpPr>
          <p:spPr>
            <a:xfrm>
              <a:off x="6003507" y="2970227"/>
              <a:ext cx="79468" cy="223966"/>
            </a:xfrm>
            <a:custGeom>
              <a:avLst/>
              <a:gdLst/>
              <a:ahLst/>
              <a:cxnLst/>
              <a:rect l="l" t="t" r="r" b="b"/>
              <a:pathLst>
                <a:path w="1310" h="3692" extrusionOk="0">
                  <a:moveTo>
                    <a:pt x="506" y="1"/>
                  </a:moveTo>
                  <a:cubicBezTo>
                    <a:pt x="491" y="1"/>
                    <a:pt x="475" y="8"/>
                    <a:pt x="468" y="24"/>
                  </a:cubicBezTo>
                  <a:cubicBezTo>
                    <a:pt x="361" y="162"/>
                    <a:pt x="276" y="315"/>
                    <a:pt x="200" y="475"/>
                  </a:cubicBezTo>
                  <a:cubicBezTo>
                    <a:pt x="131" y="621"/>
                    <a:pt x="77" y="782"/>
                    <a:pt x="47" y="942"/>
                  </a:cubicBezTo>
                  <a:cubicBezTo>
                    <a:pt x="16" y="1096"/>
                    <a:pt x="1" y="1256"/>
                    <a:pt x="8" y="1417"/>
                  </a:cubicBezTo>
                  <a:cubicBezTo>
                    <a:pt x="8" y="1501"/>
                    <a:pt x="16" y="1578"/>
                    <a:pt x="24" y="1654"/>
                  </a:cubicBezTo>
                  <a:cubicBezTo>
                    <a:pt x="39" y="1739"/>
                    <a:pt x="47" y="1815"/>
                    <a:pt x="70" y="1899"/>
                  </a:cubicBezTo>
                  <a:cubicBezTo>
                    <a:pt x="85" y="1976"/>
                    <a:pt x="108" y="2053"/>
                    <a:pt x="131" y="2129"/>
                  </a:cubicBezTo>
                  <a:cubicBezTo>
                    <a:pt x="154" y="2213"/>
                    <a:pt x="185" y="2290"/>
                    <a:pt x="208" y="2359"/>
                  </a:cubicBezTo>
                  <a:cubicBezTo>
                    <a:pt x="276" y="2520"/>
                    <a:pt x="353" y="2673"/>
                    <a:pt x="437" y="2818"/>
                  </a:cubicBezTo>
                  <a:cubicBezTo>
                    <a:pt x="521" y="2971"/>
                    <a:pt x="621" y="3109"/>
                    <a:pt x="728" y="3247"/>
                  </a:cubicBezTo>
                  <a:cubicBezTo>
                    <a:pt x="828" y="3392"/>
                    <a:pt x="942" y="3523"/>
                    <a:pt x="1065" y="3653"/>
                  </a:cubicBezTo>
                  <a:cubicBezTo>
                    <a:pt x="1089" y="3677"/>
                    <a:pt x="1126" y="3692"/>
                    <a:pt x="1163" y="3692"/>
                  </a:cubicBezTo>
                  <a:cubicBezTo>
                    <a:pt x="1184" y="3692"/>
                    <a:pt x="1206" y="3687"/>
                    <a:pt x="1226" y="3676"/>
                  </a:cubicBezTo>
                  <a:cubicBezTo>
                    <a:pt x="1295" y="3637"/>
                    <a:pt x="1310" y="3553"/>
                    <a:pt x="1279" y="3484"/>
                  </a:cubicBezTo>
                  <a:cubicBezTo>
                    <a:pt x="1195" y="3385"/>
                    <a:pt x="1111" y="3278"/>
                    <a:pt x="1027" y="3170"/>
                  </a:cubicBezTo>
                  <a:cubicBezTo>
                    <a:pt x="897" y="3002"/>
                    <a:pt x="774" y="2826"/>
                    <a:pt x="659" y="2642"/>
                  </a:cubicBezTo>
                  <a:cubicBezTo>
                    <a:pt x="606" y="2550"/>
                    <a:pt x="544" y="2451"/>
                    <a:pt x="498" y="2359"/>
                  </a:cubicBezTo>
                  <a:cubicBezTo>
                    <a:pt x="445" y="2259"/>
                    <a:pt x="399" y="2167"/>
                    <a:pt x="361" y="2068"/>
                  </a:cubicBezTo>
                  <a:cubicBezTo>
                    <a:pt x="284" y="1884"/>
                    <a:pt x="223" y="1693"/>
                    <a:pt x="192" y="1494"/>
                  </a:cubicBezTo>
                  <a:lnTo>
                    <a:pt x="192" y="1486"/>
                  </a:lnTo>
                  <a:cubicBezTo>
                    <a:pt x="169" y="1310"/>
                    <a:pt x="169" y="1134"/>
                    <a:pt x="192" y="958"/>
                  </a:cubicBezTo>
                  <a:cubicBezTo>
                    <a:pt x="208" y="866"/>
                    <a:pt x="223" y="782"/>
                    <a:pt x="246" y="697"/>
                  </a:cubicBezTo>
                  <a:cubicBezTo>
                    <a:pt x="269" y="613"/>
                    <a:pt x="292" y="529"/>
                    <a:pt x="330" y="445"/>
                  </a:cubicBezTo>
                  <a:cubicBezTo>
                    <a:pt x="330" y="437"/>
                    <a:pt x="330" y="437"/>
                    <a:pt x="330" y="437"/>
                  </a:cubicBezTo>
                  <a:cubicBezTo>
                    <a:pt x="384" y="307"/>
                    <a:pt x="453" y="177"/>
                    <a:pt x="537" y="62"/>
                  </a:cubicBezTo>
                  <a:cubicBezTo>
                    <a:pt x="552" y="39"/>
                    <a:pt x="544" y="16"/>
                    <a:pt x="521" y="8"/>
                  </a:cubicBezTo>
                  <a:cubicBezTo>
                    <a:pt x="514" y="1"/>
                    <a:pt x="514" y="1"/>
                    <a:pt x="50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6"/>
            <p:cNvSpPr/>
            <p:nvPr/>
          </p:nvSpPr>
          <p:spPr>
            <a:xfrm>
              <a:off x="6048094" y="3056185"/>
              <a:ext cx="38642" cy="70854"/>
            </a:xfrm>
            <a:custGeom>
              <a:avLst/>
              <a:gdLst/>
              <a:ahLst/>
              <a:cxnLst/>
              <a:rect l="l" t="t" r="r" b="b"/>
              <a:pathLst>
                <a:path w="637" h="1168" extrusionOk="0">
                  <a:moveTo>
                    <a:pt x="31" y="0"/>
                  </a:moveTo>
                  <a:cubicBezTo>
                    <a:pt x="16" y="8"/>
                    <a:pt x="1" y="31"/>
                    <a:pt x="8" y="54"/>
                  </a:cubicBezTo>
                  <a:cubicBezTo>
                    <a:pt x="31" y="146"/>
                    <a:pt x="54" y="230"/>
                    <a:pt x="85" y="322"/>
                  </a:cubicBezTo>
                  <a:cubicBezTo>
                    <a:pt x="108" y="421"/>
                    <a:pt x="146" y="513"/>
                    <a:pt x="185" y="613"/>
                  </a:cubicBezTo>
                  <a:cubicBezTo>
                    <a:pt x="261" y="789"/>
                    <a:pt x="353" y="965"/>
                    <a:pt x="460" y="1118"/>
                  </a:cubicBezTo>
                  <a:cubicBezTo>
                    <a:pt x="475" y="1141"/>
                    <a:pt x="491" y="1156"/>
                    <a:pt x="514" y="1164"/>
                  </a:cubicBezTo>
                  <a:cubicBezTo>
                    <a:pt x="520" y="1166"/>
                    <a:pt x="528" y="1167"/>
                    <a:pt x="536" y="1167"/>
                  </a:cubicBezTo>
                  <a:cubicBezTo>
                    <a:pt x="554" y="1167"/>
                    <a:pt x="574" y="1162"/>
                    <a:pt x="590" y="1156"/>
                  </a:cubicBezTo>
                  <a:cubicBezTo>
                    <a:pt x="606" y="1141"/>
                    <a:pt x="621" y="1118"/>
                    <a:pt x="629" y="1095"/>
                  </a:cubicBezTo>
                  <a:cubicBezTo>
                    <a:pt x="636" y="1064"/>
                    <a:pt x="629" y="1034"/>
                    <a:pt x="606" y="1011"/>
                  </a:cubicBezTo>
                  <a:cubicBezTo>
                    <a:pt x="575" y="972"/>
                    <a:pt x="544" y="942"/>
                    <a:pt x="521" y="904"/>
                  </a:cubicBezTo>
                  <a:cubicBezTo>
                    <a:pt x="384" y="727"/>
                    <a:pt x="276" y="528"/>
                    <a:pt x="185" y="329"/>
                  </a:cubicBezTo>
                  <a:cubicBezTo>
                    <a:pt x="169" y="283"/>
                    <a:pt x="154" y="245"/>
                    <a:pt x="131" y="199"/>
                  </a:cubicBezTo>
                  <a:cubicBezTo>
                    <a:pt x="116" y="146"/>
                    <a:pt x="100" y="92"/>
                    <a:pt x="85" y="31"/>
                  </a:cubicBezTo>
                  <a:cubicBezTo>
                    <a:pt x="77" y="15"/>
                    <a:pt x="62" y="8"/>
                    <a:pt x="47" y="8"/>
                  </a:cubicBezTo>
                  <a:lnTo>
                    <a:pt x="31" y="8"/>
                  </a:lnTo>
                  <a:lnTo>
                    <a:pt x="3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6"/>
            <p:cNvSpPr/>
            <p:nvPr/>
          </p:nvSpPr>
          <p:spPr>
            <a:xfrm>
              <a:off x="6389016" y="3144206"/>
              <a:ext cx="31181" cy="58964"/>
            </a:xfrm>
            <a:custGeom>
              <a:avLst/>
              <a:gdLst/>
              <a:ahLst/>
              <a:cxnLst/>
              <a:rect l="l" t="t" r="r" b="b"/>
              <a:pathLst>
                <a:path w="514" h="972" extrusionOk="0">
                  <a:moveTo>
                    <a:pt x="137" y="1"/>
                  </a:moveTo>
                  <a:cubicBezTo>
                    <a:pt x="129" y="1"/>
                    <a:pt x="122" y="2"/>
                    <a:pt x="115" y="4"/>
                  </a:cubicBezTo>
                  <a:cubicBezTo>
                    <a:pt x="23" y="27"/>
                    <a:pt x="0" y="272"/>
                    <a:pt x="77" y="540"/>
                  </a:cubicBezTo>
                  <a:cubicBezTo>
                    <a:pt x="155" y="789"/>
                    <a:pt x="280" y="972"/>
                    <a:pt x="377" y="972"/>
                  </a:cubicBezTo>
                  <a:cubicBezTo>
                    <a:pt x="384" y="972"/>
                    <a:pt x="391" y="971"/>
                    <a:pt x="399" y="968"/>
                  </a:cubicBezTo>
                  <a:cubicBezTo>
                    <a:pt x="490" y="945"/>
                    <a:pt x="513" y="700"/>
                    <a:pt x="437" y="433"/>
                  </a:cubicBezTo>
                  <a:cubicBezTo>
                    <a:pt x="359" y="183"/>
                    <a:pt x="234" y="1"/>
                    <a:pt x="137"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6"/>
            <p:cNvSpPr/>
            <p:nvPr/>
          </p:nvSpPr>
          <p:spPr>
            <a:xfrm>
              <a:off x="6587807" y="3078266"/>
              <a:ext cx="30695" cy="58964"/>
            </a:xfrm>
            <a:custGeom>
              <a:avLst/>
              <a:gdLst/>
              <a:ahLst/>
              <a:cxnLst/>
              <a:rect l="l" t="t" r="r" b="b"/>
              <a:pathLst>
                <a:path w="506" h="972" extrusionOk="0">
                  <a:moveTo>
                    <a:pt x="135" y="0"/>
                  </a:moveTo>
                  <a:cubicBezTo>
                    <a:pt x="128" y="0"/>
                    <a:pt x="122" y="1"/>
                    <a:pt x="115" y="4"/>
                  </a:cubicBezTo>
                  <a:cubicBezTo>
                    <a:pt x="16" y="27"/>
                    <a:pt x="0" y="272"/>
                    <a:pt x="77" y="540"/>
                  </a:cubicBezTo>
                  <a:cubicBezTo>
                    <a:pt x="148" y="789"/>
                    <a:pt x="279" y="971"/>
                    <a:pt x="377" y="971"/>
                  </a:cubicBezTo>
                  <a:cubicBezTo>
                    <a:pt x="384" y="971"/>
                    <a:pt x="391" y="970"/>
                    <a:pt x="398" y="968"/>
                  </a:cubicBezTo>
                  <a:cubicBezTo>
                    <a:pt x="490" y="945"/>
                    <a:pt x="506" y="700"/>
                    <a:pt x="429" y="432"/>
                  </a:cubicBezTo>
                  <a:cubicBezTo>
                    <a:pt x="358" y="183"/>
                    <a:pt x="227" y="0"/>
                    <a:pt x="13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6"/>
            <p:cNvSpPr/>
            <p:nvPr/>
          </p:nvSpPr>
          <p:spPr>
            <a:xfrm>
              <a:off x="6547406" y="2989942"/>
              <a:ext cx="69701" cy="25660"/>
            </a:xfrm>
            <a:custGeom>
              <a:avLst/>
              <a:gdLst/>
              <a:ahLst/>
              <a:cxnLst/>
              <a:rect l="l" t="t" r="r" b="b"/>
              <a:pathLst>
                <a:path w="1149" h="423" extrusionOk="0">
                  <a:moveTo>
                    <a:pt x="674" y="1"/>
                  </a:moveTo>
                  <a:cubicBezTo>
                    <a:pt x="639" y="1"/>
                    <a:pt x="603" y="2"/>
                    <a:pt x="567" y="5"/>
                  </a:cubicBezTo>
                  <a:cubicBezTo>
                    <a:pt x="253" y="28"/>
                    <a:pt x="0" y="135"/>
                    <a:pt x="8" y="250"/>
                  </a:cubicBezTo>
                  <a:cubicBezTo>
                    <a:pt x="15" y="351"/>
                    <a:pt x="217" y="422"/>
                    <a:pt x="479" y="422"/>
                  </a:cubicBezTo>
                  <a:cubicBezTo>
                    <a:pt x="515" y="422"/>
                    <a:pt x="552" y="421"/>
                    <a:pt x="590" y="418"/>
                  </a:cubicBezTo>
                  <a:cubicBezTo>
                    <a:pt x="904" y="395"/>
                    <a:pt x="1149" y="288"/>
                    <a:pt x="1141" y="173"/>
                  </a:cubicBezTo>
                  <a:cubicBezTo>
                    <a:pt x="1134" y="72"/>
                    <a:pt x="932" y="1"/>
                    <a:pt x="674"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6"/>
            <p:cNvSpPr/>
            <p:nvPr/>
          </p:nvSpPr>
          <p:spPr>
            <a:xfrm>
              <a:off x="6323986" y="3038836"/>
              <a:ext cx="73887" cy="50047"/>
            </a:xfrm>
            <a:custGeom>
              <a:avLst/>
              <a:gdLst/>
              <a:ahLst/>
              <a:cxnLst/>
              <a:rect l="l" t="t" r="r" b="b"/>
              <a:pathLst>
                <a:path w="1218" h="825" extrusionOk="0">
                  <a:moveTo>
                    <a:pt x="1025" y="0"/>
                  </a:moveTo>
                  <a:cubicBezTo>
                    <a:pt x="893" y="0"/>
                    <a:pt x="684" y="79"/>
                    <a:pt x="483" y="217"/>
                  </a:cubicBezTo>
                  <a:cubicBezTo>
                    <a:pt x="184" y="416"/>
                    <a:pt x="1" y="661"/>
                    <a:pt x="69" y="776"/>
                  </a:cubicBezTo>
                  <a:cubicBezTo>
                    <a:pt x="93" y="809"/>
                    <a:pt x="137" y="825"/>
                    <a:pt x="197" y="825"/>
                  </a:cubicBezTo>
                  <a:cubicBezTo>
                    <a:pt x="330" y="825"/>
                    <a:pt x="536" y="746"/>
                    <a:pt x="743" y="608"/>
                  </a:cubicBezTo>
                  <a:cubicBezTo>
                    <a:pt x="1042" y="409"/>
                    <a:pt x="1218" y="156"/>
                    <a:pt x="1149" y="49"/>
                  </a:cubicBezTo>
                  <a:cubicBezTo>
                    <a:pt x="1128" y="16"/>
                    <a:pt x="1084" y="0"/>
                    <a:pt x="102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6"/>
            <p:cNvSpPr/>
            <p:nvPr/>
          </p:nvSpPr>
          <p:spPr>
            <a:xfrm>
              <a:off x="6512525" y="3228467"/>
              <a:ext cx="57690" cy="76677"/>
            </a:xfrm>
            <a:custGeom>
              <a:avLst/>
              <a:gdLst/>
              <a:ahLst/>
              <a:cxnLst/>
              <a:rect l="l" t="t" r="r" b="b"/>
              <a:pathLst>
                <a:path w="951" h="1264" extrusionOk="0">
                  <a:moveTo>
                    <a:pt x="858" y="1"/>
                  </a:moveTo>
                  <a:cubicBezTo>
                    <a:pt x="812" y="39"/>
                    <a:pt x="767" y="62"/>
                    <a:pt x="713" y="85"/>
                  </a:cubicBezTo>
                  <a:cubicBezTo>
                    <a:pt x="652" y="108"/>
                    <a:pt x="590" y="131"/>
                    <a:pt x="522" y="146"/>
                  </a:cubicBezTo>
                  <a:cubicBezTo>
                    <a:pt x="453" y="154"/>
                    <a:pt x="384" y="161"/>
                    <a:pt x="315" y="161"/>
                  </a:cubicBezTo>
                  <a:cubicBezTo>
                    <a:pt x="277" y="161"/>
                    <a:pt x="246" y="154"/>
                    <a:pt x="215" y="146"/>
                  </a:cubicBezTo>
                  <a:lnTo>
                    <a:pt x="200" y="146"/>
                  </a:lnTo>
                  <a:cubicBezTo>
                    <a:pt x="192" y="169"/>
                    <a:pt x="177" y="200"/>
                    <a:pt x="162" y="223"/>
                  </a:cubicBezTo>
                  <a:cubicBezTo>
                    <a:pt x="55" y="429"/>
                    <a:pt x="1" y="667"/>
                    <a:pt x="16" y="896"/>
                  </a:cubicBezTo>
                  <a:cubicBezTo>
                    <a:pt x="37" y="896"/>
                    <a:pt x="57" y="893"/>
                    <a:pt x="77" y="893"/>
                  </a:cubicBezTo>
                  <a:cubicBezTo>
                    <a:pt x="88" y="893"/>
                    <a:pt x="98" y="894"/>
                    <a:pt x="108" y="896"/>
                  </a:cubicBezTo>
                  <a:cubicBezTo>
                    <a:pt x="122" y="894"/>
                    <a:pt x="135" y="893"/>
                    <a:pt x="148" y="893"/>
                  </a:cubicBezTo>
                  <a:cubicBezTo>
                    <a:pt x="180" y="893"/>
                    <a:pt x="211" y="899"/>
                    <a:pt x="238" y="904"/>
                  </a:cubicBezTo>
                  <a:cubicBezTo>
                    <a:pt x="330" y="912"/>
                    <a:pt x="414" y="942"/>
                    <a:pt x="491" y="981"/>
                  </a:cubicBezTo>
                  <a:cubicBezTo>
                    <a:pt x="575" y="1019"/>
                    <a:pt x="644" y="1065"/>
                    <a:pt x="713" y="1126"/>
                  </a:cubicBezTo>
                  <a:cubicBezTo>
                    <a:pt x="751" y="1149"/>
                    <a:pt x="790" y="1187"/>
                    <a:pt x="820" y="1218"/>
                  </a:cubicBezTo>
                  <a:cubicBezTo>
                    <a:pt x="835" y="1233"/>
                    <a:pt x="851" y="1248"/>
                    <a:pt x="858" y="1264"/>
                  </a:cubicBezTo>
                  <a:cubicBezTo>
                    <a:pt x="889" y="1203"/>
                    <a:pt x="912" y="1141"/>
                    <a:pt x="927" y="1072"/>
                  </a:cubicBezTo>
                  <a:cubicBezTo>
                    <a:pt x="943" y="927"/>
                    <a:pt x="950" y="781"/>
                    <a:pt x="935" y="636"/>
                  </a:cubicBezTo>
                  <a:cubicBezTo>
                    <a:pt x="935" y="590"/>
                    <a:pt x="927" y="536"/>
                    <a:pt x="927" y="498"/>
                  </a:cubicBezTo>
                  <a:cubicBezTo>
                    <a:pt x="927" y="452"/>
                    <a:pt x="935" y="429"/>
                    <a:pt x="935" y="391"/>
                  </a:cubicBezTo>
                  <a:cubicBezTo>
                    <a:pt x="943" y="322"/>
                    <a:pt x="943" y="253"/>
                    <a:pt x="927" y="184"/>
                  </a:cubicBezTo>
                  <a:cubicBezTo>
                    <a:pt x="920" y="123"/>
                    <a:pt x="904" y="69"/>
                    <a:pt x="866" y="23"/>
                  </a:cubicBezTo>
                  <a:lnTo>
                    <a:pt x="858" y="1"/>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6"/>
            <p:cNvSpPr/>
            <p:nvPr/>
          </p:nvSpPr>
          <p:spPr>
            <a:xfrm>
              <a:off x="6523687" y="3220095"/>
              <a:ext cx="40947" cy="20019"/>
            </a:xfrm>
            <a:custGeom>
              <a:avLst/>
              <a:gdLst/>
              <a:ahLst/>
              <a:cxnLst/>
              <a:rect l="l" t="t" r="r" b="b"/>
              <a:pathLst>
                <a:path w="675" h="330" extrusionOk="0">
                  <a:moveTo>
                    <a:pt x="399" y="1"/>
                  </a:moveTo>
                  <a:cubicBezTo>
                    <a:pt x="322" y="1"/>
                    <a:pt x="253" y="24"/>
                    <a:pt x="192" y="70"/>
                  </a:cubicBezTo>
                  <a:lnTo>
                    <a:pt x="200" y="70"/>
                  </a:lnTo>
                  <a:cubicBezTo>
                    <a:pt x="116" y="139"/>
                    <a:pt x="47" y="215"/>
                    <a:pt x="1" y="307"/>
                  </a:cubicBezTo>
                  <a:lnTo>
                    <a:pt x="70" y="322"/>
                  </a:lnTo>
                  <a:lnTo>
                    <a:pt x="77" y="322"/>
                  </a:lnTo>
                  <a:cubicBezTo>
                    <a:pt x="108" y="330"/>
                    <a:pt x="146" y="330"/>
                    <a:pt x="184" y="330"/>
                  </a:cubicBezTo>
                  <a:cubicBezTo>
                    <a:pt x="223" y="330"/>
                    <a:pt x="261" y="330"/>
                    <a:pt x="299" y="322"/>
                  </a:cubicBezTo>
                  <a:cubicBezTo>
                    <a:pt x="338" y="322"/>
                    <a:pt x="368" y="315"/>
                    <a:pt x="406" y="299"/>
                  </a:cubicBezTo>
                  <a:cubicBezTo>
                    <a:pt x="437" y="292"/>
                    <a:pt x="468" y="284"/>
                    <a:pt x="498" y="269"/>
                  </a:cubicBezTo>
                  <a:cubicBezTo>
                    <a:pt x="521" y="261"/>
                    <a:pt x="544" y="246"/>
                    <a:pt x="567" y="238"/>
                  </a:cubicBezTo>
                  <a:cubicBezTo>
                    <a:pt x="590" y="223"/>
                    <a:pt x="613" y="207"/>
                    <a:pt x="628" y="192"/>
                  </a:cubicBezTo>
                  <a:cubicBezTo>
                    <a:pt x="644" y="177"/>
                    <a:pt x="659" y="169"/>
                    <a:pt x="674" y="154"/>
                  </a:cubicBezTo>
                  <a:cubicBezTo>
                    <a:pt x="636" y="93"/>
                    <a:pt x="575" y="47"/>
                    <a:pt x="514" y="24"/>
                  </a:cubicBezTo>
                  <a:cubicBezTo>
                    <a:pt x="475" y="8"/>
                    <a:pt x="437" y="1"/>
                    <a:pt x="39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6"/>
            <p:cNvSpPr/>
            <p:nvPr/>
          </p:nvSpPr>
          <p:spPr>
            <a:xfrm>
              <a:off x="6562268" y="3231742"/>
              <a:ext cx="61" cy="61"/>
            </a:xfrm>
            <a:custGeom>
              <a:avLst/>
              <a:gdLst/>
              <a:ahLst/>
              <a:cxnLst/>
              <a:rect l="l" t="t" r="r" b="b"/>
              <a:pathLst>
                <a:path w="1" h="1" extrusionOk="0">
                  <a:moveTo>
                    <a:pt x="0" y="0"/>
                  </a:move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6"/>
            <p:cNvSpPr/>
            <p:nvPr/>
          </p:nvSpPr>
          <p:spPr>
            <a:xfrm>
              <a:off x="6562268" y="3231742"/>
              <a:ext cx="61" cy="61"/>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6"/>
            <p:cNvSpPr/>
            <p:nvPr/>
          </p:nvSpPr>
          <p:spPr>
            <a:xfrm>
              <a:off x="6541825" y="3239629"/>
              <a:ext cx="61" cy="61"/>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6"/>
            <p:cNvSpPr/>
            <p:nvPr/>
          </p:nvSpPr>
          <p:spPr>
            <a:xfrm>
              <a:off x="6513010" y="3281425"/>
              <a:ext cx="52109" cy="37671"/>
            </a:xfrm>
            <a:custGeom>
              <a:avLst/>
              <a:gdLst/>
              <a:ahLst/>
              <a:cxnLst/>
              <a:rect l="l" t="t" r="r" b="b"/>
              <a:pathLst>
                <a:path w="859" h="621" extrusionOk="0">
                  <a:moveTo>
                    <a:pt x="161" y="0"/>
                  </a:moveTo>
                  <a:cubicBezTo>
                    <a:pt x="108" y="0"/>
                    <a:pt x="54" y="8"/>
                    <a:pt x="1" y="8"/>
                  </a:cubicBezTo>
                  <a:cubicBezTo>
                    <a:pt x="1" y="23"/>
                    <a:pt x="1" y="39"/>
                    <a:pt x="1" y="54"/>
                  </a:cubicBezTo>
                  <a:cubicBezTo>
                    <a:pt x="8" y="123"/>
                    <a:pt x="24" y="192"/>
                    <a:pt x="47" y="253"/>
                  </a:cubicBezTo>
                  <a:cubicBezTo>
                    <a:pt x="77" y="322"/>
                    <a:pt x="115" y="391"/>
                    <a:pt x="161" y="444"/>
                  </a:cubicBezTo>
                  <a:cubicBezTo>
                    <a:pt x="207" y="498"/>
                    <a:pt x="269" y="544"/>
                    <a:pt x="330" y="575"/>
                  </a:cubicBezTo>
                  <a:cubicBezTo>
                    <a:pt x="391" y="605"/>
                    <a:pt x="452" y="620"/>
                    <a:pt x="514" y="620"/>
                  </a:cubicBezTo>
                  <a:lnTo>
                    <a:pt x="559" y="620"/>
                  </a:lnTo>
                  <a:cubicBezTo>
                    <a:pt x="605" y="613"/>
                    <a:pt x="644" y="597"/>
                    <a:pt x="690" y="575"/>
                  </a:cubicBezTo>
                  <a:cubicBezTo>
                    <a:pt x="728" y="552"/>
                    <a:pt x="766" y="521"/>
                    <a:pt x="797" y="483"/>
                  </a:cubicBezTo>
                  <a:cubicBezTo>
                    <a:pt x="820" y="452"/>
                    <a:pt x="843" y="414"/>
                    <a:pt x="858" y="383"/>
                  </a:cubicBezTo>
                  <a:cubicBezTo>
                    <a:pt x="850" y="360"/>
                    <a:pt x="843" y="337"/>
                    <a:pt x="827" y="314"/>
                  </a:cubicBezTo>
                  <a:cubicBezTo>
                    <a:pt x="812" y="291"/>
                    <a:pt x="797" y="276"/>
                    <a:pt x="782" y="253"/>
                  </a:cubicBezTo>
                  <a:cubicBezTo>
                    <a:pt x="759" y="215"/>
                    <a:pt x="720" y="184"/>
                    <a:pt x="682" y="153"/>
                  </a:cubicBezTo>
                  <a:cubicBezTo>
                    <a:pt x="659" y="130"/>
                    <a:pt x="636" y="115"/>
                    <a:pt x="605" y="100"/>
                  </a:cubicBezTo>
                  <a:cubicBezTo>
                    <a:pt x="582" y="92"/>
                    <a:pt x="559" y="77"/>
                    <a:pt x="537" y="69"/>
                  </a:cubicBezTo>
                  <a:cubicBezTo>
                    <a:pt x="506" y="54"/>
                    <a:pt x="468" y="39"/>
                    <a:pt x="429" y="31"/>
                  </a:cubicBezTo>
                  <a:cubicBezTo>
                    <a:pt x="399" y="23"/>
                    <a:pt x="360" y="16"/>
                    <a:pt x="322" y="16"/>
                  </a:cubicBezTo>
                  <a:cubicBezTo>
                    <a:pt x="269" y="8"/>
                    <a:pt x="215" y="0"/>
                    <a:pt x="161" y="0"/>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6"/>
            <p:cNvSpPr/>
            <p:nvPr/>
          </p:nvSpPr>
          <p:spPr>
            <a:xfrm>
              <a:off x="6504214" y="3153245"/>
              <a:ext cx="63635" cy="29300"/>
            </a:xfrm>
            <a:custGeom>
              <a:avLst/>
              <a:gdLst/>
              <a:ahLst/>
              <a:cxnLst/>
              <a:rect l="l" t="t" r="r" b="b"/>
              <a:pathLst>
                <a:path w="1049" h="483" extrusionOk="0">
                  <a:moveTo>
                    <a:pt x="682" y="0"/>
                  </a:moveTo>
                  <a:cubicBezTo>
                    <a:pt x="628" y="0"/>
                    <a:pt x="582" y="8"/>
                    <a:pt x="536" y="23"/>
                  </a:cubicBezTo>
                  <a:cubicBezTo>
                    <a:pt x="482" y="39"/>
                    <a:pt x="437" y="54"/>
                    <a:pt x="383" y="84"/>
                  </a:cubicBezTo>
                  <a:cubicBezTo>
                    <a:pt x="230" y="161"/>
                    <a:pt x="100" y="284"/>
                    <a:pt x="0" y="429"/>
                  </a:cubicBezTo>
                  <a:cubicBezTo>
                    <a:pt x="0" y="437"/>
                    <a:pt x="0" y="444"/>
                    <a:pt x="0" y="452"/>
                  </a:cubicBezTo>
                  <a:cubicBezTo>
                    <a:pt x="0" y="460"/>
                    <a:pt x="8" y="467"/>
                    <a:pt x="15" y="475"/>
                  </a:cubicBezTo>
                  <a:cubicBezTo>
                    <a:pt x="23" y="483"/>
                    <a:pt x="31" y="483"/>
                    <a:pt x="38" y="483"/>
                  </a:cubicBezTo>
                  <a:cubicBezTo>
                    <a:pt x="46" y="483"/>
                    <a:pt x="61" y="475"/>
                    <a:pt x="69" y="460"/>
                  </a:cubicBezTo>
                  <a:lnTo>
                    <a:pt x="92" y="429"/>
                  </a:lnTo>
                  <a:lnTo>
                    <a:pt x="100" y="414"/>
                  </a:lnTo>
                  <a:cubicBezTo>
                    <a:pt x="146" y="360"/>
                    <a:pt x="192" y="314"/>
                    <a:pt x="245" y="276"/>
                  </a:cubicBezTo>
                  <a:cubicBezTo>
                    <a:pt x="306" y="230"/>
                    <a:pt x="375" y="192"/>
                    <a:pt x="444" y="161"/>
                  </a:cubicBezTo>
                  <a:cubicBezTo>
                    <a:pt x="490" y="138"/>
                    <a:pt x="536" y="123"/>
                    <a:pt x="590" y="115"/>
                  </a:cubicBezTo>
                  <a:lnTo>
                    <a:pt x="704" y="115"/>
                  </a:lnTo>
                  <a:cubicBezTo>
                    <a:pt x="773" y="123"/>
                    <a:pt x="835" y="161"/>
                    <a:pt x="873" y="222"/>
                  </a:cubicBezTo>
                  <a:cubicBezTo>
                    <a:pt x="896" y="253"/>
                    <a:pt x="919" y="284"/>
                    <a:pt x="934" y="322"/>
                  </a:cubicBezTo>
                  <a:lnTo>
                    <a:pt x="949" y="360"/>
                  </a:lnTo>
                  <a:cubicBezTo>
                    <a:pt x="949" y="368"/>
                    <a:pt x="957" y="383"/>
                    <a:pt x="972" y="391"/>
                  </a:cubicBezTo>
                  <a:cubicBezTo>
                    <a:pt x="980" y="391"/>
                    <a:pt x="988" y="398"/>
                    <a:pt x="995" y="398"/>
                  </a:cubicBezTo>
                  <a:lnTo>
                    <a:pt x="1011" y="398"/>
                  </a:lnTo>
                  <a:cubicBezTo>
                    <a:pt x="1018" y="391"/>
                    <a:pt x="1034" y="383"/>
                    <a:pt x="1041" y="368"/>
                  </a:cubicBezTo>
                  <a:cubicBezTo>
                    <a:pt x="1041" y="360"/>
                    <a:pt x="1049" y="345"/>
                    <a:pt x="1041" y="337"/>
                  </a:cubicBezTo>
                  <a:cubicBezTo>
                    <a:pt x="1034" y="268"/>
                    <a:pt x="1011" y="215"/>
                    <a:pt x="972" y="161"/>
                  </a:cubicBezTo>
                  <a:cubicBezTo>
                    <a:pt x="942" y="107"/>
                    <a:pt x="904" y="69"/>
                    <a:pt x="850" y="46"/>
                  </a:cubicBezTo>
                  <a:cubicBezTo>
                    <a:pt x="806" y="21"/>
                    <a:pt x="756" y="6"/>
                    <a:pt x="710" y="6"/>
                  </a:cubicBezTo>
                  <a:cubicBezTo>
                    <a:pt x="700" y="6"/>
                    <a:pt x="691" y="7"/>
                    <a:pt x="682" y="8"/>
                  </a:cubicBezTo>
                  <a:lnTo>
                    <a:pt x="682" y="0"/>
                  </a:ln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6"/>
            <p:cNvSpPr/>
            <p:nvPr/>
          </p:nvSpPr>
          <p:spPr>
            <a:xfrm>
              <a:off x="7431681" y="1953099"/>
              <a:ext cx="1185770" cy="1202513"/>
            </a:xfrm>
            <a:custGeom>
              <a:avLst/>
              <a:gdLst/>
              <a:ahLst/>
              <a:cxnLst/>
              <a:rect l="l" t="t" r="r" b="b"/>
              <a:pathLst>
                <a:path w="19547" h="19823" extrusionOk="0">
                  <a:moveTo>
                    <a:pt x="5666" y="1"/>
                  </a:moveTo>
                  <a:cubicBezTo>
                    <a:pt x="5214" y="1"/>
                    <a:pt x="4770" y="54"/>
                    <a:pt x="4341" y="169"/>
                  </a:cubicBezTo>
                  <a:cubicBezTo>
                    <a:pt x="3897" y="276"/>
                    <a:pt x="3484" y="460"/>
                    <a:pt x="3101" y="698"/>
                  </a:cubicBezTo>
                  <a:cubicBezTo>
                    <a:pt x="2910" y="820"/>
                    <a:pt x="2734" y="958"/>
                    <a:pt x="2573" y="1111"/>
                  </a:cubicBezTo>
                  <a:cubicBezTo>
                    <a:pt x="2404" y="1272"/>
                    <a:pt x="2251" y="1440"/>
                    <a:pt x="2121" y="1632"/>
                  </a:cubicBezTo>
                  <a:cubicBezTo>
                    <a:pt x="1960" y="1846"/>
                    <a:pt x="1830" y="2083"/>
                    <a:pt x="1738" y="2328"/>
                  </a:cubicBezTo>
                  <a:cubicBezTo>
                    <a:pt x="1646" y="2550"/>
                    <a:pt x="1593" y="2780"/>
                    <a:pt x="1562" y="3017"/>
                  </a:cubicBezTo>
                  <a:cubicBezTo>
                    <a:pt x="1470" y="3775"/>
                    <a:pt x="1700" y="4510"/>
                    <a:pt x="1930" y="5230"/>
                  </a:cubicBezTo>
                  <a:cubicBezTo>
                    <a:pt x="1976" y="5375"/>
                    <a:pt x="2022" y="5513"/>
                    <a:pt x="2060" y="5659"/>
                  </a:cubicBezTo>
                  <a:cubicBezTo>
                    <a:pt x="2152" y="5950"/>
                    <a:pt x="2221" y="6248"/>
                    <a:pt x="2274" y="6554"/>
                  </a:cubicBezTo>
                  <a:lnTo>
                    <a:pt x="2274" y="6562"/>
                  </a:lnTo>
                  <a:lnTo>
                    <a:pt x="2274" y="6570"/>
                  </a:lnTo>
                  <a:cubicBezTo>
                    <a:pt x="2313" y="6853"/>
                    <a:pt x="2328" y="7144"/>
                    <a:pt x="2297" y="7427"/>
                  </a:cubicBezTo>
                  <a:cubicBezTo>
                    <a:pt x="2297" y="7458"/>
                    <a:pt x="2313" y="7481"/>
                    <a:pt x="2328" y="7496"/>
                  </a:cubicBezTo>
                  <a:cubicBezTo>
                    <a:pt x="2336" y="7504"/>
                    <a:pt x="2336" y="7504"/>
                    <a:pt x="2343" y="7504"/>
                  </a:cubicBezTo>
                  <a:cubicBezTo>
                    <a:pt x="2328" y="7619"/>
                    <a:pt x="2305" y="7726"/>
                    <a:pt x="2274" y="7833"/>
                  </a:cubicBezTo>
                  <a:cubicBezTo>
                    <a:pt x="2213" y="8009"/>
                    <a:pt x="2136" y="8178"/>
                    <a:pt x="2037" y="8338"/>
                  </a:cubicBezTo>
                  <a:cubicBezTo>
                    <a:pt x="1807" y="8675"/>
                    <a:pt x="1555" y="8989"/>
                    <a:pt x="1271" y="9272"/>
                  </a:cubicBezTo>
                  <a:lnTo>
                    <a:pt x="1195" y="9349"/>
                  </a:lnTo>
                  <a:cubicBezTo>
                    <a:pt x="934" y="9617"/>
                    <a:pt x="689" y="9900"/>
                    <a:pt x="467" y="10199"/>
                  </a:cubicBezTo>
                  <a:cubicBezTo>
                    <a:pt x="353" y="10360"/>
                    <a:pt x="253" y="10528"/>
                    <a:pt x="177" y="10712"/>
                  </a:cubicBezTo>
                  <a:cubicBezTo>
                    <a:pt x="100" y="10888"/>
                    <a:pt x="46" y="11079"/>
                    <a:pt x="23" y="11271"/>
                  </a:cubicBezTo>
                  <a:cubicBezTo>
                    <a:pt x="0" y="11477"/>
                    <a:pt x="16" y="11692"/>
                    <a:pt x="69" y="11891"/>
                  </a:cubicBezTo>
                  <a:cubicBezTo>
                    <a:pt x="92" y="12013"/>
                    <a:pt x="131" y="12128"/>
                    <a:pt x="177" y="12243"/>
                  </a:cubicBezTo>
                  <a:cubicBezTo>
                    <a:pt x="222" y="12365"/>
                    <a:pt x="284" y="12488"/>
                    <a:pt x="353" y="12603"/>
                  </a:cubicBezTo>
                  <a:cubicBezTo>
                    <a:pt x="444" y="12756"/>
                    <a:pt x="567" y="12894"/>
                    <a:pt x="697" y="13009"/>
                  </a:cubicBezTo>
                  <a:cubicBezTo>
                    <a:pt x="843" y="13139"/>
                    <a:pt x="1003" y="13254"/>
                    <a:pt x="1172" y="13345"/>
                  </a:cubicBezTo>
                  <a:cubicBezTo>
                    <a:pt x="1333" y="13437"/>
                    <a:pt x="1516" y="13506"/>
                    <a:pt x="1700" y="13552"/>
                  </a:cubicBezTo>
                  <a:cubicBezTo>
                    <a:pt x="1746" y="13567"/>
                    <a:pt x="1792" y="13583"/>
                    <a:pt x="1846" y="13590"/>
                  </a:cubicBezTo>
                  <a:cubicBezTo>
                    <a:pt x="1723" y="13851"/>
                    <a:pt x="1631" y="14126"/>
                    <a:pt x="1570" y="14410"/>
                  </a:cubicBezTo>
                  <a:cubicBezTo>
                    <a:pt x="1516" y="14693"/>
                    <a:pt x="1486" y="14976"/>
                    <a:pt x="1493" y="15267"/>
                  </a:cubicBezTo>
                  <a:cubicBezTo>
                    <a:pt x="1501" y="15550"/>
                    <a:pt x="1539" y="15834"/>
                    <a:pt x="1608" y="16117"/>
                  </a:cubicBezTo>
                  <a:cubicBezTo>
                    <a:pt x="1692" y="16446"/>
                    <a:pt x="1823" y="16775"/>
                    <a:pt x="1999" y="17074"/>
                  </a:cubicBezTo>
                  <a:cubicBezTo>
                    <a:pt x="2175" y="17373"/>
                    <a:pt x="2397" y="17648"/>
                    <a:pt x="2657" y="17886"/>
                  </a:cubicBezTo>
                  <a:cubicBezTo>
                    <a:pt x="2672" y="17893"/>
                    <a:pt x="2688" y="17901"/>
                    <a:pt x="2703" y="17908"/>
                  </a:cubicBezTo>
                  <a:cubicBezTo>
                    <a:pt x="2979" y="18230"/>
                    <a:pt x="3300" y="18513"/>
                    <a:pt x="3660" y="18743"/>
                  </a:cubicBezTo>
                  <a:cubicBezTo>
                    <a:pt x="4158" y="19049"/>
                    <a:pt x="4686" y="19287"/>
                    <a:pt x="5253" y="19440"/>
                  </a:cubicBezTo>
                  <a:cubicBezTo>
                    <a:pt x="5857" y="19608"/>
                    <a:pt x="6478" y="19723"/>
                    <a:pt x="7113" y="19777"/>
                  </a:cubicBezTo>
                  <a:cubicBezTo>
                    <a:pt x="7503" y="19807"/>
                    <a:pt x="7925" y="19823"/>
                    <a:pt x="8346" y="19823"/>
                  </a:cubicBezTo>
                  <a:cubicBezTo>
                    <a:pt x="8598" y="19823"/>
                    <a:pt x="8851" y="19823"/>
                    <a:pt x="9111" y="19807"/>
                  </a:cubicBezTo>
                  <a:cubicBezTo>
                    <a:pt x="9785" y="19777"/>
                    <a:pt x="10451" y="19708"/>
                    <a:pt x="11117" y="19608"/>
                  </a:cubicBezTo>
                  <a:cubicBezTo>
                    <a:pt x="11737" y="19516"/>
                    <a:pt x="12365" y="19394"/>
                    <a:pt x="12985" y="19241"/>
                  </a:cubicBezTo>
                  <a:cubicBezTo>
                    <a:pt x="13521" y="19118"/>
                    <a:pt x="14057" y="18957"/>
                    <a:pt x="14578" y="18774"/>
                  </a:cubicBezTo>
                  <a:cubicBezTo>
                    <a:pt x="15183" y="18567"/>
                    <a:pt x="15772" y="18291"/>
                    <a:pt x="16331" y="17970"/>
                  </a:cubicBezTo>
                  <a:cubicBezTo>
                    <a:pt x="16982" y="17595"/>
                    <a:pt x="17571" y="17097"/>
                    <a:pt x="18054" y="16515"/>
                  </a:cubicBezTo>
                  <a:cubicBezTo>
                    <a:pt x="18283" y="16232"/>
                    <a:pt x="18475" y="15910"/>
                    <a:pt x="18628" y="15581"/>
                  </a:cubicBezTo>
                  <a:cubicBezTo>
                    <a:pt x="18773" y="15229"/>
                    <a:pt x="18880" y="14861"/>
                    <a:pt x="18926" y="14486"/>
                  </a:cubicBezTo>
                  <a:cubicBezTo>
                    <a:pt x="18965" y="14134"/>
                    <a:pt x="18965" y="13774"/>
                    <a:pt x="18926" y="13414"/>
                  </a:cubicBezTo>
                  <a:cubicBezTo>
                    <a:pt x="18880" y="13070"/>
                    <a:pt x="18796" y="12733"/>
                    <a:pt x="18674" y="12404"/>
                  </a:cubicBezTo>
                  <a:cubicBezTo>
                    <a:pt x="18559" y="12082"/>
                    <a:pt x="18383" y="11791"/>
                    <a:pt x="18153" y="11531"/>
                  </a:cubicBezTo>
                  <a:cubicBezTo>
                    <a:pt x="18115" y="11485"/>
                    <a:pt x="18077" y="11439"/>
                    <a:pt x="18031" y="11401"/>
                  </a:cubicBezTo>
                  <a:cubicBezTo>
                    <a:pt x="18061" y="11385"/>
                    <a:pt x="18092" y="11370"/>
                    <a:pt x="18122" y="11355"/>
                  </a:cubicBezTo>
                  <a:cubicBezTo>
                    <a:pt x="18429" y="11194"/>
                    <a:pt x="18697" y="10987"/>
                    <a:pt x="18919" y="10719"/>
                  </a:cubicBezTo>
                  <a:cubicBezTo>
                    <a:pt x="19133" y="10467"/>
                    <a:pt x="19294" y="10176"/>
                    <a:pt x="19393" y="9870"/>
                  </a:cubicBezTo>
                  <a:cubicBezTo>
                    <a:pt x="19501" y="9556"/>
                    <a:pt x="19547" y="9226"/>
                    <a:pt x="19539" y="8897"/>
                  </a:cubicBezTo>
                  <a:cubicBezTo>
                    <a:pt x="19524" y="8407"/>
                    <a:pt x="19378" y="7933"/>
                    <a:pt x="19125" y="7519"/>
                  </a:cubicBezTo>
                  <a:cubicBezTo>
                    <a:pt x="19034" y="7366"/>
                    <a:pt x="18934" y="7228"/>
                    <a:pt x="18819" y="7098"/>
                  </a:cubicBezTo>
                  <a:cubicBezTo>
                    <a:pt x="18697" y="6960"/>
                    <a:pt x="18567" y="6838"/>
                    <a:pt x="18429" y="6731"/>
                  </a:cubicBezTo>
                  <a:cubicBezTo>
                    <a:pt x="18245" y="6585"/>
                    <a:pt x="18054" y="6455"/>
                    <a:pt x="17855" y="6332"/>
                  </a:cubicBezTo>
                  <a:cubicBezTo>
                    <a:pt x="17717" y="6248"/>
                    <a:pt x="17579" y="6164"/>
                    <a:pt x="17449" y="6080"/>
                  </a:cubicBezTo>
                  <a:cubicBezTo>
                    <a:pt x="17173" y="5919"/>
                    <a:pt x="16890" y="5751"/>
                    <a:pt x="16630" y="5559"/>
                  </a:cubicBezTo>
                  <a:lnTo>
                    <a:pt x="16614" y="5552"/>
                  </a:lnTo>
                  <a:cubicBezTo>
                    <a:pt x="16492" y="5460"/>
                    <a:pt x="16369" y="5352"/>
                    <a:pt x="16247" y="5253"/>
                  </a:cubicBezTo>
                  <a:cubicBezTo>
                    <a:pt x="16132" y="5138"/>
                    <a:pt x="16017" y="5023"/>
                    <a:pt x="15918" y="4893"/>
                  </a:cubicBezTo>
                  <a:cubicBezTo>
                    <a:pt x="15611" y="4495"/>
                    <a:pt x="15366" y="4059"/>
                    <a:pt x="15175" y="3599"/>
                  </a:cubicBezTo>
                  <a:lnTo>
                    <a:pt x="15175" y="3615"/>
                  </a:lnTo>
                  <a:lnTo>
                    <a:pt x="14991" y="3186"/>
                  </a:lnTo>
                  <a:cubicBezTo>
                    <a:pt x="14853" y="2872"/>
                    <a:pt x="14716" y="2535"/>
                    <a:pt x="14555" y="2221"/>
                  </a:cubicBezTo>
                  <a:cubicBezTo>
                    <a:pt x="14440" y="1999"/>
                    <a:pt x="14310" y="1777"/>
                    <a:pt x="14164" y="1570"/>
                  </a:cubicBezTo>
                  <a:cubicBezTo>
                    <a:pt x="14011" y="1364"/>
                    <a:pt x="13843" y="1172"/>
                    <a:pt x="13651" y="996"/>
                  </a:cubicBezTo>
                  <a:cubicBezTo>
                    <a:pt x="13475" y="835"/>
                    <a:pt x="13276" y="690"/>
                    <a:pt x="13062" y="575"/>
                  </a:cubicBezTo>
                  <a:cubicBezTo>
                    <a:pt x="12855" y="460"/>
                    <a:pt x="12641" y="368"/>
                    <a:pt x="12411" y="307"/>
                  </a:cubicBezTo>
                  <a:cubicBezTo>
                    <a:pt x="12189" y="246"/>
                    <a:pt x="11952" y="208"/>
                    <a:pt x="11714" y="200"/>
                  </a:cubicBezTo>
                  <a:lnTo>
                    <a:pt x="11569" y="200"/>
                  </a:lnTo>
                  <a:cubicBezTo>
                    <a:pt x="11370" y="200"/>
                    <a:pt x="11178" y="215"/>
                    <a:pt x="10979" y="246"/>
                  </a:cubicBezTo>
                  <a:cubicBezTo>
                    <a:pt x="10704" y="292"/>
                    <a:pt x="10436" y="361"/>
                    <a:pt x="10168" y="445"/>
                  </a:cubicBezTo>
                  <a:cubicBezTo>
                    <a:pt x="9907" y="529"/>
                    <a:pt x="9639" y="598"/>
                    <a:pt x="9364" y="644"/>
                  </a:cubicBezTo>
                  <a:cubicBezTo>
                    <a:pt x="9241" y="659"/>
                    <a:pt x="9119" y="667"/>
                    <a:pt x="8996" y="667"/>
                  </a:cubicBezTo>
                  <a:cubicBezTo>
                    <a:pt x="8920" y="667"/>
                    <a:pt x="8843" y="667"/>
                    <a:pt x="8774" y="659"/>
                  </a:cubicBezTo>
                  <a:cubicBezTo>
                    <a:pt x="8399" y="606"/>
                    <a:pt x="8039" y="506"/>
                    <a:pt x="7687" y="376"/>
                  </a:cubicBezTo>
                  <a:cubicBezTo>
                    <a:pt x="7488" y="307"/>
                    <a:pt x="7281" y="238"/>
                    <a:pt x="7075" y="185"/>
                  </a:cubicBezTo>
                  <a:cubicBezTo>
                    <a:pt x="6837" y="123"/>
                    <a:pt x="6608" y="77"/>
                    <a:pt x="6363" y="54"/>
                  </a:cubicBezTo>
                  <a:cubicBezTo>
                    <a:pt x="6141" y="24"/>
                    <a:pt x="5919" y="16"/>
                    <a:pt x="5689" y="9"/>
                  </a:cubicBezTo>
                  <a:lnTo>
                    <a:pt x="5689" y="1"/>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7525950" y="2072483"/>
              <a:ext cx="881547" cy="1083614"/>
            </a:xfrm>
            <a:custGeom>
              <a:avLst/>
              <a:gdLst/>
              <a:ahLst/>
              <a:cxnLst/>
              <a:rect l="l" t="t" r="r" b="b"/>
              <a:pathLst>
                <a:path w="14532" h="17863" extrusionOk="0">
                  <a:moveTo>
                    <a:pt x="4679" y="0"/>
                  </a:moveTo>
                  <a:cubicBezTo>
                    <a:pt x="4602" y="0"/>
                    <a:pt x="4518" y="0"/>
                    <a:pt x="4441" y="8"/>
                  </a:cubicBezTo>
                  <a:cubicBezTo>
                    <a:pt x="4365" y="16"/>
                    <a:pt x="4303" y="23"/>
                    <a:pt x="4234" y="31"/>
                  </a:cubicBezTo>
                  <a:cubicBezTo>
                    <a:pt x="4089" y="54"/>
                    <a:pt x="3944" y="85"/>
                    <a:pt x="3798" y="123"/>
                  </a:cubicBezTo>
                  <a:cubicBezTo>
                    <a:pt x="3660" y="161"/>
                    <a:pt x="3530" y="207"/>
                    <a:pt x="3400" y="261"/>
                  </a:cubicBezTo>
                  <a:lnTo>
                    <a:pt x="3408" y="261"/>
                  </a:lnTo>
                  <a:cubicBezTo>
                    <a:pt x="3270" y="322"/>
                    <a:pt x="3140" y="383"/>
                    <a:pt x="3009" y="460"/>
                  </a:cubicBezTo>
                  <a:cubicBezTo>
                    <a:pt x="2895" y="529"/>
                    <a:pt x="2780" y="605"/>
                    <a:pt x="2673" y="690"/>
                  </a:cubicBezTo>
                  <a:cubicBezTo>
                    <a:pt x="2550" y="781"/>
                    <a:pt x="2443" y="881"/>
                    <a:pt x="2343" y="988"/>
                  </a:cubicBezTo>
                  <a:cubicBezTo>
                    <a:pt x="2022" y="1310"/>
                    <a:pt x="1769" y="1685"/>
                    <a:pt x="1593" y="2106"/>
                  </a:cubicBezTo>
                  <a:lnTo>
                    <a:pt x="1593" y="2098"/>
                  </a:lnTo>
                  <a:cubicBezTo>
                    <a:pt x="1532" y="2244"/>
                    <a:pt x="1478" y="2397"/>
                    <a:pt x="1432" y="2558"/>
                  </a:cubicBezTo>
                  <a:cubicBezTo>
                    <a:pt x="1394" y="2703"/>
                    <a:pt x="1363" y="2856"/>
                    <a:pt x="1348" y="3009"/>
                  </a:cubicBezTo>
                  <a:lnTo>
                    <a:pt x="1348" y="3002"/>
                  </a:lnTo>
                  <a:cubicBezTo>
                    <a:pt x="1340" y="3063"/>
                    <a:pt x="1333" y="3124"/>
                    <a:pt x="1325" y="3178"/>
                  </a:cubicBezTo>
                  <a:cubicBezTo>
                    <a:pt x="1317" y="3239"/>
                    <a:pt x="1317" y="3308"/>
                    <a:pt x="1310" y="3369"/>
                  </a:cubicBezTo>
                  <a:cubicBezTo>
                    <a:pt x="1302" y="3545"/>
                    <a:pt x="1302" y="3714"/>
                    <a:pt x="1294" y="3882"/>
                  </a:cubicBezTo>
                  <a:cubicBezTo>
                    <a:pt x="1272" y="4196"/>
                    <a:pt x="1256" y="4518"/>
                    <a:pt x="1226" y="4839"/>
                  </a:cubicBezTo>
                  <a:cubicBezTo>
                    <a:pt x="1203" y="5122"/>
                    <a:pt x="1164" y="5413"/>
                    <a:pt x="1111" y="5689"/>
                  </a:cubicBezTo>
                  <a:cubicBezTo>
                    <a:pt x="1088" y="5850"/>
                    <a:pt x="1057" y="6003"/>
                    <a:pt x="1019" y="6156"/>
                  </a:cubicBezTo>
                  <a:cubicBezTo>
                    <a:pt x="996" y="6248"/>
                    <a:pt x="973" y="6347"/>
                    <a:pt x="942" y="6439"/>
                  </a:cubicBezTo>
                  <a:cubicBezTo>
                    <a:pt x="850" y="6761"/>
                    <a:pt x="736" y="7075"/>
                    <a:pt x="613" y="7389"/>
                  </a:cubicBezTo>
                  <a:cubicBezTo>
                    <a:pt x="498" y="7703"/>
                    <a:pt x="368" y="8032"/>
                    <a:pt x="261" y="8353"/>
                  </a:cubicBezTo>
                  <a:cubicBezTo>
                    <a:pt x="154" y="8660"/>
                    <a:pt x="77" y="8966"/>
                    <a:pt x="24" y="9280"/>
                  </a:cubicBezTo>
                  <a:lnTo>
                    <a:pt x="24" y="9272"/>
                  </a:lnTo>
                  <a:cubicBezTo>
                    <a:pt x="16" y="9364"/>
                    <a:pt x="8" y="9463"/>
                    <a:pt x="1" y="9555"/>
                  </a:cubicBezTo>
                  <a:cubicBezTo>
                    <a:pt x="1" y="9647"/>
                    <a:pt x="8" y="9739"/>
                    <a:pt x="16" y="9823"/>
                  </a:cubicBezTo>
                  <a:cubicBezTo>
                    <a:pt x="31" y="9938"/>
                    <a:pt x="62" y="10045"/>
                    <a:pt x="100" y="10152"/>
                  </a:cubicBezTo>
                  <a:cubicBezTo>
                    <a:pt x="123" y="10198"/>
                    <a:pt x="146" y="10244"/>
                    <a:pt x="169" y="10283"/>
                  </a:cubicBezTo>
                  <a:cubicBezTo>
                    <a:pt x="192" y="10329"/>
                    <a:pt x="223" y="10367"/>
                    <a:pt x="253" y="10413"/>
                  </a:cubicBezTo>
                  <a:cubicBezTo>
                    <a:pt x="284" y="10451"/>
                    <a:pt x="322" y="10489"/>
                    <a:pt x="360" y="10528"/>
                  </a:cubicBezTo>
                  <a:cubicBezTo>
                    <a:pt x="399" y="10558"/>
                    <a:pt x="429" y="10597"/>
                    <a:pt x="468" y="10627"/>
                  </a:cubicBezTo>
                  <a:cubicBezTo>
                    <a:pt x="529" y="10665"/>
                    <a:pt x="590" y="10704"/>
                    <a:pt x="651" y="10742"/>
                  </a:cubicBezTo>
                  <a:cubicBezTo>
                    <a:pt x="720" y="10780"/>
                    <a:pt x="797" y="10819"/>
                    <a:pt x="873" y="10849"/>
                  </a:cubicBezTo>
                  <a:lnTo>
                    <a:pt x="866" y="10849"/>
                  </a:lnTo>
                  <a:cubicBezTo>
                    <a:pt x="1134" y="10956"/>
                    <a:pt x="1409" y="11025"/>
                    <a:pt x="1700" y="11064"/>
                  </a:cubicBezTo>
                  <a:cubicBezTo>
                    <a:pt x="1708" y="11064"/>
                    <a:pt x="1716" y="11071"/>
                    <a:pt x="1716" y="11087"/>
                  </a:cubicBezTo>
                  <a:cubicBezTo>
                    <a:pt x="1723" y="11094"/>
                    <a:pt x="1723" y="11102"/>
                    <a:pt x="1716" y="11109"/>
                  </a:cubicBezTo>
                  <a:cubicBezTo>
                    <a:pt x="1662" y="11201"/>
                    <a:pt x="1608" y="11309"/>
                    <a:pt x="1562" y="11408"/>
                  </a:cubicBezTo>
                  <a:cubicBezTo>
                    <a:pt x="1509" y="11508"/>
                    <a:pt x="1463" y="11607"/>
                    <a:pt x="1417" y="11714"/>
                  </a:cubicBezTo>
                  <a:lnTo>
                    <a:pt x="1417" y="11707"/>
                  </a:lnTo>
                  <a:cubicBezTo>
                    <a:pt x="1333" y="11921"/>
                    <a:pt x="1256" y="12143"/>
                    <a:pt x="1187" y="12365"/>
                  </a:cubicBezTo>
                  <a:cubicBezTo>
                    <a:pt x="1134" y="12579"/>
                    <a:pt x="1095" y="12794"/>
                    <a:pt x="1065" y="13016"/>
                  </a:cubicBezTo>
                  <a:lnTo>
                    <a:pt x="1065" y="13001"/>
                  </a:lnTo>
                  <a:cubicBezTo>
                    <a:pt x="1034" y="13230"/>
                    <a:pt x="1019" y="13468"/>
                    <a:pt x="1019" y="13697"/>
                  </a:cubicBezTo>
                  <a:cubicBezTo>
                    <a:pt x="1019" y="13919"/>
                    <a:pt x="1034" y="14141"/>
                    <a:pt x="1057" y="14363"/>
                  </a:cubicBezTo>
                  <a:cubicBezTo>
                    <a:pt x="1095" y="14601"/>
                    <a:pt x="1141" y="14846"/>
                    <a:pt x="1210" y="15083"/>
                  </a:cubicBezTo>
                  <a:cubicBezTo>
                    <a:pt x="1272" y="15305"/>
                    <a:pt x="1348" y="15535"/>
                    <a:pt x="1440" y="15749"/>
                  </a:cubicBezTo>
                  <a:cubicBezTo>
                    <a:pt x="1539" y="15979"/>
                    <a:pt x="1647" y="16201"/>
                    <a:pt x="1777" y="16423"/>
                  </a:cubicBezTo>
                  <a:cubicBezTo>
                    <a:pt x="1823" y="16499"/>
                    <a:pt x="1869" y="16584"/>
                    <a:pt x="1922" y="16660"/>
                  </a:cubicBezTo>
                  <a:cubicBezTo>
                    <a:pt x="1976" y="16698"/>
                    <a:pt x="2029" y="16737"/>
                    <a:pt x="2091" y="16775"/>
                  </a:cubicBezTo>
                  <a:cubicBezTo>
                    <a:pt x="2588" y="17081"/>
                    <a:pt x="3132" y="17319"/>
                    <a:pt x="3699" y="17472"/>
                  </a:cubicBezTo>
                  <a:cubicBezTo>
                    <a:pt x="4303" y="17648"/>
                    <a:pt x="4931" y="17755"/>
                    <a:pt x="5559" y="17809"/>
                  </a:cubicBezTo>
                  <a:cubicBezTo>
                    <a:pt x="5949" y="17839"/>
                    <a:pt x="6371" y="17862"/>
                    <a:pt x="6799" y="17862"/>
                  </a:cubicBezTo>
                  <a:cubicBezTo>
                    <a:pt x="7021" y="17862"/>
                    <a:pt x="7282" y="17855"/>
                    <a:pt x="7565" y="17839"/>
                  </a:cubicBezTo>
                  <a:cubicBezTo>
                    <a:pt x="8231" y="17809"/>
                    <a:pt x="8897" y="17747"/>
                    <a:pt x="9563" y="17648"/>
                  </a:cubicBezTo>
                  <a:cubicBezTo>
                    <a:pt x="10191" y="17548"/>
                    <a:pt x="10819" y="17426"/>
                    <a:pt x="11439" y="17280"/>
                  </a:cubicBezTo>
                  <a:cubicBezTo>
                    <a:pt x="11630" y="17234"/>
                    <a:pt x="11814" y="17181"/>
                    <a:pt x="11998" y="17135"/>
                  </a:cubicBezTo>
                  <a:cubicBezTo>
                    <a:pt x="12113" y="17051"/>
                    <a:pt x="12227" y="16974"/>
                    <a:pt x="12342" y="16882"/>
                  </a:cubicBezTo>
                  <a:cubicBezTo>
                    <a:pt x="12534" y="16737"/>
                    <a:pt x="12717" y="16568"/>
                    <a:pt x="12894" y="16400"/>
                  </a:cubicBezTo>
                  <a:cubicBezTo>
                    <a:pt x="12985" y="16308"/>
                    <a:pt x="13070" y="16216"/>
                    <a:pt x="13154" y="16124"/>
                  </a:cubicBezTo>
                  <a:cubicBezTo>
                    <a:pt x="13238" y="16025"/>
                    <a:pt x="13307" y="15948"/>
                    <a:pt x="13376" y="15864"/>
                  </a:cubicBezTo>
                  <a:cubicBezTo>
                    <a:pt x="13521" y="15673"/>
                    <a:pt x="13659" y="15473"/>
                    <a:pt x="13774" y="15267"/>
                  </a:cubicBezTo>
                  <a:cubicBezTo>
                    <a:pt x="13843" y="15152"/>
                    <a:pt x="13896" y="15045"/>
                    <a:pt x="13958" y="14930"/>
                  </a:cubicBezTo>
                  <a:cubicBezTo>
                    <a:pt x="14011" y="14823"/>
                    <a:pt x="14050" y="14723"/>
                    <a:pt x="14103" y="14616"/>
                  </a:cubicBezTo>
                  <a:lnTo>
                    <a:pt x="14103" y="14624"/>
                  </a:lnTo>
                  <a:cubicBezTo>
                    <a:pt x="14195" y="14402"/>
                    <a:pt x="14272" y="14172"/>
                    <a:pt x="14341" y="13935"/>
                  </a:cubicBezTo>
                  <a:cubicBezTo>
                    <a:pt x="14371" y="13820"/>
                    <a:pt x="14402" y="13697"/>
                    <a:pt x="14425" y="13575"/>
                  </a:cubicBezTo>
                  <a:cubicBezTo>
                    <a:pt x="14448" y="13452"/>
                    <a:pt x="14471" y="13345"/>
                    <a:pt x="14486" y="13230"/>
                  </a:cubicBezTo>
                  <a:lnTo>
                    <a:pt x="14486" y="13238"/>
                  </a:lnTo>
                  <a:cubicBezTo>
                    <a:pt x="14517" y="13008"/>
                    <a:pt x="14532" y="12779"/>
                    <a:pt x="14532" y="12549"/>
                  </a:cubicBezTo>
                  <a:cubicBezTo>
                    <a:pt x="14532" y="12434"/>
                    <a:pt x="14532" y="12319"/>
                    <a:pt x="14517" y="12204"/>
                  </a:cubicBezTo>
                  <a:cubicBezTo>
                    <a:pt x="14509" y="12089"/>
                    <a:pt x="14501" y="11998"/>
                    <a:pt x="14486" y="11890"/>
                  </a:cubicBezTo>
                  <a:cubicBezTo>
                    <a:pt x="14463" y="11691"/>
                    <a:pt x="14425" y="11492"/>
                    <a:pt x="14371" y="11301"/>
                  </a:cubicBezTo>
                  <a:cubicBezTo>
                    <a:pt x="14341" y="11194"/>
                    <a:pt x="14310" y="11094"/>
                    <a:pt x="14272" y="10987"/>
                  </a:cubicBezTo>
                  <a:cubicBezTo>
                    <a:pt x="14233" y="10887"/>
                    <a:pt x="14203" y="10803"/>
                    <a:pt x="14164" y="10719"/>
                  </a:cubicBezTo>
                  <a:lnTo>
                    <a:pt x="14164" y="10727"/>
                  </a:lnTo>
                  <a:cubicBezTo>
                    <a:pt x="14103" y="10566"/>
                    <a:pt x="14027" y="10420"/>
                    <a:pt x="13942" y="10267"/>
                  </a:cubicBezTo>
                  <a:cubicBezTo>
                    <a:pt x="13912" y="10206"/>
                    <a:pt x="13874" y="10145"/>
                    <a:pt x="13835" y="10084"/>
                  </a:cubicBezTo>
                  <a:cubicBezTo>
                    <a:pt x="13789" y="10022"/>
                    <a:pt x="13759" y="9976"/>
                    <a:pt x="13713" y="9923"/>
                  </a:cubicBezTo>
                  <a:cubicBezTo>
                    <a:pt x="13629" y="9808"/>
                    <a:pt x="13529" y="9701"/>
                    <a:pt x="13429" y="9601"/>
                  </a:cubicBezTo>
                  <a:cubicBezTo>
                    <a:pt x="13338" y="9517"/>
                    <a:pt x="13238" y="9433"/>
                    <a:pt x="13131" y="9349"/>
                  </a:cubicBezTo>
                  <a:cubicBezTo>
                    <a:pt x="12932" y="9203"/>
                    <a:pt x="12725" y="9065"/>
                    <a:pt x="12503" y="8943"/>
                  </a:cubicBezTo>
                  <a:cubicBezTo>
                    <a:pt x="12289" y="8820"/>
                    <a:pt x="12074" y="8713"/>
                    <a:pt x="11860" y="8598"/>
                  </a:cubicBezTo>
                  <a:cubicBezTo>
                    <a:pt x="11676" y="8499"/>
                    <a:pt x="11500" y="8407"/>
                    <a:pt x="11324" y="8307"/>
                  </a:cubicBezTo>
                  <a:cubicBezTo>
                    <a:pt x="11156" y="8208"/>
                    <a:pt x="10987" y="8101"/>
                    <a:pt x="10826" y="7978"/>
                  </a:cubicBezTo>
                  <a:cubicBezTo>
                    <a:pt x="10673" y="7863"/>
                    <a:pt x="10528" y="7725"/>
                    <a:pt x="10398" y="7588"/>
                  </a:cubicBezTo>
                  <a:cubicBezTo>
                    <a:pt x="10252" y="7427"/>
                    <a:pt x="10130" y="7258"/>
                    <a:pt x="10030" y="7067"/>
                  </a:cubicBezTo>
                  <a:cubicBezTo>
                    <a:pt x="9915" y="6860"/>
                    <a:pt x="9816" y="6631"/>
                    <a:pt x="9739" y="6401"/>
                  </a:cubicBezTo>
                  <a:cubicBezTo>
                    <a:pt x="9670" y="6156"/>
                    <a:pt x="9609" y="5911"/>
                    <a:pt x="9563" y="5658"/>
                  </a:cubicBezTo>
                  <a:cubicBezTo>
                    <a:pt x="9471" y="5161"/>
                    <a:pt x="9433" y="4655"/>
                    <a:pt x="9364" y="4150"/>
                  </a:cubicBezTo>
                  <a:cubicBezTo>
                    <a:pt x="9310" y="3629"/>
                    <a:pt x="9188" y="3117"/>
                    <a:pt x="9004" y="2627"/>
                  </a:cubicBezTo>
                  <a:cubicBezTo>
                    <a:pt x="8943" y="2489"/>
                    <a:pt x="8874" y="2351"/>
                    <a:pt x="8798" y="2213"/>
                  </a:cubicBezTo>
                  <a:cubicBezTo>
                    <a:pt x="8752" y="2144"/>
                    <a:pt x="8713" y="2075"/>
                    <a:pt x="8667" y="2006"/>
                  </a:cubicBezTo>
                  <a:cubicBezTo>
                    <a:pt x="8621" y="1945"/>
                    <a:pt x="8583" y="1899"/>
                    <a:pt x="8545" y="1838"/>
                  </a:cubicBezTo>
                  <a:cubicBezTo>
                    <a:pt x="8438" y="1708"/>
                    <a:pt x="8323" y="1578"/>
                    <a:pt x="8200" y="1455"/>
                  </a:cubicBezTo>
                  <a:cubicBezTo>
                    <a:pt x="8085" y="1340"/>
                    <a:pt x="7955" y="1225"/>
                    <a:pt x="7818" y="1126"/>
                  </a:cubicBezTo>
                  <a:cubicBezTo>
                    <a:pt x="7641" y="988"/>
                    <a:pt x="7458" y="866"/>
                    <a:pt x="7259" y="751"/>
                  </a:cubicBezTo>
                  <a:cubicBezTo>
                    <a:pt x="7067" y="644"/>
                    <a:pt x="6868" y="544"/>
                    <a:pt x="6669" y="460"/>
                  </a:cubicBezTo>
                  <a:lnTo>
                    <a:pt x="6677" y="460"/>
                  </a:lnTo>
                  <a:cubicBezTo>
                    <a:pt x="6424" y="360"/>
                    <a:pt x="6156" y="268"/>
                    <a:pt x="5896" y="200"/>
                  </a:cubicBezTo>
                  <a:cubicBezTo>
                    <a:pt x="5636" y="131"/>
                    <a:pt x="5375" y="69"/>
                    <a:pt x="5115" y="39"/>
                  </a:cubicBezTo>
                  <a:lnTo>
                    <a:pt x="5130" y="39"/>
                  </a:lnTo>
                  <a:cubicBezTo>
                    <a:pt x="4985" y="16"/>
                    <a:pt x="4839" y="8"/>
                    <a:pt x="4686" y="8"/>
                  </a:cubicBezTo>
                  <a:lnTo>
                    <a:pt x="4679" y="8"/>
                  </a:lnTo>
                  <a:lnTo>
                    <a:pt x="4679"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6"/>
            <p:cNvSpPr/>
            <p:nvPr/>
          </p:nvSpPr>
          <p:spPr>
            <a:xfrm>
              <a:off x="8151561" y="2519747"/>
              <a:ext cx="61" cy="61"/>
            </a:xfrm>
            <a:custGeom>
              <a:avLst/>
              <a:gdLst/>
              <a:ahLst/>
              <a:cxnLst/>
              <a:rect l="l" t="t" r="r" b="b"/>
              <a:pathLst>
                <a:path w="1" h="1" extrusionOk="0">
                  <a:moveTo>
                    <a:pt x="0" y="0"/>
                  </a:moveTo>
                  <a:lnTo>
                    <a:pt x="0" y="0"/>
                  </a:lnTo>
                  <a:lnTo>
                    <a:pt x="0" y="0"/>
                  </a:lnTo>
                  <a:lnTo>
                    <a:pt x="0"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6"/>
            <p:cNvSpPr/>
            <p:nvPr/>
          </p:nvSpPr>
          <p:spPr>
            <a:xfrm>
              <a:off x="7555189" y="2718053"/>
              <a:ext cx="61" cy="61"/>
            </a:xfrm>
            <a:custGeom>
              <a:avLst/>
              <a:gdLst/>
              <a:ahLst/>
              <a:cxnLst/>
              <a:rect l="l" t="t" r="r" b="b"/>
              <a:pathLst>
                <a:path w="1" h="1" extrusionOk="0">
                  <a:moveTo>
                    <a:pt x="1" y="0"/>
                  </a:moveTo>
                  <a:lnTo>
                    <a:pt x="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6"/>
            <p:cNvSpPr/>
            <p:nvPr/>
          </p:nvSpPr>
          <p:spPr>
            <a:xfrm>
              <a:off x="8337795" y="3034347"/>
              <a:ext cx="61" cy="61"/>
            </a:xfrm>
            <a:custGeom>
              <a:avLst/>
              <a:gdLst/>
              <a:ahLst/>
              <a:cxnLst/>
              <a:rect l="l" t="t" r="r" b="b"/>
              <a:pathLst>
                <a:path w="1" h="1" extrusionOk="0">
                  <a:moveTo>
                    <a:pt x="1" y="0"/>
                  </a:moveTo>
                  <a:lnTo>
                    <a:pt x="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6"/>
            <p:cNvSpPr/>
            <p:nvPr/>
          </p:nvSpPr>
          <p:spPr>
            <a:xfrm>
              <a:off x="8337309" y="3034771"/>
              <a:ext cx="61" cy="61"/>
            </a:xfrm>
            <a:custGeom>
              <a:avLst/>
              <a:gdLst/>
              <a:ahLst/>
              <a:cxnLst/>
              <a:rect l="l" t="t" r="r" b="b"/>
              <a:pathLst>
                <a:path w="1" h="1" extrusionOk="0">
                  <a:moveTo>
                    <a:pt x="1" y="1"/>
                  </a:moveTo>
                  <a:lnTo>
                    <a:pt x="1" y="1"/>
                  </a:lnTo>
                  <a:lnTo>
                    <a:pt x="1" y="1"/>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6"/>
            <p:cNvSpPr/>
            <p:nvPr/>
          </p:nvSpPr>
          <p:spPr>
            <a:xfrm>
              <a:off x="7536202" y="2324656"/>
              <a:ext cx="119869" cy="212804"/>
            </a:xfrm>
            <a:custGeom>
              <a:avLst/>
              <a:gdLst/>
              <a:ahLst/>
              <a:cxnLst/>
              <a:rect l="l" t="t" r="r" b="b"/>
              <a:pathLst>
                <a:path w="1976" h="3508" extrusionOk="0">
                  <a:moveTo>
                    <a:pt x="1026" y="1"/>
                  </a:moveTo>
                  <a:cubicBezTo>
                    <a:pt x="980" y="8"/>
                    <a:pt x="926" y="8"/>
                    <a:pt x="881" y="24"/>
                  </a:cubicBezTo>
                  <a:cubicBezTo>
                    <a:pt x="812" y="39"/>
                    <a:pt x="743" y="62"/>
                    <a:pt x="681" y="100"/>
                  </a:cubicBezTo>
                  <a:cubicBezTo>
                    <a:pt x="620" y="131"/>
                    <a:pt x="567" y="169"/>
                    <a:pt x="513" y="207"/>
                  </a:cubicBezTo>
                  <a:cubicBezTo>
                    <a:pt x="459" y="261"/>
                    <a:pt x="406" y="307"/>
                    <a:pt x="360" y="368"/>
                  </a:cubicBezTo>
                  <a:cubicBezTo>
                    <a:pt x="260" y="491"/>
                    <a:pt x="184" y="621"/>
                    <a:pt x="130" y="766"/>
                  </a:cubicBezTo>
                  <a:cubicBezTo>
                    <a:pt x="69" y="935"/>
                    <a:pt x="31" y="1111"/>
                    <a:pt x="15" y="1287"/>
                  </a:cubicBezTo>
                  <a:cubicBezTo>
                    <a:pt x="0" y="1455"/>
                    <a:pt x="8" y="1631"/>
                    <a:pt x="38" y="1800"/>
                  </a:cubicBezTo>
                  <a:cubicBezTo>
                    <a:pt x="92" y="2129"/>
                    <a:pt x="222" y="2443"/>
                    <a:pt x="406" y="2719"/>
                  </a:cubicBezTo>
                  <a:cubicBezTo>
                    <a:pt x="582" y="3002"/>
                    <a:pt x="796" y="3262"/>
                    <a:pt x="1041" y="3492"/>
                  </a:cubicBezTo>
                  <a:cubicBezTo>
                    <a:pt x="1049" y="3500"/>
                    <a:pt x="1064" y="3507"/>
                    <a:pt x="1080" y="3507"/>
                  </a:cubicBezTo>
                  <a:cubicBezTo>
                    <a:pt x="1095" y="3507"/>
                    <a:pt x="1110" y="3500"/>
                    <a:pt x="1125" y="3492"/>
                  </a:cubicBezTo>
                  <a:cubicBezTo>
                    <a:pt x="1133" y="3477"/>
                    <a:pt x="1141" y="3461"/>
                    <a:pt x="1141" y="3446"/>
                  </a:cubicBezTo>
                  <a:cubicBezTo>
                    <a:pt x="1141" y="3431"/>
                    <a:pt x="1133" y="3415"/>
                    <a:pt x="1125" y="3408"/>
                  </a:cubicBezTo>
                  <a:cubicBezTo>
                    <a:pt x="1095" y="3385"/>
                    <a:pt x="1072" y="3354"/>
                    <a:pt x="1049" y="3331"/>
                  </a:cubicBezTo>
                  <a:cubicBezTo>
                    <a:pt x="1057" y="3323"/>
                    <a:pt x="1072" y="3323"/>
                    <a:pt x="1080" y="3308"/>
                  </a:cubicBezTo>
                  <a:cubicBezTo>
                    <a:pt x="1286" y="3124"/>
                    <a:pt x="1455" y="2910"/>
                    <a:pt x="1593" y="2673"/>
                  </a:cubicBezTo>
                  <a:cubicBezTo>
                    <a:pt x="1661" y="2543"/>
                    <a:pt x="1730" y="2405"/>
                    <a:pt x="1784" y="2267"/>
                  </a:cubicBezTo>
                  <a:cubicBezTo>
                    <a:pt x="1838" y="2129"/>
                    <a:pt x="1876" y="1984"/>
                    <a:pt x="1906" y="1838"/>
                  </a:cubicBezTo>
                  <a:cubicBezTo>
                    <a:pt x="1975" y="1540"/>
                    <a:pt x="1975" y="1233"/>
                    <a:pt x="1922" y="935"/>
                  </a:cubicBezTo>
                  <a:cubicBezTo>
                    <a:pt x="1868" y="636"/>
                    <a:pt x="1707" y="361"/>
                    <a:pt x="1470" y="169"/>
                  </a:cubicBezTo>
                  <a:cubicBezTo>
                    <a:pt x="1416" y="123"/>
                    <a:pt x="1355" y="85"/>
                    <a:pt x="1294" y="62"/>
                  </a:cubicBezTo>
                  <a:cubicBezTo>
                    <a:pt x="1217" y="31"/>
                    <a:pt x="1148" y="8"/>
                    <a:pt x="1072" y="8"/>
                  </a:cubicBezTo>
                  <a:lnTo>
                    <a:pt x="1026" y="8"/>
                  </a:lnTo>
                  <a:lnTo>
                    <a:pt x="1026" y="1"/>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6"/>
            <p:cNvSpPr/>
            <p:nvPr/>
          </p:nvSpPr>
          <p:spPr>
            <a:xfrm>
              <a:off x="7571932" y="2351591"/>
              <a:ext cx="57205" cy="53262"/>
            </a:xfrm>
            <a:custGeom>
              <a:avLst/>
              <a:gdLst/>
              <a:ahLst/>
              <a:cxnLst/>
              <a:rect l="l" t="t" r="r" b="b"/>
              <a:pathLst>
                <a:path w="943" h="878" extrusionOk="0">
                  <a:moveTo>
                    <a:pt x="207" y="1"/>
                  </a:moveTo>
                  <a:cubicBezTo>
                    <a:pt x="154" y="1"/>
                    <a:pt x="92" y="8"/>
                    <a:pt x="39" y="24"/>
                  </a:cubicBezTo>
                  <a:lnTo>
                    <a:pt x="31" y="24"/>
                  </a:lnTo>
                  <a:cubicBezTo>
                    <a:pt x="16" y="31"/>
                    <a:pt x="1" y="47"/>
                    <a:pt x="8" y="70"/>
                  </a:cubicBezTo>
                  <a:cubicBezTo>
                    <a:pt x="14" y="82"/>
                    <a:pt x="26" y="95"/>
                    <a:pt x="42" y="95"/>
                  </a:cubicBezTo>
                  <a:cubicBezTo>
                    <a:pt x="46" y="95"/>
                    <a:pt x="50" y="94"/>
                    <a:pt x="54" y="93"/>
                  </a:cubicBezTo>
                  <a:lnTo>
                    <a:pt x="100" y="85"/>
                  </a:lnTo>
                  <a:cubicBezTo>
                    <a:pt x="117" y="83"/>
                    <a:pt x="135" y="82"/>
                    <a:pt x="153" y="82"/>
                  </a:cubicBezTo>
                  <a:cubicBezTo>
                    <a:pt x="206" y="82"/>
                    <a:pt x="261" y="91"/>
                    <a:pt x="307" y="108"/>
                  </a:cubicBezTo>
                  <a:cubicBezTo>
                    <a:pt x="345" y="123"/>
                    <a:pt x="376" y="146"/>
                    <a:pt x="414" y="169"/>
                  </a:cubicBezTo>
                  <a:cubicBezTo>
                    <a:pt x="437" y="192"/>
                    <a:pt x="468" y="223"/>
                    <a:pt x="491" y="253"/>
                  </a:cubicBezTo>
                  <a:cubicBezTo>
                    <a:pt x="544" y="322"/>
                    <a:pt x="590" y="407"/>
                    <a:pt x="628" y="491"/>
                  </a:cubicBezTo>
                  <a:cubicBezTo>
                    <a:pt x="628" y="483"/>
                    <a:pt x="628" y="483"/>
                    <a:pt x="628" y="475"/>
                  </a:cubicBezTo>
                  <a:lnTo>
                    <a:pt x="636" y="491"/>
                  </a:lnTo>
                  <a:cubicBezTo>
                    <a:pt x="674" y="590"/>
                    <a:pt x="697" y="690"/>
                    <a:pt x="720" y="797"/>
                  </a:cubicBezTo>
                  <a:cubicBezTo>
                    <a:pt x="720" y="812"/>
                    <a:pt x="736" y="835"/>
                    <a:pt x="751" y="843"/>
                  </a:cubicBezTo>
                  <a:cubicBezTo>
                    <a:pt x="770" y="866"/>
                    <a:pt x="799" y="877"/>
                    <a:pt x="827" y="877"/>
                  </a:cubicBezTo>
                  <a:cubicBezTo>
                    <a:pt x="856" y="877"/>
                    <a:pt x="885" y="866"/>
                    <a:pt x="904" y="843"/>
                  </a:cubicBezTo>
                  <a:cubicBezTo>
                    <a:pt x="927" y="828"/>
                    <a:pt x="942" y="797"/>
                    <a:pt x="942" y="766"/>
                  </a:cubicBezTo>
                  <a:cubicBezTo>
                    <a:pt x="935" y="713"/>
                    <a:pt x="927" y="652"/>
                    <a:pt x="912" y="598"/>
                  </a:cubicBezTo>
                  <a:cubicBezTo>
                    <a:pt x="896" y="544"/>
                    <a:pt x="881" y="491"/>
                    <a:pt x="850" y="437"/>
                  </a:cubicBezTo>
                  <a:cubicBezTo>
                    <a:pt x="827" y="384"/>
                    <a:pt x="797" y="338"/>
                    <a:pt x="766" y="299"/>
                  </a:cubicBezTo>
                  <a:cubicBezTo>
                    <a:pt x="667" y="162"/>
                    <a:pt x="529" y="70"/>
                    <a:pt x="368" y="24"/>
                  </a:cubicBezTo>
                  <a:cubicBezTo>
                    <a:pt x="314" y="8"/>
                    <a:pt x="261" y="1"/>
                    <a:pt x="207" y="1"/>
                  </a:cubicBezTo>
                  <a:close/>
                </a:path>
              </a:pathLst>
            </a:custGeom>
            <a:solidFill>
              <a:srgbClr val="BF8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6"/>
            <p:cNvSpPr/>
            <p:nvPr/>
          </p:nvSpPr>
          <p:spPr>
            <a:xfrm>
              <a:off x="7590070" y="2044153"/>
              <a:ext cx="635864" cy="979093"/>
            </a:xfrm>
            <a:custGeom>
              <a:avLst/>
              <a:gdLst/>
              <a:ahLst/>
              <a:cxnLst/>
              <a:rect l="l" t="t" r="r" b="b"/>
              <a:pathLst>
                <a:path w="10482" h="16140" extrusionOk="0">
                  <a:moveTo>
                    <a:pt x="2580" y="0"/>
                  </a:moveTo>
                  <a:cubicBezTo>
                    <a:pt x="2397" y="0"/>
                    <a:pt x="2213" y="16"/>
                    <a:pt x="2029" y="46"/>
                  </a:cubicBezTo>
                  <a:cubicBezTo>
                    <a:pt x="2014" y="46"/>
                    <a:pt x="2006" y="54"/>
                    <a:pt x="1998" y="54"/>
                  </a:cubicBezTo>
                  <a:cubicBezTo>
                    <a:pt x="1983" y="46"/>
                    <a:pt x="1968" y="46"/>
                    <a:pt x="1952" y="46"/>
                  </a:cubicBezTo>
                  <a:cubicBezTo>
                    <a:pt x="1930" y="46"/>
                    <a:pt x="1907" y="54"/>
                    <a:pt x="1884" y="77"/>
                  </a:cubicBezTo>
                  <a:cubicBezTo>
                    <a:pt x="1769" y="215"/>
                    <a:pt x="1662" y="368"/>
                    <a:pt x="1562" y="521"/>
                  </a:cubicBezTo>
                  <a:cubicBezTo>
                    <a:pt x="1470" y="674"/>
                    <a:pt x="1386" y="827"/>
                    <a:pt x="1309" y="980"/>
                  </a:cubicBezTo>
                  <a:cubicBezTo>
                    <a:pt x="1172" y="1279"/>
                    <a:pt x="1057" y="1593"/>
                    <a:pt x="972" y="1914"/>
                  </a:cubicBezTo>
                  <a:cubicBezTo>
                    <a:pt x="842" y="2473"/>
                    <a:pt x="750" y="3032"/>
                    <a:pt x="697" y="3599"/>
                  </a:cubicBezTo>
                  <a:lnTo>
                    <a:pt x="666" y="3859"/>
                  </a:lnTo>
                  <a:cubicBezTo>
                    <a:pt x="651" y="3982"/>
                    <a:pt x="636" y="4096"/>
                    <a:pt x="620" y="4219"/>
                  </a:cubicBezTo>
                  <a:cubicBezTo>
                    <a:pt x="567" y="4602"/>
                    <a:pt x="513" y="4916"/>
                    <a:pt x="444" y="5199"/>
                  </a:cubicBezTo>
                  <a:cubicBezTo>
                    <a:pt x="406" y="5360"/>
                    <a:pt x="360" y="5521"/>
                    <a:pt x="322" y="5681"/>
                  </a:cubicBezTo>
                  <a:cubicBezTo>
                    <a:pt x="276" y="5819"/>
                    <a:pt x="237" y="5965"/>
                    <a:pt x="207" y="6102"/>
                  </a:cubicBezTo>
                  <a:cubicBezTo>
                    <a:pt x="69" y="6654"/>
                    <a:pt x="0" y="7213"/>
                    <a:pt x="8" y="7771"/>
                  </a:cubicBezTo>
                  <a:cubicBezTo>
                    <a:pt x="0" y="8315"/>
                    <a:pt x="107" y="8851"/>
                    <a:pt x="306" y="9349"/>
                  </a:cubicBezTo>
                  <a:cubicBezTo>
                    <a:pt x="505" y="9862"/>
                    <a:pt x="835" y="10313"/>
                    <a:pt x="1263" y="10658"/>
                  </a:cubicBezTo>
                  <a:cubicBezTo>
                    <a:pt x="1501" y="10849"/>
                    <a:pt x="1761" y="11018"/>
                    <a:pt x="2044" y="11148"/>
                  </a:cubicBezTo>
                  <a:cubicBezTo>
                    <a:pt x="2351" y="11293"/>
                    <a:pt x="2664" y="11400"/>
                    <a:pt x="2986" y="11477"/>
                  </a:cubicBezTo>
                  <a:cubicBezTo>
                    <a:pt x="3269" y="11546"/>
                    <a:pt x="3553" y="11592"/>
                    <a:pt x="3844" y="11607"/>
                  </a:cubicBezTo>
                  <a:cubicBezTo>
                    <a:pt x="3844" y="11684"/>
                    <a:pt x="3844" y="11753"/>
                    <a:pt x="3836" y="11829"/>
                  </a:cubicBezTo>
                  <a:cubicBezTo>
                    <a:pt x="3813" y="12105"/>
                    <a:pt x="3759" y="12380"/>
                    <a:pt x="3667" y="12648"/>
                  </a:cubicBezTo>
                  <a:cubicBezTo>
                    <a:pt x="3591" y="12863"/>
                    <a:pt x="3491" y="13069"/>
                    <a:pt x="3361" y="13261"/>
                  </a:cubicBezTo>
                  <a:lnTo>
                    <a:pt x="3354" y="13276"/>
                  </a:lnTo>
                  <a:cubicBezTo>
                    <a:pt x="3254" y="13414"/>
                    <a:pt x="3139" y="13544"/>
                    <a:pt x="3009" y="13659"/>
                  </a:cubicBezTo>
                  <a:cubicBezTo>
                    <a:pt x="2887" y="13766"/>
                    <a:pt x="2756" y="13850"/>
                    <a:pt x="2611" y="13927"/>
                  </a:cubicBezTo>
                  <a:lnTo>
                    <a:pt x="2596" y="13935"/>
                  </a:lnTo>
                  <a:cubicBezTo>
                    <a:pt x="2511" y="13973"/>
                    <a:pt x="2427" y="14003"/>
                    <a:pt x="2335" y="14034"/>
                  </a:cubicBezTo>
                  <a:cubicBezTo>
                    <a:pt x="2289" y="14049"/>
                    <a:pt x="2266" y="14095"/>
                    <a:pt x="2274" y="14134"/>
                  </a:cubicBezTo>
                  <a:cubicBezTo>
                    <a:pt x="2266" y="14149"/>
                    <a:pt x="2259" y="14164"/>
                    <a:pt x="2259" y="14172"/>
                  </a:cubicBezTo>
                  <a:cubicBezTo>
                    <a:pt x="2213" y="14516"/>
                    <a:pt x="2259" y="14861"/>
                    <a:pt x="2397" y="15175"/>
                  </a:cubicBezTo>
                  <a:cubicBezTo>
                    <a:pt x="2458" y="15313"/>
                    <a:pt x="2542" y="15435"/>
                    <a:pt x="2649" y="15550"/>
                  </a:cubicBezTo>
                  <a:cubicBezTo>
                    <a:pt x="2749" y="15657"/>
                    <a:pt x="2864" y="15741"/>
                    <a:pt x="2994" y="15818"/>
                  </a:cubicBezTo>
                  <a:cubicBezTo>
                    <a:pt x="3132" y="15895"/>
                    <a:pt x="3269" y="15956"/>
                    <a:pt x="3422" y="16002"/>
                  </a:cubicBezTo>
                  <a:cubicBezTo>
                    <a:pt x="3576" y="16048"/>
                    <a:pt x="3736" y="16086"/>
                    <a:pt x="3897" y="16109"/>
                  </a:cubicBezTo>
                  <a:cubicBezTo>
                    <a:pt x="4081" y="16132"/>
                    <a:pt x="4257" y="16140"/>
                    <a:pt x="4441" y="16140"/>
                  </a:cubicBezTo>
                  <a:cubicBezTo>
                    <a:pt x="4624" y="16140"/>
                    <a:pt x="4816" y="16132"/>
                    <a:pt x="5007" y="16109"/>
                  </a:cubicBezTo>
                  <a:cubicBezTo>
                    <a:pt x="5405" y="16063"/>
                    <a:pt x="5804" y="15986"/>
                    <a:pt x="6194" y="15872"/>
                  </a:cubicBezTo>
                  <a:cubicBezTo>
                    <a:pt x="6584" y="15757"/>
                    <a:pt x="6960" y="15604"/>
                    <a:pt x="7327" y="15428"/>
                  </a:cubicBezTo>
                  <a:cubicBezTo>
                    <a:pt x="7679" y="15267"/>
                    <a:pt x="8008" y="15068"/>
                    <a:pt x="8315" y="14838"/>
                  </a:cubicBezTo>
                  <a:cubicBezTo>
                    <a:pt x="8583" y="14639"/>
                    <a:pt x="8820" y="14402"/>
                    <a:pt x="9019" y="14134"/>
                  </a:cubicBezTo>
                  <a:cubicBezTo>
                    <a:pt x="9080" y="14049"/>
                    <a:pt x="9134" y="13965"/>
                    <a:pt x="9180" y="13873"/>
                  </a:cubicBezTo>
                  <a:cubicBezTo>
                    <a:pt x="9195" y="13866"/>
                    <a:pt x="9210" y="13850"/>
                    <a:pt x="9218" y="13835"/>
                  </a:cubicBezTo>
                  <a:cubicBezTo>
                    <a:pt x="9226" y="13812"/>
                    <a:pt x="9226" y="13781"/>
                    <a:pt x="9218" y="13758"/>
                  </a:cubicBezTo>
                  <a:cubicBezTo>
                    <a:pt x="9210" y="13736"/>
                    <a:pt x="9195" y="13713"/>
                    <a:pt x="9172" y="13705"/>
                  </a:cubicBezTo>
                  <a:lnTo>
                    <a:pt x="9073" y="13674"/>
                  </a:lnTo>
                  <a:lnTo>
                    <a:pt x="9004" y="13651"/>
                  </a:lnTo>
                  <a:cubicBezTo>
                    <a:pt x="8897" y="13613"/>
                    <a:pt x="8797" y="13567"/>
                    <a:pt x="8690" y="13513"/>
                  </a:cubicBezTo>
                  <a:cubicBezTo>
                    <a:pt x="8606" y="13468"/>
                    <a:pt x="8521" y="13422"/>
                    <a:pt x="8445" y="13360"/>
                  </a:cubicBezTo>
                  <a:cubicBezTo>
                    <a:pt x="8299" y="13261"/>
                    <a:pt x="8169" y="13138"/>
                    <a:pt x="8054" y="13008"/>
                  </a:cubicBezTo>
                  <a:cubicBezTo>
                    <a:pt x="7955" y="12886"/>
                    <a:pt x="7871" y="12756"/>
                    <a:pt x="7794" y="12618"/>
                  </a:cubicBezTo>
                  <a:cubicBezTo>
                    <a:pt x="7718" y="12442"/>
                    <a:pt x="7656" y="12266"/>
                    <a:pt x="7618" y="12082"/>
                  </a:cubicBezTo>
                  <a:cubicBezTo>
                    <a:pt x="7618" y="12082"/>
                    <a:pt x="7618" y="12074"/>
                    <a:pt x="7618" y="12074"/>
                  </a:cubicBezTo>
                  <a:lnTo>
                    <a:pt x="7618" y="12066"/>
                  </a:lnTo>
                  <a:cubicBezTo>
                    <a:pt x="7580" y="11837"/>
                    <a:pt x="7564" y="11592"/>
                    <a:pt x="7580" y="11362"/>
                  </a:cubicBezTo>
                  <a:lnTo>
                    <a:pt x="7580" y="11362"/>
                  </a:lnTo>
                  <a:lnTo>
                    <a:pt x="7580" y="11370"/>
                  </a:lnTo>
                  <a:cubicBezTo>
                    <a:pt x="7603" y="11056"/>
                    <a:pt x="7672" y="10750"/>
                    <a:pt x="7771" y="10451"/>
                  </a:cubicBezTo>
                  <a:cubicBezTo>
                    <a:pt x="7771" y="10451"/>
                    <a:pt x="7771" y="10443"/>
                    <a:pt x="7771" y="10443"/>
                  </a:cubicBezTo>
                  <a:lnTo>
                    <a:pt x="7771" y="10436"/>
                  </a:lnTo>
                  <a:cubicBezTo>
                    <a:pt x="7871" y="10168"/>
                    <a:pt x="7993" y="9915"/>
                    <a:pt x="8139" y="9678"/>
                  </a:cubicBezTo>
                  <a:lnTo>
                    <a:pt x="8246" y="9678"/>
                  </a:lnTo>
                  <a:cubicBezTo>
                    <a:pt x="8338" y="9670"/>
                    <a:pt x="8430" y="9662"/>
                    <a:pt x="8521" y="9647"/>
                  </a:cubicBezTo>
                  <a:cubicBezTo>
                    <a:pt x="8698" y="9609"/>
                    <a:pt x="8866" y="9563"/>
                    <a:pt x="9034" y="9494"/>
                  </a:cubicBezTo>
                  <a:cubicBezTo>
                    <a:pt x="9188" y="9425"/>
                    <a:pt x="9341" y="9341"/>
                    <a:pt x="9478" y="9249"/>
                  </a:cubicBezTo>
                  <a:cubicBezTo>
                    <a:pt x="9601" y="9165"/>
                    <a:pt x="9716" y="9065"/>
                    <a:pt x="9823" y="8958"/>
                  </a:cubicBezTo>
                  <a:cubicBezTo>
                    <a:pt x="9930" y="8843"/>
                    <a:pt x="10022" y="8721"/>
                    <a:pt x="10106" y="8591"/>
                  </a:cubicBezTo>
                  <a:cubicBezTo>
                    <a:pt x="10190" y="8468"/>
                    <a:pt x="10267" y="8330"/>
                    <a:pt x="10321" y="8185"/>
                  </a:cubicBezTo>
                  <a:cubicBezTo>
                    <a:pt x="10443" y="7902"/>
                    <a:pt x="10481" y="7588"/>
                    <a:pt x="10435" y="7289"/>
                  </a:cubicBezTo>
                  <a:cubicBezTo>
                    <a:pt x="10420" y="7159"/>
                    <a:pt x="10382" y="7036"/>
                    <a:pt x="10328" y="6922"/>
                  </a:cubicBezTo>
                  <a:cubicBezTo>
                    <a:pt x="10298" y="6868"/>
                    <a:pt x="10275" y="6822"/>
                    <a:pt x="10244" y="6776"/>
                  </a:cubicBezTo>
                  <a:cubicBezTo>
                    <a:pt x="10213" y="6723"/>
                    <a:pt x="10175" y="6677"/>
                    <a:pt x="10137" y="6631"/>
                  </a:cubicBezTo>
                  <a:cubicBezTo>
                    <a:pt x="9923" y="6416"/>
                    <a:pt x="9639" y="6286"/>
                    <a:pt x="9333" y="6286"/>
                  </a:cubicBezTo>
                  <a:cubicBezTo>
                    <a:pt x="9210" y="6286"/>
                    <a:pt x="9088" y="6309"/>
                    <a:pt x="8965" y="6347"/>
                  </a:cubicBezTo>
                  <a:cubicBezTo>
                    <a:pt x="8835" y="6386"/>
                    <a:pt x="8713" y="6455"/>
                    <a:pt x="8606" y="6539"/>
                  </a:cubicBezTo>
                  <a:cubicBezTo>
                    <a:pt x="8667" y="6217"/>
                    <a:pt x="8705" y="5888"/>
                    <a:pt x="8720" y="5559"/>
                  </a:cubicBezTo>
                  <a:cubicBezTo>
                    <a:pt x="8743" y="5176"/>
                    <a:pt x="8736" y="4793"/>
                    <a:pt x="8713" y="4410"/>
                  </a:cubicBezTo>
                  <a:cubicBezTo>
                    <a:pt x="8698" y="4242"/>
                    <a:pt x="8682" y="4081"/>
                    <a:pt x="8652" y="3913"/>
                  </a:cubicBezTo>
                  <a:cubicBezTo>
                    <a:pt x="8621" y="3760"/>
                    <a:pt x="8583" y="3614"/>
                    <a:pt x="8529" y="3461"/>
                  </a:cubicBezTo>
                  <a:cubicBezTo>
                    <a:pt x="8430" y="3178"/>
                    <a:pt x="8299" y="2910"/>
                    <a:pt x="8123" y="2657"/>
                  </a:cubicBezTo>
                  <a:cubicBezTo>
                    <a:pt x="7955" y="2404"/>
                    <a:pt x="7756" y="2182"/>
                    <a:pt x="7526" y="1976"/>
                  </a:cubicBezTo>
                  <a:cubicBezTo>
                    <a:pt x="7296" y="1769"/>
                    <a:pt x="7051" y="1585"/>
                    <a:pt x="6791" y="1432"/>
                  </a:cubicBezTo>
                  <a:cubicBezTo>
                    <a:pt x="6263" y="1103"/>
                    <a:pt x="5704" y="827"/>
                    <a:pt x="5137" y="598"/>
                  </a:cubicBezTo>
                  <a:cubicBezTo>
                    <a:pt x="4617" y="376"/>
                    <a:pt x="4089" y="215"/>
                    <a:pt x="3537" y="100"/>
                  </a:cubicBezTo>
                  <a:cubicBezTo>
                    <a:pt x="3277" y="54"/>
                    <a:pt x="3017" y="23"/>
                    <a:pt x="2756" y="8"/>
                  </a:cubicBezTo>
                  <a:lnTo>
                    <a:pt x="2573" y="8"/>
                  </a:lnTo>
                  <a:lnTo>
                    <a:pt x="2580" y="0"/>
                  </a:ln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6"/>
            <p:cNvSpPr/>
            <p:nvPr/>
          </p:nvSpPr>
          <p:spPr>
            <a:xfrm>
              <a:off x="7633262" y="2044153"/>
              <a:ext cx="487726" cy="353480"/>
            </a:xfrm>
            <a:custGeom>
              <a:avLst/>
              <a:gdLst/>
              <a:ahLst/>
              <a:cxnLst/>
              <a:rect l="l" t="t" r="r" b="b"/>
              <a:pathLst>
                <a:path w="8040" h="5827" extrusionOk="0">
                  <a:moveTo>
                    <a:pt x="1868" y="0"/>
                  </a:moveTo>
                  <a:cubicBezTo>
                    <a:pt x="1685" y="0"/>
                    <a:pt x="1501" y="8"/>
                    <a:pt x="1317" y="39"/>
                  </a:cubicBezTo>
                  <a:cubicBezTo>
                    <a:pt x="1302" y="39"/>
                    <a:pt x="1294" y="46"/>
                    <a:pt x="1279" y="54"/>
                  </a:cubicBezTo>
                  <a:cubicBezTo>
                    <a:pt x="1271" y="46"/>
                    <a:pt x="1256" y="39"/>
                    <a:pt x="1240" y="39"/>
                  </a:cubicBezTo>
                  <a:cubicBezTo>
                    <a:pt x="1218" y="39"/>
                    <a:pt x="1187" y="54"/>
                    <a:pt x="1172" y="69"/>
                  </a:cubicBezTo>
                  <a:cubicBezTo>
                    <a:pt x="1057" y="215"/>
                    <a:pt x="950" y="368"/>
                    <a:pt x="850" y="521"/>
                  </a:cubicBezTo>
                  <a:cubicBezTo>
                    <a:pt x="750" y="667"/>
                    <a:pt x="674" y="820"/>
                    <a:pt x="597" y="980"/>
                  </a:cubicBezTo>
                  <a:cubicBezTo>
                    <a:pt x="452" y="1279"/>
                    <a:pt x="337" y="1593"/>
                    <a:pt x="260" y="1914"/>
                  </a:cubicBezTo>
                  <a:cubicBezTo>
                    <a:pt x="138" y="2397"/>
                    <a:pt x="54" y="2887"/>
                    <a:pt x="0" y="3384"/>
                  </a:cubicBezTo>
                  <a:cubicBezTo>
                    <a:pt x="192" y="3193"/>
                    <a:pt x="383" y="3017"/>
                    <a:pt x="597" y="2849"/>
                  </a:cubicBezTo>
                  <a:cubicBezTo>
                    <a:pt x="750" y="2726"/>
                    <a:pt x="919" y="2604"/>
                    <a:pt x="1095" y="2496"/>
                  </a:cubicBezTo>
                  <a:cubicBezTo>
                    <a:pt x="1263" y="2397"/>
                    <a:pt x="1432" y="2305"/>
                    <a:pt x="1616" y="2221"/>
                  </a:cubicBezTo>
                  <a:lnTo>
                    <a:pt x="1669" y="2221"/>
                  </a:lnTo>
                  <a:cubicBezTo>
                    <a:pt x="1677" y="2228"/>
                    <a:pt x="1677" y="2236"/>
                    <a:pt x="1685" y="2244"/>
                  </a:cubicBezTo>
                  <a:lnTo>
                    <a:pt x="1692" y="2274"/>
                  </a:lnTo>
                  <a:lnTo>
                    <a:pt x="1707" y="2313"/>
                  </a:lnTo>
                  <a:cubicBezTo>
                    <a:pt x="1769" y="2466"/>
                    <a:pt x="1838" y="2619"/>
                    <a:pt x="1922" y="2757"/>
                  </a:cubicBezTo>
                  <a:cubicBezTo>
                    <a:pt x="1998" y="2902"/>
                    <a:pt x="2090" y="3040"/>
                    <a:pt x="2182" y="3170"/>
                  </a:cubicBezTo>
                  <a:cubicBezTo>
                    <a:pt x="2496" y="3584"/>
                    <a:pt x="2864" y="3951"/>
                    <a:pt x="3269" y="4273"/>
                  </a:cubicBezTo>
                  <a:cubicBezTo>
                    <a:pt x="3522" y="4464"/>
                    <a:pt x="3782" y="4648"/>
                    <a:pt x="4050" y="4816"/>
                  </a:cubicBezTo>
                  <a:cubicBezTo>
                    <a:pt x="4211" y="4908"/>
                    <a:pt x="4357" y="4992"/>
                    <a:pt x="4487" y="5069"/>
                  </a:cubicBezTo>
                  <a:cubicBezTo>
                    <a:pt x="4640" y="5145"/>
                    <a:pt x="4801" y="5222"/>
                    <a:pt x="4969" y="5298"/>
                  </a:cubicBezTo>
                  <a:cubicBezTo>
                    <a:pt x="5229" y="5406"/>
                    <a:pt x="5490" y="5505"/>
                    <a:pt x="5765" y="5582"/>
                  </a:cubicBezTo>
                  <a:cubicBezTo>
                    <a:pt x="6033" y="5651"/>
                    <a:pt x="6301" y="5712"/>
                    <a:pt x="6577" y="5750"/>
                  </a:cubicBezTo>
                  <a:cubicBezTo>
                    <a:pt x="6891" y="5796"/>
                    <a:pt x="7205" y="5827"/>
                    <a:pt x="7519" y="5827"/>
                  </a:cubicBezTo>
                  <a:lnTo>
                    <a:pt x="7580" y="5827"/>
                  </a:lnTo>
                  <a:cubicBezTo>
                    <a:pt x="7718" y="5827"/>
                    <a:pt x="7855" y="5827"/>
                    <a:pt x="7993" y="5819"/>
                  </a:cubicBezTo>
                  <a:cubicBezTo>
                    <a:pt x="8008" y="5735"/>
                    <a:pt x="8008" y="5651"/>
                    <a:pt x="8016" y="5566"/>
                  </a:cubicBezTo>
                  <a:cubicBezTo>
                    <a:pt x="8039" y="5184"/>
                    <a:pt x="8039" y="4801"/>
                    <a:pt x="8008" y="4418"/>
                  </a:cubicBezTo>
                  <a:cubicBezTo>
                    <a:pt x="8001" y="4250"/>
                    <a:pt x="7978" y="4081"/>
                    <a:pt x="7947" y="3920"/>
                  </a:cubicBezTo>
                  <a:cubicBezTo>
                    <a:pt x="7917" y="3767"/>
                    <a:pt x="7878" y="3614"/>
                    <a:pt x="7825" y="3469"/>
                  </a:cubicBezTo>
                  <a:cubicBezTo>
                    <a:pt x="7725" y="3185"/>
                    <a:pt x="7595" y="2910"/>
                    <a:pt x="7419" y="2665"/>
                  </a:cubicBezTo>
                  <a:cubicBezTo>
                    <a:pt x="7251" y="2412"/>
                    <a:pt x="7051" y="2182"/>
                    <a:pt x="6822" y="1976"/>
                  </a:cubicBezTo>
                  <a:cubicBezTo>
                    <a:pt x="6592" y="1769"/>
                    <a:pt x="6347" y="1593"/>
                    <a:pt x="6087" y="1432"/>
                  </a:cubicBezTo>
                  <a:cubicBezTo>
                    <a:pt x="5559" y="1111"/>
                    <a:pt x="5000" y="827"/>
                    <a:pt x="4425" y="598"/>
                  </a:cubicBezTo>
                  <a:cubicBezTo>
                    <a:pt x="3912" y="383"/>
                    <a:pt x="3377" y="215"/>
                    <a:pt x="2833" y="100"/>
                  </a:cubicBezTo>
                  <a:cubicBezTo>
                    <a:pt x="2573" y="54"/>
                    <a:pt x="2312" y="23"/>
                    <a:pt x="2044" y="8"/>
                  </a:cubicBezTo>
                  <a:lnTo>
                    <a:pt x="1868" y="8"/>
                  </a:lnTo>
                  <a:lnTo>
                    <a:pt x="1868"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6"/>
            <p:cNvSpPr/>
            <p:nvPr/>
          </p:nvSpPr>
          <p:spPr>
            <a:xfrm>
              <a:off x="7813429" y="2705495"/>
              <a:ext cx="175618" cy="104582"/>
            </a:xfrm>
            <a:custGeom>
              <a:avLst/>
              <a:gdLst/>
              <a:ahLst/>
              <a:cxnLst/>
              <a:rect l="l" t="t" r="r" b="b"/>
              <a:pathLst>
                <a:path w="2895" h="1724" extrusionOk="0">
                  <a:moveTo>
                    <a:pt x="2895" y="1"/>
                  </a:moveTo>
                  <a:cubicBezTo>
                    <a:pt x="2864" y="24"/>
                    <a:pt x="2826" y="39"/>
                    <a:pt x="2795" y="54"/>
                  </a:cubicBezTo>
                  <a:lnTo>
                    <a:pt x="2803" y="54"/>
                  </a:lnTo>
                  <a:cubicBezTo>
                    <a:pt x="2642" y="146"/>
                    <a:pt x="2481" y="223"/>
                    <a:pt x="2305" y="284"/>
                  </a:cubicBezTo>
                  <a:cubicBezTo>
                    <a:pt x="1945" y="429"/>
                    <a:pt x="1570" y="529"/>
                    <a:pt x="1187" y="590"/>
                  </a:cubicBezTo>
                  <a:lnTo>
                    <a:pt x="1096" y="606"/>
                  </a:lnTo>
                  <a:cubicBezTo>
                    <a:pt x="1057" y="606"/>
                    <a:pt x="1027" y="613"/>
                    <a:pt x="996" y="621"/>
                  </a:cubicBezTo>
                  <a:cubicBezTo>
                    <a:pt x="965" y="621"/>
                    <a:pt x="919" y="636"/>
                    <a:pt x="874" y="636"/>
                  </a:cubicBezTo>
                  <a:lnTo>
                    <a:pt x="789" y="652"/>
                  </a:lnTo>
                  <a:cubicBezTo>
                    <a:pt x="644" y="674"/>
                    <a:pt x="491" y="690"/>
                    <a:pt x="345" y="697"/>
                  </a:cubicBezTo>
                  <a:lnTo>
                    <a:pt x="330" y="697"/>
                  </a:lnTo>
                  <a:cubicBezTo>
                    <a:pt x="261" y="697"/>
                    <a:pt x="192" y="705"/>
                    <a:pt x="123" y="705"/>
                  </a:cubicBezTo>
                  <a:lnTo>
                    <a:pt x="169" y="705"/>
                  </a:lnTo>
                  <a:cubicBezTo>
                    <a:pt x="169" y="782"/>
                    <a:pt x="162" y="851"/>
                    <a:pt x="162" y="919"/>
                  </a:cubicBezTo>
                  <a:cubicBezTo>
                    <a:pt x="139" y="1187"/>
                    <a:pt x="85" y="1463"/>
                    <a:pt x="1" y="1723"/>
                  </a:cubicBezTo>
                  <a:cubicBezTo>
                    <a:pt x="93" y="1716"/>
                    <a:pt x="192" y="1708"/>
                    <a:pt x="284" y="1693"/>
                  </a:cubicBezTo>
                  <a:cubicBezTo>
                    <a:pt x="613" y="1647"/>
                    <a:pt x="942" y="1555"/>
                    <a:pt x="1256" y="1425"/>
                  </a:cubicBezTo>
                  <a:lnTo>
                    <a:pt x="1249" y="1425"/>
                  </a:lnTo>
                  <a:cubicBezTo>
                    <a:pt x="1563" y="1295"/>
                    <a:pt x="1854" y="1126"/>
                    <a:pt x="2129" y="919"/>
                  </a:cubicBezTo>
                  <a:lnTo>
                    <a:pt x="2129" y="919"/>
                  </a:lnTo>
                  <a:lnTo>
                    <a:pt x="2122" y="927"/>
                  </a:lnTo>
                  <a:cubicBezTo>
                    <a:pt x="2321" y="774"/>
                    <a:pt x="2497" y="598"/>
                    <a:pt x="2650" y="407"/>
                  </a:cubicBezTo>
                  <a:cubicBezTo>
                    <a:pt x="2696" y="338"/>
                    <a:pt x="2749" y="269"/>
                    <a:pt x="2788" y="200"/>
                  </a:cubicBezTo>
                  <a:cubicBezTo>
                    <a:pt x="2826" y="131"/>
                    <a:pt x="2864" y="70"/>
                    <a:pt x="2895"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6"/>
            <p:cNvSpPr/>
            <p:nvPr/>
          </p:nvSpPr>
          <p:spPr>
            <a:xfrm>
              <a:off x="7769813" y="2739891"/>
              <a:ext cx="61" cy="61"/>
            </a:xfrm>
            <a:custGeom>
              <a:avLst/>
              <a:gdLst/>
              <a:ahLst/>
              <a:cxnLst/>
              <a:rect l="l" t="t" r="r" b="b"/>
              <a:pathLst>
                <a:path w="1" h="1" extrusionOk="0">
                  <a:moveTo>
                    <a:pt x="0" y="0"/>
                  </a:moveTo>
                  <a:lnTo>
                    <a:pt x="0" y="0"/>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6"/>
            <p:cNvSpPr/>
            <p:nvPr/>
          </p:nvSpPr>
          <p:spPr>
            <a:xfrm>
              <a:off x="7974124" y="2730124"/>
              <a:ext cx="61" cy="61"/>
            </a:xfrm>
            <a:custGeom>
              <a:avLst/>
              <a:gdLst/>
              <a:ahLst/>
              <a:cxnLst/>
              <a:rect l="l" t="t" r="r" b="b"/>
              <a:pathLst>
                <a:path w="1" h="1" extrusionOk="0">
                  <a:moveTo>
                    <a:pt x="1" y="1"/>
                  </a:moveTo>
                  <a:lnTo>
                    <a:pt x="1" y="1"/>
                  </a:lnTo>
                  <a:lnTo>
                    <a:pt x="1" y="1"/>
                  </a:lnTo>
                  <a:lnTo>
                    <a:pt x="1" y="1"/>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6"/>
            <p:cNvSpPr/>
            <p:nvPr/>
          </p:nvSpPr>
          <p:spPr>
            <a:xfrm>
              <a:off x="8087926" y="2481590"/>
              <a:ext cx="39552" cy="103005"/>
            </a:xfrm>
            <a:custGeom>
              <a:avLst/>
              <a:gdLst/>
              <a:ahLst/>
              <a:cxnLst/>
              <a:rect l="l" t="t" r="r" b="b"/>
              <a:pathLst>
                <a:path w="652" h="1698" extrusionOk="0">
                  <a:moveTo>
                    <a:pt x="480" y="0"/>
                  </a:moveTo>
                  <a:cubicBezTo>
                    <a:pt x="476" y="0"/>
                    <a:pt x="472" y="0"/>
                    <a:pt x="468" y="2"/>
                  </a:cubicBezTo>
                  <a:cubicBezTo>
                    <a:pt x="452" y="2"/>
                    <a:pt x="429" y="2"/>
                    <a:pt x="422" y="9"/>
                  </a:cubicBezTo>
                  <a:cubicBezTo>
                    <a:pt x="383" y="40"/>
                    <a:pt x="368" y="93"/>
                    <a:pt x="391" y="132"/>
                  </a:cubicBezTo>
                  <a:cubicBezTo>
                    <a:pt x="406" y="162"/>
                    <a:pt x="414" y="185"/>
                    <a:pt x="429" y="216"/>
                  </a:cubicBezTo>
                  <a:cubicBezTo>
                    <a:pt x="460" y="285"/>
                    <a:pt x="475" y="361"/>
                    <a:pt x="491" y="438"/>
                  </a:cubicBezTo>
                  <a:cubicBezTo>
                    <a:pt x="498" y="537"/>
                    <a:pt x="498" y="637"/>
                    <a:pt x="491" y="736"/>
                  </a:cubicBezTo>
                  <a:cubicBezTo>
                    <a:pt x="468" y="867"/>
                    <a:pt x="437" y="997"/>
                    <a:pt x="383" y="1112"/>
                  </a:cubicBezTo>
                  <a:lnTo>
                    <a:pt x="383" y="1104"/>
                  </a:lnTo>
                  <a:lnTo>
                    <a:pt x="376" y="1119"/>
                  </a:lnTo>
                  <a:cubicBezTo>
                    <a:pt x="330" y="1234"/>
                    <a:pt x="261" y="1341"/>
                    <a:pt x="184" y="1441"/>
                  </a:cubicBezTo>
                  <a:cubicBezTo>
                    <a:pt x="138" y="1502"/>
                    <a:pt x="77" y="1563"/>
                    <a:pt x="16" y="1617"/>
                  </a:cubicBezTo>
                  <a:cubicBezTo>
                    <a:pt x="1" y="1632"/>
                    <a:pt x="1" y="1663"/>
                    <a:pt x="16" y="1686"/>
                  </a:cubicBezTo>
                  <a:cubicBezTo>
                    <a:pt x="27" y="1694"/>
                    <a:pt x="41" y="1697"/>
                    <a:pt x="53" y="1697"/>
                  </a:cubicBezTo>
                  <a:cubicBezTo>
                    <a:pt x="66" y="1697"/>
                    <a:pt x="77" y="1694"/>
                    <a:pt x="85" y="1686"/>
                  </a:cubicBezTo>
                  <a:cubicBezTo>
                    <a:pt x="314" y="1487"/>
                    <a:pt x="491" y="1226"/>
                    <a:pt x="575" y="936"/>
                  </a:cubicBezTo>
                  <a:cubicBezTo>
                    <a:pt x="628" y="790"/>
                    <a:pt x="651" y="637"/>
                    <a:pt x="644" y="491"/>
                  </a:cubicBezTo>
                  <a:cubicBezTo>
                    <a:pt x="644" y="331"/>
                    <a:pt x="613" y="185"/>
                    <a:pt x="544" y="47"/>
                  </a:cubicBezTo>
                  <a:cubicBezTo>
                    <a:pt x="531" y="21"/>
                    <a:pt x="506" y="0"/>
                    <a:pt x="480"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6"/>
            <p:cNvSpPr/>
            <p:nvPr/>
          </p:nvSpPr>
          <p:spPr>
            <a:xfrm>
              <a:off x="8110614" y="2463998"/>
              <a:ext cx="96271" cy="26934"/>
            </a:xfrm>
            <a:custGeom>
              <a:avLst/>
              <a:gdLst/>
              <a:ahLst/>
              <a:cxnLst/>
              <a:rect l="l" t="t" r="r" b="b"/>
              <a:pathLst>
                <a:path w="1587" h="444" extrusionOk="0">
                  <a:moveTo>
                    <a:pt x="836" y="1"/>
                  </a:moveTo>
                  <a:cubicBezTo>
                    <a:pt x="691" y="1"/>
                    <a:pt x="553" y="31"/>
                    <a:pt x="415" y="77"/>
                  </a:cubicBezTo>
                  <a:cubicBezTo>
                    <a:pt x="346" y="100"/>
                    <a:pt x="277" y="131"/>
                    <a:pt x="216" y="177"/>
                  </a:cubicBezTo>
                  <a:cubicBezTo>
                    <a:pt x="185" y="192"/>
                    <a:pt x="155" y="215"/>
                    <a:pt x="124" y="230"/>
                  </a:cubicBezTo>
                  <a:cubicBezTo>
                    <a:pt x="94" y="253"/>
                    <a:pt x="63" y="284"/>
                    <a:pt x="40" y="314"/>
                  </a:cubicBezTo>
                  <a:cubicBezTo>
                    <a:pt x="1" y="373"/>
                    <a:pt x="45" y="443"/>
                    <a:pt x="107" y="443"/>
                  </a:cubicBezTo>
                  <a:cubicBezTo>
                    <a:pt x="117" y="443"/>
                    <a:pt x="128" y="441"/>
                    <a:pt x="139" y="437"/>
                  </a:cubicBezTo>
                  <a:cubicBezTo>
                    <a:pt x="170" y="414"/>
                    <a:pt x="201" y="391"/>
                    <a:pt x="231" y="368"/>
                  </a:cubicBezTo>
                  <a:cubicBezTo>
                    <a:pt x="262" y="345"/>
                    <a:pt x="293" y="322"/>
                    <a:pt x="331" y="299"/>
                  </a:cubicBezTo>
                  <a:cubicBezTo>
                    <a:pt x="423" y="246"/>
                    <a:pt x="522" y="200"/>
                    <a:pt x="622" y="161"/>
                  </a:cubicBezTo>
                  <a:cubicBezTo>
                    <a:pt x="721" y="138"/>
                    <a:pt x="813" y="123"/>
                    <a:pt x="913" y="123"/>
                  </a:cubicBezTo>
                  <a:cubicBezTo>
                    <a:pt x="934" y="121"/>
                    <a:pt x="955" y="120"/>
                    <a:pt x="976" y="120"/>
                  </a:cubicBezTo>
                  <a:cubicBezTo>
                    <a:pt x="1039" y="120"/>
                    <a:pt x="1102" y="129"/>
                    <a:pt x="1165" y="146"/>
                  </a:cubicBezTo>
                  <a:lnTo>
                    <a:pt x="1158" y="146"/>
                  </a:lnTo>
                  <a:cubicBezTo>
                    <a:pt x="1227" y="161"/>
                    <a:pt x="1296" y="184"/>
                    <a:pt x="1364" y="223"/>
                  </a:cubicBezTo>
                  <a:lnTo>
                    <a:pt x="1357" y="223"/>
                  </a:lnTo>
                  <a:cubicBezTo>
                    <a:pt x="1410" y="253"/>
                    <a:pt x="1464" y="292"/>
                    <a:pt x="1510" y="330"/>
                  </a:cubicBezTo>
                  <a:lnTo>
                    <a:pt x="1525" y="345"/>
                  </a:lnTo>
                  <a:cubicBezTo>
                    <a:pt x="1534" y="354"/>
                    <a:pt x="1543" y="358"/>
                    <a:pt x="1552" y="358"/>
                  </a:cubicBezTo>
                  <a:cubicBezTo>
                    <a:pt x="1559" y="358"/>
                    <a:pt x="1565" y="356"/>
                    <a:pt x="1571" y="353"/>
                  </a:cubicBezTo>
                  <a:cubicBezTo>
                    <a:pt x="1587" y="337"/>
                    <a:pt x="1587" y="322"/>
                    <a:pt x="1571" y="307"/>
                  </a:cubicBezTo>
                  <a:cubicBezTo>
                    <a:pt x="1525" y="261"/>
                    <a:pt x="1472" y="223"/>
                    <a:pt x="1418" y="184"/>
                  </a:cubicBezTo>
                  <a:cubicBezTo>
                    <a:pt x="1364" y="146"/>
                    <a:pt x="1303" y="108"/>
                    <a:pt x="1234" y="85"/>
                  </a:cubicBezTo>
                  <a:cubicBezTo>
                    <a:pt x="1173" y="62"/>
                    <a:pt x="1112" y="47"/>
                    <a:pt x="1043" y="31"/>
                  </a:cubicBezTo>
                  <a:cubicBezTo>
                    <a:pt x="974" y="16"/>
                    <a:pt x="905" y="8"/>
                    <a:pt x="836" y="8"/>
                  </a:cubicBezTo>
                  <a:lnTo>
                    <a:pt x="829" y="8"/>
                  </a:lnTo>
                  <a:lnTo>
                    <a:pt x="836" y="1"/>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6"/>
            <p:cNvSpPr/>
            <p:nvPr/>
          </p:nvSpPr>
          <p:spPr>
            <a:xfrm>
              <a:off x="7270986" y="2641436"/>
              <a:ext cx="315870" cy="267582"/>
            </a:xfrm>
            <a:custGeom>
              <a:avLst/>
              <a:gdLst/>
              <a:ahLst/>
              <a:cxnLst/>
              <a:rect l="l" t="t" r="r" b="b"/>
              <a:pathLst>
                <a:path w="5207" h="4411" extrusionOk="0">
                  <a:moveTo>
                    <a:pt x="4839" y="0"/>
                  </a:moveTo>
                  <a:lnTo>
                    <a:pt x="4839" y="8"/>
                  </a:lnTo>
                  <a:lnTo>
                    <a:pt x="4831" y="8"/>
                  </a:lnTo>
                  <a:cubicBezTo>
                    <a:pt x="4747" y="8"/>
                    <a:pt x="4663" y="16"/>
                    <a:pt x="4579" y="31"/>
                  </a:cubicBezTo>
                  <a:cubicBezTo>
                    <a:pt x="4380" y="69"/>
                    <a:pt x="4188" y="115"/>
                    <a:pt x="4005" y="176"/>
                  </a:cubicBezTo>
                  <a:cubicBezTo>
                    <a:pt x="3767" y="261"/>
                    <a:pt x="3538" y="360"/>
                    <a:pt x="3308" y="467"/>
                  </a:cubicBezTo>
                  <a:cubicBezTo>
                    <a:pt x="2649" y="773"/>
                    <a:pt x="2014" y="1133"/>
                    <a:pt x="1424" y="1554"/>
                  </a:cubicBezTo>
                  <a:cubicBezTo>
                    <a:pt x="934" y="1891"/>
                    <a:pt x="467" y="2266"/>
                    <a:pt x="23" y="2672"/>
                  </a:cubicBezTo>
                  <a:cubicBezTo>
                    <a:pt x="8" y="2687"/>
                    <a:pt x="0" y="2710"/>
                    <a:pt x="0" y="2741"/>
                  </a:cubicBezTo>
                  <a:cubicBezTo>
                    <a:pt x="0" y="2764"/>
                    <a:pt x="16" y="2787"/>
                    <a:pt x="39" y="2802"/>
                  </a:cubicBezTo>
                  <a:cubicBezTo>
                    <a:pt x="56" y="2820"/>
                    <a:pt x="78" y="2828"/>
                    <a:pt x="99" y="2828"/>
                  </a:cubicBezTo>
                  <a:cubicBezTo>
                    <a:pt x="126" y="2828"/>
                    <a:pt x="152" y="2816"/>
                    <a:pt x="169" y="2795"/>
                  </a:cubicBezTo>
                  <a:lnTo>
                    <a:pt x="184" y="2779"/>
                  </a:lnTo>
                  <a:lnTo>
                    <a:pt x="192" y="2772"/>
                  </a:lnTo>
                  <a:lnTo>
                    <a:pt x="245" y="2726"/>
                  </a:lnTo>
                  <a:lnTo>
                    <a:pt x="245" y="2726"/>
                  </a:lnTo>
                  <a:cubicBezTo>
                    <a:pt x="230" y="2802"/>
                    <a:pt x="230" y="2887"/>
                    <a:pt x="230" y="2963"/>
                  </a:cubicBezTo>
                  <a:cubicBezTo>
                    <a:pt x="238" y="3116"/>
                    <a:pt x="276" y="3262"/>
                    <a:pt x="337" y="3400"/>
                  </a:cubicBezTo>
                  <a:cubicBezTo>
                    <a:pt x="460" y="3683"/>
                    <a:pt x="659" y="3928"/>
                    <a:pt x="911" y="4104"/>
                  </a:cubicBezTo>
                  <a:cubicBezTo>
                    <a:pt x="1088" y="4242"/>
                    <a:pt x="1294" y="4326"/>
                    <a:pt x="1509" y="4372"/>
                  </a:cubicBezTo>
                  <a:cubicBezTo>
                    <a:pt x="1669" y="4395"/>
                    <a:pt x="1838" y="4410"/>
                    <a:pt x="1999" y="4410"/>
                  </a:cubicBezTo>
                  <a:lnTo>
                    <a:pt x="2075" y="4410"/>
                  </a:lnTo>
                  <a:cubicBezTo>
                    <a:pt x="2236" y="4410"/>
                    <a:pt x="2404" y="4402"/>
                    <a:pt x="2573" y="4379"/>
                  </a:cubicBezTo>
                  <a:cubicBezTo>
                    <a:pt x="2764" y="4364"/>
                    <a:pt x="2956" y="4326"/>
                    <a:pt x="3147" y="4265"/>
                  </a:cubicBezTo>
                  <a:cubicBezTo>
                    <a:pt x="3308" y="4226"/>
                    <a:pt x="3461" y="4150"/>
                    <a:pt x="3599" y="4050"/>
                  </a:cubicBezTo>
                  <a:cubicBezTo>
                    <a:pt x="3729" y="3966"/>
                    <a:pt x="3813" y="3836"/>
                    <a:pt x="3851" y="3690"/>
                  </a:cubicBezTo>
                  <a:cubicBezTo>
                    <a:pt x="3874" y="3599"/>
                    <a:pt x="3867" y="3499"/>
                    <a:pt x="3836" y="3407"/>
                  </a:cubicBezTo>
                  <a:cubicBezTo>
                    <a:pt x="3828" y="3377"/>
                    <a:pt x="3821" y="3338"/>
                    <a:pt x="3805" y="3308"/>
                  </a:cubicBezTo>
                  <a:cubicBezTo>
                    <a:pt x="3897" y="3223"/>
                    <a:pt x="3966" y="3116"/>
                    <a:pt x="4005" y="2994"/>
                  </a:cubicBezTo>
                  <a:cubicBezTo>
                    <a:pt x="4028" y="2932"/>
                    <a:pt x="4043" y="2879"/>
                    <a:pt x="4043" y="2818"/>
                  </a:cubicBezTo>
                  <a:cubicBezTo>
                    <a:pt x="4043" y="2756"/>
                    <a:pt x="4043" y="2687"/>
                    <a:pt x="4020" y="2634"/>
                  </a:cubicBezTo>
                  <a:cubicBezTo>
                    <a:pt x="4012" y="2588"/>
                    <a:pt x="3989" y="2542"/>
                    <a:pt x="3966" y="2504"/>
                  </a:cubicBezTo>
                  <a:cubicBezTo>
                    <a:pt x="3989" y="2473"/>
                    <a:pt x="4012" y="2443"/>
                    <a:pt x="4035" y="2412"/>
                  </a:cubicBezTo>
                  <a:cubicBezTo>
                    <a:pt x="4142" y="2266"/>
                    <a:pt x="4219" y="2098"/>
                    <a:pt x="4250" y="1922"/>
                  </a:cubicBezTo>
                  <a:cubicBezTo>
                    <a:pt x="4265" y="1838"/>
                    <a:pt x="4265" y="1753"/>
                    <a:pt x="4250" y="1669"/>
                  </a:cubicBezTo>
                  <a:cubicBezTo>
                    <a:pt x="4242" y="1639"/>
                    <a:pt x="4234" y="1616"/>
                    <a:pt x="4219" y="1585"/>
                  </a:cubicBezTo>
                  <a:cubicBezTo>
                    <a:pt x="4211" y="1562"/>
                    <a:pt x="4196" y="1547"/>
                    <a:pt x="4188" y="1524"/>
                  </a:cubicBezTo>
                  <a:cubicBezTo>
                    <a:pt x="4173" y="1508"/>
                    <a:pt x="4165" y="1493"/>
                    <a:pt x="4150" y="1478"/>
                  </a:cubicBezTo>
                  <a:cubicBezTo>
                    <a:pt x="4135" y="1470"/>
                    <a:pt x="4127" y="1455"/>
                    <a:pt x="4112" y="1447"/>
                  </a:cubicBezTo>
                  <a:cubicBezTo>
                    <a:pt x="4303" y="1309"/>
                    <a:pt x="4487" y="1164"/>
                    <a:pt x="4655" y="1003"/>
                  </a:cubicBezTo>
                  <a:cubicBezTo>
                    <a:pt x="4778" y="888"/>
                    <a:pt x="4900" y="766"/>
                    <a:pt x="5008" y="636"/>
                  </a:cubicBezTo>
                  <a:cubicBezTo>
                    <a:pt x="5046" y="597"/>
                    <a:pt x="5076" y="544"/>
                    <a:pt x="5107" y="498"/>
                  </a:cubicBezTo>
                  <a:cubicBezTo>
                    <a:pt x="5130" y="460"/>
                    <a:pt x="5153" y="421"/>
                    <a:pt x="5168" y="375"/>
                  </a:cubicBezTo>
                  <a:cubicBezTo>
                    <a:pt x="5207" y="314"/>
                    <a:pt x="5207" y="238"/>
                    <a:pt x="5184" y="161"/>
                  </a:cubicBezTo>
                  <a:cubicBezTo>
                    <a:pt x="5161" y="100"/>
                    <a:pt x="5115" y="54"/>
                    <a:pt x="5046" y="31"/>
                  </a:cubicBezTo>
                  <a:cubicBezTo>
                    <a:pt x="4985" y="8"/>
                    <a:pt x="4908" y="0"/>
                    <a:pt x="4839"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6"/>
            <p:cNvSpPr/>
            <p:nvPr/>
          </p:nvSpPr>
          <p:spPr>
            <a:xfrm>
              <a:off x="7466986" y="2730124"/>
              <a:ext cx="47863" cy="24386"/>
            </a:xfrm>
            <a:custGeom>
              <a:avLst/>
              <a:gdLst/>
              <a:ahLst/>
              <a:cxnLst/>
              <a:rect l="l" t="t" r="r" b="b"/>
              <a:pathLst>
                <a:path w="789" h="402" extrusionOk="0">
                  <a:moveTo>
                    <a:pt x="743" y="1"/>
                  </a:moveTo>
                  <a:lnTo>
                    <a:pt x="743" y="8"/>
                  </a:lnTo>
                  <a:cubicBezTo>
                    <a:pt x="620" y="54"/>
                    <a:pt x="506" y="100"/>
                    <a:pt x="383" y="146"/>
                  </a:cubicBezTo>
                  <a:cubicBezTo>
                    <a:pt x="261" y="200"/>
                    <a:pt x="138" y="261"/>
                    <a:pt x="23" y="322"/>
                  </a:cubicBezTo>
                  <a:cubicBezTo>
                    <a:pt x="16" y="330"/>
                    <a:pt x="8" y="337"/>
                    <a:pt x="8" y="353"/>
                  </a:cubicBezTo>
                  <a:cubicBezTo>
                    <a:pt x="0" y="360"/>
                    <a:pt x="8" y="376"/>
                    <a:pt x="16" y="383"/>
                  </a:cubicBezTo>
                  <a:cubicBezTo>
                    <a:pt x="16" y="391"/>
                    <a:pt x="31" y="399"/>
                    <a:pt x="39" y="399"/>
                  </a:cubicBezTo>
                  <a:cubicBezTo>
                    <a:pt x="43" y="401"/>
                    <a:pt x="47" y="402"/>
                    <a:pt x="50" y="402"/>
                  </a:cubicBezTo>
                  <a:cubicBezTo>
                    <a:pt x="59" y="402"/>
                    <a:pt x="66" y="396"/>
                    <a:pt x="77" y="391"/>
                  </a:cubicBezTo>
                  <a:cubicBezTo>
                    <a:pt x="146" y="353"/>
                    <a:pt x="222" y="307"/>
                    <a:pt x="291" y="268"/>
                  </a:cubicBezTo>
                  <a:lnTo>
                    <a:pt x="284" y="268"/>
                  </a:lnTo>
                  <a:cubicBezTo>
                    <a:pt x="437" y="192"/>
                    <a:pt x="597" y="123"/>
                    <a:pt x="766" y="62"/>
                  </a:cubicBezTo>
                  <a:cubicBezTo>
                    <a:pt x="781" y="54"/>
                    <a:pt x="789" y="39"/>
                    <a:pt x="781" y="23"/>
                  </a:cubicBezTo>
                  <a:cubicBezTo>
                    <a:pt x="781" y="8"/>
                    <a:pt x="766" y="1"/>
                    <a:pt x="751"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6"/>
            <p:cNvSpPr/>
            <p:nvPr/>
          </p:nvSpPr>
          <p:spPr>
            <a:xfrm>
              <a:off x="7471172" y="2792364"/>
              <a:ext cx="34396" cy="13224"/>
            </a:xfrm>
            <a:custGeom>
              <a:avLst/>
              <a:gdLst/>
              <a:ahLst/>
              <a:cxnLst/>
              <a:rect l="l" t="t" r="r" b="b"/>
              <a:pathLst>
                <a:path w="567" h="218" extrusionOk="0">
                  <a:moveTo>
                    <a:pt x="521" y="0"/>
                  </a:moveTo>
                  <a:cubicBezTo>
                    <a:pt x="437" y="16"/>
                    <a:pt x="352" y="39"/>
                    <a:pt x="276" y="62"/>
                  </a:cubicBezTo>
                  <a:cubicBezTo>
                    <a:pt x="192" y="92"/>
                    <a:pt x="107" y="115"/>
                    <a:pt x="31" y="154"/>
                  </a:cubicBezTo>
                  <a:cubicBezTo>
                    <a:pt x="15" y="161"/>
                    <a:pt x="0" y="177"/>
                    <a:pt x="8" y="199"/>
                  </a:cubicBezTo>
                  <a:cubicBezTo>
                    <a:pt x="13" y="211"/>
                    <a:pt x="23" y="218"/>
                    <a:pt x="37" y="218"/>
                  </a:cubicBezTo>
                  <a:cubicBezTo>
                    <a:pt x="42" y="218"/>
                    <a:pt x="48" y="217"/>
                    <a:pt x="54" y="215"/>
                  </a:cubicBezTo>
                  <a:cubicBezTo>
                    <a:pt x="130" y="184"/>
                    <a:pt x="215" y="154"/>
                    <a:pt x="291" y="123"/>
                  </a:cubicBezTo>
                  <a:cubicBezTo>
                    <a:pt x="375" y="100"/>
                    <a:pt x="460" y="77"/>
                    <a:pt x="544" y="54"/>
                  </a:cubicBezTo>
                  <a:cubicBezTo>
                    <a:pt x="551" y="54"/>
                    <a:pt x="559" y="46"/>
                    <a:pt x="559" y="39"/>
                  </a:cubicBezTo>
                  <a:cubicBezTo>
                    <a:pt x="567" y="31"/>
                    <a:pt x="567" y="23"/>
                    <a:pt x="559" y="16"/>
                  </a:cubicBezTo>
                  <a:cubicBezTo>
                    <a:pt x="559" y="8"/>
                    <a:pt x="551" y="0"/>
                    <a:pt x="544"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6"/>
            <p:cNvSpPr/>
            <p:nvPr/>
          </p:nvSpPr>
          <p:spPr>
            <a:xfrm>
              <a:off x="7466986" y="2838832"/>
              <a:ext cx="25114" cy="11283"/>
            </a:xfrm>
            <a:custGeom>
              <a:avLst/>
              <a:gdLst/>
              <a:ahLst/>
              <a:cxnLst/>
              <a:rect l="l" t="t" r="r" b="b"/>
              <a:pathLst>
                <a:path w="414" h="186" extrusionOk="0">
                  <a:moveTo>
                    <a:pt x="375" y="0"/>
                  </a:moveTo>
                  <a:lnTo>
                    <a:pt x="215" y="46"/>
                  </a:lnTo>
                  <a:cubicBezTo>
                    <a:pt x="153" y="69"/>
                    <a:pt x="92" y="84"/>
                    <a:pt x="39" y="107"/>
                  </a:cubicBezTo>
                  <a:cubicBezTo>
                    <a:pt x="16" y="115"/>
                    <a:pt x="0" y="138"/>
                    <a:pt x="8" y="153"/>
                  </a:cubicBezTo>
                  <a:cubicBezTo>
                    <a:pt x="14" y="172"/>
                    <a:pt x="31" y="186"/>
                    <a:pt x="49" y="186"/>
                  </a:cubicBezTo>
                  <a:cubicBezTo>
                    <a:pt x="53" y="186"/>
                    <a:pt x="57" y="185"/>
                    <a:pt x="62" y="184"/>
                  </a:cubicBezTo>
                  <a:cubicBezTo>
                    <a:pt x="169" y="130"/>
                    <a:pt x="276" y="92"/>
                    <a:pt x="391" y="61"/>
                  </a:cubicBezTo>
                  <a:cubicBezTo>
                    <a:pt x="406" y="54"/>
                    <a:pt x="414" y="38"/>
                    <a:pt x="414" y="23"/>
                  </a:cubicBezTo>
                  <a:cubicBezTo>
                    <a:pt x="406" y="8"/>
                    <a:pt x="391" y="0"/>
                    <a:pt x="383"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6"/>
            <p:cNvSpPr/>
            <p:nvPr/>
          </p:nvSpPr>
          <p:spPr>
            <a:xfrm>
              <a:off x="6933825" y="2783507"/>
              <a:ext cx="1474159" cy="1355322"/>
            </a:xfrm>
            <a:custGeom>
              <a:avLst/>
              <a:gdLst/>
              <a:ahLst/>
              <a:cxnLst/>
              <a:rect l="l" t="t" r="r" b="b"/>
              <a:pathLst>
                <a:path w="24301" h="22342" extrusionOk="0">
                  <a:moveTo>
                    <a:pt x="22754" y="18973"/>
                  </a:moveTo>
                  <a:lnTo>
                    <a:pt x="22754" y="18980"/>
                  </a:lnTo>
                  <a:cubicBezTo>
                    <a:pt x="22739" y="19187"/>
                    <a:pt x="22731" y="19394"/>
                    <a:pt x="22723" y="19593"/>
                  </a:cubicBezTo>
                  <a:cubicBezTo>
                    <a:pt x="22723" y="19394"/>
                    <a:pt x="22739" y="19187"/>
                    <a:pt x="22754" y="18973"/>
                  </a:cubicBezTo>
                  <a:close/>
                  <a:moveTo>
                    <a:pt x="5872" y="1"/>
                  </a:moveTo>
                  <a:cubicBezTo>
                    <a:pt x="4594" y="659"/>
                    <a:pt x="3422" y="1502"/>
                    <a:pt x="2381" y="2489"/>
                  </a:cubicBezTo>
                  <a:lnTo>
                    <a:pt x="2381" y="2497"/>
                  </a:lnTo>
                  <a:cubicBezTo>
                    <a:pt x="2128" y="2742"/>
                    <a:pt x="1876" y="3002"/>
                    <a:pt x="1638" y="3278"/>
                  </a:cubicBezTo>
                  <a:cubicBezTo>
                    <a:pt x="1401" y="3546"/>
                    <a:pt x="1217" y="3775"/>
                    <a:pt x="1049" y="3982"/>
                  </a:cubicBezTo>
                  <a:cubicBezTo>
                    <a:pt x="850" y="4242"/>
                    <a:pt x="658" y="4518"/>
                    <a:pt x="498" y="4809"/>
                  </a:cubicBezTo>
                  <a:cubicBezTo>
                    <a:pt x="329" y="5092"/>
                    <a:pt x="199" y="5391"/>
                    <a:pt x="115" y="5705"/>
                  </a:cubicBezTo>
                  <a:cubicBezTo>
                    <a:pt x="23" y="6003"/>
                    <a:pt x="0" y="6317"/>
                    <a:pt x="46" y="6624"/>
                  </a:cubicBezTo>
                  <a:cubicBezTo>
                    <a:pt x="69" y="6800"/>
                    <a:pt x="115" y="6976"/>
                    <a:pt x="191" y="7136"/>
                  </a:cubicBezTo>
                  <a:cubicBezTo>
                    <a:pt x="329" y="7443"/>
                    <a:pt x="536" y="7711"/>
                    <a:pt x="796" y="7925"/>
                  </a:cubicBezTo>
                  <a:cubicBezTo>
                    <a:pt x="1072" y="8155"/>
                    <a:pt x="1386" y="8331"/>
                    <a:pt x="1723" y="8461"/>
                  </a:cubicBezTo>
                  <a:cubicBezTo>
                    <a:pt x="2098" y="8599"/>
                    <a:pt x="2488" y="8706"/>
                    <a:pt x="2886" y="8783"/>
                  </a:cubicBezTo>
                  <a:cubicBezTo>
                    <a:pt x="3315" y="8851"/>
                    <a:pt x="3744" y="8905"/>
                    <a:pt x="4173" y="8928"/>
                  </a:cubicBezTo>
                  <a:cubicBezTo>
                    <a:pt x="4456" y="8943"/>
                    <a:pt x="4747" y="8951"/>
                    <a:pt x="5053" y="8951"/>
                  </a:cubicBezTo>
                  <a:cubicBezTo>
                    <a:pt x="5206" y="8951"/>
                    <a:pt x="5359" y="8951"/>
                    <a:pt x="5512" y="8943"/>
                  </a:cubicBezTo>
                  <a:cubicBezTo>
                    <a:pt x="6316" y="8928"/>
                    <a:pt x="7113" y="8859"/>
                    <a:pt x="7909" y="8744"/>
                  </a:cubicBezTo>
                  <a:cubicBezTo>
                    <a:pt x="8215" y="8698"/>
                    <a:pt x="8491" y="8645"/>
                    <a:pt x="8751" y="8599"/>
                  </a:cubicBezTo>
                  <a:cubicBezTo>
                    <a:pt x="8866" y="8568"/>
                    <a:pt x="8988" y="8545"/>
                    <a:pt x="9134" y="8507"/>
                  </a:cubicBezTo>
                  <a:cubicBezTo>
                    <a:pt x="9341" y="8453"/>
                    <a:pt x="9509" y="8407"/>
                    <a:pt x="9662" y="8361"/>
                  </a:cubicBezTo>
                  <a:lnTo>
                    <a:pt x="9662" y="8361"/>
                  </a:lnTo>
                  <a:cubicBezTo>
                    <a:pt x="9517" y="9380"/>
                    <a:pt x="9662" y="10337"/>
                    <a:pt x="10068" y="11133"/>
                  </a:cubicBezTo>
                  <a:cubicBezTo>
                    <a:pt x="10213" y="11416"/>
                    <a:pt x="10389" y="11669"/>
                    <a:pt x="10604" y="11906"/>
                  </a:cubicBezTo>
                  <a:cubicBezTo>
                    <a:pt x="10711" y="12029"/>
                    <a:pt x="10833" y="12151"/>
                    <a:pt x="10964" y="12258"/>
                  </a:cubicBezTo>
                  <a:lnTo>
                    <a:pt x="11025" y="12312"/>
                  </a:lnTo>
                  <a:cubicBezTo>
                    <a:pt x="11033" y="12634"/>
                    <a:pt x="11025" y="12955"/>
                    <a:pt x="11002" y="13277"/>
                  </a:cubicBezTo>
                  <a:cubicBezTo>
                    <a:pt x="10964" y="13721"/>
                    <a:pt x="10895" y="14172"/>
                    <a:pt x="10811" y="14609"/>
                  </a:cubicBezTo>
                  <a:cubicBezTo>
                    <a:pt x="10627" y="15497"/>
                    <a:pt x="10336" y="16354"/>
                    <a:pt x="9938" y="17166"/>
                  </a:cubicBezTo>
                  <a:lnTo>
                    <a:pt x="9953" y="17143"/>
                  </a:lnTo>
                  <a:lnTo>
                    <a:pt x="9953" y="17143"/>
                  </a:lnTo>
                  <a:cubicBezTo>
                    <a:pt x="9754" y="17541"/>
                    <a:pt x="9509" y="17924"/>
                    <a:pt x="9233" y="18268"/>
                  </a:cubicBezTo>
                  <a:cubicBezTo>
                    <a:pt x="9210" y="18299"/>
                    <a:pt x="9210" y="18345"/>
                    <a:pt x="9233" y="18376"/>
                  </a:cubicBezTo>
                  <a:cubicBezTo>
                    <a:pt x="9226" y="18391"/>
                    <a:pt x="9233" y="18406"/>
                    <a:pt x="9241" y="18422"/>
                  </a:cubicBezTo>
                  <a:cubicBezTo>
                    <a:pt x="10022" y="19562"/>
                    <a:pt x="11033" y="20527"/>
                    <a:pt x="12212" y="21247"/>
                  </a:cubicBezTo>
                  <a:cubicBezTo>
                    <a:pt x="12793" y="21607"/>
                    <a:pt x="13421" y="21882"/>
                    <a:pt x="14080" y="22074"/>
                  </a:cubicBezTo>
                  <a:cubicBezTo>
                    <a:pt x="14692" y="22250"/>
                    <a:pt x="15328" y="22341"/>
                    <a:pt x="15963" y="22341"/>
                  </a:cubicBezTo>
                  <a:lnTo>
                    <a:pt x="16101" y="22341"/>
                  </a:lnTo>
                  <a:cubicBezTo>
                    <a:pt x="16476" y="22334"/>
                    <a:pt x="16844" y="22296"/>
                    <a:pt x="17219" y="22227"/>
                  </a:cubicBezTo>
                  <a:cubicBezTo>
                    <a:pt x="17594" y="22165"/>
                    <a:pt x="17977" y="22081"/>
                    <a:pt x="18344" y="21974"/>
                  </a:cubicBezTo>
                  <a:cubicBezTo>
                    <a:pt x="19079" y="21760"/>
                    <a:pt x="19799" y="21476"/>
                    <a:pt x="20480" y="21124"/>
                  </a:cubicBezTo>
                  <a:cubicBezTo>
                    <a:pt x="20840" y="20940"/>
                    <a:pt x="21208" y="20741"/>
                    <a:pt x="21613" y="20496"/>
                  </a:cubicBezTo>
                  <a:cubicBezTo>
                    <a:pt x="21782" y="20397"/>
                    <a:pt x="21965" y="20282"/>
                    <a:pt x="22165" y="20152"/>
                  </a:cubicBezTo>
                  <a:lnTo>
                    <a:pt x="22203" y="20129"/>
                  </a:lnTo>
                  <a:cubicBezTo>
                    <a:pt x="22394" y="20006"/>
                    <a:pt x="22593" y="19884"/>
                    <a:pt x="22800" y="19769"/>
                  </a:cubicBezTo>
                  <a:lnTo>
                    <a:pt x="22815" y="19769"/>
                  </a:lnTo>
                  <a:cubicBezTo>
                    <a:pt x="22838" y="19769"/>
                    <a:pt x="22854" y="19761"/>
                    <a:pt x="22877" y="19746"/>
                  </a:cubicBezTo>
                  <a:cubicBezTo>
                    <a:pt x="22892" y="19731"/>
                    <a:pt x="22907" y="19708"/>
                    <a:pt x="22907" y="19685"/>
                  </a:cubicBezTo>
                  <a:cubicBezTo>
                    <a:pt x="22930" y="18468"/>
                    <a:pt x="23152" y="17250"/>
                    <a:pt x="23374" y="16224"/>
                  </a:cubicBezTo>
                  <a:cubicBezTo>
                    <a:pt x="23443" y="15903"/>
                    <a:pt x="23512" y="15581"/>
                    <a:pt x="23581" y="15267"/>
                  </a:cubicBezTo>
                  <a:cubicBezTo>
                    <a:pt x="23765" y="14456"/>
                    <a:pt x="23948" y="13614"/>
                    <a:pt x="24071" y="12779"/>
                  </a:cubicBezTo>
                  <a:cubicBezTo>
                    <a:pt x="24255" y="11615"/>
                    <a:pt x="24301" y="10436"/>
                    <a:pt x="24216" y="9265"/>
                  </a:cubicBezTo>
                  <a:cubicBezTo>
                    <a:pt x="24163" y="8675"/>
                    <a:pt x="24079" y="8093"/>
                    <a:pt x="23941" y="7519"/>
                  </a:cubicBezTo>
                  <a:cubicBezTo>
                    <a:pt x="23895" y="7305"/>
                    <a:pt x="23834" y="7068"/>
                    <a:pt x="23749" y="6784"/>
                  </a:cubicBezTo>
                  <a:cubicBezTo>
                    <a:pt x="23680" y="6524"/>
                    <a:pt x="23612" y="6294"/>
                    <a:pt x="23543" y="6072"/>
                  </a:cubicBezTo>
                  <a:cubicBezTo>
                    <a:pt x="23206" y="5008"/>
                    <a:pt x="22792" y="4151"/>
                    <a:pt x="22272" y="3431"/>
                  </a:cubicBezTo>
                  <a:cubicBezTo>
                    <a:pt x="21981" y="3025"/>
                    <a:pt x="21636" y="2658"/>
                    <a:pt x="21246" y="2336"/>
                  </a:cubicBezTo>
                  <a:cubicBezTo>
                    <a:pt x="20932" y="2091"/>
                    <a:pt x="20603" y="1861"/>
                    <a:pt x="20258" y="1662"/>
                  </a:cubicBezTo>
                  <a:lnTo>
                    <a:pt x="20174" y="1609"/>
                  </a:lnTo>
                  <a:lnTo>
                    <a:pt x="19738" y="1387"/>
                  </a:lnTo>
                  <a:lnTo>
                    <a:pt x="19516" y="1295"/>
                  </a:lnTo>
                  <a:lnTo>
                    <a:pt x="19508" y="1303"/>
                  </a:lnTo>
                  <a:cubicBezTo>
                    <a:pt x="19493" y="1325"/>
                    <a:pt x="19470" y="1348"/>
                    <a:pt x="19454" y="1371"/>
                  </a:cubicBezTo>
                  <a:lnTo>
                    <a:pt x="19447" y="1379"/>
                  </a:lnTo>
                  <a:lnTo>
                    <a:pt x="19431" y="1387"/>
                  </a:lnTo>
                  <a:cubicBezTo>
                    <a:pt x="19416" y="1410"/>
                    <a:pt x="19401" y="1425"/>
                    <a:pt x="19385" y="1448"/>
                  </a:cubicBezTo>
                  <a:lnTo>
                    <a:pt x="19347" y="1479"/>
                  </a:lnTo>
                  <a:cubicBezTo>
                    <a:pt x="18995" y="1877"/>
                    <a:pt x="18581" y="2206"/>
                    <a:pt x="18122" y="2459"/>
                  </a:cubicBezTo>
                  <a:cubicBezTo>
                    <a:pt x="18015" y="2512"/>
                    <a:pt x="17900" y="2566"/>
                    <a:pt x="17770" y="2627"/>
                  </a:cubicBezTo>
                  <a:cubicBezTo>
                    <a:pt x="17257" y="2849"/>
                    <a:pt x="16721" y="3002"/>
                    <a:pt x="16177" y="3086"/>
                  </a:cubicBezTo>
                  <a:lnTo>
                    <a:pt x="16193" y="3086"/>
                  </a:lnTo>
                  <a:cubicBezTo>
                    <a:pt x="15940" y="3125"/>
                    <a:pt x="15695" y="3148"/>
                    <a:pt x="15442" y="3148"/>
                  </a:cubicBezTo>
                  <a:cubicBezTo>
                    <a:pt x="15305" y="3148"/>
                    <a:pt x="15159" y="3140"/>
                    <a:pt x="15021" y="3125"/>
                  </a:cubicBezTo>
                  <a:cubicBezTo>
                    <a:pt x="14815" y="3102"/>
                    <a:pt x="14608" y="3048"/>
                    <a:pt x="14417" y="2979"/>
                  </a:cubicBezTo>
                  <a:cubicBezTo>
                    <a:pt x="14279" y="2926"/>
                    <a:pt x="14149" y="2849"/>
                    <a:pt x="14034" y="2765"/>
                  </a:cubicBezTo>
                  <a:cubicBezTo>
                    <a:pt x="13942" y="2696"/>
                    <a:pt x="13865" y="2619"/>
                    <a:pt x="13796" y="2527"/>
                  </a:cubicBezTo>
                  <a:cubicBezTo>
                    <a:pt x="13712" y="2436"/>
                    <a:pt x="13651" y="2328"/>
                    <a:pt x="13605" y="2214"/>
                  </a:cubicBezTo>
                  <a:cubicBezTo>
                    <a:pt x="13544" y="2076"/>
                    <a:pt x="13505" y="1930"/>
                    <a:pt x="13482" y="1777"/>
                  </a:cubicBezTo>
                  <a:cubicBezTo>
                    <a:pt x="13482" y="1754"/>
                    <a:pt x="13467" y="1731"/>
                    <a:pt x="13452" y="1708"/>
                  </a:cubicBezTo>
                  <a:lnTo>
                    <a:pt x="13444" y="1701"/>
                  </a:lnTo>
                  <a:cubicBezTo>
                    <a:pt x="13437" y="1693"/>
                    <a:pt x="13429" y="1685"/>
                    <a:pt x="13429" y="1678"/>
                  </a:cubicBezTo>
                  <a:cubicBezTo>
                    <a:pt x="13406" y="1662"/>
                    <a:pt x="13391" y="1655"/>
                    <a:pt x="13368" y="1655"/>
                  </a:cubicBezTo>
                  <a:cubicBezTo>
                    <a:pt x="12013" y="1838"/>
                    <a:pt x="10680" y="2145"/>
                    <a:pt x="9386" y="2573"/>
                  </a:cubicBezTo>
                  <a:cubicBezTo>
                    <a:pt x="8720" y="2788"/>
                    <a:pt x="8070" y="3048"/>
                    <a:pt x="7434" y="3339"/>
                  </a:cubicBezTo>
                  <a:cubicBezTo>
                    <a:pt x="6829" y="3615"/>
                    <a:pt x="6232" y="3929"/>
                    <a:pt x="5666" y="4281"/>
                  </a:cubicBezTo>
                  <a:lnTo>
                    <a:pt x="5673" y="4273"/>
                  </a:lnTo>
                  <a:lnTo>
                    <a:pt x="5696" y="4227"/>
                  </a:lnTo>
                  <a:cubicBezTo>
                    <a:pt x="5811" y="3936"/>
                    <a:pt x="5941" y="3638"/>
                    <a:pt x="6087" y="3354"/>
                  </a:cubicBezTo>
                  <a:cubicBezTo>
                    <a:pt x="6140" y="3240"/>
                    <a:pt x="6209" y="3125"/>
                    <a:pt x="6278" y="3002"/>
                  </a:cubicBezTo>
                  <a:cubicBezTo>
                    <a:pt x="6431" y="2734"/>
                    <a:pt x="6600" y="2466"/>
                    <a:pt x="6760" y="2206"/>
                  </a:cubicBezTo>
                  <a:lnTo>
                    <a:pt x="6936" y="1923"/>
                  </a:lnTo>
                  <a:cubicBezTo>
                    <a:pt x="6852" y="1624"/>
                    <a:pt x="6745" y="1341"/>
                    <a:pt x="6615" y="1065"/>
                  </a:cubicBezTo>
                  <a:cubicBezTo>
                    <a:pt x="6477" y="759"/>
                    <a:pt x="6301" y="476"/>
                    <a:pt x="6087" y="215"/>
                  </a:cubicBezTo>
                  <a:lnTo>
                    <a:pt x="6087" y="215"/>
                  </a:lnTo>
                  <a:lnTo>
                    <a:pt x="6094" y="223"/>
                  </a:lnTo>
                  <a:cubicBezTo>
                    <a:pt x="6025" y="146"/>
                    <a:pt x="5949" y="70"/>
                    <a:pt x="5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6"/>
            <p:cNvSpPr/>
            <p:nvPr/>
          </p:nvSpPr>
          <p:spPr>
            <a:xfrm>
              <a:off x="7335531" y="2847628"/>
              <a:ext cx="61" cy="61"/>
            </a:xfrm>
            <a:custGeom>
              <a:avLst/>
              <a:gdLst/>
              <a:ahLst/>
              <a:cxnLst/>
              <a:rect l="l" t="t" r="r" b="b"/>
              <a:pathLst>
                <a:path w="1" h="1" extrusionOk="0">
                  <a:moveTo>
                    <a:pt x="1" y="1"/>
                  </a:moveTo>
                  <a:lnTo>
                    <a:pt x="1" y="1"/>
                  </a:lnTo>
                  <a:lnTo>
                    <a:pt x="1" y="1"/>
                  </a:ln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6"/>
            <p:cNvSpPr/>
            <p:nvPr/>
          </p:nvSpPr>
          <p:spPr>
            <a:xfrm>
              <a:off x="7511088" y="3097982"/>
              <a:ext cx="103369" cy="437923"/>
            </a:xfrm>
            <a:custGeom>
              <a:avLst/>
              <a:gdLst/>
              <a:ahLst/>
              <a:cxnLst/>
              <a:rect l="l" t="t" r="r" b="b"/>
              <a:pathLst>
                <a:path w="1704" h="7219" extrusionOk="0">
                  <a:moveTo>
                    <a:pt x="1608" y="0"/>
                  </a:moveTo>
                  <a:cubicBezTo>
                    <a:pt x="1593" y="0"/>
                    <a:pt x="1585" y="8"/>
                    <a:pt x="1578" y="15"/>
                  </a:cubicBezTo>
                  <a:lnTo>
                    <a:pt x="1578" y="23"/>
                  </a:lnTo>
                  <a:cubicBezTo>
                    <a:pt x="1164" y="505"/>
                    <a:pt x="820" y="1049"/>
                    <a:pt x="560" y="1631"/>
                  </a:cubicBezTo>
                  <a:cubicBezTo>
                    <a:pt x="284" y="2220"/>
                    <a:pt x="108" y="2856"/>
                    <a:pt x="39" y="3499"/>
                  </a:cubicBezTo>
                  <a:cubicBezTo>
                    <a:pt x="1" y="3821"/>
                    <a:pt x="1" y="4142"/>
                    <a:pt x="24" y="4464"/>
                  </a:cubicBezTo>
                  <a:cubicBezTo>
                    <a:pt x="39" y="4624"/>
                    <a:pt x="62" y="4778"/>
                    <a:pt x="92" y="4938"/>
                  </a:cubicBezTo>
                  <a:cubicBezTo>
                    <a:pt x="184" y="5413"/>
                    <a:pt x="360" y="5872"/>
                    <a:pt x="621" y="6293"/>
                  </a:cubicBezTo>
                  <a:cubicBezTo>
                    <a:pt x="705" y="6439"/>
                    <a:pt x="805" y="6577"/>
                    <a:pt x="912" y="6715"/>
                  </a:cubicBezTo>
                  <a:cubicBezTo>
                    <a:pt x="1019" y="6845"/>
                    <a:pt x="1141" y="6967"/>
                    <a:pt x="1272" y="7074"/>
                  </a:cubicBezTo>
                  <a:cubicBezTo>
                    <a:pt x="1325" y="7120"/>
                    <a:pt x="1371" y="7159"/>
                    <a:pt x="1425" y="7189"/>
                  </a:cubicBezTo>
                  <a:cubicBezTo>
                    <a:pt x="1452" y="7210"/>
                    <a:pt x="1481" y="7218"/>
                    <a:pt x="1507" y="7218"/>
                  </a:cubicBezTo>
                  <a:cubicBezTo>
                    <a:pt x="1620" y="7218"/>
                    <a:pt x="1703" y="7062"/>
                    <a:pt x="1585" y="6975"/>
                  </a:cubicBezTo>
                  <a:cubicBezTo>
                    <a:pt x="1486" y="6906"/>
                    <a:pt x="1394" y="6829"/>
                    <a:pt x="1310" y="6745"/>
                  </a:cubicBezTo>
                  <a:cubicBezTo>
                    <a:pt x="1118" y="6561"/>
                    <a:pt x="950" y="6347"/>
                    <a:pt x="812" y="6125"/>
                  </a:cubicBezTo>
                  <a:lnTo>
                    <a:pt x="812" y="6125"/>
                  </a:lnTo>
                  <a:lnTo>
                    <a:pt x="827" y="6148"/>
                  </a:lnTo>
                  <a:cubicBezTo>
                    <a:pt x="644" y="5842"/>
                    <a:pt x="491" y="5505"/>
                    <a:pt x="383" y="5160"/>
                  </a:cubicBezTo>
                  <a:lnTo>
                    <a:pt x="383" y="5160"/>
                  </a:lnTo>
                  <a:lnTo>
                    <a:pt x="391" y="5191"/>
                  </a:lnTo>
                  <a:cubicBezTo>
                    <a:pt x="337" y="5000"/>
                    <a:pt x="292" y="4808"/>
                    <a:pt x="261" y="4617"/>
                  </a:cubicBezTo>
                  <a:cubicBezTo>
                    <a:pt x="230" y="4425"/>
                    <a:pt x="215" y="4226"/>
                    <a:pt x="207" y="4035"/>
                  </a:cubicBezTo>
                  <a:cubicBezTo>
                    <a:pt x="200" y="3790"/>
                    <a:pt x="215" y="3537"/>
                    <a:pt x="246" y="3285"/>
                  </a:cubicBezTo>
                  <a:cubicBezTo>
                    <a:pt x="276" y="3032"/>
                    <a:pt x="322" y="2779"/>
                    <a:pt x="383" y="2527"/>
                  </a:cubicBezTo>
                  <a:lnTo>
                    <a:pt x="383" y="2534"/>
                  </a:lnTo>
                  <a:cubicBezTo>
                    <a:pt x="514" y="1991"/>
                    <a:pt x="720" y="1470"/>
                    <a:pt x="988" y="980"/>
                  </a:cubicBezTo>
                  <a:cubicBezTo>
                    <a:pt x="1172" y="651"/>
                    <a:pt x="1386" y="337"/>
                    <a:pt x="1631" y="54"/>
                  </a:cubicBezTo>
                  <a:cubicBezTo>
                    <a:pt x="1639" y="38"/>
                    <a:pt x="1639" y="15"/>
                    <a:pt x="1624" y="8"/>
                  </a:cubicBezTo>
                  <a:cubicBezTo>
                    <a:pt x="1616" y="8"/>
                    <a:pt x="1608" y="0"/>
                    <a:pt x="1608"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7087058" y="2897796"/>
              <a:ext cx="268978" cy="341591"/>
            </a:xfrm>
            <a:custGeom>
              <a:avLst/>
              <a:gdLst/>
              <a:ahLst/>
              <a:cxnLst/>
              <a:rect l="l" t="t" r="r" b="b"/>
              <a:pathLst>
                <a:path w="4434" h="5631" extrusionOk="0">
                  <a:moveTo>
                    <a:pt x="4395" y="0"/>
                  </a:moveTo>
                  <a:cubicBezTo>
                    <a:pt x="4380" y="0"/>
                    <a:pt x="4365" y="8"/>
                    <a:pt x="4349" y="16"/>
                  </a:cubicBezTo>
                  <a:cubicBezTo>
                    <a:pt x="3867" y="544"/>
                    <a:pt x="3561" y="1195"/>
                    <a:pt x="3254" y="1830"/>
                  </a:cubicBezTo>
                  <a:cubicBezTo>
                    <a:pt x="3178" y="1991"/>
                    <a:pt x="3094" y="2144"/>
                    <a:pt x="3017" y="2297"/>
                  </a:cubicBezTo>
                  <a:cubicBezTo>
                    <a:pt x="2933" y="2450"/>
                    <a:pt x="2856" y="2596"/>
                    <a:pt x="2764" y="2741"/>
                  </a:cubicBezTo>
                  <a:cubicBezTo>
                    <a:pt x="2588" y="3040"/>
                    <a:pt x="2397" y="3323"/>
                    <a:pt x="2183" y="3599"/>
                  </a:cubicBezTo>
                  <a:cubicBezTo>
                    <a:pt x="2106" y="3698"/>
                    <a:pt x="2022" y="3805"/>
                    <a:pt x="1930" y="3905"/>
                  </a:cubicBezTo>
                  <a:cubicBezTo>
                    <a:pt x="1455" y="4464"/>
                    <a:pt x="912" y="4962"/>
                    <a:pt x="307" y="5375"/>
                  </a:cubicBezTo>
                  <a:cubicBezTo>
                    <a:pt x="215" y="5444"/>
                    <a:pt x="115" y="5505"/>
                    <a:pt x="24" y="5566"/>
                  </a:cubicBezTo>
                  <a:cubicBezTo>
                    <a:pt x="8" y="5574"/>
                    <a:pt x="1" y="5597"/>
                    <a:pt x="8" y="5612"/>
                  </a:cubicBezTo>
                  <a:cubicBezTo>
                    <a:pt x="14" y="5624"/>
                    <a:pt x="24" y="5631"/>
                    <a:pt x="34" y="5631"/>
                  </a:cubicBezTo>
                  <a:cubicBezTo>
                    <a:pt x="38" y="5631"/>
                    <a:pt x="42" y="5630"/>
                    <a:pt x="46" y="5628"/>
                  </a:cubicBezTo>
                  <a:cubicBezTo>
                    <a:pt x="337" y="5444"/>
                    <a:pt x="613" y="5252"/>
                    <a:pt x="873" y="5046"/>
                  </a:cubicBezTo>
                  <a:cubicBezTo>
                    <a:pt x="1141" y="4831"/>
                    <a:pt x="1402" y="4602"/>
                    <a:pt x="1639" y="4357"/>
                  </a:cubicBezTo>
                  <a:cubicBezTo>
                    <a:pt x="1884" y="4112"/>
                    <a:pt x="2114" y="3859"/>
                    <a:pt x="2328" y="3591"/>
                  </a:cubicBezTo>
                  <a:cubicBezTo>
                    <a:pt x="2542" y="3323"/>
                    <a:pt x="2741" y="3040"/>
                    <a:pt x="2925" y="2749"/>
                  </a:cubicBezTo>
                  <a:cubicBezTo>
                    <a:pt x="3063" y="2542"/>
                    <a:pt x="3186" y="2335"/>
                    <a:pt x="3300" y="2113"/>
                  </a:cubicBezTo>
                  <a:cubicBezTo>
                    <a:pt x="3415" y="1899"/>
                    <a:pt x="3522" y="1662"/>
                    <a:pt x="3637" y="1432"/>
                  </a:cubicBezTo>
                  <a:cubicBezTo>
                    <a:pt x="3752" y="1202"/>
                    <a:pt x="3867" y="973"/>
                    <a:pt x="3997" y="751"/>
                  </a:cubicBezTo>
                  <a:cubicBezTo>
                    <a:pt x="4127" y="536"/>
                    <a:pt x="4273" y="330"/>
                    <a:pt x="4433" y="138"/>
                  </a:cubicBezTo>
                  <a:cubicBezTo>
                    <a:pt x="4418" y="92"/>
                    <a:pt x="4410" y="46"/>
                    <a:pt x="4395"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7105621" y="3223796"/>
              <a:ext cx="61" cy="61"/>
            </a:xfrm>
            <a:custGeom>
              <a:avLst/>
              <a:gdLst/>
              <a:ahLst/>
              <a:cxnLst/>
              <a:rect l="l" t="t" r="r" b="b"/>
              <a:pathLst>
                <a:path w="1" h="1" extrusionOk="0">
                  <a:moveTo>
                    <a:pt x="1" y="1"/>
                  </a:moveTo>
                  <a:lnTo>
                    <a:pt x="1" y="1"/>
                  </a:lnTo>
                  <a:close/>
                </a:path>
              </a:pathLst>
            </a:custGeom>
            <a:solidFill>
              <a:srgbClr val="913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6"/>
            <p:cNvSpPr/>
            <p:nvPr/>
          </p:nvSpPr>
          <p:spPr>
            <a:xfrm>
              <a:off x="7105621" y="3224281"/>
              <a:ext cx="546" cy="61"/>
            </a:xfrm>
            <a:custGeom>
              <a:avLst/>
              <a:gdLst/>
              <a:ahLst/>
              <a:cxnLst/>
              <a:rect l="l" t="t" r="r" b="b"/>
              <a:pathLst>
                <a:path w="9" h="1" extrusionOk="0">
                  <a:moveTo>
                    <a:pt x="1" y="1"/>
                  </a:moveTo>
                  <a:cubicBezTo>
                    <a:pt x="1" y="1"/>
                    <a:pt x="8" y="1"/>
                    <a:pt x="8" y="1"/>
                  </a:cubicBezTo>
                  <a:cubicBezTo>
                    <a:pt x="8" y="1"/>
                    <a:pt x="1" y="1"/>
                    <a:pt x="1" y="1"/>
                  </a:cubicBezTo>
                  <a:close/>
                </a:path>
              </a:pathLst>
            </a:custGeom>
            <a:solidFill>
              <a:srgbClr val="913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6"/>
            <p:cNvSpPr/>
            <p:nvPr/>
          </p:nvSpPr>
          <p:spPr>
            <a:xfrm>
              <a:off x="8076340" y="2879657"/>
              <a:ext cx="331642" cy="1228052"/>
            </a:xfrm>
            <a:custGeom>
              <a:avLst/>
              <a:gdLst/>
              <a:ahLst/>
              <a:cxnLst/>
              <a:rect l="l" t="t" r="r" b="b"/>
              <a:pathLst>
                <a:path w="5467" h="20244" extrusionOk="0">
                  <a:moveTo>
                    <a:pt x="1286" y="1"/>
                  </a:moveTo>
                  <a:cubicBezTo>
                    <a:pt x="1187" y="131"/>
                    <a:pt x="1103" y="276"/>
                    <a:pt x="1018" y="422"/>
                  </a:cubicBezTo>
                  <a:cubicBezTo>
                    <a:pt x="965" y="514"/>
                    <a:pt x="911" y="621"/>
                    <a:pt x="858" y="720"/>
                  </a:cubicBezTo>
                  <a:cubicBezTo>
                    <a:pt x="812" y="820"/>
                    <a:pt x="773" y="904"/>
                    <a:pt x="735" y="996"/>
                  </a:cubicBezTo>
                  <a:lnTo>
                    <a:pt x="735" y="988"/>
                  </a:lnTo>
                  <a:cubicBezTo>
                    <a:pt x="636" y="1226"/>
                    <a:pt x="551" y="1471"/>
                    <a:pt x="490" y="1723"/>
                  </a:cubicBezTo>
                  <a:cubicBezTo>
                    <a:pt x="460" y="1846"/>
                    <a:pt x="429" y="1968"/>
                    <a:pt x="406" y="2091"/>
                  </a:cubicBezTo>
                  <a:cubicBezTo>
                    <a:pt x="383" y="2213"/>
                    <a:pt x="368" y="2336"/>
                    <a:pt x="352" y="2458"/>
                  </a:cubicBezTo>
                  <a:cubicBezTo>
                    <a:pt x="299" y="2841"/>
                    <a:pt x="283" y="3224"/>
                    <a:pt x="291" y="3614"/>
                  </a:cubicBezTo>
                  <a:cubicBezTo>
                    <a:pt x="299" y="3814"/>
                    <a:pt x="306" y="4020"/>
                    <a:pt x="322" y="4227"/>
                  </a:cubicBezTo>
                  <a:cubicBezTo>
                    <a:pt x="337" y="4418"/>
                    <a:pt x="360" y="4602"/>
                    <a:pt x="383" y="4794"/>
                  </a:cubicBezTo>
                  <a:cubicBezTo>
                    <a:pt x="490" y="5506"/>
                    <a:pt x="636" y="6218"/>
                    <a:pt x="827" y="6914"/>
                  </a:cubicBezTo>
                  <a:cubicBezTo>
                    <a:pt x="980" y="7519"/>
                    <a:pt x="1156" y="8116"/>
                    <a:pt x="1332" y="8713"/>
                  </a:cubicBezTo>
                  <a:cubicBezTo>
                    <a:pt x="1378" y="8851"/>
                    <a:pt x="1417" y="8997"/>
                    <a:pt x="1462" y="9142"/>
                  </a:cubicBezTo>
                  <a:cubicBezTo>
                    <a:pt x="1501" y="9288"/>
                    <a:pt x="1531" y="9402"/>
                    <a:pt x="1554" y="9540"/>
                  </a:cubicBezTo>
                  <a:cubicBezTo>
                    <a:pt x="1616" y="9816"/>
                    <a:pt x="1677" y="10099"/>
                    <a:pt x="1723" y="10382"/>
                  </a:cubicBezTo>
                  <a:cubicBezTo>
                    <a:pt x="1815" y="10949"/>
                    <a:pt x="1876" y="11516"/>
                    <a:pt x="1899" y="12090"/>
                  </a:cubicBezTo>
                  <a:cubicBezTo>
                    <a:pt x="1914" y="12679"/>
                    <a:pt x="1899" y="13269"/>
                    <a:pt x="1853" y="13858"/>
                  </a:cubicBezTo>
                  <a:cubicBezTo>
                    <a:pt x="1753" y="15053"/>
                    <a:pt x="1524" y="16232"/>
                    <a:pt x="1172" y="17380"/>
                  </a:cubicBezTo>
                  <a:cubicBezTo>
                    <a:pt x="995" y="17947"/>
                    <a:pt x="789" y="18513"/>
                    <a:pt x="559" y="19064"/>
                  </a:cubicBezTo>
                  <a:cubicBezTo>
                    <a:pt x="391" y="19463"/>
                    <a:pt x="199" y="19853"/>
                    <a:pt x="0" y="20244"/>
                  </a:cubicBezTo>
                  <a:cubicBezTo>
                    <a:pt x="567" y="20044"/>
                    <a:pt x="1110" y="19815"/>
                    <a:pt x="1646" y="19547"/>
                  </a:cubicBezTo>
                  <a:cubicBezTo>
                    <a:pt x="1998" y="19363"/>
                    <a:pt x="2374" y="19164"/>
                    <a:pt x="2779" y="18919"/>
                  </a:cubicBezTo>
                  <a:cubicBezTo>
                    <a:pt x="2955" y="18812"/>
                    <a:pt x="3139" y="18697"/>
                    <a:pt x="3331" y="18575"/>
                  </a:cubicBezTo>
                  <a:lnTo>
                    <a:pt x="3369" y="18552"/>
                  </a:lnTo>
                  <a:cubicBezTo>
                    <a:pt x="3560" y="18429"/>
                    <a:pt x="3759" y="18299"/>
                    <a:pt x="3958" y="18192"/>
                  </a:cubicBezTo>
                  <a:lnTo>
                    <a:pt x="3981" y="18192"/>
                  </a:lnTo>
                  <a:cubicBezTo>
                    <a:pt x="4004" y="18192"/>
                    <a:pt x="4020" y="18184"/>
                    <a:pt x="4043" y="18169"/>
                  </a:cubicBezTo>
                  <a:cubicBezTo>
                    <a:pt x="4058" y="18153"/>
                    <a:pt x="4073" y="18130"/>
                    <a:pt x="4081" y="18100"/>
                  </a:cubicBezTo>
                  <a:cubicBezTo>
                    <a:pt x="4096" y="16883"/>
                    <a:pt x="4318" y="15665"/>
                    <a:pt x="4540" y="14639"/>
                  </a:cubicBezTo>
                  <a:cubicBezTo>
                    <a:pt x="4601" y="14325"/>
                    <a:pt x="4670" y="14019"/>
                    <a:pt x="4739" y="13705"/>
                  </a:cubicBezTo>
                  <a:lnTo>
                    <a:pt x="4747" y="13682"/>
                  </a:lnTo>
                  <a:cubicBezTo>
                    <a:pt x="4931" y="12871"/>
                    <a:pt x="5114" y="12029"/>
                    <a:pt x="5245" y="11194"/>
                  </a:cubicBezTo>
                  <a:cubicBezTo>
                    <a:pt x="5421" y="10030"/>
                    <a:pt x="5467" y="8851"/>
                    <a:pt x="5382" y="7680"/>
                  </a:cubicBezTo>
                  <a:cubicBezTo>
                    <a:pt x="5336" y="7090"/>
                    <a:pt x="5245" y="6508"/>
                    <a:pt x="5114" y="5934"/>
                  </a:cubicBezTo>
                  <a:cubicBezTo>
                    <a:pt x="5061" y="5728"/>
                    <a:pt x="5000" y="5490"/>
                    <a:pt x="4923" y="5199"/>
                  </a:cubicBezTo>
                  <a:cubicBezTo>
                    <a:pt x="4854" y="4954"/>
                    <a:pt x="4785" y="4717"/>
                    <a:pt x="4709" y="4487"/>
                  </a:cubicBezTo>
                  <a:cubicBezTo>
                    <a:pt x="4372" y="3431"/>
                    <a:pt x="3958" y="2566"/>
                    <a:pt x="3438" y="1846"/>
                  </a:cubicBezTo>
                  <a:cubicBezTo>
                    <a:pt x="3147" y="1440"/>
                    <a:pt x="2802" y="1073"/>
                    <a:pt x="2412" y="751"/>
                  </a:cubicBezTo>
                  <a:cubicBezTo>
                    <a:pt x="2098" y="498"/>
                    <a:pt x="1769" y="276"/>
                    <a:pt x="1424" y="77"/>
                  </a:cubicBezTo>
                  <a:lnTo>
                    <a:pt x="1386" y="47"/>
                  </a:lnTo>
                  <a:lnTo>
                    <a:pt x="1340" y="24"/>
                  </a:lnTo>
                  <a:lnTo>
                    <a:pt x="1286" y="1"/>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6"/>
            <p:cNvSpPr/>
            <p:nvPr/>
          </p:nvSpPr>
          <p:spPr>
            <a:xfrm>
              <a:off x="6956088" y="3661779"/>
              <a:ext cx="1035327" cy="669350"/>
            </a:xfrm>
            <a:custGeom>
              <a:avLst/>
              <a:gdLst/>
              <a:ahLst/>
              <a:cxnLst/>
              <a:rect l="l" t="t" r="r" b="b"/>
              <a:pathLst>
                <a:path w="17067" h="11034" extrusionOk="0">
                  <a:moveTo>
                    <a:pt x="2956" y="1"/>
                  </a:moveTo>
                  <a:cubicBezTo>
                    <a:pt x="2604" y="1"/>
                    <a:pt x="2259" y="54"/>
                    <a:pt x="1930" y="154"/>
                  </a:cubicBezTo>
                  <a:cubicBezTo>
                    <a:pt x="1624" y="253"/>
                    <a:pt x="1340" y="406"/>
                    <a:pt x="1095" y="598"/>
                  </a:cubicBezTo>
                  <a:cubicBezTo>
                    <a:pt x="965" y="697"/>
                    <a:pt x="850" y="805"/>
                    <a:pt x="751" y="919"/>
                  </a:cubicBezTo>
                  <a:cubicBezTo>
                    <a:pt x="644" y="1042"/>
                    <a:pt x="552" y="1164"/>
                    <a:pt x="468" y="1302"/>
                  </a:cubicBezTo>
                  <a:cubicBezTo>
                    <a:pt x="31" y="1991"/>
                    <a:pt x="1" y="2772"/>
                    <a:pt x="54" y="3300"/>
                  </a:cubicBezTo>
                  <a:cubicBezTo>
                    <a:pt x="108" y="3722"/>
                    <a:pt x="207" y="4135"/>
                    <a:pt x="360" y="4533"/>
                  </a:cubicBezTo>
                  <a:cubicBezTo>
                    <a:pt x="827" y="5727"/>
                    <a:pt x="1524" y="6815"/>
                    <a:pt x="2405" y="7733"/>
                  </a:cubicBezTo>
                  <a:cubicBezTo>
                    <a:pt x="2971" y="8315"/>
                    <a:pt x="3614" y="8828"/>
                    <a:pt x="4303" y="9257"/>
                  </a:cubicBezTo>
                  <a:cubicBezTo>
                    <a:pt x="5628" y="10084"/>
                    <a:pt x="7228" y="10650"/>
                    <a:pt x="8935" y="10895"/>
                  </a:cubicBezTo>
                  <a:cubicBezTo>
                    <a:pt x="9594" y="10987"/>
                    <a:pt x="10252" y="11033"/>
                    <a:pt x="10911" y="11033"/>
                  </a:cubicBezTo>
                  <a:cubicBezTo>
                    <a:pt x="11140" y="11033"/>
                    <a:pt x="11370" y="11033"/>
                    <a:pt x="11600" y="11018"/>
                  </a:cubicBezTo>
                  <a:cubicBezTo>
                    <a:pt x="11623" y="11018"/>
                    <a:pt x="11646" y="11003"/>
                    <a:pt x="11661" y="10987"/>
                  </a:cubicBezTo>
                  <a:cubicBezTo>
                    <a:pt x="11714" y="10926"/>
                    <a:pt x="11668" y="10826"/>
                    <a:pt x="11584" y="10826"/>
                  </a:cubicBezTo>
                  <a:cubicBezTo>
                    <a:pt x="11355" y="10834"/>
                    <a:pt x="11125" y="10842"/>
                    <a:pt x="10903" y="10842"/>
                  </a:cubicBezTo>
                  <a:cubicBezTo>
                    <a:pt x="10727" y="10842"/>
                    <a:pt x="10551" y="10842"/>
                    <a:pt x="10382" y="10834"/>
                  </a:cubicBezTo>
                  <a:lnTo>
                    <a:pt x="10229" y="10826"/>
                  </a:lnTo>
                  <a:cubicBezTo>
                    <a:pt x="10421" y="10826"/>
                    <a:pt x="10620" y="10819"/>
                    <a:pt x="10819" y="10819"/>
                  </a:cubicBezTo>
                  <a:lnTo>
                    <a:pt x="11048" y="10819"/>
                  </a:lnTo>
                  <a:cubicBezTo>
                    <a:pt x="11108" y="10820"/>
                    <a:pt x="11167" y="10820"/>
                    <a:pt x="11226" y="10820"/>
                  </a:cubicBezTo>
                  <a:cubicBezTo>
                    <a:pt x="11642" y="10820"/>
                    <a:pt x="12057" y="10797"/>
                    <a:pt x="12472" y="10750"/>
                  </a:cubicBezTo>
                  <a:cubicBezTo>
                    <a:pt x="12748" y="10712"/>
                    <a:pt x="13016" y="10658"/>
                    <a:pt x="13284" y="10566"/>
                  </a:cubicBezTo>
                  <a:cubicBezTo>
                    <a:pt x="13353" y="10543"/>
                    <a:pt x="13429" y="10520"/>
                    <a:pt x="13498" y="10497"/>
                  </a:cubicBezTo>
                  <a:lnTo>
                    <a:pt x="13514" y="10490"/>
                  </a:lnTo>
                  <a:cubicBezTo>
                    <a:pt x="13720" y="10413"/>
                    <a:pt x="13935" y="10336"/>
                    <a:pt x="14164" y="10245"/>
                  </a:cubicBezTo>
                  <a:cubicBezTo>
                    <a:pt x="14884" y="9961"/>
                    <a:pt x="15428" y="9724"/>
                    <a:pt x="15925" y="9471"/>
                  </a:cubicBezTo>
                  <a:cubicBezTo>
                    <a:pt x="16178" y="9349"/>
                    <a:pt x="16415" y="9211"/>
                    <a:pt x="16653" y="9050"/>
                  </a:cubicBezTo>
                  <a:cubicBezTo>
                    <a:pt x="16737" y="8989"/>
                    <a:pt x="16821" y="8920"/>
                    <a:pt x="16898" y="8851"/>
                  </a:cubicBezTo>
                  <a:cubicBezTo>
                    <a:pt x="16959" y="8790"/>
                    <a:pt x="17005" y="8729"/>
                    <a:pt x="17043" y="8660"/>
                  </a:cubicBezTo>
                  <a:cubicBezTo>
                    <a:pt x="17051" y="8629"/>
                    <a:pt x="17058" y="8606"/>
                    <a:pt x="17066" y="8576"/>
                  </a:cubicBezTo>
                  <a:cubicBezTo>
                    <a:pt x="17066" y="8537"/>
                    <a:pt x="17066" y="8507"/>
                    <a:pt x="17051" y="8476"/>
                  </a:cubicBezTo>
                  <a:cubicBezTo>
                    <a:pt x="17043" y="8445"/>
                    <a:pt x="17028" y="8415"/>
                    <a:pt x="17005" y="8392"/>
                  </a:cubicBezTo>
                  <a:cubicBezTo>
                    <a:pt x="16982" y="8353"/>
                    <a:pt x="16951" y="8323"/>
                    <a:pt x="16921" y="8300"/>
                  </a:cubicBezTo>
                  <a:cubicBezTo>
                    <a:pt x="16844" y="8246"/>
                    <a:pt x="16767" y="8200"/>
                    <a:pt x="16691" y="8162"/>
                  </a:cubicBezTo>
                  <a:cubicBezTo>
                    <a:pt x="16584" y="8108"/>
                    <a:pt x="16477" y="8063"/>
                    <a:pt x="16369" y="8024"/>
                  </a:cubicBezTo>
                  <a:cubicBezTo>
                    <a:pt x="16117" y="7925"/>
                    <a:pt x="15856" y="7848"/>
                    <a:pt x="15588" y="7772"/>
                  </a:cubicBezTo>
                  <a:cubicBezTo>
                    <a:pt x="15497" y="7749"/>
                    <a:pt x="15412" y="7718"/>
                    <a:pt x="15320" y="7695"/>
                  </a:cubicBezTo>
                  <a:cubicBezTo>
                    <a:pt x="15160" y="7649"/>
                    <a:pt x="14991" y="7596"/>
                    <a:pt x="14830" y="7550"/>
                  </a:cubicBezTo>
                  <a:cubicBezTo>
                    <a:pt x="14746" y="7527"/>
                    <a:pt x="14654" y="7496"/>
                    <a:pt x="14570" y="7465"/>
                  </a:cubicBezTo>
                  <a:cubicBezTo>
                    <a:pt x="14463" y="7419"/>
                    <a:pt x="14356" y="7374"/>
                    <a:pt x="14256" y="7320"/>
                  </a:cubicBezTo>
                  <a:cubicBezTo>
                    <a:pt x="13935" y="7151"/>
                    <a:pt x="13605" y="6960"/>
                    <a:pt x="13253" y="6746"/>
                  </a:cubicBezTo>
                  <a:cubicBezTo>
                    <a:pt x="11952" y="5927"/>
                    <a:pt x="10765" y="4901"/>
                    <a:pt x="9624" y="3921"/>
                  </a:cubicBezTo>
                  <a:cubicBezTo>
                    <a:pt x="9333" y="3668"/>
                    <a:pt x="9042" y="3415"/>
                    <a:pt x="8744" y="3170"/>
                  </a:cubicBezTo>
                  <a:cubicBezTo>
                    <a:pt x="8017" y="2543"/>
                    <a:pt x="7266" y="1961"/>
                    <a:pt x="6478" y="1417"/>
                  </a:cubicBezTo>
                  <a:cubicBezTo>
                    <a:pt x="6072" y="1141"/>
                    <a:pt x="5666" y="896"/>
                    <a:pt x="5260" y="674"/>
                  </a:cubicBezTo>
                  <a:cubicBezTo>
                    <a:pt x="5023" y="544"/>
                    <a:pt x="4832" y="452"/>
                    <a:pt x="4648" y="368"/>
                  </a:cubicBezTo>
                  <a:cubicBezTo>
                    <a:pt x="4456" y="292"/>
                    <a:pt x="4257" y="223"/>
                    <a:pt x="4058" y="161"/>
                  </a:cubicBezTo>
                  <a:cubicBezTo>
                    <a:pt x="3698" y="54"/>
                    <a:pt x="3323" y="1"/>
                    <a:pt x="2956" y="1"/>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6"/>
            <p:cNvSpPr/>
            <p:nvPr/>
          </p:nvSpPr>
          <p:spPr>
            <a:xfrm>
              <a:off x="7711759" y="3897270"/>
              <a:ext cx="264792" cy="300097"/>
            </a:xfrm>
            <a:custGeom>
              <a:avLst/>
              <a:gdLst/>
              <a:ahLst/>
              <a:cxnLst/>
              <a:rect l="l" t="t" r="r" b="b"/>
              <a:pathLst>
                <a:path w="4365" h="4947" extrusionOk="0">
                  <a:moveTo>
                    <a:pt x="2840" y="0"/>
                  </a:moveTo>
                  <a:cubicBezTo>
                    <a:pt x="2687" y="0"/>
                    <a:pt x="2534" y="31"/>
                    <a:pt x="2396" y="77"/>
                  </a:cubicBezTo>
                  <a:cubicBezTo>
                    <a:pt x="2396" y="62"/>
                    <a:pt x="2381" y="46"/>
                    <a:pt x="2366" y="46"/>
                  </a:cubicBezTo>
                  <a:cubicBezTo>
                    <a:pt x="2351" y="46"/>
                    <a:pt x="2343" y="46"/>
                    <a:pt x="2335" y="54"/>
                  </a:cubicBezTo>
                  <a:lnTo>
                    <a:pt x="2297" y="92"/>
                  </a:lnTo>
                  <a:lnTo>
                    <a:pt x="2259" y="130"/>
                  </a:lnTo>
                  <a:cubicBezTo>
                    <a:pt x="2236" y="138"/>
                    <a:pt x="2220" y="146"/>
                    <a:pt x="2205" y="153"/>
                  </a:cubicBezTo>
                  <a:cubicBezTo>
                    <a:pt x="2190" y="161"/>
                    <a:pt x="2174" y="176"/>
                    <a:pt x="2167" y="192"/>
                  </a:cubicBezTo>
                  <a:cubicBezTo>
                    <a:pt x="2159" y="199"/>
                    <a:pt x="2159" y="215"/>
                    <a:pt x="2159" y="230"/>
                  </a:cubicBezTo>
                  <a:cubicBezTo>
                    <a:pt x="2006" y="368"/>
                    <a:pt x="1861" y="506"/>
                    <a:pt x="1715" y="651"/>
                  </a:cubicBezTo>
                  <a:cubicBezTo>
                    <a:pt x="1478" y="896"/>
                    <a:pt x="1263" y="1126"/>
                    <a:pt x="1080" y="1355"/>
                  </a:cubicBezTo>
                  <a:cubicBezTo>
                    <a:pt x="873" y="1600"/>
                    <a:pt x="681" y="1861"/>
                    <a:pt x="521" y="2136"/>
                  </a:cubicBezTo>
                  <a:cubicBezTo>
                    <a:pt x="436" y="2267"/>
                    <a:pt x="368" y="2404"/>
                    <a:pt x="299" y="2550"/>
                  </a:cubicBezTo>
                  <a:cubicBezTo>
                    <a:pt x="230" y="2688"/>
                    <a:pt x="176" y="2833"/>
                    <a:pt x="130" y="2979"/>
                  </a:cubicBezTo>
                  <a:cubicBezTo>
                    <a:pt x="38" y="3269"/>
                    <a:pt x="0" y="3568"/>
                    <a:pt x="15" y="3867"/>
                  </a:cubicBezTo>
                  <a:cubicBezTo>
                    <a:pt x="23" y="4020"/>
                    <a:pt x="54" y="4173"/>
                    <a:pt x="100" y="4318"/>
                  </a:cubicBezTo>
                  <a:cubicBezTo>
                    <a:pt x="130" y="4433"/>
                    <a:pt x="184" y="4548"/>
                    <a:pt x="253" y="4648"/>
                  </a:cubicBezTo>
                  <a:cubicBezTo>
                    <a:pt x="314" y="4739"/>
                    <a:pt x="398" y="4808"/>
                    <a:pt x="498" y="4862"/>
                  </a:cubicBezTo>
                  <a:cubicBezTo>
                    <a:pt x="536" y="4885"/>
                    <a:pt x="590" y="4908"/>
                    <a:pt x="636" y="4923"/>
                  </a:cubicBezTo>
                  <a:cubicBezTo>
                    <a:pt x="681" y="4939"/>
                    <a:pt x="727" y="4946"/>
                    <a:pt x="773" y="4946"/>
                  </a:cubicBezTo>
                  <a:lnTo>
                    <a:pt x="858" y="4946"/>
                  </a:lnTo>
                  <a:cubicBezTo>
                    <a:pt x="1057" y="4939"/>
                    <a:pt x="1248" y="4900"/>
                    <a:pt x="1424" y="4816"/>
                  </a:cubicBezTo>
                  <a:cubicBezTo>
                    <a:pt x="1539" y="4770"/>
                    <a:pt x="1654" y="4716"/>
                    <a:pt x="1761" y="4655"/>
                  </a:cubicBezTo>
                  <a:cubicBezTo>
                    <a:pt x="1853" y="4602"/>
                    <a:pt x="1952" y="4548"/>
                    <a:pt x="2067" y="4479"/>
                  </a:cubicBezTo>
                  <a:cubicBezTo>
                    <a:pt x="2228" y="4372"/>
                    <a:pt x="2389" y="4257"/>
                    <a:pt x="2573" y="4127"/>
                  </a:cubicBezTo>
                  <a:cubicBezTo>
                    <a:pt x="3032" y="3798"/>
                    <a:pt x="3438" y="3407"/>
                    <a:pt x="3775" y="2956"/>
                  </a:cubicBezTo>
                  <a:cubicBezTo>
                    <a:pt x="4188" y="2397"/>
                    <a:pt x="4364" y="1861"/>
                    <a:pt x="4310" y="1363"/>
                  </a:cubicBezTo>
                  <a:cubicBezTo>
                    <a:pt x="4295" y="1225"/>
                    <a:pt x="4257" y="1087"/>
                    <a:pt x="4203" y="957"/>
                  </a:cubicBezTo>
                  <a:cubicBezTo>
                    <a:pt x="4142" y="820"/>
                    <a:pt x="4058" y="689"/>
                    <a:pt x="3966" y="575"/>
                  </a:cubicBezTo>
                  <a:cubicBezTo>
                    <a:pt x="3851" y="444"/>
                    <a:pt x="3721" y="330"/>
                    <a:pt x="3583" y="230"/>
                  </a:cubicBezTo>
                  <a:cubicBezTo>
                    <a:pt x="3438" y="138"/>
                    <a:pt x="3269" y="69"/>
                    <a:pt x="3101" y="31"/>
                  </a:cubicBezTo>
                  <a:cubicBezTo>
                    <a:pt x="3017" y="8"/>
                    <a:pt x="2932" y="0"/>
                    <a:pt x="2840"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6"/>
            <p:cNvSpPr/>
            <p:nvPr/>
          </p:nvSpPr>
          <p:spPr>
            <a:xfrm>
              <a:off x="7836663" y="2864795"/>
              <a:ext cx="792374" cy="1185345"/>
            </a:xfrm>
            <a:custGeom>
              <a:avLst/>
              <a:gdLst/>
              <a:ahLst/>
              <a:cxnLst/>
              <a:rect l="l" t="t" r="r" b="b"/>
              <a:pathLst>
                <a:path w="13062" h="19540" extrusionOk="0">
                  <a:moveTo>
                    <a:pt x="4709" y="1"/>
                  </a:moveTo>
                  <a:cubicBezTo>
                    <a:pt x="4686" y="1"/>
                    <a:pt x="4671" y="8"/>
                    <a:pt x="4655" y="16"/>
                  </a:cubicBezTo>
                  <a:lnTo>
                    <a:pt x="4655" y="8"/>
                  </a:lnTo>
                  <a:cubicBezTo>
                    <a:pt x="4633" y="24"/>
                    <a:pt x="4617" y="47"/>
                    <a:pt x="4617" y="70"/>
                  </a:cubicBezTo>
                  <a:cubicBezTo>
                    <a:pt x="4617" y="85"/>
                    <a:pt x="4610" y="100"/>
                    <a:pt x="4594" y="108"/>
                  </a:cubicBezTo>
                  <a:cubicBezTo>
                    <a:pt x="3997" y="1126"/>
                    <a:pt x="3698" y="2282"/>
                    <a:pt x="3721" y="3461"/>
                  </a:cubicBezTo>
                  <a:cubicBezTo>
                    <a:pt x="3737" y="3859"/>
                    <a:pt x="3783" y="4258"/>
                    <a:pt x="3867" y="4648"/>
                  </a:cubicBezTo>
                  <a:cubicBezTo>
                    <a:pt x="4035" y="5460"/>
                    <a:pt x="4380" y="6225"/>
                    <a:pt x="4655" y="6799"/>
                  </a:cubicBezTo>
                  <a:cubicBezTo>
                    <a:pt x="4786" y="7060"/>
                    <a:pt x="4908" y="7312"/>
                    <a:pt x="5038" y="7565"/>
                  </a:cubicBezTo>
                  <a:lnTo>
                    <a:pt x="5184" y="7856"/>
                  </a:lnTo>
                  <a:cubicBezTo>
                    <a:pt x="5368" y="8223"/>
                    <a:pt x="5551" y="8591"/>
                    <a:pt x="5735" y="8958"/>
                  </a:cubicBezTo>
                  <a:lnTo>
                    <a:pt x="5789" y="9066"/>
                  </a:lnTo>
                  <a:lnTo>
                    <a:pt x="5919" y="9326"/>
                  </a:lnTo>
                  <a:cubicBezTo>
                    <a:pt x="6447" y="10421"/>
                    <a:pt x="7037" y="11730"/>
                    <a:pt x="7389" y="13131"/>
                  </a:cubicBezTo>
                  <a:cubicBezTo>
                    <a:pt x="6615" y="13322"/>
                    <a:pt x="5850" y="13560"/>
                    <a:pt x="5115" y="13858"/>
                  </a:cubicBezTo>
                  <a:cubicBezTo>
                    <a:pt x="3798" y="14371"/>
                    <a:pt x="2558" y="15060"/>
                    <a:pt x="1417" y="15903"/>
                  </a:cubicBezTo>
                  <a:cubicBezTo>
                    <a:pt x="1187" y="16079"/>
                    <a:pt x="950" y="16262"/>
                    <a:pt x="705" y="16469"/>
                  </a:cubicBezTo>
                  <a:cubicBezTo>
                    <a:pt x="437" y="16699"/>
                    <a:pt x="207" y="16913"/>
                    <a:pt x="1" y="17120"/>
                  </a:cubicBezTo>
                  <a:cubicBezTo>
                    <a:pt x="77" y="17350"/>
                    <a:pt x="177" y="17572"/>
                    <a:pt x="299" y="17778"/>
                  </a:cubicBezTo>
                  <a:lnTo>
                    <a:pt x="292" y="17771"/>
                  </a:lnTo>
                  <a:lnTo>
                    <a:pt x="292" y="17771"/>
                  </a:lnTo>
                  <a:cubicBezTo>
                    <a:pt x="512" y="18135"/>
                    <a:pt x="777" y="18470"/>
                    <a:pt x="1081" y="18774"/>
                  </a:cubicBezTo>
                  <a:lnTo>
                    <a:pt x="1081" y="18774"/>
                  </a:lnTo>
                  <a:cubicBezTo>
                    <a:pt x="1080" y="18774"/>
                    <a:pt x="1080" y="18774"/>
                    <a:pt x="1080" y="18774"/>
                  </a:cubicBezTo>
                  <a:lnTo>
                    <a:pt x="1080" y="18774"/>
                  </a:lnTo>
                  <a:lnTo>
                    <a:pt x="1088" y="18781"/>
                  </a:lnTo>
                  <a:cubicBezTo>
                    <a:pt x="1085" y="18779"/>
                    <a:pt x="1083" y="18776"/>
                    <a:pt x="1081" y="18774"/>
                  </a:cubicBezTo>
                  <a:lnTo>
                    <a:pt x="1081" y="18774"/>
                  </a:lnTo>
                  <a:cubicBezTo>
                    <a:pt x="1371" y="19057"/>
                    <a:pt x="1693" y="19310"/>
                    <a:pt x="2052" y="19509"/>
                  </a:cubicBezTo>
                  <a:lnTo>
                    <a:pt x="2106" y="19539"/>
                  </a:lnTo>
                  <a:lnTo>
                    <a:pt x="2129" y="19532"/>
                  </a:lnTo>
                  <a:cubicBezTo>
                    <a:pt x="2872" y="19287"/>
                    <a:pt x="3637" y="19034"/>
                    <a:pt x="4380" y="18766"/>
                  </a:cubicBezTo>
                  <a:cubicBezTo>
                    <a:pt x="5130" y="18498"/>
                    <a:pt x="5880" y="18192"/>
                    <a:pt x="6638" y="17862"/>
                  </a:cubicBezTo>
                  <a:cubicBezTo>
                    <a:pt x="7366" y="17549"/>
                    <a:pt x="8108" y="17196"/>
                    <a:pt x="8836" y="16829"/>
                  </a:cubicBezTo>
                  <a:cubicBezTo>
                    <a:pt x="9487" y="16492"/>
                    <a:pt x="10122" y="16117"/>
                    <a:pt x="10727" y="15711"/>
                  </a:cubicBezTo>
                  <a:lnTo>
                    <a:pt x="10811" y="15658"/>
                  </a:lnTo>
                  <a:cubicBezTo>
                    <a:pt x="11339" y="15321"/>
                    <a:pt x="11929" y="14938"/>
                    <a:pt x="12557" y="14616"/>
                  </a:cubicBezTo>
                  <a:lnTo>
                    <a:pt x="12580" y="14578"/>
                  </a:lnTo>
                  <a:cubicBezTo>
                    <a:pt x="12610" y="14509"/>
                    <a:pt x="12641" y="14440"/>
                    <a:pt x="12679" y="14371"/>
                  </a:cubicBezTo>
                  <a:cubicBezTo>
                    <a:pt x="12809" y="14042"/>
                    <a:pt x="12909" y="13690"/>
                    <a:pt x="12962" y="13338"/>
                  </a:cubicBezTo>
                  <a:cubicBezTo>
                    <a:pt x="13031" y="12940"/>
                    <a:pt x="13062" y="12526"/>
                    <a:pt x="13062" y="12120"/>
                  </a:cubicBezTo>
                  <a:cubicBezTo>
                    <a:pt x="13047" y="11301"/>
                    <a:pt x="12939" y="10490"/>
                    <a:pt x="12756" y="9693"/>
                  </a:cubicBezTo>
                  <a:cubicBezTo>
                    <a:pt x="12564" y="8874"/>
                    <a:pt x="12312" y="8078"/>
                    <a:pt x="11998" y="7297"/>
                  </a:cubicBezTo>
                  <a:cubicBezTo>
                    <a:pt x="11684" y="6524"/>
                    <a:pt x="11309" y="5773"/>
                    <a:pt x="10880" y="5061"/>
                  </a:cubicBezTo>
                  <a:cubicBezTo>
                    <a:pt x="10489" y="4395"/>
                    <a:pt x="10038" y="3768"/>
                    <a:pt x="9540" y="3178"/>
                  </a:cubicBezTo>
                  <a:cubicBezTo>
                    <a:pt x="9073" y="2634"/>
                    <a:pt x="8552" y="2137"/>
                    <a:pt x="7986" y="1700"/>
                  </a:cubicBezTo>
                  <a:cubicBezTo>
                    <a:pt x="7504" y="1333"/>
                    <a:pt x="6998" y="1004"/>
                    <a:pt x="6455" y="720"/>
                  </a:cubicBezTo>
                  <a:cubicBezTo>
                    <a:pt x="5903" y="430"/>
                    <a:pt x="5322" y="192"/>
                    <a:pt x="4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6"/>
            <p:cNvSpPr/>
            <p:nvPr/>
          </p:nvSpPr>
          <p:spPr>
            <a:xfrm>
              <a:off x="7834782" y="3909342"/>
              <a:ext cx="546" cy="1456"/>
            </a:xfrm>
            <a:custGeom>
              <a:avLst/>
              <a:gdLst/>
              <a:ahLst/>
              <a:cxnLst/>
              <a:rect l="l" t="t" r="r" b="b"/>
              <a:pathLst>
                <a:path w="9" h="24" extrusionOk="0">
                  <a:moveTo>
                    <a:pt x="1" y="0"/>
                  </a:moveTo>
                  <a:cubicBezTo>
                    <a:pt x="1" y="8"/>
                    <a:pt x="1" y="16"/>
                    <a:pt x="9" y="23"/>
                  </a:cubicBezTo>
                  <a:lnTo>
                    <a:pt x="1" y="0"/>
                  </a:ln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6"/>
            <p:cNvSpPr/>
            <p:nvPr/>
          </p:nvSpPr>
          <p:spPr>
            <a:xfrm>
              <a:off x="8309465" y="2959065"/>
              <a:ext cx="320055" cy="936872"/>
            </a:xfrm>
            <a:custGeom>
              <a:avLst/>
              <a:gdLst/>
              <a:ahLst/>
              <a:cxnLst/>
              <a:rect l="l" t="t" r="r" b="b"/>
              <a:pathLst>
                <a:path w="5276" h="15444" extrusionOk="0">
                  <a:moveTo>
                    <a:pt x="1" y="1"/>
                  </a:moveTo>
                  <a:lnTo>
                    <a:pt x="1" y="1"/>
                  </a:lnTo>
                  <a:cubicBezTo>
                    <a:pt x="146" y="146"/>
                    <a:pt x="284" y="307"/>
                    <a:pt x="422" y="460"/>
                  </a:cubicBezTo>
                  <a:cubicBezTo>
                    <a:pt x="705" y="790"/>
                    <a:pt x="965" y="1134"/>
                    <a:pt x="1218" y="1494"/>
                  </a:cubicBezTo>
                  <a:cubicBezTo>
                    <a:pt x="1501" y="1900"/>
                    <a:pt x="1769" y="2321"/>
                    <a:pt x="2014" y="2757"/>
                  </a:cubicBezTo>
                  <a:cubicBezTo>
                    <a:pt x="2282" y="3224"/>
                    <a:pt x="2527" y="3699"/>
                    <a:pt x="2741" y="4197"/>
                  </a:cubicBezTo>
                  <a:cubicBezTo>
                    <a:pt x="2986" y="4732"/>
                    <a:pt x="3201" y="5291"/>
                    <a:pt x="3377" y="5858"/>
                  </a:cubicBezTo>
                  <a:cubicBezTo>
                    <a:pt x="3561" y="6417"/>
                    <a:pt x="3706" y="6999"/>
                    <a:pt x="3806" y="7581"/>
                  </a:cubicBezTo>
                  <a:cubicBezTo>
                    <a:pt x="3913" y="8162"/>
                    <a:pt x="3966" y="8760"/>
                    <a:pt x="3974" y="9349"/>
                  </a:cubicBezTo>
                  <a:cubicBezTo>
                    <a:pt x="3974" y="9923"/>
                    <a:pt x="3913" y="10498"/>
                    <a:pt x="3798" y="11056"/>
                  </a:cubicBezTo>
                  <a:cubicBezTo>
                    <a:pt x="3767" y="11202"/>
                    <a:pt x="3729" y="11340"/>
                    <a:pt x="3691" y="11485"/>
                  </a:cubicBezTo>
                  <a:cubicBezTo>
                    <a:pt x="3652" y="11608"/>
                    <a:pt x="3614" y="11730"/>
                    <a:pt x="3568" y="11853"/>
                  </a:cubicBezTo>
                  <a:cubicBezTo>
                    <a:pt x="3469" y="12113"/>
                    <a:pt x="3354" y="12373"/>
                    <a:pt x="3216" y="12618"/>
                  </a:cubicBezTo>
                  <a:cubicBezTo>
                    <a:pt x="2940" y="13108"/>
                    <a:pt x="2619" y="13560"/>
                    <a:pt x="2244" y="13973"/>
                  </a:cubicBezTo>
                  <a:cubicBezTo>
                    <a:pt x="1861" y="14394"/>
                    <a:pt x="1463" y="14793"/>
                    <a:pt x="1034" y="15160"/>
                  </a:cubicBezTo>
                  <a:cubicBezTo>
                    <a:pt x="927" y="15260"/>
                    <a:pt x="820" y="15351"/>
                    <a:pt x="713" y="15443"/>
                  </a:cubicBezTo>
                  <a:lnTo>
                    <a:pt x="1049" y="15275"/>
                  </a:lnTo>
                  <a:cubicBezTo>
                    <a:pt x="1693" y="14938"/>
                    <a:pt x="2328" y="14563"/>
                    <a:pt x="2933" y="14157"/>
                  </a:cubicBezTo>
                  <a:lnTo>
                    <a:pt x="3017" y="14104"/>
                  </a:lnTo>
                  <a:cubicBezTo>
                    <a:pt x="3545" y="13767"/>
                    <a:pt x="4142" y="13384"/>
                    <a:pt x="4763" y="13062"/>
                  </a:cubicBezTo>
                  <a:lnTo>
                    <a:pt x="4778" y="13039"/>
                  </a:lnTo>
                  <a:lnTo>
                    <a:pt x="4824" y="12940"/>
                  </a:lnTo>
                  <a:lnTo>
                    <a:pt x="4885" y="12825"/>
                  </a:lnTo>
                  <a:cubicBezTo>
                    <a:pt x="5015" y="12488"/>
                    <a:pt x="5115" y="12144"/>
                    <a:pt x="5176" y="11791"/>
                  </a:cubicBezTo>
                  <a:cubicBezTo>
                    <a:pt x="5237" y="11386"/>
                    <a:pt x="5276" y="10980"/>
                    <a:pt x="5268" y="10566"/>
                  </a:cubicBezTo>
                  <a:cubicBezTo>
                    <a:pt x="5253" y="9747"/>
                    <a:pt x="5153" y="8936"/>
                    <a:pt x="4962" y="8139"/>
                  </a:cubicBezTo>
                  <a:cubicBezTo>
                    <a:pt x="4778" y="7320"/>
                    <a:pt x="4525" y="6524"/>
                    <a:pt x="4211" y="5743"/>
                  </a:cubicBezTo>
                  <a:cubicBezTo>
                    <a:pt x="3890" y="4970"/>
                    <a:pt x="3515" y="4219"/>
                    <a:pt x="3086" y="3507"/>
                  </a:cubicBezTo>
                  <a:cubicBezTo>
                    <a:pt x="2695" y="2841"/>
                    <a:pt x="2244" y="2214"/>
                    <a:pt x="1746" y="1624"/>
                  </a:cubicBezTo>
                  <a:cubicBezTo>
                    <a:pt x="1279" y="1080"/>
                    <a:pt x="758" y="583"/>
                    <a:pt x="192" y="146"/>
                  </a:cubicBezTo>
                  <a:cubicBezTo>
                    <a:pt x="131" y="101"/>
                    <a:pt x="69" y="55"/>
                    <a:pt x="1"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6"/>
            <p:cNvSpPr/>
            <p:nvPr/>
          </p:nvSpPr>
          <p:spPr>
            <a:xfrm>
              <a:off x="7834782" y="3652497"/>
              <a:ext cx="529098" cy="254601"/>
            </a:xfrm>
            <a:custGeom>
              <a:avLst/>
              <a:gdLst/>
              <a:ahLst/>
              <a:cxnLst/>
              <a:rect l="l" t="t" r="r" b="b"/>
              <a:pathLst>
                <a:path w="8722" h="4197" extrusionOk="0">
                  <a:moveTo>
                    <a:pt x="8683" y="1"/>
                  </a:moveTo>
                  <a:cubicBezTo>
                    <a:pt x="8684" y="1"/>
                    <a:pt x="8686" y="1"/>
                    <a:pt x="8687" y="1"/>
                  </a:cubicBezTo>
                  <a:lnTo>
                    <a:pt x="8687" y="1"/>
                  </a:lnTo>
                  <a:cubicBezTo>
                    <a:pt x="8688" y="1"/>
                    <a:pt x="8689" y="1"/>
                    <a:pt x="8691" y="1"/>
                  </a:cubicBezTo>
                  <a:close/>
                  <a:moveTo>
                    <a:pt x="8687" y="1"/>
                  </a:moveTo>
                  <a:cubicBezTo>
                    <a:pt x="8497" y="8"/>
                    <a:pt x="8307" y="24"/>
                    <a:pt x="8116" y="46"/>
                  </a:cubicBezTo>
                  <a:cubicBezTo>
                    <a:pt x="7925" y="62"/>
                    <a:pt x="7741" y="92"/>
                    <a:pt x="7558" y="123"/>
                  </a:cubicBezTo>
                  <a:cubicBezTo>
                    <a:pt x="7374" y="154"/>
                    <a:pt x="7190" y="192"/>
                    <a:pt x="6999" y="230"/>
                  </a:cubicBezTo>
                  <a:cubicBezTo>
                    <a:pt x="6815" y="276"/>
                    <a:pt x="6631" y="322"/>
                    <a:pt x="6447" y="376"/>
                  </a:cubicBezTo>
                  <a:cubicBezTo>
                    <a:pt x="6088" y="475"/>
                    <a:pt x="5728" y="598"/>
                    <a:pt x="5376" y="736"/>
                  </a:cubicBezTo>
                  <a:cubicBezTo>
                    <a:pt x="5192" y="804"/>
                    <a:pt x="5016" y="873"/>
                    <a:pt x="4840" y="950"/>
                  </a:cubicBezTo>
                  <a:cubicBezTo>
                    <a:pt x="4664" y="1026"/>
                    <a:pt x="4495" y="1103"/>
                    <a:pt x="4319" y="1180"/>
                  </a:cubicBezTo>
                  <a:cubicBezTo>
                    <a:pt x="2979" y="1792"/>
                    <a:pt x="1678" y="2535"/>
                    <a:pt x="560" y="3507"/>
                  </a:cubicBezTo>
                  <a:cubicBezTo>
                    <a:pt x="468" y="3591"/>
                    <a:pt x="368" y="3683"/>
                    <a:pt x="269" y="3767"/>
                  </a:cubicBezTo>
                  <a:cubicBezTo>
                    <a:pt x="177" y="3859"/>
                    <a:pt x="85" y="3951"/>
                    <a:pt x="1" y="4043"/>
                  </a:cubicBezTo>
                  <a:cubicBezTo>
                    <a:pt x="9" y="4081"/>
                    <a:pt x="24" y="4120"/>
                    <a:pt x="39" y="4158"/>
                  </a:cubicBezTo>
                  <a:cubicBezTo>
                    <a:pt x="47" y="4173"/>
                    <a:pt x="47" y="4181"/>
                    <a:pt x="55" y="4196"/>
                  </a:cubicBezTo>
                  <a:cubicBezTo>
                    <a:pt x="70" y="4188"/>
                    <a:pt x="85" y="4188"/>
                    <a:pt x="93" y="4173"/>
                  </a:cubicBezTo>
                  <a:cubicBezTo>
                    <a:pt x="169" y="4104"/>
                    <a:pt x="238" y="4035"/>
                    <a:pt x="315" y="3966"/>
                  </a:cubicBezTo>
                  <a:cubicBezTo>
                    <a:pt x="391" y="3898"/>
                    <a:pt x="476" y="3821"/>
                    <a:pt x="560" y="3744"/>
                  </a:cubicBezTo>
                  <a:cubicBezTo>
                    <a:pt x="713" y="3614"/>
                    <a:pt x="874" y="3476"/>
                    <a:pt x="1035" y="3354"/>
                  </a:cubicBezTo>
                  <a:cubicBezTo>
                    <a:pt x="1616" y="2895"/>
                    <a:pt x="2229" y="2489"/>
                    <a:pt x="2872" y="2121"/>
                  </a:cubicBezTo>
                  <a:cubicBezTo>
                    <a:pt x="3194" y="1938"/>
                    <a:pt x="3515" y="1769"/>
                    <a:pt x="3844" y="1608"/>
                  </a:cubicBezTo>
                  <a:cubicBezTo>
                    <a:pt x="4005" y="1524"/>
                    <a:pt x="4174" y="1448"/>
                    <a:pt x="4342" y="1371"/>
                  </a:cubicBezTo>
                  <a:cubicBezTo>
                    <a:pt x="4510" y="1294"/>
                    <a:pt x="4686" y="1210"/>
                    <a:pt x="4863" y="1134"/>
                  </a:cubicBezTo>
                  <a:cubicBezTo>
                    <a:pt x="4985" y="1080"/>
                    <a:pt x="5100" y="1026"/>
                    <a:pt x="5222" y="981"/>
                  </a:cubicBezTo>
                  <a:cubicBezTo>
                    <a:pt x="5674" y="789"/>
                    <a:pt x="6126" y="621"/>
                    <a:pt x="6593" y="475"/>
                  </a:cubicBezTo>
                  <a:cubicBezTo>
                    <a:pt x="7068" y="330"/>
                    <a:pt x="7542" y="215"/>
                    <a:pt x="8032" y="146"/>
                  </a:cubicBezTo>
                  <a:lnTo>
                    <a:pt x="8017" y="146"/>
                  </a:lnTo>
                  <a:cubicBezTo>
                    <a:pt x="8239" y="115"/>
                    <a:pt x="8461" y="92"/>
                    <a:pt x="8683" y="85"/>
                  </a:cubicBezTo>
                  <a:cubicBezTo>
                    <a:pt x="8706" y="85"/>
                    <a:pt x="8721" y="62"/>
                    <a:pt x="8721" y="39"/>
                  </a:cubicBezTo>
                  <a:cubicBezTo>
                    <a:pt x="8721" y="17"/>
                    <a:pt x="8708" y="2"/>
                    <a:pt x="868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7897992" y="3855474"/>
              <a:ext cx="61" cy="61"/>
            </a:xfrm>
            <a:custGeom>
              <a:avLst/>
              <a:gdLst/>
              <a:ahLst/>
              <a:cxnLst/>
              <a:rect l="l" t="t" r="r" b="b"/>
              <a:pathLst>
                <a:path w="1" h="1" extrusionOk="0">
                  <a:moveTo>
                    <a:pt x="0" y="0"/>
                  </a:moveTo>
                  <a:lnTo>
                    <a:pt x="0" y="0"/>
                  </a:lnTo>
                  <a:lnTo>
                    <a:pt x="0" y="0"/>
                  </a:lnTo>
                  <a:close/>
                </a:path>
              </a:pathLst>
            </a:custGeom>
            <a:solidFill>
              <a:srgbClr val="85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742393" y="2856424"/>
              <a:ext cx="381810" cy="119080"/>
            </a:xfrm>
            <a:custGeom>
              <a:avLst/>
              <a:gdLst/>
              <a:ahLst/>
              <a:cxnLst/>
              <a:rect l="l" t="t" r="r" b="b"/>
              <a:pathLst>
                <a:path w="6294" h="1963" extrusionOk="0">
                  <a:moveTo>
                    <a:pt x="6187" y="1"/>
                  </a:moveTo>
                  <a:cubicBezTo>
                    <a:pt x="6164" y="1"/>
                    <a:pt x="6133" y="16"/>
                    <a:pt x="6118" y="32"/>
                  </a:cubicBezTo>
                  <a:lnTo>
                    <a:pt x="6125" y="47"/>
                  </a:lnTo>
                  <a:cubicBezTo>
                    <a:pt x="5987" y="200"/>
                    <a:pt x="5842" y="338"/>
                    <a:pt x="5697" y="476"/>
                  </a:cubicBezTo>
                  <a:cubicBezTo>
                    <a:pt x="5367" y="751"/>
                    <a:pt x="5007" y="996"/>
                    <a:pt x="4625" y="1188"/>
                  </a:cubicBezTo>
                  <a:cubicBezTo>
                    <a:pt x="4173" y="1410"/>
                    <a:pt x="3698" y="1570"/>
                    <a:pt x="3208" y="1678"/>
                  </a:cubicBezTo>
                  <a:lnTo>
                    <a:pt x="3201" y="1678"/>
                  </a:lnTo>
                  <a:cubicBezTo>
                    <a:pt x="2873" y="1746"/>
                    <a:pt x="2540" y="1784"/>
                    <a:pt x="2206" y="1784"/>
                  </a:cubicBezTo>
                  <a:cubicBezTo>
                    <a:pt x="2127" y="1784"/>
                    <a:pt x="2047" y="1782"/>
                    <a:pt x="1968" y="1777"/>
                  </a:cubicBezTo>
                  <a:lnTo>
                    <a:pt x="1976" y="1777"/>
                  </a:lnTo>
                  <a:cubicBezTo>
                    <a:pt x="1723" y="1762"/>
                    <a:pt x="1478" y="1716"/>
                    <a:pt x="1233" y="1639"/>
                  </a:cubicBezTo>
                  <a:lnTo>
                    <a:pt x="1241" y="1639"/>
                  </a:lnTo>
                  <a:cubicBezTo>
                    <a:pt x="1088" y="1586"/>
                    <a:pt x="934" y="1517"/>
                    <a:pt x="804" y="1433"/>
                  </a:cubicBezTo>
                  <a:cubicBezTo>
                    <a:pt x="697" y="1356"/>
                    <a:pt x="605" y="1280"/>
                    <a:pt x="521" y="1188"/>
                  </a:cubicBezTo>
                  <a:cubicBezTo>
                    <a:pt x="452" y="1103"/>
                    <a:pt x="383" y="1004"/>
                    <a:pt x="330" y="904"/>
                  </a:cubicBezTo>
                  <a:cubicBezTo>
                    <a:pt x="276" y="782"/>
                    <a:pt x="230" y="652"/>
                    <a:pt x="199" y="522"/>
                  </a:cubicBezTo>
                  <a:cubicBezTo>
                    <a:pt x="199" y="499"/>
                    <a:pt x="192" y="468"/>
                    <a:pt x="192" y="445"/>
                  </a:cubicBezTo>
                  <a:cubicBezTo>
                    <a:pt x="184" y="422"/>
                    <a:pt x="176" y="399"/>
                    <a:pt x="161" y="384"/>
                  </a:cubicBezTo>
                  <a:cubicBezTo>
                    <a:pt x="142" y="369"/>
                    <a:pt x="121" y="362"/>
                    <a:pt x="100" y="362"/>
                  </a:cubicBezTo>
                  <a:cubicBezTo>
                    <a:pt x="48" y="362"/>
                    <a:pt x="0" y="405"/>
                    <a:pt x="0" y="460"/>
                  </a:cubicBezTo>
                  <a:cubicBezTo>
                    <a:pt x="23" y="598"/>
                    <a:pt x="54" y="728"/>
                    <a:pt x="108" y="858"/>
                  </a:cubicBezTo>
                  <a:cubicBezTo>
                    <a:pt x="153" y="973"/>
                    <a:pt x="215" y="1080"/>
                    <a:pt x="284" y="1180"/>
                  </a:cubicBezTo>
                  <a:cubicBezTo>
                    <a:pt x="421" y="1371"/>
                    <a:pt x="598" y="1532"/>
                    <a:pt x="812" y="1647"/>
                  </a:cubicBezTo>
                  <a:cubicBezTo>
                    <a:pt x="1019" y="1762"/>
                    <a:pt x="1248" y="1846"/>
                    <a:pt x="1486" y="1892"/>
                  </a:cubicBezTo>
                  <a:cubicBezTo>
                    <a:pt x="1700" y="1939"/>
                    <a:pt x="1920" y="1962"/>
                    <a:pt x="2141" y="1962"/>
                  </a:cubicBezTo>
                  <a:cubicBezTo>
                    <a:pt x="2173" y="1962"/>
                    <a:pt x="2204" y="1962"/>
                    <a:pt x="2236" y="1961"/>
                  </a:cubicBezTo>
                  <a:cubicBezTo>
                    <a:pt x="2481" y="1961"/>
                    <a:pt x="2726" y="1938"/>
                    <a:pt x="2971" y="1900"/>
                  </a:cubicBezTo>
                  <a:cubicBezTo>
                    <a:pt x="3315" y="1846"/>
                    <a:pt x="3645" y="1762"/>
                    <a:pt x="3974" y="1655"/>
                  </a:cubicBezTo>
                  <a:cubicBezTo>
                    <a:pt x="4632" y="1433"/>
                    <a:pt x="5237" y="1096"/>
                    <a:pt x="5765" y="644"/>
                  </a:cubicBezTo>
                  <a:cubicBezTo>
                    <a:pt x="5942" y="499"/>
                    <a:pt x="6110" y="330"/>
                    <a:pt x="6255" y="162"/>
                  </a:cubicBezTo>
                  <a:cubicBezTo>
                    <a:pt x="6294" y="116"/>
                    <a:pt x="6286" y="62"/>
                    <a:pt x="6248" y="24"/>
                  </a:cubicBezTo>
                  <a:cubicBezTo>
                    <a:pt x="6232" y="9"/>
                    <a:pt x="6209" y="1"/>
                    <a:pt x="618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7191094" y="4245594"/>
              <a:ext cx="393882" cy="192361"/>
            </a:xfrm>
            <a:custGeom>
              <a:avLst/>
              <a:gdLst/>
              <a:ahLst/>
              <a:cxnLst/>
              <a:rect l="l" t="t" r="r" b="b"/>
              <a:pathLst>
                <a:path w="6493" h="3171" extrusionOk="0">
                  <a:moveTo>
                    <a:pt x="4395" y="0"/>
                  </a:moveTo>
                  <a:cubicBezTo>
                    <a:pt x="4288" y="0"/>
                    <a:pt x="4181" y="0"/>
                    <a:pt x="4074" y="16"/>
                  </a:cubicBezTo>
                  <a:lnTo>
                    <a:pt x="4066" y="23"/>
                  </a:lnTo>
                  <a:cubicBezTo>
                    <a:pt x="3798" y="39"/>
                    <a:pt x="3530" y="85"/>
                    <a:pt x="3262" y="146"/>
                  </a:cubicBezTo>
                  <a:cubicBezTo>
                    <a:pt x="3002" y="207"/>
                    <a:pt x="2741" y="284"/>
                    <a:pt x="2489" y="376"/>
                  </a:cubicBezTo>
                  <a:lnTo>
                    <a:pt x="2496" y="376"/>
                  </a:lnTo>
                  <a:cubicBezTo>
                    <a:pt x="2083" y="521"/>
                    <a:pt x="1677" y="697"/>
                    <a:pt x="1287" y="904"/>
                  </a:cubicBezTo>
                  <a:cubicBezTo>
                    <a:pt x="1195" y="957"/>
                    <a:pt x="1095" y="1003"/>
                    <a:pt x="1003" y="1065"/>
                  </a:cubicBezTo>
                  <a:lnTo>
                    <a:pt x="858" y="1141"/>
                  </a:lnTo>
                  <a:lnTo>
                    <a:pt x="766" y="1202"/>
                  </a:lnTo>
                  <a:cubicBezTo>
                    <a:pt x="613" y="1279"/>
                    <a:pt x="468" y="1356"/>
                    <a:pt x="322" y="1455"/>
                  </a:cubicBezTo>
                  <a:lnTo>
                    <a:pt x="330" y="1455"/>
                  </a:lnTo>
                  <a:cubicBezTo>
                    <a:pt x="261" y="1501"/>
                    <a:pt x="192" y="1562"/>
                    <a:pt x="131" y="1624"/>
                  </a:cubicBezTo>
                  <a:cubicBezTo>
                    <a:pt x="115" y="1646"/>
                    <a:pt x="100" y="1662"/>
                    <a:pt x="85" y="1685"/>
                  </a:cubicBezTo>
                  <a:cubicBezTo>
                    <a:pt x="77" y="1708"/>
                    <a:pt x="62" y="1723"/>
                    <a:pt x="54" y="1746"/>
                  </a:cubicBezTo>
                  <a:cubicBezTo>
                    <a:pt x="31" y="1784"/>
                    <a:pt x="24" y="1823"/>
                    <a:pt x="16" y="1868"/>
                  </a:cubicBezTo>
                  <a:cubicBezTo>
                    <a:pt x="8" y="1899"/>
                    <a:pt x="1" y="1930"/>
                    <a:pt x="1" y="1960"/>
                  </a:cubicBezTo>
                  <a:lnTo>
                    <a:pt x="1" y="2037"/>
                  </a:lnTo>
                  <a:cubicBezTo>
                    <a:pt x="31" y="2236"/>
                    <a:pt x="77" y="2427"/>
                    <a:pt x="138" y="2611"/>
                  </a:cubicBezTo>
                  <a:cubicBezTo>
                    <a:pt x="161" y="2703"/>
                    <a:pt x="177" y="2795"/>
                    <a:pt x="177" y="2887"/>
                  </a:cubicBezTo>
                  <a:cubicBezTo>
                    <a:pt x="177" y="2902"/>
                    <a:pt x="177" y="2925"/>
                    <a:pt x="177" y="2940"/>
                  </a:cubicBezTo>
                  <a:cubicBezTo>
                    <a:pt x="950" y="3093"/>
                    <a:pt x="1731" y="3170"/>
                    <a:pt x="2519" y="3170"/>
                  </a:cubicBezTo>
                  <a:cubicBezTo>
                    <a:pt x="3308" y="3155"/>
                    <a:pt x="4089" y="3101"/>
                    <a:pt x="4877" y="3009"/>
                  </a:cubicBezTo>
                  <a:cubicBezTo>
                    <a:pt x="5191" y="2971"/>
                    <a:pt x="5513" y="2933"/>
                    <a:pt x="5835" y="2894"/>
                  </a:cubicBezTo>
                  <a:lnTo>
                    <a:pt x="6363" y="2833"/>
                  </a:lnTo>
                  <a:cubicBezTo>
                    <a:pt x="6493" y="2833"/>
                    <a:pt x="6493" y="2642"/>
                    <a:pt x="6363" y="2642"/>
                  </a:cubicBezTo>
                  <a:lnTo>
                    <a:pt x="6057" y="2680"/>
                  </a:lnTo>
                  <a:lnTo>
                    <a:pt x="6018" y="2680"/>
                  </a:lnTo>
                  <a:cubicBezTo>
                    <a:pt x="6110" y="2473"/>
                    <a:pt x="6171" y="2251"/>
                    <a:pt x="6202" y="2029"/>
                  </a:cubicBezTo>
                  <a:cubicBezTo>
                    <a:pt x="6217" y="1891"/>
                    <a:pt x="6225" y="1754"/>
                    <a:pt x="6225" y="1608"/>
                  </a:cubicBezTo>
                  <a:cubicBezTo>
                    <a:pt x="6217" y="1470"/>
                    <a:pt x="6202" y="1333"/>
                    <a:pt x="6179" y="1195"/>
                  </a:cubicBezTo>
                  <a:cubicBezTo>
                    <a:pt x="6133" y="927"/>
                    <a:pt x="6034" y="674"/>
                    <a:pt x="5880" y="444"/>
                  </a:cubicBezTo>
                  <a:cubicBezTo>
                    <a:pt x="5835" y="368"/>
                    <a:pt x="5781" y="299"/>
                    <a:pt x="5720" y="230"/>
                  </a:cubicBezTo>
                  <a:cubicBezTo>
                    <a:pt x="5635" y="207"/>
                    <a:pt x="5559" y="176"/>
                    <a:pt x="5482" y="154"/>
                  </a:cubicBezTo>
                  <a:cubicBezTo>
                    <a:pt x="5375" y="123"/>
                    <a:pt x="5268" y="100"/>
                    <a:pt x="5153" y="77"/>
                  </a:cubicBezTo>
                  <a:lnTo>
                    <a:pt x="5161" y="77"/>
                  </a:lnTo>
                  <a:cubicBezTo>
                    <a:pt x="4977" y="39"/>
                    <a:pt x="4793" y="16"/>
                    <a:pt x="4610" y="8"/>
                  </a:cubicBezTo>
                  <a:cubicBezTo>
                    <a:pt x="4533" y="8"/>
                    <a:pt x="4464" y="0"/>
                    <a:pt x="4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7437686" y="4246990"/>
              <a:ext cx="61" cy="61"/>
            </a:xfrm>
            <a:custGeom>
              <a:avLst/>
              <a:gdLst/>
              <a:ahLst/>
              <a:cxnLst/>
              <a:rect l="l" t="t" r="r" b="b"/>
              <a:pathLst>
                <a:path w="1" h="1" extrusionOk="0">
                  <a:moveTo>
                    <a:pt x="1" y="0"/>
                  </a:moveTo>
                  <a:lnTo>
                    <a:pt x="1" y="0"/>
                  </a:lnTo>
                  <a:lnTo>
                    <a:pt x="1" y="0"/>
                  </a:lnTo>
                  <a:close/>
                </a:path>
              </a:pathLst>
            </a:custGeom>
            <a:solidFill>
              <a:srgbClr val="F7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7191094" y="4369588"/>
              <a:ext cx="61" cy="61"/>
            </a:xfrm>
            <a:custGeom>
              <a:avLst/>
              <a:gdLst/>
              <a:ahLst/>
              <a:cxnLst/>
              <a:rect l="l" t="t" r="r" b="b"/>
              <a:pathLst>
                <a:path w="1" h="1" extrusionOk="0">
                  <a:moveTo>
                    <a:pt x="1" y="1"/>
                  </a:moveTo>
                  <a:lnTo>
                    <a:pt x="1" y="1"/>
                  </a:lnTo>
                  <a:close/>
                </a:path>
              </a:pathLst>
            </a:custGeom>
            <a:solidFill>
              <a:srgbClr val="F7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111687" y="4223756"/>
              <a:ext cx="412930" cy="202067"/>
            </a:xfrm>
            <a:custGeom>
              <a:avLst/>
              <a:gdLst/>
              <a:ahLst/>
              <a:cxnLst/>
              <a:rect l="l" t="t" r="r" b="b"/>
              <a:pathLst>
                <a:path w="6807" h="3331" extrusionOk="0">
                  <a:moveTo>
                    <a:pt x="5237" y="1"/>
                  </a:moveTo>
                  <a:cubicBezTo>
                    <a:pt x="4969" y="8"/>
                    <a:pt x="4701" y="39"/>
                    <a:pt x="4433" y="85"/>
                  </a:cubicBezTo>
                  <a:cubicBezTo>
                    <a:pt x="4165" y="138"/>
                    <a:pt x="3897" y="200"/>
                    <a:pt x="3599" y="276"/>
                  </a:cubicBezTo>
                  <a:cubicBezTo>
                    <a:pt x="3063" y="437"/>
                    <a:pt x="2542" y="621"/>
                    <a:pt x="2029" y="835"/>
                  </a:cubicBezTo>
                  <a:cubicBezTo>
                    <a:pt x="1815" y="927"/>
                    <a:pt x="1608" y="1019"/>
                    <a:pt x="1363" y="1134"/>
                  </a:cubicBezTo>
                  <a:cubicBezTo>
                    <a:pt x="1264" y="1180"/>
                    <a:pt x="1164" y="1226"/>
                    <a:pt x="1065" y="1271"/>
                  </a:cubicBezTo>
                  <a:cubicBezTo>
                    <a:pt x="942" y="1333"/>
                    <a:pt x="812" y="1394"/>
                    <a:pt x="697" y="1463"/>
                  </a:cubicBezTo>
                  <a:cubicBezTo>
                    <a:pt x="559" y="1539"/>
                    <a:pt x="429" y="1631"/>
                    <a:pt x="307" y="1739"/>
                  </a:cubicBezTo>
                  <a:cubicBezTo>
                    <a:pt x="215" y="1823"/>
                    <a:pt x="138" y="1915"/>
                    <a:pt x="85" y="2014"/>
                  </a:cubicBezTo>
                  <a:cubicBezTo>
                    <a:pt x="31" y="2106"/>
                    <a:pt x="8" y="2206"/>
                    <a:pt x="0" y="2305"/>
                  </a:cubicBezTo>
                  <a:cubicBezTo>
                    <a:pt x="0" y="2397"/>
                    <a:pt x="31" y="2489"/>
                    <a:pt x="77" y="2565"/>
                  </a:cubicBezTo>
                  <a:cubicBezTo>
                    <a:pt x="123" y="2657"/>
                    <a:pt x="192" y="2734"/>
                    <a:pt x="268" y="2795"/>
                  </a:cubicBezTo>
                  <a:cubicBezTo>
                    <a:pt x="360" y="2872"/>
                    <a:pt x="460" y="2941"/>
                    <a:pt x="575" y="2994"/>
                  </a:cubicBezTo>
                  <a:cubicBezTo>
                    <a:pt x="697" y="3063"/>
                    <a:pt x="835" y="3117"/>
                    <a:pt x="973" y="3163"/>
                  </a:cubicBezTo>
                  <a:cubicBezTo>
                    <a:pt x="1126" y="3216"/>
                    <a:pt x="1279" y="3254"/>
                    <a:pt x="1440" y="3293"/>
                  </a:cubicBezTo>
                  <a:cubicBezTo>
                    <a:pt x="1509" y="3308"/>
                    <a:pt x="1578" y="3323"/>
                    <a:pt x="1646" y="3331"/>
                  </a:cubicBezTo>
                  <a:cubicBezTo>
                    <a:pt x="1646" y="3323"/>
                    <a:pt x="1654" y="3308"/>
                    <a:pt x="1654" y="3293"/>
                  </a:cubicBezTo>
                  <a:cubicBezTo>
                    <a:pt x="1677" y="3231"/>
                    <a:pt x="1685" y="3163"/>
                    <a:pt x="1700" y="3094"/>
                  </a:cubicBezTo>
                  <a:cubicBezTo>
                    <a:pt x="1708" y="3025"/>
                    <a:pt x="1708" y="2956"/>
                    <a:pt x="1708" y="2887"/>
                  </a:cubicBezTo>
                  <a:cubicBezTo>
                    <a:pt x="1708" y="2818"/>
                    <a:pt x="1700" y="2749"/>
                    <a:pt x="1692" y="2680"/>
                  </a:cubicBezTo>
                  <a:lnTo>
                    <a:pt x="1692" y="2688"/>
                  </a:lnTo>
                  <a:cubicBezTo>
                    <a:pt x="1685" y="2627"/>
                    <a:pt x="1669" y="2565"/>
                    <a:pt x="1654" y="2504"/>
                  </a:cubicBezTo>
                  <a:cubicBezTo>
                    <a:pt x="1631" y="2451"/>
                    <a:pt x="1616" y="2389"/>
                    <a:pt x="1593" y="2336"/>
                  </a:cubicBezTo>
                  <a:cubicBezTo>
                    <a:pt x="1570" y="2297"/>
                    <a:pt x="1555" y="2259"/>
                    <a:pt x="1532" y="2221"/>
                  </a:cubicBezTo>
                  <a:cubicBezTo>
                    <a:pt x="1524" y="2206"/>
                    <a:pt x="1532" y="2190"/>
                    <a:pt x="1547" y="2175"/>
                  </a:cubicBezTo>
                  <a:lnTo>
                    <a:pt x="1570" y="2175"/>
                  </a:lnTo>
                  <a:cubicBezTo>
                    <a:pt x="1891" y="1945"/>
                    <a:pt x="2228" y="1731"/>
                    <a:pt x="2580" y="1539"/>
                  </a:cubicBezTo>
                  <a:cubicBezTo>
                    <a:pt x="2940" y="1340"/>
                    <a:pt x="3315" y="1164"/>
                    <a:pt x="3698" y="1011"/>
                  </a:cubicBezTo>
                  <a:cubicBezTo>
                    <a:pt x="4640" y="621"/>
                    <a:pt x="5643" y="414"/>
                    <a:pt x="6661" y="406"/>
                  </a:cubicBezTo>
                  <a:lnTo>
                    <a:pt x="6807" y="406"/>
                  </a:lnTo>
                  <a:cubicBezTo>
                    <a:pt x="6745" y="360"/>
                    <a:pt x="6684" y="314"/>
                    <a:pt x="6615" y="276"/>
                  </a:cubicBezTo>
                  <a:cubicBezTo>
                    <a:pt x="6416" y="169"/>
                    <a:pt x="6202" y="92"/>
                    <a:pt x="5980" y="54"/>
                  </a:cubicBezTo>
                  <a:cubicBezTo>
                    <a:pt x="5781" y="16"/>
                    <a:pt x="5574" y="1"/>
                    <a:pt x="5375"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7207837" y="4364978"/>
              <a:ext cx="61" cy="61"/>
            </a:xfrm>
            <a:custGeom>
              <a:avLst/>
              <a:gdLst/>
              <a:ahLst/>
              <a:cxnLst/>
              <a:rect l="l" t="t" r="r" b="b"/>
              <a:pathLst>
                <a:path w="1" h="1" extrusionOk="0">
                  <a:moveTo>
                    <a:pt x="0" y="0"/>
                  </a:moveTo>
                  <a:lnTo>
                    <a:pt x="0"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7207837" y="4364978"/>
              <a:ext cx="61" cy="61"/>
            </a:xfrm>
            <a:custGeom>
              <a:avLst/>
              <a:gdLst/>
              <a:ahLst/>
              <a:cxnLst/>
              <a:rect l="l" t="t" r="r" b="b"/>
              <a:pathLst>
                <a:path w="1" h="1" extrusionOk="0">
                  <a:moveTo>
                    <a:pt x="0" y="0"/>
                  </a:moveTo>
                  <a:lnTo>
                    <a:pt x="0" y="0"/>
                  </a:lnTo>
                  <a:lnTo>
                    <a:pt x="0"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7207837" y="4364978"/>
              <a:ext cx="61" cy="61"/>
            </a:xfrm>
            <a:custGeom>
              <a:avLst/>
              <a:gdLst/>
              <a:ahLst/>
              <a:cxnLst/>
              <a:rect l="l" t="t" r="r" b="b"/>
              <a:pathLst>
                <a:path w="1" h="1" extrusionOk="0">
                  <a:moveTo>
                    <a:pt x="0" y="0"/>
                  </a:moveTo>
                  <a:lnTo>
                    <a:pt x="0" y="0"/>
                  </a:lnTo>
                  <a:lnTo>
                    <a:pt x="0" y="0"/>
                  </a:lnTo>
                  <a:lnTo>
                    <a:pt x="0"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7207837" y="4365403"/>
              <a:ext cx="61" cy="61"/>
            </a:xfrm>
            <a:custGeom>
              <a:avLst/>
              <a:gdLst/>
              <a:ahLst/>
              <a:cxnLst/>
              <a:rect l="l" t="t" r="r" b="b"/>
              <a:pathLst>
                <a:path w="1" h="1" extrusionOk="0">
                  <a:moveTo>
                    <a:pt x="0" y="1"/>
                  </a:moveTo>
                  <a:lnTo>
                    <a:pt x="0" y="1"/>
                  </a:lnTo>
                  <a:lnTo>
                    <a:pt x="0" y="1"/>
                  </a:lnTo>
                  <a:lnTo>
                    <a:pt x="0" y="1"/>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6"/>
            <p:cNvSpPr/>
            <p:nvPr/>
          </p:nvSpPr>
          <p:spPr>
            <a:xfrm>
              <a:off x="7181449" y="4333373"/>
              <a:ext cx="36155" cy="33425"/>
            </a:xfrm>
            <a:custGeom>
              <a:avLst/>
              <a:gdLst/>
              <a:ahLst/>
              <a:cxnLst/>
              <a:rect l="l" t="t" r="r" b="b"/>
              <a:pathLst>
                <a:path w="596" h="551" extrusionOk="0">
                  <a:moveTo>
                    <a:pt x="496" y="0"/>
                  </a:moveTo>
                  <a:cubicBezTo>
                    <a:pt x="473" y="0"/>
                    <a:pt x="458" y="8"/>
                    <a:pt x="443" y="23"/>
                  </a:cubicBezTo>
                  <a:cubicBezTo>
                    <a:pt x="313" y="146"/>
                    <a:pt x="175" y="261"/>
                    <a:pt x="45" y="383"/>
                  </a:cubicBezTo>
                  <a:cubicBezTo>
                    <a:pt x="22" y="399"/>
                    <a:pt x="14" y="421"/>
                    <a:pt x="6" y="444"/>
                  </a:cubicBezTo>
                  <a:cubicBezTo>
                    <a:pt x="1" y="505"/>
                    <a:pt x="47" y="550"/>
                    <a:pt x="99" y="550"/>
                  </a:cubicBezTo>
                  <a:cubicBezTo>
                    <a:pt x="120" y="550"/>
                    <a:pt x="140" y="544"/>
                    <a:pt x="160" y="529"/>
                  </a:cubicBezTo>
                  <a:cubicBezTo>
                    <a:pt x="290" y="406"/>
                    <a:pt x="420" y="291"/>
                    <a:pt x="558" y="169"/>
                  </a:cubicBezTo>
                  <a:cubicBezTo>
                    <a:pt x="573" y="154"/>
                    <a:pt x="588" y="138"/>
                    <a:pt x="588" y="108"/>
                  </a:cubicBezTo>
                  <a:cubicBezTo>
                    <a:pt x="596" y="85"/>
                    <a:pt x="588" y="62"/>
                    <a:pt x="573" y="39"/>
                  </a:cubicBezTo>
                  <a:cubicBezTo>
                    <a:pt x="558" y="16"/>
                    <a:pt x="527" y="0"/>
                    <a:pt x="496"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6"/>
            <p:cNvSpPr/>
            <p:nvPr/>
          </p:nvSpPr>
          <p:spPr>
            <a:xfrm>
              <a:off x="7178658" y="4329673"/>
              <a:ext cx="47317" cy="41614"/>
            </a:xfrm>
            <a:custGeom>
              <a:avLst/>
              <a:gdLst/>
              <a:ahLst/>
              <a:cxnLst/>
              <a:rect l="l" t="t" r="r" b="b"/>
              <a:pathLst>
                <a:path w="780" h="686" extrusionOk="0">
                  <a:moveTo>
                    <a:pt x="688" y="0"/>
                  </a:moveTo>
                  <a:cubicBezTo>
                    <a:pt x="665" y="0"/>
                    <a:pt x="642" y="8"/>
                    <a:pt x="627" y="15"/>
                  </a:cubicBezTo>
                  <a:cubicBezTo>
                    <a:pt x="451" y="184"/>
                    <a:pt x="274" y="352"/>
                    <a:pt x="83" y="513"/>
                  </a:cubicBezTo>
                  <a:cubicBezTo>
                    <a:pt x="1" y="557"/>
                    <a:pt x="86" y="685"/>
                    <a:pt x="157" y="685"/>
                  </a:cubicBezTo>
                  <a:cubicBezTo>
                    <a:pt x="172" y="685"/>
                    <a:pt x="186" y="680"/>
                    <a:pt x="198" y="666"/>
                  </a:cubicBezTo>
                  <a:cubicBezTo>
                    <a:pt x="382" y="505"/>
                    <a:pt x="565" y="337"/>
                    <a:pt x="741" y="169"/>
                  </a:cubicBezTo>
                  <a:cubicBezTo>
                    <a:pt x="764" y="153"/>
                    <a:pt x="772" y="130"/>
                    <a:pt x="780" y="107"/>
                  </a:cubicBezTo>
                  <a:cubicBezTo>
                    <a:pt x="780" y="77"/>
                    <a:pt x="780" y="54"/>
                    <a:pt x="764" y="38"/>
                  </a:cubicBezTo>
                  <a:cubicBezTo>
                    <a:pt x="749" y="15"/>
                    <a:pt x="726" y="0"/>
                    <a:pt x="703"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6"/>
            <p:cNvSpPr/>
            <p:nvPr/>
          </p:nvSpPr>
          <p:spPr>
            <a:xfrm>
              <a:off x="7184724" y="4328702"/>
              <a:ext cx="43131" cy="37975"/>
            </a:xfrm>
            <a:custGeom>
              <a:avLst/>
              <a:gdLst/>
              <a:ahLst/>
              <a:cxnLst/>
              <a:rect l="l" t="t" r="r" b="b"/>
              <a:pathLst>
                <a:path w="711" h="626" extrusionOk="0">
                  <a:moveTo>
                    <a:pt x="603" y="1"/>
                  </a:moveTo>
                  <a:cubicBezTo>
                    <a:pt x="588" y="1"/>
                    <a:pt x="565" y="9"/>
                    <a:pt x="550" y="24"/>
                  </a:cubicBezTo>
                  <a:cubicBezTo>
                    <a:pt x="374" y="162"/>
                    <a:pt x="205" y="307"/>
                    <a:pt x="44" y="460"/>
                  </a:cubicBezTo>
                  <a:cubicBezTo>
                    <a:pt x="21" y="476"/>
                    <a:pt x="14" y="498"/>
                    <a:pt x="6" y="521"/>
                  </a:cubicBezTo>
                  <a:cubicBezTo>
                    <a:pt x="0" y="578"/>
                    <a:pt x="49" y="626"/>
                    <a:pt x="102" y="626"/>
                  </a:cubicBezTo>
                  <a:cubicBezTo>
                    <a:pt x="121" y="626"/>
                    <a:pt x="141" y="620"/>
                    <a:pt x="159" y="606"/>
                  </a:cubicBezTo>
                  <a:cubicBezTo>
                    <a:pt x="320" y="460"/>
                    <a:pt x="488" y="307"/>
                    <a:pt x="664" y="169"/>
                  </a:cubicBezTo>
                  <a:cubicBezTo>
                    <a:pt x="703" y="139"/>
                    <a:pt x="710" y="77"/>
                    <a:pt x="680" y="39"/>
                  </a:cubicBezTo>
                  <a:cubicBezTo>
                    <a:pt x="664" y="16"/>
                    <a:pt x="634" y="1"/>
                    <a:pt x="603"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7289549" y="4404409"/>
              <a:ext cx="16318" cy="35609"/>
            </a:xfrm>
            <a:custGeom>
              <a:avLst/>
              <a:gdLst/>
              <a:ahLst/>
              <a:cxnLst/>
              <a:rect l="l" t="t" r="r" b="b"/>
              <a:pathLst>
                <a:path w="269" h="587" extrusionOk="0">
                  <a:moveTo>
                    <a:pt x="146" y="1"/>
                  </a:moveTo>
                  <a:lnTo>
                    <a:pt x="154" y="8"/>
                  </a:lnTo>
                  <a:cubicBezTo>
                    <a:pt x="100" y="16"/>
                    <a:pt x="62" y="62"/>
                    <a:pt x="70" y="116"/>
                  </a:cubicBezTo>
                  <a:cubicBezTo>
                    <a:pt x="77" y="146"/>
                    <a:pt x="77" y="177"/>
                    <a:pt x="77" y="208"/>
                  </a:cubicBezTo>
                  <a:cubicBezTo>
                    <a:pt x="77" y="261"/>
                    <a:pt x="70" y="307"/>
                    <a:pt x="62" y="361"/>
                  </a:cubicBezTo>
                  <a:cubicBezTo>
                    <a:pt x="47" y="399"/>
                    <a:pt x="31" y="437"/>
                    <a:pt x="16" y="475"/>
                  </a:cubicBezTo>
                  <a:cubicBezTo>
                    <a:pt x="1" y="541"/>
                    <a:pt x="55" y="586"/>
                    <a:pt x="111" y="586"/>
                  </a:cubicBezTo>
                  <a:cubicBezTo>
                    <a:pt x="141" y="586"/>
                    <a:pt x="171" y="573"/>
                    <a:pt x="192" y="544"/>
                  </a:cubicBezTo>
                  <a:cubicBezTo>
                    <a:pt x="223" y="475"/>
                    <a:pt x="246" y="407"/>
                    <a:pt x="261" y="330"/>
                  </a:cubicBezTo>
                  <a:cubicBezTo>
                    <a:pt x="269" y="253"/>
                    <a:pt x="269" y="169"/>
                    <a:pt x="261" y="85"/>
                  </a:cubicBezTo>
                  <a:cubicBezTo>
                    <a:pt x="253" y="39"/>
                    <a:pt x="207" y="1"/>
                    <a:pt x="161"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7344388" y="4406775"/>
              <a:ext cx="14438" cy="34760"/>
            </a:xfrm>
            <a:custGeom>
              <a:avLst/>
              <a:gdLst/>
              <a:ahLst/>
              <a:cxnLst/>
              <a:rect l="l" t="t" r="r" b="b"/>
              <a:pathLst>
                <a:path w="238" h="573" extrusionOk="0">
                  <a:moveTo>
                    <a:pt x="123" y="0"/>
                  </a:moveTo>
                  <a:cubicBezTo>
                    <a:pt x="69" y="8"/>
                    <a:pt x="31" y="61"/>
                    <a:pt x="38" y="107"/>
                  </a:cubicBezTo>
                  <a:cubicBezTo>
                    <a:pt x="38" y="138"/>
                    <a:pt x="46" y="169"/>
                    <a:pt x="46" y="191"/>
                  </a:cubicBezTo>
                  <a:cubicBezTo>
                    <a:pt x="46" y="268"/>
                    <a:pt x="38" y="337"/>
                    <a:pt x="15" y="414"/>
                  </a:cubicBezTo>
                  <a:cubicBezTo>
                    <a:pt x="15" y="421"/>
                    <a:pt x="8" y="436"/>
                    <a:pt x="8" y="444"/>
                  </a:cubicBezTo>
                  <a:cubicBezTo>
                    <a:pt x="0" y="467"/>
                    <a:pt x="0" y="498"/>
                    <a:pt x="8" y="521"/>
                  </a:cubicBezTo>
                  <a:cubicBezTo>
                    <a:pt x="23" y="555"/>
                    <a:pt x="57" y="572"/>
                    <a:pt x="93" y="572"/>
                  </a:cubicBezTo>
                  <a:cubicBezTo>
                    <a:pt x="128" y="572"/>
                    <a:pt x="165" y="555"/>
                    <a:pt x="184" y="521"/>
                  </a:cubicBezTo>
                  <a:cubicBezTo>
                    <a:pt x="199" y="452"/>
                    <a:pt x="214" y="383"/>
                    <a:pt x="230" y="314"/>
                  </a:cubicBezTo>
                  <a:cubicBezTo>
                    <a:pt x="237" y="237"/>
                    <a:pt x="237" y="161"/>
                    <a:pt x="230" y="84"/>
                  </a:cubicBezTo>
                  <a:cubicBezTo>
                    <a:pt x="222" y="38"/>
                    <a:pt x="176" y="0"/>
                    <a:pt x="130"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6"/>
            <p:cNvSpPr/>
            <p:nvPr/>
          </p:nvSpPr>
          <p:spPr>
            <a:xfrm>
              <a:off x="7390673" y="4402104"/>
              <a:ext cx="17835" cy="39552"/>
            </a:xfrm>
            <a:custGeom>
              <a:avLst/>
              <a:gdLst/>
              <a:ahLst/>
              <a:cxnLst/>
              <a:rect l="l" t="t" r="r" b="b"/>
              <a:pathLst>
                <a:path w="294" h="652" extrusionOk="0">
                  <a:moveTo>
                    <a:pt x="163" y="1"/>
                  </a:moveTo>
                  <a:cubicBezTo>
                    <a:pt x="110" y="8"/>
                    <a:pt x="79" y="54"/>
                    <a:pt x="87" y="108"/>
                  </a:cubicBezTo>
                  <a:cubicBezTo>
                    <a:pt x="95" y="154"/>
                    <a:pt x="95" y="192"/>
                    <a:pt x="95" y="238"/>
                  </a:cubicBezTo>
                  <a:cubicBezTo>
                    <a:pt x="95" y="307"/>
                    <a:pt x="87" y="368"/>
                    <a:pt x="72" y="429"/>
                  </a:cubicBezTo>
                  <a:cubicBezTo>
                    <a:pt x="64" y="460"/>
                    <a:pt x="56" y="498"/>
                    <a:pt x="41" y="529"/>
                  </a:cubicBezTo>
                  <a:cubicBezTo>
                    <a:pt x="0" y="590"/>
                    <a:pt x="82" y="651"/>
                    <a:pt x="148" y="651"/>
                  </a:cubicBezTo>
                  <a:cubicBezTo>
                    <a:pt x="180" y="651"/>
                    <a:pt x="209" y="636"/>
                    <a:pt x="217" y="598"/>
                  </a:cubicBezTo>
                  <a:cubicBezTo>
                    <a:pt x="248" y="521"/>
                    <a:pt x="271" y="437"/>
                    <a:pt x="278" y="360"/>
                  </a:cubicBezTo>
                  <a:cubicBezTo>
                    <a:pt x="294" y="268"/>
                    <a:pt x="286" y="177"/>
                    <a:pt x="271" y="85"/>
                  </a:cubicBezTo>
                  <a:cubicBezTo>
                    <a:pt x="263" y="39"/>
                    <a:pt x="225" y="8"/>
                    <a:pt x="179" y="8"/>
                  </a:cubicBezTo>
                  <a:lnTo>
                    <a:pt x="163" y="8"/>
                  </a:lnTo>
                  <a:lnTo>
                    <a:pt x="163" y="1"/>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6"/>
            <p:cNvSpPr/>
            <p:nvPr/>
          </p:nvSpPr>
          <p:spPr>
            <a:xfrm>
              <a:off x="7444663" y="4398828"/>
              <a:ext cx="14013" cy="37125"/>
            </a:xfrm>
            <a:custGeom>
              <a:avLst/>
              <a:gdLst/>
              <a:ahLst/>
              <a:cxnLst/>
              <a:rect l="l" t="t" r="r" b="b"/>
              <a:pathLst>
                <a:path w="231" h="612" extrusionOk="0">
                  <a:moveTo>
                    <a:pt x="116" y="1"/>
                  </a:moveTo>
                  <a:cubicBezTo>
                    <a:pt x="62" y="9"/>
                    <a:pt x="31" y="62"/>
                    <a:pt x="39" y="108"/>
                  </a:cubicBezTo>
                  <a:cubicBezTo>
                    <a:pt x="39" y="154"/>
                    <a:pt x="47" y="192"/>
                    <a:pt x="47" y="238"/>
                  </a:cubicBezTo>
                  <a:cubicBezTo>
                    <a:pt x="47" y="315"/>
                    <a:pt x="31" y="391"/>
                    <a:pt x="16" y="460"/>
                  </a:cubicBezTo>
                  <a:cubicBezTo>
                    <a:pt x="16" y="468"/>
                    <a:pt x="8" y="476"/>
                    <a:pt x="8" y="483"/>
                  </a:cubicBezTo>
                  <a:cubicBezTo>
                    <a:pt x="1" y="506"/>
                    <a:pt x="1" y="529"/>
                    <a:pt x="8" y="560"/>
                  </a:cubicBezTo>
                  <a:cubicBezTo>
                    <a:pt x="24" y="594"/>
                    <a:pt x="58" y="611"/>
                    <a:pt x="94" y="611"/>
                  </a:cubicBezTo>
                  <a:cubicBezTo>
                    <a:pt x="129" y="611"/>
                    <a:pt x="165" y="594"/>
                    <a:pt x="185" y="560"/>
                  </a:cubicBezTo>
                  <a:cubicBezTo>
                    <a:pt x="200" y="483"/>
                    <a:pt x="215" y="407"/>
                    <a:pt x="230" y="330"/>
                  </a:cubicBezTo>
                  <a:cubicBezTo>
                    <a:pt x="230" y="254"/>
                    <a:pt x="230" y="169"/>
                    <a:pt x="223" y="85"/>
                  </a:cubicBezTo>
                  <a:cubicBezTo>
                    <a:pt x="215" y="39"/>
                    <a:pt x="169" y="1"/>
                    <a:pt x="123"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7488825" y="3701755"/>
              <a:ext cx="1402638" cy="729224"/>
            </a:xfrm>
            <a:custGeom>
              <a:avLst/>
              <a:gdLst/>
              <a:ahLst/>
              <a:cxnLst/>
              <a:rect l="l" t="t" r="r" b="b"/>
              <a:pathLst>
                <a:path w="23122" h="12021" extrusionOk="0">
                  <a:moveTo>
                    <a:pt x="19309" y="0"/>
                  </a:moveTo>
                  <a:cubicBezTo>
                    <a:pt x="19125" y="0"/>
                    <a:pt x="18926" y="8"/>
                    <a:pt x="18727" y="31"/>
                  </a:cubicBezTo>
                  <a:cubicBezTo>
                    <a:pt x="18092" y="92"/>
                    <a:pt x="17471" y="214"/>
                    <a:pt x="16867" y="391"/>
                  </a:cubicBezTo>
                  <a:cubicBezTo>
                    <a:pt x="16254" y="574"/>
                    <a:pt x="15657" y="781"/>
                    <a:pt x="15075" y="1026"/>
                  </a:cubicBezTo>
                  <a:cubicBezTo>
                    <a:pt x="14516" y="1256"/>
                    <a:pt x="13927" y="1516"/>
                    <a:pt x="13345" y="1799"/>
                  </a:cubicBezTo>
                  <a:cubicBezTo>
                    <a:pt x="12028" y="2435"/>
                    <a:pt x="10742" y="3170"/>
                    <a:pt x="9555" y="3866"/>
                  </a:cubicBezTo>
                  <a:lnTo>
                    <a:pt x="8659" y="4395"/>
                  </a:lnTo>
                  <a:cubicBezTo>
                    <a:pt x="8338" y="4586"/>
                    <a:pt x="8008" y="4778"/>
                    <a:pt x="7687" y="4969"/>
                  </a:cubicBezTo>
                  <a:cubicBezTo>
                    <a:pt x="7090" y="5321"/>
                    <a:pt x="6454" y="5681"/>
                    <a:pt x="5811" y="6041"/>
                  </a:cubicBezTo>
                  <a:cubicBezTo>
                    <a:pt x="5597" y="6163"/>
                    <a:pt x="5382" y="6278"/>
                    <a:pt x="5168" y="6401"/>
                  </a:cubicBezTo>
                  <a:cubicBezTo>
                    <a:pt x="3721" y="7182"/>
                    <a:pt x="1991" y="8070"/>
                    <a:pt x="107" y="8659"/>
                  </a:cubicBezTo>
                  <a:cubicBezTo>
                    <a:pt x="69" y="8782"/>
                    <a:pt x="46" y="8912"/>
                    <a:pt x="31" y="9042"/>
                  </a:cubicBezTo>
                  <a:cubicBezTo>
                    <a:pt x="8" y="9187"/>
                    <a:pt x="0" y="9348"/>
                    <a:pt x="0" y="9501"/>
                  </a:cubicBezTo>
                  <a:cubicBezTo>
                    <a:pt x="0" y="9654"/>
                    <a:pt x="15" y="9808"/>
                    <a:pt x="31" y="9961"/>
                  </a:cubicBezTo>
                  <a:cubicBezTo>
                    <a:pt x="54" y="10129"/>
                    <a:pt x="92" y="10298"/>
                    <a:pt x="130" y="10458"/>
                  </a:cubicBezTo>
                  <a:cubicBezTo>
                    <a:pt x="176" y="10611"/>
                    <a:pt x="230" y="10772"/>
                    <a:pt x="291" y="10918"/>
                  </a:cubicBezTo>
                  <a:lnTo>
                    <a:pt x="291" y="10910"/>
                  </a:lnTo>
                  <a:cubicBezTo>
                    <a:pt x="360" y="11063"/>
                    <a:pt x="429" y="11209"/>
                    <a:pt x="513" y="11354"/>
                  </a:cubicBezTo>
                  <a:cubicBezTo>
                    <a:pt x="590" y="11484"/>
                    <a:pt x="674" y="11607"/>
                    <a:pt x="773" y="11737"/>
                  </a:cubicBezTo>
                  <a:cubicBezTo>
                    <a:pt x="850" y="11836"/>
                    <a:pt x="934" y="11928"/>
                    <a:pt x="1018" y="12020"/>
                  </a:cubicBezTo>
                  <a:cubicBezTo>
                    <a:pt x="3805" y="11844"/>
                    <a:pt x="6676" y="11653"/>
                    <a:pt x="9517" y="11216"/>
                  </a:cubicBezTo>
                  <a:cubicBezTo>
                    <a:pt x="10925" y="11002"/>
                    <a:pt x="12327" y="10719"/>
                    <a:pt x="13705" y="10359"/>
                  </a:cubicBezTo>
                  <a:cubicBezTo>
                    <a:pt x="15052" y="9999"/>
                    <a:pt x="16377" y="9547"/>
                    <a:pt x="17663" y="9004"/>
                  </a:cubicBezTo>
                  <a:cubicBezTo>
                    <a:pt x="18834" y="8506"/>
                    <a:pt x="19745" y="8024"/>
                    <a:pt x="20534" y="7465"/>
                  </a:cubicBezTo>
                  <a:cubicBezTo>
                    <a:pt x="20978" y="7159"/>
                    <a:pt x="21391" y="6799"/>
                    <a:pt x="21767" y="6408"/>
                  </a:cubicBezTo>
                  <a:cubicBezTo>
                    <a:pt x="22126" y="6018"/>
                    <a:pt x="22433" y="5581"/>
                    <a:pt x="22662" y="5107"/>
                  </a:cubicBezTo>
                  <a:cubicBezTo>
                    <a:pt x="22892" y="4632"/>
                    <a:pt x="23037" y="4119"/>
                    <a:pt x="23083" y="3591"/>
                  </a:cubicBezTo>
                  <a:cubicBezTo>
                    <a:pt x="23122" y="3078"/>
                    <a:pt x="23053" y="2573"/>
                    <a:pt x="22892" y="2090"/>
                  </a:cubicBezTo>
                  <a:cubicBezTo>
                    <a:pt x="22800" y="1853"/>
                    <a:pt x="22693" y="1631"/>
                    <a:pt x="22555" y="1424"/>
                  </a:cubicBezTo>
                  <a:cubicBezTo>
                    <a:pt x="22410" y="1217"/>
                    <a:pt x="22249" y="1034"/>
                    <a:pt x="22057" y="865"/>
                  </a:cubicBezTo>
                  <a:cubicBezTo>
                    <a:pt x="21682" y="536"/>
                    <a:pt x="21169" y="291"/>
                    <a:pt x="20542" y="146"/>
                  </a:cubicBezTo>
                  <a:cubicBezTo>
                    <a:pt x="20143" y="46"/>
                    <a:pt x="19722" y="0"/>
                    <a:pt x="19309"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7521764" y="3737000"/>
              <a:ext cx="1370184" cy="693979"/>
            </a:xfrm>
            <a:custGeom>
              <a:avLst/>
              <a:gdLst/>
              <a:ahLst/>
              <a:cxnLst/>
              <a:rect l="l" t="t" r="r" b="b"/>
              <a:pathLst>
                <a:path w="22587" h="11440" extrusionOk="0">
                  <a:moveTo>
                    <a:pt x="21132" y="1"/>
                  </a:moveTo>
                  <a:lnTo>
                    <a:pt x="21132" y="1"/>
                  </a:lnTo>
                  <a:cubicBezTo>
                    <a:pt x="21147" y="85"/>
                    <a:pt x="21162" y="162"/>
                    <a:pt x="21170" y="238"/>
                  </a:cubicBezTo>
                  <a:cubicBezTo>
                    <a:pt x="21208" y="468"/>
                    <a:pt x="21231" y="698"/>
                    <a:pt x="21231" y="935"/>
                  </a:cubicBezTo>
                  <a:cubicBezTo>
                    <a:pt x="21224" y="1157"/>
                    <a:pt x="21208" y="1379"/>
                    <a:pt x="21178" y="1601"/>
                  </a:cubicBezTo>
                  <a:cubicBezTo>
                    <a:pt x="21147" y="1846"/>
                    <a:pt x="21093" y="2083"/>
                    <a:pt x="21024" y="2321"/>
                  </a:cubicBezTo>
                  <a:cubicBezTo>
                    <a:pt x="20963" y="2543"/>
                    <a:pt x="20879" y="2750"/>
                    <a:pt x="20795" y="2964"/>
                  </a:cubicBezTo>
                  <a:cubicBezTo>
                    <a:pt x="20703" y="3171"/>
                    <a:pt x="20596" y="3377"/>
                    <a:pt x="20481" y="3584"/>
                  </a:cubicBezTo>
                  <a:cubicBezTo>
                    <a:pt x="20412" y="3684"/>
                    <a:pt x="20358" y="3775"/>
                    <a:pt x="20297" y="3860"/>
                  </a:cubicBezTo>
                  <a:cubicBezTo>
                    <a:pt x="20236" y="3952"/>
                    <a:pt x="20175" y="4036"/>
                    <a:pt x="20106" y="4120"/>
                  </a:cubicBezTo>
                  <a:cubicBezTo>
                    <a:pt x="19769" y="4549"/>
                    <a:pt x="19401" y="4947"/>
                    <a:pt x="18996" y="5307"/>
                  </a:cubicBezTo>
                  <a:cubicBezTo>
                    <a:pt x="18597" y="5659"/>
                    <a:pt x="18176" y="5980"/>
                    <a:pt x="17732" y="6271"/>
                  </a:cubicBezTo>
                  <a:cubicBezTo>
                    <a:pt x="16814" y="6861"/>
                    <a:pt x="15834" y="7358"/>
                    <a:pt x="14815" y="7757"/>
                  </a:cubicBezTo>
                  <a:cubicBezTo>
                    <a:pt x="13935" y="8109"/>
                    <a:pt x="12940" y="8438"/>
                    <a:pt x="11699" y="8790"/>
                  </a:cubicBezTo>
                  <a:cubicBezTo>
                    <a:pt x="11439" y="8867"/>
                    <a:pt x="11186" y="8936"/>
                    <a:pt x="10934" y="9012"/>
                  </a:cubicBezTo>
                  <a:cubicBezTo>
                    <a:pt x="10635" y="9089"/>
                    <a:pt x="10336" y="9173"/>
                    <a:pt x="10038" y="9257"/>
                  </a:cubicBezTo>
                  <a:cubicBezTo>
                    <a:pt x="9341" y="9433"/>
                    <a:pt x="8660" y="9602"/>
                    <a:pt x="8001" y="9747"/>
                  </a:cubicBezTo>
                  <a:cubicBezTo>
                    <a:pt x="5368" y="10337"/>
                    <a:pt x="2696" y="10697"/>
                    <a:pt x="1" y="10819"/>
                  </a:cubicBezTo>
                  <a:cubicBezTo>
                    <a:pt x="70" y="10934"/>
                    <a:pt x="139" y="11041"/>
                    <a:pt x="223" y="11148"/>
                  </a:cubicBezTo>
                  <a:cubicBezTo>
                    <a:pt x="299" y="11248"/>
                    <a:pt x="384" y="11347"/>
                    <a:pt x="475" y="11439"/>
                  </a:cubicBezTo>
                  <a:cubicBezTo>
                    <a:pt x="3247" y="11263"/>
                    <a:pt x="6103" y="11079"/>
                    <a:pt x="8974" y="10643"/>
                  </a:cubicBezTo>
                  <a:cubicBezTo>
                    <a:pt x="10382" y="10429"/>
                    <a:pt x="11784" y="10138"/>
                    <a:pt x="13162" y="9778"/>
                  </a:cubicBezTo>
                  <a:cubicBezTo>
                    <a:pt x="14509" y="9426"/>
                    <a:pt x="15834" y="8974"/>
                    <a:pt x="17120" y="8430"/>
                  </a:cubicBezTo>
                  <a:cubicBezTo>
                    <a:pt x="18291" y="7933"/>
                    <a:pt x="19202" y="7443"/>
                    <a:pt x="19991" y="6891"/>
                  </a:cubicBezTo>
                  <a:cubicBezTo>
                    <a:pt x="20435" y="6578"/>
                    <a:pt x="20848" y="6218"/>
                    <a:pt x="21224" y="5827"/>
                  </a:cubicBezTo>
                  <a:cubicBezTo>
                    <a:pt x="21583" y="5437"/>
                    <a:pt x="21890" y="5000"/>
                    <a:pt x="22119" y="4526"/>
                  </a:cubicBezTo>
                  <a:cubicBezTo>
                    <a:pt x="22357" y="4051"/>
                    <a:pt x="22494" y="3530"/>
                    <a:pt x="22540" y="3002"/>
                  </a:cubicBezTo>
                  <a:cubicBezTo>
                    <a:pt x="22586" y="2497"/>
                    <a:pt x="22517" y="1984"/>
                    <a:pt x="22349" y="1502"/>
                  </a:cubicBezTo>
                  <a:cubicBezTo>
                    <a:pt x="22265" y="1272"/>
                    <a:pt x="22150" y="1050"/>
                    <a:pt x="22012" y="843"/>
                  </a:cubicBezTo>
                  <a:cubicBezTo>
                    <a:pt x="21874" y="629"/>
                    <a:pt x="21706" y="445"/>
                    <a:pt x="21514" y="277"/>
                  </a:cubicBezTo>
                  <a:cubicBezTo>
                    <a:pt x="21400" y="177"/>
                    <a:pt x="21269" y="85"/>
                    <a:pt x="21132" y="1"/>
                  </a:cubicBezTo>
                  <a:close/>
                </a:path>
              </a:pathLst>
            </a:custGeom>
            <a:solidFill>
              <a:srgbClr val="2B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6"/>
            <p:cNvSpPr/>
            <p:nvPr/>
          </p:nvSpPr>
          <p:spPr>
            <a:xfrm>
              <a:off x="7584004" y="2029291"/>
              <a:ext cx="570895" cy="436163"/>
            </a:xfrm>
            <a:custGeom>
              <a:avLst/>
              <a:gdLst/>
              <a:ahLst/>
              <a:cxnLst/>
              <a:rect l="l" t="t" r="r" b="b"/>
              <a:pathLst>
                <a:path w="9411" h="7190" extrusionOk="0">
                  <a:moveTo>
                    <a:pt x="3178" y="0"/>
                  </a:moveTo>
                  <a:lnTo>
                    <a:pt x="3170" y="16"/>
                  </a:lnTo>
                  <a:cubicBezTo>
                    <a:pt x="3138" y="15"/>
                    <a:pt x="3107" y="14"/>
                    <a:pt x="3075" y="14"/>
                  </a:cubicBezTo>
                  <a:cubicBezTo>
                    <a:pt x="2632" y="14"/>
                    <a:pt x="2192" y="113"/>
                    <a:pt x="1792" y="291"/>
                  </a:cubicBezTo>
                  <a:cubicBezTo>
                    <a:pt x="1287" y="544"/>
                    <a:pt x="866" y="942"/>
                    <a:pt x="590" y="1440"/>
                  </a:cubicBezTo>
                  <a:cubicBezTo>
                    <a:pt x="177" y="2152"/>
                    <a:pt x="1" y="2979"/>
                    <a:pt x="77" y="3790"/>
                  </a:cubicBezTo>
                  <a:cubicBezTo>
                    <a:pt x="93" y="3821"/>
                    <a:pt x="93" y="3851"/>
                    <a:pt x="93" y="3882"/>
                  </a:cubicBezTo>
                  <a:cubicBezTo>
                    <a:pt x="108" y="3905"/>
                    <a:pt x="123" y="3920"/>
                    <a:pt x="146" y="3936"/>
                  </a:cubicBezTo>
                  <a:cubicBezTo>
                    <a:pt x="154" y="3936"/>
                    <a:pt x="169" y="3943"/>
                    <a:pt x="184" y="3943"/>
                  </a:cubicBezTo>
                  <a:cubicBezTo>
                    <a:pt x="192" y="3943"/>
                    <a:pt x="207" y="3936"/>
                    <a:pt x="223" y="3936"/>
                  </a:cubicBezTo>
                  <a:cubicBezTo>
                    <a:pt x="246" y="3920"/>
                    <a:pt x="261" y="3905"/>
                    <a:pt x="269" y="3882"/>
                  </a:cubicBezTo>
                  <a:cubicBezTo>
                    <a:pt x="284" y="3859"/>
                    <a:pt x="299" y="3829"/>
                    <a:pt x="315" y="3806"/>
                  </a:cubicBezTo>
                  <a:cubicBezTo>
                    <a:pt x="544" y="3423"/>
                    <a:pt x="820" y="3071"/>
                    <a:pt x="1141" y="2757"/>
                  </a:cubicBezTo>
                  <a:cubicBezTo>
                    <a:pt x="1486" y="2420"/>
                    <a:pt x="1869" y="2129"/>
                    <a:pt x="2290" y="1884"/>
                  </a:cubicBezTo>
                  <a:cubicBezTo>
                    <a:pt x="2412" y="1807"/>
                    <a:pt x="2542" y="1746"/>
                    <a:pt x="2673" y="1685"/>
                  </a:cubicBezTo>
                  <a:cubicBezTo>
                    <a:pt x="2879" y="2098"/>
                    <a:pt x="3147" y="2473"/>
                    <a:pt x="3454" y="2826"/>
                  </a:cubicBezTo>
                  <a:cubicBezTo>
                    <a:pt x="3875" y="3300"/>
                    <a:pt x="4349" y="3721"/>
                    <a:pt x="4878" y="4089"/>
                  </a:cubicBezTo>
                  <a:cubicBezTo>
                    <a:pt x="5368" y="4426"/>
                    <a:pt x="5896" y="4709"/>
                    <a:pt x="6447" y="4923"/>
                  </a:cubicBezTo>
                  <a:cubicBezTo>
                    <a:pt x="6914" y="5107"/>
                    <a:pt x="7412" y="5222"/>
                    <a:pt x="7909" y="5268"/>
                  </a:cubicBezTo>
                  <a:cubicBezTo>
                    <a:pt x="7909" y="5352"/>
                    <a:pt x="7909" y="5444"/>
                    <a:pt x="7925" y="5559"/>
                  </a:cubicBezTo>
                  <a:cubicBezTo>
                    <a:pt x="7932" y="5750"/>
                    <a:pt x="7955" y="5942"/>
                    <a:pt x="7986" y="6118"/>
                  </a:cubicBezTo>
                  <a:cubicBezTo>
                    <a:pt x="8017" y="6317"/>
                    <a:pt x="8063" y="6508"/>
                    <a:pt x="8124" y="6692"/>
                  </a:cubicBezTo>
                  <a:cubicBezTo>
                    <a:pt x="8170" y="6853"/>
                    <a:pt x="8262" y="6990"/>
                    <a:pt x="8384" y="7105"/>
                  </a:cubicBezTo>
                  <a:cubicBezTo>
                    <a:pt x="8438" y="7151"/>
                    <a:pt x="8499" y="7174"/>
                    <a:pt x="8576" y="7190"/>
                  </a:cubicBezTo>
                  <a:lnTo>
                    <a:pt x="8621" y="7190"/>
                  </a:lnTo>
                  <a:cubicBezTo>
                    <a:pt x="8683" y="7190"/>
                    <a:pt x="8744" y="7174"/>
                    <a:pt x="8798" y="7151"/>
                  </a:cubicBezTo>
                  <a:cubicBezTo>
                    <a:pt x="8874" y="7113"/>
                    <a:pt x="8943" y="7067"/>
                    <a:pt x="9004" y="7006"/>
                  </a:cubicBezTo>
                  <a:cubicBezTo>
                    <a:pt x="9058" y="6937"/>
                    <a:pt x="9104" y="6868"/>
                    <a:pt x="9142" y="6791"/>
                  </a:cubicBezTo>
                  <a:cubicBezTo>
                    <a:pt x="9180" y="6700"/>
                    <a:pt x="9219" y="6615"/>
                    <a:pt x="9242" y="6523"/>
                  </a:cubicBezTo>
                  <a:cubicBezTo>
                    <a:pt x="9272" y="6416"/>
                    <a:pt x="9295" y="6301"/>
                    <a:pt x="9318" y="6194"/>
                  </a:cubicBezTo>
                  <a:cubicBezTo>
                    <a:pt x="9356" y="5957"/>
                    <a:pt x="9387" y="5720"/>
                    <a:pt x="9395" y="5482"/>
                  </a:cubicBezTo>
                  <a:cubicBezTo>
                    <a:pt x="9410" y="5214"/>
                    <a:pt x="9410" y="4954"/>
                    <a:pt x="9395" y="4663"/>
                  </a:cubicBezTo>
                  <a:cubicBezTo>
                    <a:pt x="9387" y="4433"/>
                    <a:pt x="9372" y="4257"/>
                    <a:pt x="9356" y="4089"/>
                  </a:cubicBezTo>
                  <a:cubicBezTo>
                    <a:pt x="9349" y="4047"/>
                    <a:pt x="9317" y="4011"/>
                    <a:pt x="9270" y="4011"/>
                  </a:cubicBezTo>
                  <a:cubicBezTo>
                    <a:pt x="9266" y="4011"/>
                    <a:pt x="9262" y="4012"/>
                    <a:pt x="9257" y="4012"/>
                  </a:cubicBezTo>
                  <a:lnTo>
                    <a:pt x="9242" y="4012"/>
                  </a:lnTo>
                  <a:cubicBezTo>
                    <a:pt x="9065" y="3522"/>
                    <a:pt x="8820" y="3055"/>
                    <a:pt x="8530" y="2626"/>
                  </a:cubicBezTo>
                  <a:cubicBezTo>
                    <a:pt x="8200" y="2159"/>
                    <a:pt x="7802" y="1746"/>
                    <a:pt x="7351" y="1402"/>
                  </a:cubicBezTo>
                  <a:cubicBezTo>
                    <a:pt x="6883" y="1049"/>
                    <a:pt x="6378" y="766"/>
                    <a:pt x="5842" y="552"/>
                  </a:cubicBezTo>
                  <a:cubicBezTo>
                    <a:pt x="5559" y="445"/>
                    <a:pt x="5268" y="353"/>
                    <a:pt x="4977" y="276"/>
                  </a:cubicBezTo>
                  <a:cubicBezTo>
                    <a:pt x="4633" y="184"/>
                    <a:pt x="4280" y="108"/>
                    <a:pt x="3928" y="62"/>
                  </a:cubicBezTo>
                  <a:cubicBezTo>
                    <a:pt x="3676" y="23"/>
                    <a:pt x="3423" y="0"/>
                    <a:pt x="3178"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6"/>
            <p:cNvSpPr/>
            <p:nvPr/>
          </p:nvSpPr>
          <p:spPr>
            <a:xfrm>
              <a:off x="7770723" y="2093836"/>
              <a:ext cx="305678" cy="212076"/>
            </a:xfrm>
            <a:custGeom>
              <a:avLst/>
              <a:gdLst/>
              <a:ahLst/>
              <a:cxnLst/>
              <a:rect l="l" t="t" r="r" b="b"/>
              <a:pathLst>
                <a:path w="5039" h="3496" extrusionOk="0">
                  <a:moveTo>
                    <a:pt x="39" y="1"/>
                  </a:moveTo>
                  <a:cubicBezTo>
                    <a:pt x="31" y="1"/>
                    <a:pt x="31" y="1"/>
                    <a:pt x="23" y="8"/>
                  </a:cubicBezTo>
                  <a:lnTo>
                    <a:pt x="16" y="8"/>
                  </a:lnTo>
                  <a:cubicBezTo>
                    <a:pt x="0" y="16"/>
                    <a:pt x="0" y="39"/>
                    <a:pt x="8" y="54"/>
                  </a:cubicBezTo>
                  <a:cubicBezTo>
                    <a:pt x="92" y="184"/>
                    <a:pt x="169" y="315"/>
                    <a:pt x="253" y="445"/>
                  </a:cubicBezTo>
                  <a:cubicBezTo>
                    <a:pt x="345" y="575"/>
                    <a:pt x="437" y="713"/>
                    <a:pt x="536" y="843"/>
                  </a:cubicBezTo>
                  <a:cubicBezTo>
                    <a:pt x="728" y="1103"/>
                    <a:pt x="942" y="1356"/>
                    <a:pt x="1164" y="1593"/>
                  </a:cubicBezTo>
                  <a:cubicBezTo>
                    <a:pt x="1279" y="1716"/>
                    <a:pt x="1401" y="1830"/>
                    <a:pt x="1524" y="1945"/>
                  </a:cubicBezTo>
                  <a:cubicBezTo>
                    <a:pt x="1646" y="2060"/>
                    <a:pt x="1769" y="2175"/>
                    <a:pt x="1899" y="2282"/>
                  </a:cubicBezTo>
                  <a:cubicBezTo>
                    <a:pt x="2159" y="2497"/>
                    <a:pt x="2435" y="2688"/>
                    <a:pt x="2726" y="2864"/>
                  </a:cubicBezTo>
                  <a:cubicBezTo>
                    <a:pt x="2887" y="2956"/>
                    <a:pt x="3048" y="3040"/>
                    <a:pt x="3216" y="3117"/>
                  </a:cubicBezTo>
                  <a:cubicBezTo>
                    <a:pt x="3384" y="3201"/>
                    <a:pt x="3560" y="3262"/>
                    <a:pt x="3744" y="3323"/>
                  </a:cubicBezTo>
                  <a:cubicBezTo>
                    <a:pt x="3920" y="3377"/>
                    <a:pt x="4104" y="3423"/>
                    <a:pt x="4295" y="3454"/>
                  </a:cubicBezTo>
                  <a:cubicBezTo>
                    <a:pt x="4380" y="3469"/>
                    <a:pt x="4472" y="3477"/>
                    <a:pt x="4563" y="3484"/>
                  </a:cubicBezTo>
                  <a:cubicBezTo>
                    <a:pt x="4617" y="3484"/>
                    <a:pt x="4671" y="3492"/>
                    <a:pt x="4724" y="3492"/>
                  </a:cubicBezTo>
                  <a:cubicBezTo>
                    <a:pt x="4742" y="3494"/>
                    <a:pt x="4759" y="3495"/>
                    <a:pt x="4776" y="3495"/>
                  </a:cubicBezTo>
                  <a:cubicBezTo>
                    <a:pt x="4809" y="3495"/>
                    <a:pt x="4842" y="3492"/>
                    <a:pt x="4877" y="3492"/>
                  </a:cubicBezTo>
                  <a:cubicBezTo>
                    <a:pt x="4908" y="3492"/>
                    <a:pt x="4939" y="3484"/>
                    <a:pt x="4962" y="3461"/>
                  </a:cubicBezTo>
                  <a:cubicBezTo>
                    <a:pt x="5000" y="3438"/>
                    <a:pt x="5023" y="3400"/>
                    <a:pt x="5030" y="3354"/>
                  </a:cubicBezTo>
                  <a:cubicBezTo>
                    <a:pt x="5038" y="3308"/>
                    <a:pt x="5030" y="3262"/>
                    <a:pt x="5000" y="3224"/>
                  </a:cubicBezTo>
                  <a:cubicBezTo>
                    <a:pt x="4977" y="3186"/>
                    <a:pt x="4939" y="3163"/>
                    <a:pt x="4893" y="3155"/>
                  </a:cubicBezTo>
                  <a:cubicBezTo>
                    <a:pt x="4847" y="3155"/>
                    <a:pt x="4801" y="3147"/>
                    <a:pt x="4755" y="3147"/>
                  </a:cubicBezTo>
                  <a:lnTo>
                    <a:pt x="4602" y="3132"/>
                  </a:lnTo>
                  <a:cubicBezTo>
                    <a:pt x="4502" y="3124"/>
                    <a:pt x="4395" y="3109"/>
                    <a:pt x="4295" y="3094"/>
                  </a:cubicBezTo>
                  <a:cubicBezTo>
                    <a:pt x="4096" y="3063"/>
                    <a:pt x="3905" y="3017"/>
                    <a:pt x="3714" y="2964"/>
                  </a:cubicBezTo>
                  <a:lnTo>
                    <a:pt x="3729" y="2964"/>
                  </a:lnTo>
                  <a:lnTo>
                    <a:pt x="3714" y="2956"/>
                  </a:lnTo>
                  <a:lnTo>
                    <a:pt x="3691" y="2948"/>
                  </a:lnTo>
                  <a:lnTo>
                    <a:pt x="3706" y="2956"/>
                  </a:lnTo>
                  <a:cubicBezTo>
                    <a:pt x="3476" y="2887"/>
                    <a:pt x="3254" y="2803"/>
                    <a:pt x="3040" y="2703"/>
                  </a:cubicBezTo>
                  <a:cubicBezTo>
                    <a:pt x="2803" y="2596"/>
                    <a:pt x="2573" y="2474"/>
                    <a:pt x="2358" y="2336"/>
                  </a:cubicBezTo>
                  <a:cubicBezTo>
                    <a:pt x="2236" y="2267"/>
                    <a:pt x="2113" y="2183"/>
                    <a:pt x="1999" y="2098"/>
                  </a:cubicBezTo>
                  <a:cubicBezTo>
                    <a:pt x="1868" y="1999"/>
                    <a:pt x="1738" y="1907"/>
                    <a:pt x="1616" y="1807"/>
                  </a:cubicBezTo>
                  <a:cubicBezTo>
                    <a:pt x="1379" y="1601"/>
                    <a:pt x="1149" y="1386"/>
                    <a:pt x="934" y="1157"/>
                  </a:cubicBezTo>
                  <a:cubicBezTo>
                    <a:pt x="766" y="981"/>
                    <a:pt x="613" y="797"/>
                    <a:pt x="467" y="605"/>
                  </a:cubicBezTo>
                  <a:cubicBezTo>
                    <a:pt x="322" y="414"/>
                    <a:pt x="192" y="215"/>
                    <a:pt x="69" y="8"/>
                  </a:cubicBezTo>
                  <a:cubicBezTo>
                    <a:pt x="62" y="1"/>
                    <a:pt x="54" y="1"/>
                    <a:pt x="39"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7897022" y="2168633"/>
              <a:ext cx="135217" cy="69277"/>
            </a:xfrm>
            <a:custGeom>
              <a:avLst/>
              <a:gdLst/>
              <a:ahLst/>
              <a:cxnLst/>
              <a:rect l="l" t="t" r="r" b="b"/>
              <a:pathLst>
                <a:path w="2229" h="1142" extrusionOk="0">
                  <a:moveTo>
                    <a:pt x="39" y="0"/>
                  </a:moveTo>
                  <a:cubicBezTo>
                    <a:pt x="31" y="0"/>
                    <a:pt x="16" y="8"/>
                    <a:pt x="16" y="16"/>
                  </a:cubicBezTo>
                  <a:cubicBezTo>
                    <a:pt x="1" y="31"/>
                    <a:pt x="1" y="54"/>
                    <a:pt x="16" y="62"/>
                  </a:cubicBezTo>
                  <a:cubicBezTo>
                    <a:pt x="154" y="199"/>
                    <a:pt x="299" y="322"/>
                    <a:pt x="460" y="437"/>
                  </a:cubicBezTo>
                  <a:cubicBezTo>
                    <a:pt x="629" y="544"/>
                    <a:pt x="805" y="643"/>
                    <a:pt x="981" y="735"/>
                  </a:cubicBezTo>
                  <a:cubicBezTo>
                    <a:pt x="1165" y="819"/>
                    <a:pt x="1348" y="896"/>
                    <a:pt x="1532" y="965"/>
                  </a:cubicBezTo>
                  <a:cubicBezTo>
                    <a:pt x="1723" y="1034"/>
                    <a:pt x="1915" y="1087"/>
                    <a:pt x="2106" y="1141"/>
                  </a:cubicBezTo>
                  <a:cubicBezTo>
                    <a:pt x="2137" y="1141"/>
                    <a:pt x="2160" y="1141"/>
                    <a:pt x="2183" y="1118"/>
                  </a:cubicBezTo>
                  <a:cubicBezTo>
                    <a:pt x="2206" y="1110"/>
                    <a:pt x="2221" y="1080"/>
                    <a:pt x="2221" y="1057"/>
                  </a:cubicBezTo>
                  <a:cubicBezTo>
                    <a:pt x="2229" y="1003"/>
                    <a:pt x="2198" y="957"/>
                    <a:pt x="2145" y="950"/>
                  </a:cubicBezTo>
                  <a:cubicBezTo>
                    <a:pt x="2037" y="927"/>
                    <a:pt x="1930" y="904"/>
                    <a:pt x="1823" y="881"/>
                  </a:cubicBezTo>
                  <a:cubicBezTo>
                    <a:pt x="1716" y="858"/>
                    <a:pt x="1593" y="827"/>
                    <a:pt x="1486" y="797"/>
                  </a:cubicBezTo>
                  <a:lnTo>
                    <a:pt x="1501" y="797"/>
                  </a:lnTo>
                  <a:cubicBezTo>
                    <a:pt x="1333" y="751"/>
                    <a:pt x="1172" y="697"/>
                    <a:pt x="1011" y="628"/>
                  </a:cubicBezTo>
                  <a:cubicBezTo>
                    <a:pt x="843" y="559"/>
                    <a:pt x="690" y="483"/>
                    <a:pt x="537" y="383"/>
                  </a:cubicBezTo>
                  <a:lnTo>
                    <a:pt x="544" y="383"/>
                  </a:lnTo>
                  <a:cubicBezTo>
                    <a:pt x="368" y="284"/>
                    <a:pt x="200" y="153"/>
                    <a:pt x="54" y="8"/>
                  </a:cubicBezTo>
                  <a:cubicBezTo>
                    <a:pt x="54" y="8"/>
                    <a:pt x="47" y="0"/>
                    <a:pt x="39"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8447411" y="2677651"/>
              <a:ext cx="81348" cy="275347"/>
            </a:xfrm>
            <a:custGeom>
              <a:avLst/>
              <a:gdLst/>
              <a:ahLst/>
              <a:cxnLst/>
              <a:rect l="l" t="t" r="r" b="b"/>
              <a:pathLst>
                <a:path w="1341" h="4539" extrusionOk="0">
                  <a:moveTo>
                    <a:pt x="552" y="3679"/>
                  </a:moveTo>
                  <a:cubicBezTo>
                    <a:pt x="548" y="3683"/>
                    <a:pt x="544" y="3687"/>
                    <a:pt x="544" y="3691"/>
                  </a:cubicBezTo>
                  <a:lnTo>
                    <a:pt x="552" y="3679"/>
                  </a:lnTo>
                  <a:close/>
                  <a:moveTo>
                    <a:pt x="789" y="0"/>
                  </a:moveTo>
                  <a:cubicBezTo>
                    <a:pt x="766" y="0"/>
                    <a:pt x="751" y="23"/>
                    <a:pt x="766" y="46"/>
                  </a:cubicBezTo>
                  <a:cubicBezTo>
                    <a:pt x="812" y="131"/>
                    <a:pt x="858" y="215"/>
                    <a:pt x="896" y="299"/>
                  </a:cubicBezTo>
                  <a:cubicBezTo>
                    <a:pt x="896" y="291"/>
                    <a:pt x="896" y="291"/>
                    <a:pt x="896" y="291"/>
                  </a:cubicBezTo>
                  <a:cubicBezTo>
                    <a:pt x="1019" y="559"/>
                    <a:pt x="1103" y="843"/>
                    <a:pt x="1156" y="1133"/>
                  </a:cubicBezTo>
                  <a:cubicBezTo>
                    <a:pt x="1156" y="1126"/>
                    <a:pt x="1156" y="1118"/>
                    <a:pt x="1156" y="1118"/>
                  </a:cubicBezTo>
                  <a:cubicBezTo>
                    <a:pt x="1202" y="1409"/>
                    <a:pt x="1218" y="1715"/>
                    <a:pt x="1187" y="2014"/>
                  </a:cubicBezTo>
                  <a:cubicBezTo>
                    <a:pt x="1156" y="2305"/>
                    <a:pt x="1088" y="2596"/>
                    <a:pt x="980" y="2871"/>
                  </a:cubicBezTo>
                  <a:cubicBezTo>
                    <a:pt x="927" y="3009"/>
                    <a:pt x="866" y="3147"/>
                    <a:pt x="797" y="3277"/>
                  </a:cubicBezTo>
                  <a:cubicBezTo>
                    <a:pt x="724" y="3415"/>
                    <a:pt x="645" y="3545"/>
                    <a:pt x="559" y="3669"/>
                  </a:cubicBezTo>
                  <a:lnTo>
                    <a:pt x="559" y="3669"/>
                  </a:lnTo>
                  <a:cubicBezTo>
                    <a:pt x="559" y="3669"/>
                    <a:pt x="559" y="3668"/>
                    <a:pt x="559" y="3668"/>
                  </a:cubicBezTo>
                  <a:lnTo>
                    <a:pt x="559" y="3668"/>
                  </a:lnTo>
                  <a:lnTo>
                    <a:pt x="552" y="3679"/>
                  </a:lnTo>
                  <a:lnTo>
                    <a:pt x="552" y="3679"/>
                  </a:lnTo>
                  <a:cubicBezTo>
                    <a:pt x="552" y="3679"/>
                    <a:pt x="553" y="3678"/>
                    <a:pt x="553" y="3678"/>
                  </a:cubicBezTo>
                  <a:lnTo>
                    <a:pt x="553" y="3678"/>
                  </a:lnTo>
                  <a:cubicBezTo>
                    <a:pt x="550" y="3682"/>
                    <a:pt x="547" y="3686"/>
                    <a:pt x="544" y="3691"/>
                  </a:cubicBezTo>
                  <a:cubicBezTo>
                    <a:pt x="399" y="3897"/>
                    <a:pt x="230" y="4081"/>
                    <a:pt x="46" y="4250"/>
                  </a:cubicBezTo>
                  <a:cubicBezTo>
                    <a:pt x="16" y="4288"/>
                    <a:pt x="0" y="4326"/>
                    <a:pt x="0" y="4372"/>
                  </a:cubicBezTo>
                  <a:cubicBezTo>
                    <a:pt x="5" y="4474"/>
                    <a:pt x="89" y="4539"/>
                    <a:pt x="173" y="4539"/>
                  </a:cubicBezTo>
                  <a:cubicBezTo>
                    <a:pt x="216" y="4539"/>
                    <a:pt x="258" y="4523"/>
                    <a:pt x="291" y="4487"/>
                  </a:cubicBezTo>
                  <a:cubicBezTo>
                    <a:pt x="399" y="4364"/>
                    <a:pt x="506" y="4242"/>
                    <a:pt x="598" y="4112"/>
                  </a:cubicBezTo>
                  <a:cubicBezTo>
                    <a:pt x="689" y="3982"/>
                    <a:pt x="774" y="3836"/>
                    <a:pt x="850" y="3698"/>
                  </a:cubicBezTo>
                  <a:cubicBezTo>
                    <a:pt x="927" y="3560"/>
                    <a:pt x="996" y="3415"/>
                    <a:pt x="1057" y="3277"/>
                  </a:cubicBezTo>
                  <a:cubicBezTo>
                    <a:pt x="1118" y="3124"/>
                    <a:pt x="1164" y="2979"/>
                    <a:pt x="1210" y="2825"/>
                  </a:cubicBezTo>
                  <a:cubicBezTo>
                    <a:pt x="1287" y="2527"/>
                    <a:pt x="1325" y="2213"/>
                    <a:pt x="1333" y="1907"/>
                  </a:cubicBezTo>
                  <a:cubicBezTo>
                    <a:pt x="1340" y="1593"/>
                    <a:pt x="1302" y="1287"/>
                    <a:pt x="1225" y="988"/>
                  </a:cubicBezTo>
                  <a:cubicBezTo>
                    <a:pt x="1133" y="643"/>
                    <a:pt x="996" y="314"/>
                    <a:pt x="812" y="16"/>
                  </a:cubicBezTo>
                  <a:cubicBezTo>
                    <a:pt x="812" y="8"/>
                    <a:pt x="797" y="0"/>
                    <a:pt x="789"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6"/>
            <p:cNvSpPr/>
            <p:nvPr/>
          </p:nvSpPr>
          <p:spPr>
            <a:xfrm>
              <a:off x="8289932" y="2158381"/>
              <a:ext cx="278744" cy="404437"/>
            </a:xfrm>
            <a:custGeom>
              <a:avLst/>
              <a:gdLst/>
              <a:ahLst/>
              <a:cxnLst/>
              <a:rect l="l" t="t" r="r" b="b"/>
              <a:pathLst>
                <a:path w="4595" h="6667" extrusionOk="0">
                  <a:moveTo>
                    <a:pt x="39" y="1"/>
                  </a:moveTo>
                  <a:cubicBezTo>
                    <a:pt x="24" y="1"/>
                    <a:pt x="1" y="16"/>
                    <a:pt x="16" y="39"/>
                  </a:cubicBezTo>
                  <a:lnTo>
                    <a:pt x="24" y="47"/>
                  </a:lnTo>
                  <a:cubicBezTo>
                    <a:pt x="246" y="659"/>
                    <a:pt x="560" y="1233"/>
                    <a:pt x="943" y="1754"/>
                  </a:cubicBezTo>
                  <a:cubicBezTo>
                    <a:pt x="1142" y="2007"/>
                    <a:pt x="1348" y="2252"/>
                    <a:pt x="1578" y="2474"/>
                  </a:cubicBezTo>
                  <a:cubicBezTo>
                    <a:pt x="1800" y="2711"/>
                    <a:pt x="2045" y="2925"/>
                    <a:pt x="2305" y="3117"/>
                  </a:cubicBezTo>
                  <a:cubicBezTo>
                    <a:pt x="2413" y="3201"/>
                    <a:pt x="2520" y="3278"/>
                    <a:pt x="2627" y="3354"/>
                  </a:cubicBezTo>
                  <a:lnTo>
                    <a:pt x="2604" y="3331"/>
                  </a:lnTo>
                  <a:lnTo>
                    <a:pt x="2604" y="3331"/>
                  </a:lnTo>
                  <a:cubicBezTo>
                    <a:pt x="2987" y="3615"/>
                    <a:pt x="3377" y="3898"/>
                    <a:pt x="3684" y="4258"/>
                  </a:cubicBezTo>
                  <a:cubicBezTo>
                    <a:pt x="3944" y="4572"/>
                    <a:pt x="4120" y="4947"/>
                    <a:pt x="4181" y="5345"/>
                  </a:cubicBezTo>
                  <a:cubicBezTo>
                    <a:pt x="4212" y="5498"/>
                    <a:pt x="4219" y="5643"/>
                    <a:pt x="4204" y="5797"/>
                  </a:cubicBezTo>
                  <a:cubicBezTo>
                    <a:pt x="4197" y="5888"/>
                    <a:pt x="4174" y="5973"/>
                    <a:pt x="4143" y="6064"/>
                  </a:cubicBezTo>
                  <a:cubicBezTo>
                    <a:pt x="4097" y="6164"/>
                    <a:pt x="4043" y="6264"/>
                    <a:pt x="3982" y="6348"/>
                  </a:cubicBezTo>
                  <a:cubicBezTo>
                    <a:pt x="3974" y="6363"/>
                    <a:pt x="3967" y="6378"/>
                    <a:pt x="3952" y="6386"/>
                  </a:cubicBezTo>
                  <a:cubicBezTo>
                    <a:pt x="3936" y="6417"/>
                    <a:pt x="3929" y="6455"/>
                    <a:pt x="3929" y="6486"/>
                  </a:cubicBezTo>
                  <a:cubicBezTo>
                    <a:pt x="3936" y="6532"/>
                    <a:pt x="3952" y="6577"/>
                    <a:pt x="3990" y="6616"/>
                  </a:cubicBezTo>
                  <a:cubicBezTo>
                    <a:pt x="4027" y="6649"/>
                    <a:pt x="4075" y="6666"/>
                    <a:pt x="4123" y="6666"/>
                  </a:cubicBezTo>
                  <a:cubicBezTo>
                    <a:pt x="4173" y="6666"/>
                    <a:pt x="4222" y="6647"/>
                    <a:pt x="4258" y="6608"/>
                  </a:cubicBezTo>
                  <a:cubicBezTo>
                    <a:pt x="4388" y="6470"/>
                    <a:pt x="4480" y="6309"/>
                    <a:pt x="4533" y="6126"/>
                  </a:cubicBezTo>
                  <a:cubicBezTo>
                    <a:pt x="4556" y="6057"/>
                    <a:pt x="4572" y="5980"/>
                    <a:pt x="4579" y="5911"/>
                  </a:cubicBezTo>
                  <a:cubicBezTo>
                    <a:pt x="4587" y="5819"/>
                    <a:pt x="4595" y="5720"/>
                    <a:pt x="4587" y="5628"/>
                  </a:cubicBezTo>
                  <a:cubicBezTo>
                    <a:pt x="4587" y="5552"/>
                    <a:pt x="4579" y="5467"/>
                    <a:pt x="4564" y="5391"/>
                  </a:cubicBezTo>
                  <a:cubicBezTo>
                    <a:pt x="4556" y="5291"/>
                    <a:pt x="4541" y="5199"/>
                    <a:pt x="4518" y="5100"/>
                  </a:cubicBezTo>
                  <a:cubicBezTo>
                    <a:pt x="4480" y="4947"/>
                    <a:pt x="4419" y="4794"/>
                    <a:pt x="4350" y="4648"/>
                  </a:cubicBezTo>
                  <a:cubicBezTo>
                    <a:pt x="4219" y="4380"/>
                    <a:pt x="4043" y="4143"/>
                    <a:pt x="3837" y="3936"/>
                  </a:cubicBezTo>
                  <a:cubicBezTo>
                    <a:pt x="3622" y="3729"/>
                    <a:pt x="3385" y="3546"/>
                    <a:pt x="3132" y="3393"/>
                  </a:cubicBezTo>
                  <a:cubicBezTo>
                    <a:pt x="2979" y="3293"/>
                    <a:pt x="2826" y="3201"/>
                    <a:pt x="2665" y="3109"/>
                  </a:cubicBezTo>
                  <a:cubicBezTo>
                    <a:pt x="2497" y="3017"/>
                    <a:pt x="2336" y="2910"/>
                    <a:pt x="2175" y="2795"/>
                  </a:cubicBezTo>
                  <a:lnTo>
                    <a:pt x="2168" y="2788"/>
                  </a:lnTo>
                  <a:lnTo>
                    <a:pt x="2152" y="2780"/>
                  </a:lnTo>
                  <a:cubicBezTo>
                    <a:pt x="1961" y="2635"/>
                    <a:pt x="1777" y="2481"/>
                    <a:pt x="1593" y="2321"/>
                  </a:cubicBezTo>
                  <a:cubicBezTo>
                    <a:pt x="1417" y="2152"/>
                    <a:pt x="1249" y="1976"/>
                    <a:pt x="1096" y="1785"/>
                  </a:cubicBezTo>
                  <a:lnTo>
                    <a:pt x="1096" y="1785"/>
                  </a:lnTo>
                  <a:lnTo>
                    <a:pt x="1103" y="1792"/>
                  </a:lnTo>
                  <a:cubicBezTo>
                    <a:pt x="935" y="1593"/>
                    <a:pt x="782" y="1387"/>
                    <a:pt x="644" y="1172"/>
                  </a:cubicBezTo>
                  <a:cubicBezTo>
                    <a:pt x="506" y="943"/>
                    <a:pt x="376" y="713"/>
                    <a:pt x="261" y="468"/>
                  </a:cubicBezTo>
                  <a:cubicBezTo>
                    <a:pt x="261" y="468"/>
                    <a:pt x="261" y="476"/>
                    <a:pt x="261" y="476"/>
                  </a:cubicBezTo>
                  <a:cubicBezTo>
                    <a:pt x="192" y="330"/>
                    <a:pt x="131" y="177"/>
                    <a:pt x="70" y="24"/>
                  </a:cubicBezTo>
                  <a:cubicBezTo>
                    <a:pt x="70" y="9"/>
                    <a:pt x="55" y="1"/>
                    <a:pt x="39"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6"/>
            <p:cNvSpPr/>
            <p:nvPr/>
          </p:nvSpPr>
          <p:spPr>
            <a:xfrm>
              <a:off x="8432064" y="2441250"/>
              <a:ext cx="53504" cy="145408"/>
            </a:xfrm>
            <a:custGeom>
              <a:avLst/>
              <a:gdLst/>
              <a:ahLst/>
              <a:cxnLst/>
              <a:rect l="l" t="t" r="r" b="b"/>
              <a:pathLst>
                <a:path w="882" h="2397" extrusionOk="0">
                  <a:moveTo>
                    <a:pt x="598" y="0"/>
                  </a:moveTo>
                  <a:cubicBezTo>
                    <a:pt x="590" y="0"/>
                    <a:pt x="575" y="0"/>
                    <a:pt x="567" y="8"/>
                  </a:cubicBezTo>
                  <a:cubicBezTo>
                    <a:pt x="544" y="23"/>
                    <a:pt x="537" y="54"/>
                    <a:pt x="552" y="85"/>
                  </a:cubicBezTo>
                  <a:cubicBezTo>
                    <a:pt x="560" y="100"/>
                    <a:pt x="567" y="115"/>
                    <a:pt x="575" y="138"/>
                  </a:cubicBezTo>
                  <a:cubicBezTo>
                    <a:pt x="629" y="261"/>
                    <a:pt x="667" y="399"/>
                    <a:pt x="690" y="529"/>
                  </a:cubicBezTo>
                  <a:lnTo>
                    <a:pt x="690" y="513"/>
                  </a:lnTo>
                  <a:cubicBezTo>
                    <a:pt x="720" y="697"/>
                    <a:pt x="728" y="889"/>
                    <a:pt x="713" y="1072"/>
                  </a:cubicBezTo>
                  <a:cubicBezTo>
                    <a:pt x="713" y="1065"/>
                    <a:pt x="713" y="1057"/>
                    <a:pt x="713" y="1049"/>
                  </a:cubicBezTo>
                  <a:cubicBezTo>
                    <a:pt x="697" y="1218"/>
                    <a:pt x="659" y="1379"/>
                    <a:pt x="606" y="1539"/>
                  </a:cubicBezTo>
                  <a:cubicBezTo>
                    <a:pt x="575" y="1624"/>
                    <a:pt x="529" y="1708"/>
                    <a:pt x="475" y="1792"/>
                  </a:cubicBezTo>
                  <a:cubicBezTo>
                    <a:pt x="429" y="1853"/>
                    <a:pt x="376" y="1907"/>
                    <a:pt x="322" y="1960"/>
                  </a:cubicBezTo>
                  <a:cubicBezTo>
                    <a:pt x="253" y="2014"/>
                    <a:pt x="177" y="2060"/>
                    <a:pt x="100" y="2091"/>
                  </a:cubicBezTo>
                  <a:cubicBezTo>
                    <a:pt x="62" y="2114"/>
                    <a:pt x="31" y="2152"/>
                    <a:pt x="24" y="2198"/>
                  </a:cubicBezTo>
                  <a:cubicBezTo>
                    <a:pt x="1" y="2282"/>
                    <a:pt x="54" y="2374"/>
                    <a:pt x="146" y="2397"/>
                  </a:cubicBezTo>
                  <a:lnTo>
                    <a:pt x="192" y="2397"/>
                  </a:lnTo>
                  <a:cubicBezTo>
                    <a:pt x="223" y="2397"/>
                    <a:pt x="246" y="2389"/>
                    <a:pt x="276" y="2374"/>
                  </a:cubicBezTo>
                  <a:cubicBezTo>
                    <a:pt x="368" y="2320"/>
                    <a:pt x="460" y="2259"/>
                    <a:pt x="529" y="2182"/>
                  </a:cubicBezTo>
                  <a:cubicBezTo>
                    <a:pt x="606" y="2098"/>
                    <a:pt x="659" y="2014"/>
                    <a:pt x="705" y="1914"/>
                  </a:cubicBezTo>
                  <a:cubicBezTo>
                    <a:pt x="751" y="1815"/>
                    <a:pt x="789" y="1715"/>
                    <a:pt x="820" y="1608"/>
                  </a:cubicBezTo>
                  <a:cubicBezTo>
                    <a:pt x="851" y="1493"/>
                    <a:pt x="866" y="1379"/>
                    <a:pt x="874" y="1264"/>
                  </a:cubicBezTo>
                  <a:cubicBezTo>
                    <a:pt x="881" y="1156"/>
                    <a:pt x="881" y="1042"/>
                    <a:pt x="874" y="934"/>
                  </a:cubicBezTo>
                  <a:cubicBezTo>
                    <a:pt x="866" y="820"/>
                    <a:pt x="858" y="705"/>
                    <a:pt x="835" y="590"/>
                  </a:cubicBezTo>
                  <a:cubicBezTo>
                    <a:pt x="797" y="391"/>
                    <a:pt x="736" y="199"/>
                    <a:pt x="644" y="23"/>
                  </a:cubicBezTo>
                  <a:cubicBezTo>
                    <a:pt x="636" y="8"/>
                    <a:pt x="613" y="0"/>
                    <a:pt x="598"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7782309" y="2566639"/>
              <a:ext cx="58115" cy="78073"/>
            </a:xfrm>
            <a:custGeom>
              <a:avLst/>
              <a:gdLst/>
              <a:ahLst/>
              <a:cxnLst/>
              <a:rect l="l" t="t" r="r" b="b"/>
              <a:pathLst>
                <a:path w="958" h="1287" extrusionOk="0">
                  <a:moveTo>
                    <a:pt x="93" y="1"/>
                  </a:moveTo>
                  <a:lnTo>
                    <a:pt x="77" y="16"/>
                  </a:lnTo>
                  <a:cubicBezTo>
                    <a:pt x="47" y="69"/>
                    <a:pt x="24" y="123"/>
                    <a:pt x="16" y="184"/>
                  </a:cubicBezTo>
                  <a:cubicBezTo>
                    <a:pt x="1" y="253"/>
                    <a:pt x="1" y="322"/>
                    <a:pt x="8" y="399"/>
                  </a:cubicBezTo>
                  <a:cubicBezTo>
                    <a:pt x="8" y="429"/>
                    <a:pt x="16" y="452"/>
                    <a:pt x="16" y="498"/>
                  </a:cubicBezTo>
                  <a:cubicBezTo>
                    <a:pt x="16" y="544"/>
                    <a:pt x="8" y="590"/>
                    <a:pt x="8" y="636"/>
                  </a:cubicBezTo>
                  <a:cubicBezTo>
                    <a:pt x="1" y="789"/>
                    <a:pt x="1" y="935"/>
                    <a:pt x="16" y="1088"/>
                  </a:cubicBezTo>
                  <a:cubicBezTo>
                    <a:pt x="31" y="1157"/>
                    <a:pt x="54" y="1218"/>
                    <a:pt x="85" y="1287"/>
                  </a:cubicBezTo>
                  <a:cubicBezTo>
                    <a:pt x="100" y="1264"/>
                    <a:pt x="108" y="1249"/>
                    <a:pt x="123" y="1233"/>
                  </a:cubicBezTo>
                  <a:cubicBezTo>
                    <a:pt x="162" y="1203"/>
                    <a:pt x="192" y="1172"/>
                    <a:pt x="230" y="1141"/>
                  </a:cubicBezTo>
                  <a:cubicBezTo>
                    <a:pt x="299" y="1088"/>
                    <a:pt x="376" y="1034"/>
                    <a:pt x="460" y="996"/>
                  </a:cubicBezTo>
                  <a:cubicBezTo>
                    <a:pt x="544" y="958"/>
                    <a:pt x="629" y="935"/>
                    <a:pt x="713" y="919"/>
                  </a:cubicBezTo>
                  <a:cubicBezTo>
                    <a:pt x="759" y="912"/>
                    <a:pt x="805" y="912"/>
                    <a:pt x="843" y="904"/>
                  </a:cubicBezTo>
                  <a:cubicBezTo>
                    <a:pt x="881" y="904"/>
                    <a:pt x="912" y="912"/>
                    <a:pt x="943" y="912"/>
                  </a:cubicBezTo>
                  <a:cubicBezTo>
                    <a:pt x="958" y="674"/>
                    <a:pt x="904" y="437"/>
                    <a:pt x="797" y="230"/>
                  </a:cubicBezTo>
                  <a:cubicBezTo>
                    <a:pt x="782" y="200"/>
                    <a:pt x="766" y="177"/>
                    <a:pt x="751" y="154"/>
                  </a:cubicBezTo>
                  <a:lnTo>
                    <a:pt x="736" y="154"/>
                  </a:lnTo>
                  <a:cubicBezTo>
                    <a:pt x="705" y="161"/>
                    <a:pt x="675" y="161"/>
                    <a:pt x="644" y="161"/>
                  </a:cubicBezTo>
                  <a:cubicBezTo>
                    <a:pt x="623" y="163"/>
                    <a:pt x="603" y="164"/>
                    <a:pt x="584" y="164"/>
                  </a:cubicBezTo>
                  <a:cubicBezTo>
                    <a:pt x="530" y="164"/>
                    <a:pt x="480" y="157"/>
                    <a:pt x="430" y="146"/>
                  </a:cubicBezTo>
                  <a:cubicBezTo>
                    <a:pt x="361" y="131"/>
                    <a:pt x="299" y="115"/>
                    <a:pt x="238" y="85"/>
                  </a:cubicBezTo>
                  <a:cubicBezTo>
                    <a:pt x="185" y="62"/>
                    <a:pt x="139" y="31"/>
                    <a:pt x="93"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7787466" y="2558268"/>
              <a:ext cx="41857" cy="20504"/>
            </a:xfrm>
            <a:custGeom>
              <a:avLst/>
              <a:gdLst/>
              <a:ahLst/>
              <a:cxnLst/>
              <a:rect l="l" t="t" r="r" b="b"/>
              <a:pathLst>
                <a:path w="690" h="338" extrusionOk="0">
                  <a:moveTo>
                    <a:pt x="283" y="1"/>
                  </a:moveTo>
                  <a:cubicBezTo>
                    <a:pt x="237" y="1"/>
                    <a:pt x="199" y="8"/>
                    <a:pt x="161" y="24"/>
                  </a:cubicBezTo>
                  <a:cubicBezTo>
                    <a:pt x="92" y="47"/>
                    <a:pt x="38" y="93"/>
                    <a:pt x="0" y="154"/>
                  </a:cubicBezTo>
                  <a:cubicBezTo>
                    <a:pt x="8" y="169"/>
                    <a:pt x="23" y="185"/>
                    <a:pt x="38" y="200"/>
                  </a:cubicBezTo>
                  <a:cubicBezTo>
                    <a:pt x="61" y="207"/>
                    <a:pt x="84" y="223"/>
                    <a:pt x="107" y="238"/>
                  </a:cubicBezTo>
                  <a:cubicBezTo>
                    <a:pt x="130" y="253"/>
                    <a:pt x="153" y="261"/>
                    <a:pt x="176" y="276"/>
                  </a:cubicBezTo>
                  <a:cubicBezTo>
                    <a:pt x="207" y="284"/>
                    <a:pt x="237" y="299"/>
                    <a:pt x="268" y="307"/>
                  </a:cubicBezTo>
                  <a:cubicBezTo>
                    <a:pt x="306" y="315"/>
                    <a:pt x="345" y="322"/>
                    <a:pt x="383" y="330"/>
                  </a:cubicBezTo>
                  <a:cubicBezTo>
                    <a:pt x="421" y="330"/>
                    <a:pt x="459" y="330"/>
                    <a:pt x="498" y="338"/>
                  </a:cubicBezTo>
                  <a:cubicBezTo>
                    <a:pt x="536" y="338"/>
                    <a:pt x="574" y="330"/>
                    <a:pt x="613" y="330"/>
                  </a:cubicBezTo>
                  <a:lnTo>
                    <a:pt x="620" y="330"/>
                  </a:lnTo>
                  <a:cubicBezTo>
                    <a:pt x="643" y="322"/>
                    <a:pt x="666" y="322"/>
                    <a:pt x="689" y="315"/>
                  </a:cubicBezTo>
                  <a:cubicBezTo>
                    <a:pt x="635" y="223"/>
                    <a:pt x="567" y="139"/>
                    <a:pt x="490" y="70"/>
                  </a:cubicBezTo>
                  <a:cubicBezTo>
                    <a:pt x="429" y="24"/>
                    <a:pt x="352" y="1"/>
                    <a:pt x="28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6"/>
            <p:cNvSpPr/>
            <p:nvPr/>
          </p:nvSpPr>
          <p:spPr>
            <a:xfrm>
              <a:off x="7789771" y="2569915"/>
              <a:ext cx="61" cy="61"/>
            </a:xfrm>
            <a:custGeom>
              <a:avLst/>
              <a:gdLst/>
              <a:ahLst/>
              <a:cxnLst/>
              <a:rect l="l" t="t" r="r" b="b"/>
              <a:pathLst>
                <a:path w="1" h="1" extrusionOk="0">
                  <a:moveTo>
                    <a:pt x="0" y="0"/>
                  </a:move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6"/>
            <p:cNvSpPr/>
            <p:nvPr/>
          </p:nvSpPr>
          <p:spPr>
            <a:xfrm>
              <a:off x="7789771" y="2570339"/>
              <a:ext cx="61" cy="61"/>
            </a:xfrm>
            <a:custGeom>
              <a:avLst/>
              <a:gdLst/>
              <a:ahLst/>
              <a:cxnLst/>
              <a:rect l="l" t="t" r="r" b="b"/>
              <a:pathLst>
                <a:path w="1" h="1" extrusionOk="0">
                  <a:moveTo>
                    <a:pt x="0" y="1"/>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6"/>
            <p:cNvSpPr/>
            <p:nvPr/>
          </p:nvSpPr>
          <p:spPr>
            <a:xfrm>
              <a:off x="7810639" y="2578226"/>
              <a:ext cx="61" cy="61"/>
            </a:xfrm>
            <a:custGeom>
              <a:avLst/>
              <a:gdLst/>
              <a:ahLst/>
              <a:cxnLst/>
              <a:rect l="l" t="t" r="r" b="b"/>
              <a:pathLst>
                <a:path w="1" h="1" extrusionOk="0">
                  <a:moveTo>
                    <a:pt x="1" y="1"/>
                  </a:moveTo>
                  <a:lnTo>
                    <a:pt x="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6"/>
            <p:cNvSpPr/>
            <p:nvPr/>
          </p:nvSpPr>
          <p:spPr>
            <a:xfrm>
              <a:off x="7786980" y="2620507"/>
              <a:ext cx="53019" cy="38157"/>
            </a:xfrm>
            <a:custGeom>
              <a:avLst/>
              <a:gdLst/>
              <a:ahLst/>
              <a:cxnLst/>
              <a:rect l="l" t="t" r="r" b="b"/>
              <a:pathLst>
                <a:path w="874" h="629" extrusionOk="0">
                  <a:moveTo>
                    <a:pt x="712" y="1"/>
                  </a:moveTo>
                  <a:cubicBezTo>
                    <a:pt x="659" y="1"/>
                    <a:pt x="598" y="1"/>
                    <a:pt x="544" y="8"/>
                  </a:cubicBezTo>
                  <a:cubicBezTo>
                    <a:pt x="506" y="16"/>
                    <a:pt x="467" y="24"/>
                    <a:pt x="437" y="31"/>
                  </a:cubicBezTo>
                  <a:cubicBezTo>
                    <a:pt x="398" y="39"/>
                    <a:pt x="360" y="54"/>
                    <a:pt x="322" y="70"/>
                  </a:cubicBezTo>
                  <a:cubicBezTo>
                    <a:pt x="299" y="77"/>
                    <a:pt x="276" y="93"/>
                    <a:pt x="253" y="100"/>
                  </a:cubicBezTo>
                  <a:cubicBezTo>
                    <a:pt x="230" y="116"/>
                    <a:pt x="199" y="131"/>
                    <a:pt x="176" y="154"/>
                  </a:cubicBezTo>
                  <a:cubicBezTo>
                    <a:pt x="161" y="169"/>
                    <a:pt x="146" y="184"/>
                    <a:pt x="131" y="200"/>
                  </a:cubicBezTo>
                  <a:cubicBezTo>
                    <a:pt x="108" y="215"/>
                    <a:pt x="92" y="238"/>
                    <a:pt x="77" y="253"/>
                  </a:cubicBezTo>
                  <a:cubicBezTo>
                    <a:pt x="62" y="276"/>
                    <a:pt x="46" y="299"/>
                    <a:pt x="31" y="322"/>
                  </a:cubicBezTo>
                  <a:cubicBezTo>
                    <a:pt x="23" y="338"/>
                    <a:pt x="8" y="361"/>
                    <a:pt x="0" y="383"/>
                  </a:cubicBezTo>
                  <a:cubicBezTo>
                    <a:pt x="16" y="422"/>
                    <a:pt x="39" y="452"/>
                    <a:pt x="69" y="491"/>
                  </a:cubicBezTo>
                  <a:cubicBezTo>
                    <a:pt x="92" y="529"/>
                    <a:pt x="131" y="560"/>
                    <a:pt x="176" y="583"/>
                  </a:cubicBezTo>
                  <a:cubicBezTo>
                    <a:pt x="215" y="606"/>
                    <a:pt x="261" y="621"/>
                    <a:pt x="307" y="628"/>
                  </a:cubicBezTo>
                  <a:lnTo>
                    <a:pt x="353" y="628"/>
                  </a:lnTo>
                  <a:cubicBezTo>
                    <a:pt x="414" y="628"/>
                    <a:pt x="475" y="613"/>
                    <a:pt x="536" y="583"/>
                  </a:cubicBezTo>
                  <a:cubicBezTo>
                    <a:pt x="605" y="552"/>
                    <a:pt x="659" y="506"/>
                    <a:pt x="712" y="452"/>
                  </a:cubicBezTo>
                  <a:cubicBezTo>
                    <a:pt x="758" y="391"/>
                    <a:pt x="797" y="330"/>
                    <a:pt x="827" y="261"/>
                  </a:cubicBezTo>
                  <a:cubicBezTo>
                    <a:pt x="850" y="192"/>
                    <a:pt x="866" y="123"/>
                    <a:pt x="873" y="54"/>
                  </a:cubicBezTo>
                  <a:cubicBezTo>
                    <a:pt x="873" y="39"/>
                    <a:pt x="873" y="24"/>
                    <a:pt x="873" y="8"/>
                  </a:cubicBezTo>
                  <a:cubicBezTo>
                    <a:pt x="820" y="1"/>
                    <a:pt x="766" y="1"/>
                    <a:pt x="712" y="1"/>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6"/>
            <p:cNvSpPr/>
            <p:nvPr/>
          </p:nvSpPr>
          <p:spPr>
            <a:xfrm>
              <a:off x="7886345" y="2409220"/>
              <a:ext cx="103187" cy="62725"/>
            </a:xfrm>
            <a:custGeom>
              <a:avLst/>
              <a:gdLst/>
              <a:ahLst/>
              <a:cxnLst/>
              <a:rect l="l" t="t" r="r" b="b"/>
              <a:pathLst>
                <a:path w="1701" h="1034" extrusionOk="0">
                  <a:moveTo>
                    <a:pt x="874" y="0"/>
                  </a:moveTo>
                  <a:cubicBezTo>
                    <a:pt x="713" y="0"/>
                    <a:pt x="560" y="46"/>
                    <a:pt x="430" y="138"/>
                  </a:cubicBezTo>
                  <a:cubicBezTo>
                    <a:pt x="345" y="199"/>
                    <a:pt x="269" y="268"/>
                    <a:pt x="207" y="352"/>
                  </a:cubicBezTo>
                  <a:cubicBezTo>
                    <a:pt x="139" y="444"/>
                    <a:pt x="93" y="544"/>
                    <a:pt x="54" y="651"/>
                  </a:cubicBezTo>
                  <a:cubicBezTo>
                    <a:pt x="31" y="712"/>
                    <a:pt x="16" y="773"/>
                    <a:pt x="8" y="835"/>
                  </a:cubicBezTo>
                  <a:cubicBezTo>
                    <a:pt x="1" y="858"/>
                    <a:pt x="16" y="888"/>
                    <a:pt x="39" y="896"/>
                  </a:cubicBezTo>
                  <a:cubicBezTo>
                    <a:pt x="44" y="897"/>
                    <a:pt x="50" y="898"/>
                    <a:pt x="55" y="898"/>
                  </a:cubicBezTo>
                  <a:cubicBezTo>
                    <a:pt x="80" y="898"/>
                    <a:pt x="102" y="883"/>
                    <a:pt x="108" y="858"/>
                  </a:cubicBezTo>
                  <a:cubicBezTo>
                    <a:pt x="123" y="781"/>
                    <a:pt x="146" y="705"/>
                    <a:pt x="177" y="636"/>
                  </a:cubicBezTo>
                  <a:cubicBezTo>
                    <a:pt x="207" y="559"/>
                    <a:pt x="246" y="490"/>
                    <a:pt x="299" y="421"/>
                  </a:cubicBezTo>
                  <a:cubicBezTo>
                    <a:pt x="338" y="375"/>
                    <a:pt x="384" y="329"/>
                    <a:pt x="437" y="291"/>
                  </a:cubicBezTo>
                  <a:cubicBezTo>
                    <a:pt x="483" y="253"/>
                    <a:pt x="537" y="222"/>
                    <a:pt x="590" y="199"/>
                  </a:cubicBezTo>
                  <a:lnTo>
                    <a:pt x="590" y="199"/>
                  </a:lnTo>
                  <a:lnTo>
                    <a:pt x="575" y="207"/>
                  </a:lnTo>
                  <a:cubicBezTo>
                    <a:pt x="629" y="184"/>
                    <a:pt x="690" y="161"/>
                    <a:pt x="751" y="153"/>
                  </a:cubicBezTo>
                  <a:cubicBezTo>
                    <a:pt x="778" y="149"/>
                    <a:pt x="805" y="148"/>
                    <a:pt x="831" y="148"/>
                  </a:cubicBezTo>
                  <a:cubicBezTo>
                    <a:pt x="858" y="148"/>
                    <a:pt x="885" y="149"/>
                    <a:pt x="912" y="153"/>
                  </a:cubicBezTo>
                  <a:cubicBezTo>
                    <a:pt x="965" y="161"/>
                    <a:pt x="1019" y="176"/>
                    <a:pt x="1065" y="199"/>
                  </a:cubicBezTo>
                  <a:cubicBezTo>
                    <a:pt x="1111" y="215"/>
                    <a:pt x="1149" y="237"/>
                    <a:pt x="1187" y="268"/>
                  </a:cubicBezTo>
                  <a:cubicBezTo>
                    <a:pt x="1233" y="299"/>
                    <a:pt x="1272" y="337"/>
                    <a:pt x="1302" y="383"/>
                  </a:cubicBezTo>
                  <a:cubicBezTo>
                    <a:pt x="1341" y="437"/>
                    <a:pt x="1371" y="490"/>
                    <a:pt x="1402" y="544"/>
                  </a:cubicBezTo>
                  <a:cubicBezTo>
                    <a:pt x="1432" y="628"/>
                    <a:pt x="1455" y="720"/>
                    <a:pt x="1471" y="812"/>
                  </a:cubicBezTo>
                  <a:cubicBezTo>
                    <a:pt x="1471" y="842"/>
                    <a:pt x="1478" y="881"/>
                    <a:pt x="1478" y="919"/>
                  </a:cubicBezTo>
                  <a:cubicBezTo>
                    <a:pt x="1478" y="980"/>
                    <a:pt x="1524" y="1034"/>
                    <a:pt x="1593" y="1034"/>
                  </a:cubicBezTo>
                  <a:cubicBezTo>
                    <a:pt x="1654" y="1034"/>
                    <a:pt x="1700" y="980"/>
                    <a:pt x="1700" y="919"/>
                  </a:cubicBezTo>
                  <a:cubicBezTo>
                    <a:pt x="1693" y="789"/>
                    <a:pt x="1670" y="666"/>
                    <a:pt x="1624" y="544"/>
                  </a:cubicBezTo>
                  <a:cubicBezTo>
                    <a:pt x="1586" y="437"/>
                    <a:pt x="1524" y="345"/>
                    <a:pt x="1455" y="260"/>
                  </a:cubicBezTo>
                  <a:cubicBezTo>
                    <a:pt x="1325" y="115"/>
                    <a:pt x="1149" y="23"/>
                    <a:pt x="950"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6"/>
            <p:cNvSpPr/>
            <p:nvPr/>
          </p:nvSpPr>
          <p:spPr>
            <a:xfrm>
              <a:off x="7650429" y="2387806"/>
              <a:ext cx="88749" cy="52716"/>
            </a:xfrm>
            <a:custGeom>
              <a:avLst/>
              <a:gdLst/>
              <a:ahLst/>
              <a:cxnLst/>
              <a:rect l="l" t="t" r="r" b="b"/>
              <a:pathLst>
                <a:path w="1463" h="869" extrusionOk="0">
                  <a:moveTo>
                    <a:pt x="720" y="1"/>
                  </a:moveTo>
                  <a:cubicBezTo>
                    <a:pt x="605" y="1"/>
                    <a:pt x="483" y="39"/>
                    <a:pt x="383" y="108"/>
                  </a:cubicBezTo>
                  <a:lnTo>
                    <a:pt x="376" y="108"/>
                  </a:lnTo>
                  <a:cubicBezTo>
                    <a:pt x="200" y="238"/>
                    <a:pt x="77" y="422"/>
                    <a:pt x="16" y="629"/>
                  </a:cubicBezTo>
                  <a:cubicBezTo>
                    <a:pt x="0" y="690"/>
                    <a:pt x="39" y="744"/>
                    <a:pt x="92" y="759"/>
                  </a:cubicBezTo>
                  <a:cubicBezTo>
                    <a:pt x="102" y="762"/>
                    <a:pt x="111" y="763"/>
                    <a:pt x="120" y="763"/>
                  </a:cubicBezTo>
                  <a:cubicBezTo>
                    <a:pt x="163" y="763"/>
                    <a:pt x="202" y="734"/>
                    <a:pt x="215" y="690"/>
                  </a:cubicBezTo>
                  <a:cubicBezTo>
                    <a:pt x="230" y="652"/>
                    <a:pt x="245" y="613"/>
                    <a:pt x="261" y="575"/>
                  </a:cubicBezTo>
                  <a:cubicBezTo>
                    <a:pt x="291" y="499"/>
                    <a:pt x="330" y="437"/>
                    <a:pt x="376" y="368"/>
                  </a:cubicBezTo>
                  <a:cubicBezTo>
                    <a:pt x="406" y="330"/>
                    <a:pt x="445" y="292"/>
                    <a:pt x="483" y="261"/>
                  </a:cubicBezTo>
                  <a:cubicBezTo>
                    <a:pt x="521" y="231"/>
                    <a:pt x="552" y="208"/>
                    <a:pt x="590" y="192"/>
                  </a:cubicBezTo>
                  <a:cubicBezTo>
                    <a:pt x="628" y="177"/>
                    <a:pt x="667" y="169"/>
                    <a:pt x="705" y="162"/>
                  </a:cubicBezTo>
                  <a:cubicBezTo>
                    <a:pt x="728" y="158"/>
                    <a:pt x="749" y="156"/>
                    <a:pt x="769" y="156"/>
                  </a:cubicBezTo>
                  <a:cubicBezTo>
                    <a:pt x="789" y="156"/>
                    <a:pt x="808" y="158"/>
                    <a:pt x="827" y="162"/>
                  </a:cubicBezTo>
                  <a:cubicBezTo>
                    <a:pt x="873" y="169"/>
                    <a:pt x="912" y="185"/>
                    <a:pt x="957" y="200"/>
                  </a:cubicBezTo>
                  <a:cubicBezTo>
                    <a:pt x="996" y="215"/>
                    <a:pt x="1042" y="246"/>
                    <a:pt x="1080" y="269"/>
                  </a:cubicBezTo>
                  <a:cubicBezTo>
                    <a:pt x="1126" y="307"/>
                    <a:pt x="1172" y="353"/>
                    <a:pt x="1210" y="399"/>
                  </a:cubicBezTo>
                  <a:cubicBezTo>
                    <a:pt x="1248" y="460"/>
                    <a:pt x="1287" y="522"/>
                    <a:pt x="1317" y="583"/>
                  </a:cubicBezTo>
                  <a:cubicBezTo>
                    <a:pt x="1317" y="583"/>
                    <a:pt x="1317" y="583"/>
                    <a:pt x="1317" y="575"/>
                  </a:cubicBezTo>
                  <a:cubicBezTo>
                    <a:pt x="1348" y="659"/>
                    <a:pt x="1371" y="751"/>
                    <a:pt x="1386" y="843"/>
                  </a:cubicBezTo>
                  <a:cubicBezTo>
                    <a:pt x="1392" y="856"/>
                    <a:pt x="1409" y="868"/>
                    <a:pt x="1423" y="868"/>
                  </a:cubicBezTo>
                  <a:cubicBezTo>
                    <a:pt x="1426" y="868"/>
                    <a:pt x="1429" y="868"/>
                    <a:pt x="1432" y="866"/>
                  </a:cubicBezTo>
                  <a:cubicBezTo>
                    <a:pt x="1455" y="858"/>
                    <a:pt x="1463" y="843"/>
                    <a:pt x="1463" y="820"/>
                  </a:cubicBezTo>
                  <a:cubicBezTo>
                    <a:pt x="1432" y="621"/>
                    <a:pt x="1356" y="437"/>
                    <a:pt x="1241" y="277"/>
                  </a:cubicBezTo>
                  <a:cubicBezTo>
                    <a:pt x="1141" y="146"/>
                    <a:pt x="1003" y="55"/>
                    <a:pt x="843" y="16"/>
                  </a:cubicBezTo>
                  <a:cubicBezTo>
                    <a:pt x="804" y="9"/>
                    <a:pt x="766" y="1"/>
                    <a:pt x="720"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6"/>
            <p:cNvSpPr/>
            <p:nvPr/>
          </p:nvSpPr>
          <p:spPr>
            <a:xfrm>
              <a:off x="7649034" y="2227475"/>
              <a:ext cx="100821" cy="52352"/>
            </a:xfrm>
            <a:custGeom>
              <a:avLst/>
              <a:gdLst/>
              <a:ahLst/>
              <a:cxnLst/>
              <a:rect l="l" t="t" r="r" b="b"/>
              <a:pathLst>
                <a:path w="1662" h="863" extrusionOk="0">
                  <a:moveTo>
                    <a:pt x="1342" y="1"/>
                  </a:moveTo>
                  <a:cubicBezTo>
                    <a:pt x="1174" y="1"/>
                    <a:pt x="947" y="53"/>
                    <a:pt x="713" y="156"/>
                  </a:cubicBezTo>
                  <a:cubicBezTo>
                    <a:pt x="291" y="332"/>
                    <a:pt x="0" y="607"/>
                    <a:pt x="69" y="761"/>
                  </a:cubicBezTo>
                  <a:cubicBezTo>
                    <a:pt x="97" y="829"/>
                    <a:pt x="192" y="862"/>
                    <a:pt x="326" y="862"/>
                  </a:cubicBezTo>
                  <a:cubicBezTo>
                    <a:pt x="492" y="862"/>
                    <a:pt x="717" y="812"/>
                    <a:pt x="950" y="715"/>
                  </a:cubicBezTo>
                  <a:cubicBezTo>
                    <a:pt x="1371" y="531"/>
                    <a:pt x="1662" y="263"/>
                    <a:pt x="1601" y="102"/>
                  </a:cubicBezTo>
                  <a:cubicBezTo>
                    <a:pt x="1570" y="34"/>
                    <a:pt x="1475" y="1"/>
                    <a:pt x="1342"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6"/>
            <p:cNvSpPr/>
            <p:nvPr/>
          </p:nvSpPr>
          <p:spPr>
            <a:xfrm>
              <a:off x="7757741" y="2368333"/>
              <a:ext cx="67821" cy="174223"/>
            </a:xfrm>
            <a:custGeom>
              <a:avLst/>
              <a:gdLst/>
              <a:ahLst/>
              <a:cxnLst/>
              <a:rect l="l" t="t" r="r" b="b"/>
              <a:pathLst>
                <a:path w="1118" h="2872" extrusionOk="0">
                  <a:moveTo>
                    <a:pt x="1057" y="0"/>
                  </a:moveTo>
                  <a:cubicBezTo>
                    <a:pt x="1049" y="0"/>
                    <a:pt x="1041" y="0"/>
                    <a:pt x="1026" y="8"/>
                  </a:cubicBezTo>
                  <a:cubicBezTo>
                    <a:pt x="1026" y="16"/>
                    <a:pt x="1018" y="23"/>
                    <a:pt x="1018" y="31"/>
                  </a:cubicBezTo>
                  <a:cubicBezTo>
                    <a:pt x="1041" y="207"/>
                    <a:pt x="1041" y="391"/>
                    <a:pt x="1018" y="567"/>
                  </a:cubicBezTo>
                  <a:cubicBezTo>
                    <a:pt x="1003" y="659"/>
                    <a:pt x="980" y="751"/>
                    <a:pt x="942" y="843"/>
                  </a:cubicBezTo>
                  <a:cubicBezTo>
                    <a:pt x="903" y="934"/>
                    <a:pt x="850" y="1019"/>
                    <a:pt x="789" y="1103"/>
                  </a:cubicBezTo>
                  <a:cubicBezTo>
                    <a:pt x="743" y="1164"/>
                    <a:pt x="689" y="1225"/>
                    <a:pt x="635" y="1279"/>
                  </a:cubicBezTo>
                  <a:cubicBezTo>
                    <a:pt x="582" y="1325"/>
                    <a:pt x="528" y="1371"/>
                    <a:pt x="475" y="1417"/>
                  </a:cubicBezTo>
                  <a:lnTo>
                    <a:pt x="467" y="1432"/>
                  </a:lnTo>
                  <a:lnTo>
                    <a:pt x="413" y="1478"/>
                  </a:lnTo>
                  <a:cubicBezTo>
                    <a:pt x="337" y="1539"/>
                    <a:pt x="268" y="1608"/>
                    <a:pt x="207" y="1685"/>
                  </a:cubicBezTo>
                  <a:cubicBezTo>
                    <a:pt x="145" y="1754"/>
                    <a:pt x="92" y="1838"/>
                    <a:pt x="54" y="1922"/>
                  </a:cubicBezTo>
                  <a:cubicBezTo>
                    <a:pt x="38" y="1960"/>
                    <a:pt x="31" y="1999"/>
                    <a:pt x="15" y="2037"/>
                  </a:cubicBezTo>
                  <a:cubicBezTo>
                    <a:pt x="8" y="2083"/>
                    <a:pt x="0" y="2129"/>
                    <a:pt x="0" y="2175"/>
                  </a:cubicBezTo>
                  <a:cubicBezTo>
                    <a:pt x="8" y="2282"/>
                    <a:pt x="31" y="2374"/>
                    <a:pt x="84" y="2466"/>
                  </a:cubicBezTo>
                  <a:cubicBezTo>
                    <a:pt x="115" y="2519"/>
                    <a:pt x="145" y="2565"/>
                    <a:pt x="184" y="2611"/>
                  </a:cubicBezTo>
                  <a:cubicBezTo>
                    <a:pt x="222" y="2649"/>
                    <a:pt x="260" y="2688"/>
                    <a:pt x="306" y="2726"/>
                  </a:cubicBezTo>
                  <a:cubicBezTo>
                    <a:pt x="390" y="2795"/>
                    <a:pt x="490" y="2848"/>
                    <a:pt x="597" y="2871"/>
                  </a:cubicBezTo>
                  <a:lnTo>
                    <a:pt x="620" y="2871"/>
                  </a:lnTo>
                  <a:cubicBezTo>
                    <a:pt x="666" y="2871"/>
                    <a:pt x="704" y="2841"/>
                    <a:pt x="720" y="2803"/>
                  </a:cubicBezTo>
                  <a:cubicBezTo>
                    <a:pt x="720" y="2780"/>
                    <a:pt x="720" y="2749"/>
                    <a:pt x="704" y="2726"/>
                  </a:cubicBezTo>
                  <a:cubicBezTo>
                    <a:pt x="697" y="2703"/>
                    <a:pt x="674" y="2688"/>
                    <a:pt x="651" y="2680"/>
                  </a:cubicBezTo>
                  <a:cubicBezTo>
                    <a:pt x="620" y="2672"/>
                    <a:pt x="590" y="2665"/>
                    <a:pt x="559" y="2649"/>
                  </a:cubicBezTo>
                  <a:cubicBezTo>
                    <a:pt x="513" y="2626"/>
                    <a:pt x="459" y="2603"/>
                    <a:pt x="413" y="2565"/>
                  </a:cubicBezTo>
                  <a:cubicBezTo>
                    <a:pt x="368" y="2527"/>
                    <a:pt x="322" y="2481"/>
                    <a:pt x="276" y="2427"/>
                  </a:cubicBezTo>
                  <a:cubicBezTo>
                    <a:pt x="253" y="2389"/>
                    <a:pt x="222" y="2351"/>
                    <a:pt x="207" y="2305"/>
                  </a:cubicBezTo>
                  <a:cubicBezTo>
                    <a:pt x="191" y="2274"/>
                    <a:pt x="184" y="2236"/>
                    <a:pt x="176" y="2198"/>
                  </a:cubicBezTo>
                  <a:cubicBezTo>
                    <a:pt x="168" y="2167"/>
                    <a:pt x="168" y="2129"/>
                    <a:pt x="176" y="2091"/>
                  </a:cubicBezTo>
                  <a:cubicBezTo>
                    <a:pt x="184" y="2045"/>
                    <a:pt x="191" y="2006"/>
                    <a:pt x="214" y="1960"/>
                  </a:cubicBezTo>
                  <a:cubicBezTo>
                    <a:pt x="245" y="1891"/>
                    <a:pt x="283" y="1823"/>
                    <a:pt x="337" y="1754"/>
                  </a:cubicBezTo>
                  <a:cubicBezTo>
                    <a:pt x="390" y="1677"/>
                    <a:pt x="459" y="1608"/>
                    <a:pt x="528" y="1539"/>
                  </a:cubicBezTo>
                  <a:lnTo>
                    <a:pt x="567" y="1501"/>
                  </a:lnTo>
                  <a:cubicBezTo>
                    <a:pt x="620" y="1447"/>
                    <a:pt x="666" y="1394"/>
                    <a:pt x="720" y="1340"/>
                  </a:cubicBezTo>
                  <a:cubicBezTo>
                    <a:pt x="819" y="1233"/>
                    <a:pt x="903" y="1103"/>
                    <a:pt x="972" y="973"/>
                  </a:cubicBezTo>
                  <a:cubicBezTo>
                    <a:pt x="1118" y="674"/>
                    <a:pt x="1118" y="330"/>
                    <a:pt x="1087" y="39"/>
                  </a:cubicBezTo>
                  <a:cubicBezTo>
                    <a:pt x="1087" y="16"/>
                    <a:pt x="1072" y="0"/>
                    <a:pt x="1057" y="0"/>
                  </a:cubicBezTo>
                  <a:close/>
                </a:path>
              </a:pathLst>
            </a:custGeom>
            <a:solidFill>
              <a:srgbClr val="C08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6"/>
            <p:cNvSpPr/>
            <p:nvPr/>
          </p:nvSpPr>
          <p:spPr>
            <a:xfrm>
              <a:off x="6680196" y="2051129"/>
              <a:ext cx="719518" cy="676266"/>
            </a:xfrm>
            <a:custGeom>
              <a:avLst/>
              <a:gdLst/>
              <a:ahLst/>
              <a:cxnLst/>
              <a:rect l="l" t="t" r="r" b="b"/>
              <a:pathLst>
                <a:path w="11861" h="11148" extrusionOk="0">
                  <a:moveTo>
                    <a:pt x="1532" y="0"/>
                  </a:moveTo>
                  <a:cubicBezTo>
                    <a:pt x="1249" y="0"/>
                    <a:pt x="973" y="77"/>
                    <a:pt x="728" y="222"/>
                  </a:cubicBezTo>
                  <a:cubicBezTo>
                    <a:pt x="460" y="375"/>
                    <a:pt x="238" y="613"/>
                    <a:pt x="116" y="896"/>
                  </a:cubicBezTo>
                  <a:lnTo>
                    <a:pt x="108" y="911"/>
                  </a:lnTo>
                  <a:cubicBezTo>
                    <a:pt x="39" y="1072"/>
                    <a:pt x="1" y="1241"/>
                    <a:pt x="1" y="1409"/>
                  </a:cubicBezTo>
                  <a:lnTo>
                    <a:pt x="1" y="7075"/>
                  </a:lnTo>
                  <a:cubicBezTo>
                    <a:pt x="1" y="7840"/>
                    <a:pt x="705" y="8483"/>
                    <a:pt x="1532" y="8483"/>
                  </a:cubicBezTo>
                  <a:lnTo>
                    <a:pt x="3270" y="8483"/>
                  </a:lnTo>
                  <a:cubicBezTo>
                    <a:pt x="3285" y="8583"/>
                    <a:pt x="3301" y="8682"/>
                    <a:pt x="3301" y="8782"/>
                  </a:cubicBezTo>
                  <a:lnTo>
                    <a:pt x="3301" y="8797"/>
                  </a:lnTo>
                  <a:cubicBezTo>
                    <a:pt x="3308" y="9211"/>
                    <a:pt x="3209" y="9624"/>
                    <a:pt x="3017" y="9992"/>
                  </a:cubicBezTo>
                  <a:cubicBezTo>
                    <a:pt x="2925" y="10160"/>
                    <a:pt x="2811" y="10313"/>
                    <a:pt x="2680" y="10459"/>
                  </a:cubicBezTo>
                  <a:cubicBezTo>
                    <a:pt x="2566" y="10581"/>
                    <a:pt x="2435" y="10681"/>
                    <a:pt x="2298" y="10772"/>
                  </a:cubicBezTo>
                  <a:cubicBezTo>
                    <a:pt x="2175" y="10849"/>
                    <a:pt x="2045" y="10910"/>
                    <a:pt x="1907" y="10949"/>
                  </a:cubicBezTo>
                  <a:cubicBezTo>
                    <a:pt x="1892" y="10956"/>
                    <a:pt x="1877" y="10971"/>
                    <a:pt x="1869" y="10987"/>
                  </a:cubicBezTo>
                  <a:cubicBezTo>
                    <a:pt x="1854" y="11002"/>
                    <a:pt x="1846" y="11033"/>
                    <a:pt x="1846" y="11056"/>
                  </a:cubicBezTo>
                  <a:cubicBezTo>
                    <a:pt x="1854" y="11102"/>
                    <a:pt x="1892" y="11132"/>
                    <a:pt x="1938" y="11140"/>
                  </a:cubicBezTo>
                  <a:cubicBezTo>
                    <a:pt x="2022" y="11148"/>
                    <a:pt x="2106" y="11148"/>
                    <a:pt x="2175" y="11148"/>
                  </a:cubicBezTo>
                  <a:cubicBezTo>
                    <a:pt x="2389" y="11148"/>
                    <a:pt x="2596" y="11125"/>
                    <a:pt x="2795" y="11086"/>
                  </a:cubicBezTo>
                  <a:cubicBezTo>
                    <a:pt x="3599" y="10910"/>
                    <a:pt x="4288" y="10397"/>
                    <a:pt x="4686" y="9678"/>
                  </a:cubicBezTo>
                  <a:cubicBezTo>
                    <a:pt x="4748" y="9555"/>
                    <a:pt x="4809" y="9433"/>
                    <a:pt x="4855" y="9302"/>
                  </a:cubicBezTo>
                  <a:cubicBezTo>
                    <a:pt x="4908" y="9172"/>
                    <a:pt x="4947" y="9042"/>
                    <a:pt x="4977" y="8904"/>
                  </a:cubicBezTo>
                  <a:cubicBezTo>
                    <a:pt x="5008" y="8767"/>
                    <a:pt x="5031" y="8629"/>
                    <a:pt x="5039" y="8483"/>
                  </a:cubicBezTo>
                  <a:lnTo>
                    <a:pt x="10329" y="8483"/>
                  </a:lnTo>
                  <a:cubicBezTo>
                    <a:pt x="11163" y="8483"/>
                    <a:pt x="11860" y="7840"/>
                    <a:pt x="11860" y="7075"/>
                  </a:cubicBezTo>
                  <a:lnTo>
                    <a:pt x="11860" y="1409"/>
                  </a:lnTo>
                  <a:cubicBezTo>
                    <a:pt x="11860" y="1241"/>
                    <a:pt x="11830" y="1072"/>
                    <a:pt x="11761" y="911"/>
                  </a:cubicBezTo>
                  <a:lnTo>
                    <a:pt x="11753" y="896"/>
                  </a:lnTo>
                  <a:cubicBezTo>
                    <a:pt x="11585" y="521"/>
                    <a:pt x="11263" y="230"/>
                    <a:pt x="10873" y="100"/>
                  </a:cubicBezTo>
                  <a:cubicBezTo>
                    <a:pt x="10696" y="31"/>
                    <a:pt x="10513" y="0"/>
                    <a:pt x="10329" y="0"/>
                  </a:cubicBezTo>
                  <a:close/>
                </a:path>
              </a:pathLst>
            </a:custGeom>
            <a:solidFill>
              <a:srgbClr val="90D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6"/>
            <p:cNvSpPr/>
            <p:nvPr/>
          </p:nvSpPr>
          <p:spPr>
            <a:xfrm>
              <a:off x="6512525" y="4462948"/>
              <a:ext cx="684212" cy="172827"/>
            </a:xfrm>
            <a:custGeom>
              <a:avLst/>
              <a:gdLst/>
              <a:ahLst/>
              <a:cxnLst/>
              <a:rect l="l" t="t" r="r" b="b"/>
              <a:pathLst>
                <a:path w="11279" h="2849" extrusionOk="0">
                  <a:moveTo>
                    <a:pt x="3622" y="0"/>
                  </a:moveTo>
                  <a:lnTo>
                    <a:pt x="3515" y="85"/>
                  </a:lnTo>
                  <a:lnTo>
                    <a:pt x="3408" y="169"/>
                  </a:lnTo>
                  <a:cubicBezTo>
                    <a:pt x="2267" y="1057"/>
                    <a:pt x="1134" y="1953"/>
                    <a:pt x="1" y="2841"/>
                  </a:cubicBezTo>
                  <a:lnTo>
                    <a:pt x="7657" y="2849"/>
                  </a:lnTo>
                  <a:lnTo>
                    <a:pt x="8040" y="2550"/>
                  </a:lnTo>
                  <a:lnTo>
                    <a:pt x="8423" y="2244"/>
                  </a:lnTo>
                  <a:lnTo>
                    <a:pt x="11271" y="8"/>
                  </a:lnTo>
                  <a:cubicBezTo>
                    <a:pt x="11271" y="8"/>
                    <a:pt x="11278" y="0"/>
                    <a:pt x="11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6"/>
            <p:cNvSpPr/>
            <p:nvPr/>
          </p:nvSpPr>
          <p:spPr>
            <a:xfrm>
              <a:off x="6703914" y="4503349"/>
              <a:ext cx="240163" cy="99426"/>
            </a:xfrm>
            <a:custGeom>
              <a:avLst/>
              <a:gdLst/>
              <a:ahLst/>
              <a:cxnLst/>
              <a:rect l="l" t="t" r="r" b="b"/>
              <a:pathLst>
                <a:path w="3959" h="1639" extrusionOk="0">
                  <a:moveTo>
                    <a:pt x="2496" y="491"/>
                  </a:moveTo>
                  <a:lnTo>
                    <a:pt x="2496" y="1149"/>
                  </a:lnTo>
                  <a:lnTo>
                    <a:pt x="529" y="820"/>
                  </a:lnTo>
                  <a:lnTo>
                    <a:pt x="2496" y="491"/>
                  </a:lnTo>
                  <a:close/>
                  <a:moveTo>
                    <a:pt x="3958" y="1"/>
                  </a:moveTo>
                  <a:lnTo>
                    <a:pt x="0" y="682"/>
                  </a:lnTo>
                  <a:lnTo>
                    <a:pt x="0" y="958"/>
                  </a:lnTo>
                  <a:lnTo>
                    <a:pt x="3958" y="1639"/>
                  </a:lnTo>
                  <a:lnTo>
                    <a:pt x="3958" y="1379"/>
                  </a:lnTo>
                  <a:lnTo>
                    <a:pt x="2948" y="1218"/>
                  </a:lnTo>
                  <a:lnTo>
                    <a:pt x="2948" y="414"/>
                  </a:lnTo>
                  <a:lnTo>
                    <a:pt x="3958" y="253"/>
                  </a:lnTo>
                  <a:lnTo>
                    <a:pt x="3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6"/>
            <p:cNvSpPr/>
            <p:nvPr/>
          </p:nvSpPr>
          <p:spPr>
            <a:xfrm>
              <a:off x="7614639" y="4539565"/>
              <a:ext cx="799410" cy="201642"/>
            </a:xfrm>
            <a:custGeom>
              <a:avLst/>
              <a:gdLst/>
              <a:ahLst/>
              <a:cxnLst/>
              <a:rect l="l" t="t" r="r" b="b"/>
              <a:pathLst>
                <a:path w="13178" h="3324" extrusionOk="0">
                  <a:moveTo>
                    <a:pt x="4235" y="1"/>
                  </a:moveTo>
                  <a:lnTo>
                    <a:pt x="2037" y="1723"/>
                  </a:lnTo>
                  <a:lnTo>
                    <a:pt x="2022" y="1731"/>
                  </a:lnTo>
                  <a:lnTo>
                    <a:pt x="16" y="3308"/>
                  </a:lnTo>
                  <a:lnTo>
                    <a:pt x="1" y="3316"/>
                  </a:lnTo>
                  <a:lnTo>
                    <a:pt x="8951" y="3323"/>
                  </a:lnTo>
                  <a:lnTo>
                    <a:pt x="9931" y="2558"/>
                  </a:lnTo>
                  <a:lnTo>
                    <a:pt x="11554" y="1279"/>
                  </a:lnTo>
                  <a:lnTo>
                    <a:pt x="13177" y="8"/>
                  </a:lnTo>
                  <a:lnTo>
                    <a:pt x="131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6"/>
            <p:cNvSpPr/>
            <p:nvPr/>
          </p:nvSpPr>
          <p:spPr>
            <a:xfrm>
              <a:off x="7881735" y="4563284"/>
              <a:ext cx="267097" cy="112468"/>
            </a:xfrm>
            <a:custGeom>
              <a:avLst/>
              <a:gdLst/>
              <a:ahLst/>
              <a:cxnLst/>
              <a:rect l="l" t="t" r="r" b="b"/>
              <a:pathLst>
                <a:path w="4403" h="1854" extrusionOk="0">
                  <a:moveTo>
                    <a:pt x="77" y="0"/>
                  </a:moveTo>
                  <a:lnTo>
                    <a:pt x="61" y="306"/>
                  </a:lnTo>
                  <a:lnTo>
                    <a:pt x="2657" y="421"/>
                  </a:lnTo>
                  <a:cubicBezTo>
                    <a:pt x="3116" y="444"/>
                    <a:pt x="3438" y="498"/>
                    <a:pt x="3637" y="597"/>
                  </a:cubicBezTo>
                  <a:cubicBezTo>
                    <a:pt x="3836" y="697"/>
                    <a:pt x="3928" y="842"/>
                    <a:pt x="3920" y="1034"/>
                  </a:cubicBezTo>
                  <a:cubicBezTo>
                    <a:pt x="3912" y="1233"/>
                    <a:pt x="3805" y="1371"/>
                    <a:pt x="3599" y="1447"/>
                  </a:cubicBezTo>
                  <a:cubicBezTo>
                    <a:pt x="3431" y="1515"/>
                    <a:pt x="3183" y="1543"/>
                    <a:pt x="2850" y="1543"/>
                  </a:cubicBezTo>
                  <a:cubicBezTo>
                    <a:pt x="2773" y="1543"/>
                    <a:pt x="2690" y="1542"/>
                    <a:pt x="2603" y="1539"/>
                  </a:cubicBezTo>
                  <a:lnTo>
                    <a:pt x="16" y="1424"/>
                  </a:lnTo>
                  <a:lnTo>
                    <a:pt x="0" y="1730"/>
                  </a:lnTo>
                  <a:lnTo>
                    <a:pt x="2665" y="1845"/>
                  </a:lnTo>
                  <a:cubicBezTo>
                    <a:pt x="2760" y="1851"/>
                    <a:pt x="2851" y="1853"/>
                    <a:pt x="2938" y="1853"/>
                  </a:cubicBezTo>
                  <a:cubicBezTo>
                    <a:pt x="3363" y="1853"/>
                    <a:pt x="3694" y="1793"/>
                    <a:pt x="3935" y="1685"/>
                  </a:cubicBezTo>
                  <a:cubicBezTo>
                    <a:pt x="4226" y="1554"/>
                    <a:pt x="4372" y="1340"/>
                    <a:pt x="4387" y="1057"/>
                  </a:cubicBezTo>
                  <a:cubicBezTo>
                    <a:pt x="4402" y="773"/>
                    <a:pt x="4265" y="551"/>
                    <a:pt x="3989" y="391"/>
                  </a:cubicBezTo>
                  <a:cubicBezTo>
                    <a:pt x="3713" y="230"/>
                    <a:pt x="3300" y="146"/>
                    <a:pt x="2741" y="115"/>
                  </a:cubicBez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6"/>
            <p:cNvSpPr/>
            <p:nvPr/>
          </p:nvSpPr>
          <p:spPr>
            <a:xfrm>
              <a:off x="7032704" y="4535864"/>
              <a:ext cx="525823" cy="240163"/>
            </a:xfrm>
            <a:custGeom>
              <a:avLst/>
              <a:gdLst/>
              <a:ahLst/>
              <a:cxnLst/>
              <a:rect l="l" t="t" r="r" b="b"/>
              <a:pathLst>
                <a:path w="8668" h="3959" extrusionOk="0">
                  <a:moveTo>
                    <a:pt x="2520" y="0"/>
                  </a:moveTo>
                  <a:lnTo>
                    <a:pt x="2512" y="8"/>
                  </a:lnTo>
                  <a:lnTo>
                    <a:pt x="1716" y="1095"/>
                  </a:lnTo>
                  <a:lnTo>
                    <a:pt x="904" y="2190"/>
                  </a:lnTo>
                  <a:lnTo>
                    <a:pt x="330" y="2971"/>
                  </a:lnTo>
                  <a:lnTo>
                    <a:pt x="1" y="3423"/>
                  </a:lnTo>
                  <a:cubicBezTo>
                    <a:pt x="162" y="3446"/>
                    <a:pt x="330" y="3453"/>
                    <a:pt x="491" y="3469"/>
                  </a:cubicBezTo>
                  <a:lnTo>
                    <a:pt x="537" y="3469"/>
                  </a:lnTo>
                  <a:lnTo>
                    <a:pt x="2964" y="3683"/>
                  </a:lnTo>
                  <a:lnTo>
                    <a:pt x="5391" y="3897"/>
                  </a:lnTo>
                  <a:lnTo>
                    <a:pt x="6095" y="3959"/>
                  </a:lnTo>
                  <a:lnTo>
                    <a:pt x="6156" y="3959"/>
                  </a:lnTo>
                  <a:lnTo>
                    <a:pt x="6692" y="3231"/>
                  </a:lnTo>
                  <a:lnTo>
                    <a:pt x="8017" y="1432"/>
                  </a:lnTo>
                  <a:lnTo>
                    <a:pt x="8668" y="544"/>
                  </a:lnTo>
                  <a:lnTo>
                    <a:pt x="7404" y="429"/>
                  </a:lnTo>
                  <a:lnTo>
                    <a:pt x="6034" y="307"/>
                  </a:lnTo>
                  <a:lnTo>
                    <a:pt x="4273" y="154"/>
                  </a:lnTo>
                  <a:lnTo>
                    <a:pt x="25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6"/>
            <p:cNvSpPr/>
            <p:nvPr/>
          </p:nvSpPr>
          <p:spPr>
            <a:xfrm>
              <a:off x="7188789" y="4597619"/>
              <a:ext cx="245258" cy="115744"/>
            </a:xfrm>
            <a:custGeom>
              <a:avLst/>
              <a:gdLst/>
              <a:ahLst/>
              <a:cxnLst/>
              <a:rect l="l" t="t" r="r" b="b"/>
              <a:pathLst>
                <a:path w="4043" h="1908" extrusionOk="0">
                  <a:moveTo>
                    <a:pt x="176" y="1"/>
                  </a:moveTo>
                  <a:lnTo>
                    <a:pt x="0" y="1501"/>
                  </a:lnTo>
                  <a:lnTo>
                    <a:pt x="444" y="1555"/>
                  </a:lnTo>
                  <a:lnTo>
                    <a:pt x="582" y="361"/>
                  </a:lnTo>
                  <a:lnTo>
                    <a:pt x="1983" y="521"/>
                  </a:lnTo>
                  <a:lnTo>
                    <a:pt x="1853" y="1631"/>
                  </a:lnTo>
                  <a:lnTo>
                    <a:pt x="2289" y="1685"/>
                  </a:lnTo>
                  <a:lnTo>
                    <a:pt x="2420" y="567"/>
                  </a:lnTo>
                  <a:lnTo>
                    <a:pt x="3560" y="697"/>
                  </a:lnTo>
                  <a:lnTo>
                    <a:pt x="3430" y="1854"/>
                  </a:lnTo>
                  <a:lnTo>
                    <a:pt x="3867" y="1907"/>
                  </a:lnTo>
                  <a:lnTo>
                    <a:pt x="4043" y="429"/>
                  </a:lnTo>
                  <a:lnTo>
                    <a:pt x="1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6"/>
          <p:cNvGrpSpPr/>
          <p:nvPr/>
        </p:nvGrpSpPr>
        <p:grpSpPr>
          <a:xfrm>
            <a:off x="-253679" y="3854610"/>
            <a:ext cx="1433340" cy="1675685"/>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46"/>
          <p:cNvSpPr/>
          <p:nvPr/>
        </p:nvSpPr>
        <p:spPr>
          <a:xfrm>
            <a:off x="678998" y="297497"/>
            <a:ext cx="1871378" cy="1281901"/>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46"/>
          <p:cNvGrpSpPr/>
          <p:nvPr/>
        </p:nvGrpSpPr>
        <p:grpSpPr>
          <a:xfrm>
            <a:off x="5528370" y="196589"/>
            <a:ext cx="987955" cy="952102"/>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707581" y="601360"/>
            <a:ext cx="1842795" cy="461665"/>
          </a:xfrm>
          <a:prstGeom prst="rect">
            <a:avLst/>
          </a:prstGeom>
          <a:noFill/>
        </p:spPr>
        <p:txBody>
          <a:bodyPr wrap="square" rtlCol="0">
            <a:spAutoFit/>
          </a:bodyPr>
          <a:lstStyle/>
          <a:p>
            <a:r>
              <a:rPr lang="en-US" sz="2400" b="1" dirty="0" smtClean="0">
                <a:solidFill>
                  <a:schemeClr val="accent4">
                    <a:lumMod val="10000"/>
                  </a:schemeClr>
                </a:solidFill>
              </a:rPr>
              <a:t>KẾT LUẬN</a:t>
            </a:r>
            <a:endParaRPr lang="en-US" sz="2400" b="1" dirty="0">
              <a:solidFill>
                <a:schemeClr val="accent4">
                  <a:lumMod val="10000"/>
                </a:schemeClr>
              </a:solidFill>
            </a:endParaRPr>
          </a:p>
        </p:txBody>
      </p:sp>
      <p:sp>
        <p:nvSpPr>
          <p:cNvPr id="5" name="Rectangle 4"/>
          <p:cNvSpPr/>
          <p:nvPr/>
        </p:nvSpPr>
        <p:spPr>
          <a:xfrm>
            <a:off x="1379171" y="1540220"/>
            <a:ext cx="4572000" cy="1553054"/>
          </a:xfrm>
          <a:prstGeom prst="rect">
            <a:avLst/>
          </a:prstGeom>
        </p:spPr>
        <p:txBody>
          <a:bodyPr>
            <a:spAutoFit/>
          </a:bodyPr>
          <a:lstStyle/>
          <a:p>
            <a:pPr algn="just">
              <a:lnSpc>
                <a:spcPct val="150000"/>
              </a:lnSpc>
            </a:pPr>
            <a:r>
              <a:rPr lang="vi-VN" sz="2200" dirty="0"/>
              <a:t>Công việc được chia thành những công việc nhỏ hơn, có những việc được thực hiện trên máy tính. </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98"/>
                                        </p:tgtEl>
                                        <p:attrNameLst>
                                          <p:attrName>style.visibility</p:attrName>
                                        </p:attrNameLst>
                                      </p:cBhvr>
                                      <p:to>
                                        <p:strVal val="visible"/>
                                      </p:to>
                                    </p:set>
                                    <p:anim calcmode="lin" valueType="num">
                                      <p:cBhvr additive="base">
                                        <p:cTn id="11" dur="500" fill="hold"/>
                                        <p:tgtEl>
                                          <p:spTgt spid="598"/>
                                        </p:tgtEl>
                                        <p:attrNameLst>
                                          <p:attrName>ppt_x</p:attrName>
                                        </p:attrNameLst>
                                      </p:cBhvr>
                                      <p:tavLst>
                                        <p:tav tm="0">
                                          <p:val>
                                            <p:strVal val="#ppt_x"/>
                                          </p:val>
                                        </p:tav>
                                        <p:tav tm="100000">
                                          <p:val>
                                            <p:strVal val="#ppt_x"/>
                                          </p:val>
                                        </p:tav>
                                      </p:tavLst>
                                    </p:anim>
                                    <p:anim calcmode="lin" valueType="num">
                                      <p:cBhvr additive="base">
                                        <p:cTn id="12" dur="500" fill="hold"/>
                                        <p:tgtEl>
                                          <p:spTgt spid="59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23"/>
        <p:cNvGrpSpPr/>
        <p:nvPr/>
      </p:nvGrpSpPr>
      <p:grpSpPr>
        <a:xfrm>
          <a:off x="0" y="0"/>
          <a:ext cx="0" cy="0"/>
          <a:chOff x="0" y="0"/>
          <a:chExt cx="0" cy="0"/>
        </a:xfrm>
      </p:grpSpPr>
      <p:sp>
        <p:nvSpPr>
          <p:cNvPr id="1535" name="Google Shape;1535;p62"/>
          <p:cNvSpPr/>
          <p:nvPr/>
        </p:nvSpPr>
        <p:spPr>
          <a:xfrm>
            <a:off x="7106175" y="2438246"/>
            <a:ext cx="880144" cy="109109"/>
          </a:xfrm>
          <a:custGeom>
            <a:avLst/>
            <a:gdLst/>
            <a:ahLst/>
            <a:cxnLst/>
            <a:rect l="l" t="t" r="r" b="b"/>
            <a:pathLst>
              <a:path w="11616" h="1440" extrusionOk="0">
                <a:moveTo>
                  <a:pt x="11408" y="0"/>
                </a:moveTo>
                <a:lnTo>
                  <a:pt x="11401" y="8"/>
                </a:lnTo>
                <a:lnTo>
                  <a:pt x="11386" y="8"/>
                </a:lnTo>
                <a:lnTo>
                  <a:pt x="11355" y="16"/>
                </a:lnTo>
                <a:lnTo>
                  <a:pt x="11332" y="23"/>
                </a:lnTo>
                <a:lnTo>
                  <a:pt x="11317" y="23"/>
                </a:lnTo>
                <a:lnTo>
                  <a:pt x="11294" y="31"/>
                </a:lnTo>
                <a:lnTo>
                  <a:pt x="11232" y="39"/>
                </a:lnTo>
                <a:lnTo>
                  <a:pt x="11179" y="46"/>
                </a:lnTo>
                <a:cubicBezTo>
                  <a:pt x="11041" y="77"/>
                  <a:pt x="10903" y="100"/>
                  <a:pt x="10765" y="123"/>
                </a:cubicBezTo>
                <a:cubicBezTo>
                  <a:pt x="10513" y="169"/>
                  <a:pt x="10237" y="215"/>
                  <a:pt x="9923" y="253"/>
                </a:cubicBezTo>
                <a:cubicBezTo>
                  <a:pt x="9510" y="307"/>
                  <a:pt x="9096" y="353"/>
                  <a:pt x="8691" y="391"/>
                </a:cubicBezTo>
                <a:cubicBezTo>
                  <a:pt x="7848" y="467"/>
                  <a:pt x="6953" y="506"/>
                  <a:pt x="6042" y="521"/>
                </a:cubicBezTo>
                <a:lnTo>
                  <a:pt x="5705" y="521"/>
                </a:lnTo>
                <a:cubicBezTo>
                  <a:pt x="4855" y="521"/>
                  <a:pt x="4005" y="483"/>
                  <a:pt x="3193" y="421"/>
                </a:cubicBezTo>
                <a:cubicBezTo>
                  <a:pt x="2635" y="383"/>
                  <a:pt x="2076" y="330"/>
                  <a:pt x="1532" y="253"/>
                </a:cubicBezTo>
                <a:cubicBezTo>
                  <a:pt x="1333" y="222"/>
                  <a:pt x="1142" y="199"/>
                  <a:pt x="958" y="169"/>
                </a:cubicBezTo>
                <a:lnTo>
                  <a:pt x="927" y="169"/>
                </a:lnTo>
                <a:lnTo>
                  <a:pt x="430" y="77"/>
                </a:lnTo>
                <a:lnTo>
                  <a:pt x="391" y="69"/>
                </a:lnTo>
                <a:lnTo>
                  <a:pt x="269" y="46"/>
                </a:lnTo>
                <a:lnTo>
                  <a:pt x="238" y="46"/>
                </a:lnTo>
                <a:cubicBezTo>
                  <a:pt x="208" y="23"/>
                  <a:pt x="177" y="16"/>
                  <a:pt x="139" y="8"/>
                </a:cubicBezTo>
                <a:cubicBezTo>
                  <a:pt x="131" y="16"/>
                  <a:pt x="116" y="16"/>
                  <a:pt x="108" y="16"/>
                </a:cubicBezTo>
                <a:cubicBezTo>
                  <a:pt x="39" y="39"/>
                  <a:pt x="1" y="108"/>
                  <a:pt x="24" y="169"/>
                </a:cubicBezTo>
                <a:cubicBezTo>
                  <a:pt x="47" y="276"/>
                  <a:pt x="77" y="383"/>
                  <a:pt x="116" y="490"/>
                </a:cubicBezTo>
                <a:cubicBezTo>
                  <a:pt x="238" y="552"/>
                  <a:pt x="353" y="613"/>
                  <a:pt x="476" y="666"/>
                </a:cubicBezTo>
                <a:lnTo>
                  <a:pt x="468" y="666"/>
                </a:lnTo>
                <a:cubicBezTo>
                  <a:pt x="667" y="751"/>
                  <a:pt x="874" y="820"/>
                  <a:pt x="1088" y="881"/>
                </a:cubicBezTo>
                <a:cubicBezTo>
                  <a:pt x="1287" y="942"/>
                  <a:pt x="1494" y="996"/>
                  <a:pt x="1701" y="1042"/>
                </a:cubicBezTo>
                <a:cubicBezTo>
                  <a:pt x="2106" y="1141"/>
                  <a:pt x="2520" y="1202"/>
                  <a:pt x="2933" y="1264"/>
                </a:cubicBezTo>
                <a:cubicBezTo>
                  <a:pt x="3393" y="1325"/>
                  <a:pt x="3852" y="1363"/>
                  <a:pt x="4319" y="1394"/>
                </a:cubicBezTo>
                <a:cubicBezTo>
                  <a:pt x="4794" y="1424"/>
                  <a:pt x="5261" y="1440"/>
                  <a:pt x="5735" y="1440"/>
                </a:cubicBezTo>
                <a:cubicBezTo>
                  <a:pt x="6669" y="1440"/>
                  <a:pt x="7611" y="1378"/>
                  <a:pt x="8537" y="1264"/>
                </a:cubicBezTo>
                <a:cubicBezTo>
                  <a:pt x="8966" y="1202"/>
                  <a:pt x="9387" y="1133"/>
                  <a:pt x="9808" y="1034"/>
                </a:cubicBezTo>
                <a:cubicBezTo>
                  <a:pt x="10206" y="950"/>
                  <a:pt x="10597" y="827"/>
                  <a:pt x="10980" y="674"/>
                </a:cubicBezTo>
                <a:lnTo>
                  <a:pt x="10972" y="674"/>
                </a:lnTo>
                <a:cubicBezTo>
                  <a:pt x="11171" y="590"/>
                  <a:pt x="11363" y="483"/>
                  <a:pt x="11546" y="360"/>
                </a:cubicBezTo>
                <a:lnTo>
                  <a:pt x="11546" y="353"/>
                </a:lnTo>
                <a:lnTo>
                  <a:pt x="11554" y="330"/>
                </a:lnTo>
                <a:lnTo>
                  <a:pt x="11554" y="314"/>
                </a:lnTo>
                <a:cubicBezTo>
                  <a:pt x="11569" y="268"/>
                  <a:pt x="11585" y="222"/>
                  <a:pt x="11592" y="176"/>
                </a:cubicBezTo>
                <a:cubicBezTo>
                  <a:pt x="11615" y="115"/>
                  <a:pt x="11577" y="46"/>
                  <a:pt x="11516" y="23"/>
                </a:cubicBezTo>
                <a:cubicBezTo>
                  <a:pt x="11493" y="8"/>
                  <a:pt x="11470" y="0"/>
                  <a:pt x="1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2"/>
          <p:cNvSpPr/>
          <p:nvPr/>
        </p:nvSpPr>
        <p:spPr>
          <a:xfrm>
            <a:off x="1308480" y="3142482"/>
            <a:ext cx="76" cy="76"/>
          </a:xfrm>
          <a:custGeom>
            <a:avLst/>
            <a:gdLst/>
            <a:ahLst/>
            <a:cxnLst/>
            <a:rect l="l" t="t" r="r" b="b"/>
            <a:pathLst>
              <a:path w="1" h="1" extrusionOk="0">
                <a:moveTo>
                  <a:pt x="0" y="1"/>
                </a:moveTo>
                <a:lnTo>
                  <a:pt x="0" y="1"/>
                </a:lnTo>
                <a:lnTo>
                  <a:pt x="0" y="1"/>
                </a:lnTo>
                <a:close/>
              </a:path>
            </a:pathLst>
          </a:custGeom>
          <a:solidFill>
            <a:srgbClr val="FD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2"/>
          <p:cNvSpPr/>
          <p:nvPr/>
        </p:nvSpPr>
        <p:spPr>
          <a:xfrm>
            <a:off x="1282339" y="3109446"/>
            <a:ext cx="876053" cy="294215"/>
          </a:xfrm>
          <a:custGeom>
            <a:avLst/>
            <a:gdLst/>
            <a:ahLst/>
            <a:cxnLst/>
            <a:rect l="l" t="t" r="r" b="b"/>
            <a:pathLst>
              <a:path w="11562" h="3883" extrusionOk="0">
                <a:moveTo>
                  <a:pt x="613" y="1"/>
                </a:moveTo>
                <a:cubicBezTo>
                  <a:pt x="590" y="39"/>
                  <a:pt x="559" y="77"/>
                  <a:pt x="536" y="115"/>
                </a:cubicBezTo>
                <a:cubicBezTo>
                  <a:pt x="468" y="215"/>
                  <a:pt x="399" y="322"/>
                  <a:pt x="345" y="429"/>
                </a:cubicBezTo>
                <a:cubicBezTo>
                  <a:pt x="269" y="582"/>
                  <a:pt x="207" y="736"/>
                  <a:pt x="154" y="896"/>
                </a:cubicBezTo>
                <a:cubicBezTo>
                  <a:pt x="108" y="1042"/>
                  <a:pt x="69" y="1203"/>
                  <a:pt x="39" y="1356"/>
                </a:cubicBezTo>
                <a:cubicBezTo>
                  <a:pt x="16" y="1524"/>
                  <a:pt x="1" y="1693"/>
                  <a:pt x="1" y="1861"/>
                </a:cubicBezTo>
                <a:cubicBezTo>
                  <a:pt x="1" y="2029"/>
                  <a:pt x="16" y="2198"/>
                  <a:pt x="39" y="2366"/>
                </a:cubicBezTo>
                <a:cubicBezTo>
                  <a:pt x="69" y="2558"/>
                  <a:pt x="123" y="2749"/>
                  <a:pt x="184" y="2933"/>
                </a:cubicBezTo>
                <a:cubicBezTo>
                  <a:pt x="246" y="3117"/>
                  <a:pt x="322" y="3293"/>
                  <a:pt x="414" y="3461"/>
                </a:cubicBezTo>
                <a:cubicBezTo>
                  <a:pt x="414" y="3461"/>
                  <a:pt x="414" y="3453"/>
                  <a:pt x="414" y="3453"/>
                </a:cubicBezTo>
                <a:cubicBezTo>
                  <a:pt x="491" y="3599"/>
                  <a:pt x="575" y="3744"/>
                  <a:pt x="667" y="3882"/>
                </a:cubicBezTo>
                <a:lnTo>
                  <a:pt x="10842" y="3882"/>
                </a:lnTo>
                <a:cubicBezTo>
                  <a:pt x="10918" y="3882"/>
                  <a:pt x="10995" y="3875"/>
                  <a:pt x="11064" y="3867"/>
                </a:cubicBezTo>
                <a:cubicBezTo>
                  <a:pt x="11156" y="3683"/>
                  <a:pt x="11240" y="3484"/>
                  <a:pt x="11309" y="3285"/>
                </a:cubicBezTo>
                <a:cubicBezTo>
                  <a:pt x="11393" y="3032"/>
                  <a:pt x="11462" y="2780"/>
                  <a:pt x="11508" y="2512"/>
                </a:cubicBezTo>
                <a:cubicBezTo>
                  <a:pt x="11531" y="2366"/>
                  <a:pt x="11546" y="2221"/>
                  <a:pt x="11554" y="2075"/>
                </a:cubicBezTo>
                <a:cubicBezTo>
                  <a:pt x="11561" y="1945"/>
                  <a:pt x="11561" y="1823"/>
                  <a:pt x="11561" y="1693"/>
                </a:cubicBezTo>
                <a:cubicBezTo>
                  <a:pt x="11561" y="1455"/>
                  <a:pt x="11538" y="1226"/>
                  <a:pt x="11500" y="996"/>
                </a:cubicBezTo>
                <a:cubicBezTo>
                  <a:pt x="11462" y="713"/>
                  <a:pt x="11378" y="445"/>
                  <a:pt x="11247" y="200"/>
                </a:cubicBezTo>
                <a:cubicBezTo>
                  <a:pt x="11247" y="200"/>
                  <a:pt x="11247" y="200"/>
                  <a:pt x="11247" y="207"/>
                </a:cubicBezTo>
                <a:cubicBezTo>
                  <a:pt x="11217" y="138"/>
                  <a:pt x="11179" y="77"/>
                  <a:pt x="11133" y="16"/>
                </a:cubicBezTo>
                <a:cubicBezTo>
                  <a:pt x="11033" y="8"/>
                  <a:pt x="10934" y="1"/>
                  <a:pt x="10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1542233" y="3108840"/>
            <a:ext cx="49402" cy="294821"/>
          </a:xfrm>
          <a:custGeom>
            <a:avLst/>
            <a:gdLst/>
            <a:ahLst/>
            <a:cxnLst/>
            <a:rect l="l" t="t" r="r" b="b"/>
            <a:pathLst>
              <a:path w="652" h="3891" extrusionOk="0">
                <a:moveTo>
                  <a:pt x="1" y="1"/>
                </a:moveTo>
                <a:lnTo>
                  <a:pt x="1" y="3890"/>
                </a:lnTo>
                <a:lnTo>
                  <a:pt x="651" y="3890"/>
                </a:lnTo>
                <a:lnTo>
                  <a:pt x="651" y="1"/>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1394859" y="3108840"/>
            <a:ext cx="98728" cy="294821"/>
          </a:xfrm>
          <a:custGeom>
            <a:avLst/>
            <a:gdLst/>
            <a:ahLst/>
            <a:cxnLst/>
            <a:rect l="l" t="t" r="r" b="b"/>
            <a:pathLst>
              <a:path w="1303" h="3891" extrusionOk="0">
                <a:moveTo>
                  <a:pt x="1" y="1"/>
                </a:moveTo>
                <a:lnTo>
                  <a:pt x="1" y="3890"/>
                </a:lnTo>
                <a:lnTo>
                  <a:pt x="1302" y="3890"/>
                </a:lnTo>
                <a:lnTo>
                  <a:pt x="1302" y="1"/>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1432592" y="2947599"/>
            <a:ext cx="735045" cy="163057"/>
          </a:xfrm>
          <a:custGeom>
            <a:avLst/>
            <a:gdLst/>
            <a:ahLst/>
            <a:cxnLst/>
            <a:rect l="l" t="t" r="r" b="b"/>
            <a:pathLst>
              <a:path w="9701" h="2152" extrusionOk="0">
                <a:moveTo>
                  <a:pt x="506" y="1"/>
                </a:moveTo>
                <a:cubicBezTo>
                  <a:pt x="429" y="1"/>
                  <a:pt x="353" y="1"/>
                  <a:pt x="284" y="16"/>
                </a:cubicBezTo>
                <a:cubicBezTo>
                  <a:pt x="284" y="16"/>
                  <a:pt x="284" y="16"/>
                  <a:pt x="284" y="24"/>
                </a:cubicBezTo>
                <a:cubicBezTo>
                  <a:pt x="238" y="92"/>
                  <a:pt x="200" y="169"/>
                  <a:pt x="169" y="246"/>
                </a:cubicBezTo>
                <a:lnTo>
                  <a:pt x="169" y="230"/>
                </a:lnTo>
                <a:cubicBezTo>
                  <a:pt x="131" y="322"/>
                  <a:pt x="100" y="414"/>
                  <a:pt x="77" y="506"/>
                </a:cubicBezTo>
                <a:cubicBezTo>
                  <a:pt x="54" y="598"/>
                  <a:pt x="31" y="697"/>
                  <a:pt x="16" y="797"/>
                </a:cubicBezTo>
                <a:cubicBezTo>
                  <a:pt x="16" y="789"/>
                  <a:pt x="16" y="789"/>
                  <a:pt x="16" y="781"/>
                </a:cubicBezTo>
                <a:cubicBezTo>
                  <a:pt x="8" y="881"/>
                  <a:pt x="1" y="973"/>
                  <a:pt x="1" y="1072"/>
                </a:cubicBezTo>
                <a:cubicBezTo>
                  <a:pt x="1" y="1164"/>
                  <a:pt x="8" y="1264"/>
                  <a:pt x="16" y="1356"/>
                </a:cubicBezTo>
                <a:cubicBezTo>
                  <a:pt x="16" y="1356"/>
                  <a:pt x="16" y="1348"/>
                  <a:pt x="16" y="1348"/>
                </a:cubicBezTo>
                <a:cubicBezTo>
                  <a:pt x="31" y="1432"/>
                  <a:pt x="46" y="1524"/>
                  <a:pt x="69" y="1608"/>
                </a:cubicBezTo>
                <a:cubicBezTo>
                  <a:pt x="92" y="1685"/>
                  <a:pt x="115" y="1754"/>
                  <a:pt x="146" y="1830"/>
                </a:cubicBezTo>
                <a:lnTo>
                  <a:pt x="146" y="1838"/>
                </a:lnTo>
                <a:cubicBezTo>
                  <a:pt x="177" y="1907"/>
                  <a:pt x="207" y="1968"/>
                  <a:pt x="245" y="2029"/>
                </a:cubicBezTo>
                <a:cubicBezTo>
                  <a:pt x="268" y="2068"/>
                  <a:pt x="291" y="2106"/>
                  <a:pt x="314" y="2144"/>
                </a:cubicBezTo>
                <a:cubicBezTo>
                  <a:pt x="376" y="2144"/>
                  <a:pt x="437" y="2152"/>
                  <a:pt x="498" y="2152"/>
                </a:cubicBezTo>
                <a:lnTo>
                  <a:pt x="9387" y="2152"/>
                </a:lnTo>
                <a:cubicBezTo>
                  <a:pt x="9433" y="2075"/>
                  <a:pt x="9471" y="1991"/>
                  <a:pt x="9509" y="1915"/>
                </a:cubicBezTo>
                <a:cubicBezTo>
                  <a:pt x="9548" y="1815"/>
                  <a:pt x="9586" y="1716"/>
                  <a:pt x="9609" y="1616"/>
                </a:cubicBezTo>
                <a:cubicBezTo>
                  <a:pt x="9640" y="1516"/>
                  <a:pt x="9655" y="1409"/>
                  <a:pt x="9670" y="1302"/>
                </a:cubicBezTo>
                <a:lnTo>
                  <a:pt x="9670" y="1317"/>
                </a:lnTo>
                <a:cubicBezTo>
                  <a:pt x="9701" y="1111"/>
                  <a:pt x="9701" y="904"/>
                  <a:pt x="9670" y="705"/>
                </a:cubicBezTo>
                <a:cubicBezTo>
                  <a:pt x="9663" y="621"/>
                  <a:pt x="9647" y="536"/>
                  <a:pt x="9624" y="460"/>
                </a:cubicBezTo>
                <a:cubicBezTo>
                  <a:pt x="9601" y="391"/>
                  <a:pt x="9578" y="322"/>
                  <a:pt x="9555" y="253"/>
                </a:cubicBezTo>
                <a:cubicBezTo>
                  <a:pt x="9525" y="192"/>
                  <a:pt x="9502" y="131"/>
                  <a:pt x="9463" y="69"/>
                </a:cubicBezTo>
                <a:cubicBezTo>
                  <a:pt x="9456" y="54"/>
                  <a:pt x="9441" y="31"/>
                  <a:pt x="9425" y="8"/>
                </a:cubicBezTo>
                <a:lnTo>
                  <a:pt x="9272" y="8"/>
                </a:lnTo>
                <a:lnTo>
                  <a:pt x="47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1486541" y="2995714"/>
            <a:ext cx="323159" cy="70921"/>
          </a:xfrm>
          <a:custGeom>
            <a:avLst/>
            <a:gdLst/>
            <a:ahLst/>
            <a:cxnLst/>
            <a:rect l="l" t="t" r="r" b="b"/>
            <a:pathLst>
              <a:path w="4265" h="936" extrusionOk="0">
                <a:moveTo>
                  <a:pt x="1" y="1"/>
                </a:moveTo>
                <a:lnTo>
                  <a:pt x="1" y="935"/>
                </a:lnTo>
                <a:lnTo>
                  <a:pt x="4265" y="935"/>
                </a:lnTo>
                <a:lnTo>
                  <a:pt x="42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1233619" y="3465646"/>
            <a:ext cx="94637" cy="1448571"/>
          </a:xfrm>
          <a:custGeom>
            <a:avLst/>
            <a:gdLst/>
            <a:ahLst/>
            <a:cxnLst/>
            <a:rect l="l" t="t" r="r" b="b"/>
            <a:pathLst>
              <a:path w="1249" h="19118" extrusionOk="0">
                <a:moveTo>
                  <a:pt x="621" y="0"/>
                </a:moveTo>
                <a:cubicBezTo>
                  <a:pt x="284" y="0"/>
                  <a:pt x="0" y="276"/>
                  <a:pt x="0" y="621"/>
                </a:cubicBezTo>
                <a:lnTo>
                  <a:pt x="0" y="18498"/>
                </a:lnTo>
                <a:cubicBezTo>
                  <a:pt x="0" y="18834"/>
                  <a:pt x="284" y="19118"/>
                  <a:pt x="621" y="19118"/>
                </a:cubicBezTo>
                <a:cubicBezTo>
                  <a:pt x="965" y="19118"/>
                  <a:pt x="1248" y="18834"/>
                  <a:pt x="1248" y="18498"/>
                </a:cubicBezTo>
                <a:lnTo>
                  <a:pt x="1248" y="621"/>
                </a:lnTo>
                <a:cubicBezTo>
                  <a:pt x="1248" y="276"/>
                  <a:pt x="965"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723152" y="4743072"/>
            <a:ext cx="1079041" cy="176999"/>
          </a:xfrm>
          <a:custGeom>
            <a:avLst/>
            <a:gdLst/>
            <a:ahLst/>
            <a:cxnLst/>
            <a:rect l="l" t="t" r="r" b="b"/>
            <a:pathLst>
              <a:path w="14241" h="2336" extrusionOk="0">
                <a:moveTo>
                  <a:pt x="1164" y="0"/>
                </a:moveTo>
                <a:cubicBezTo>
                  <a:pt x="521" y="0"/>
                  <a:pt x="0" y="528"/>
                  <a:pt x="0" y="1172"/>
                </a:cubicBezTo>
                <a:cubicBezTo>
                  <a:pt x="0" y="1815"/>
                  <a:pt x="521" y="2335"/>
                  <a:pt x="1164" y="2335"/>
                </a:cubicBezTo>
                <a:lnTo>
                  <a:pt x="13069" y="2335"/>
                </a:lnTo>
                <a:cubicBezTo>
                  <a:pt x="13720" y="2335"/>
                  <a:pt x="14240" y="1815"/>
                  <a:pt x="14240" y="1172"/>
                </a:cubicBezTo>
                <a:cubicBezTo>
                  <a:pt x="14240" y="528"/>
                  <a:pt x="13720" y="0"/>
                  <a:pt x="13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242236" y="3351914"/>
            <a:ext cx="2017679" cy="229204"/>
          </a:xfrm>
          <a:custGeom>
            <a:avLst/>
            <a:gdLst/>
            <a:ahLst/>
            <a:cxnLst/>
            <a:rect l="l" t="t" r="r" b="b"/>
            <a:pathLst>
              <a:path w="26629" h="3025" extrusionOk="0">
                <a:moveTo>
                  <a:pt x="1478" y="1"/>
                </a:moveTo>
                <a:cubicBezTo>
                  <a:pt x="659" y="16"/>
                  <a:pt x="0" y="690"/>
                  <a:pt x="0" y="1509"/>
                </a:cubicBezTo>
                <a:cubicBezTo>
                  <a:pt x="0" y="2336"/>
                  <a:pt x="659" y="3002"/>
                  <a:pt x="1478" y="3025"/>
                </a:cubicBezTo>
                <a:lnTo>
                  <a:pt x="25151" y="3025"/>
                </a:lnTo>
                <a:cubicBezTo>
                  <a:pt x="25970" y="3002"/>
                  <a:pt x="26628" y="2336"/>
                  <a:pt x="26628" y="1509"/>
                </a:cubicBezTo>
                <a:cubicBezTo>
                  <a:pt x="26628" y="690"/>
                  <a:pt x="25970" y="16"/>
                  <a:pt x="25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248601" y="3510276"/>
            <a:ext cx="2004874" cy="71451"/>
          </a:xfrm>
          <a:custGeom>
            <a:avLst/>
            <a:gdLst/>
            <a:ahLst/>
            <a:cxnLst/>
            <a:rect l="l" t="t" r="r" b="b"/>
            <a:pathLst>
              <a:path w="26460" h="943" extrusionOk="0">
                <a:moveTo>
                  <a:pt x="0" y="1"/>
                </a:moveTo>
                <a:cubicBezTo>
                  <a:pt x="238" y="568"/>
                  <a:pt x="789" y="935"/>
                  <a:pt x="1394" y="943"/>
                </a:cubicBezTo>
                <a:lnTo>
                  <a:pt x="25067" y="943"/>
                </a:lnTo>
                <a:cubicBezTo>
                  <a:pt x="25671" y="935"/>
                  <a:pt x="26223" y="568"/>
                  <a:pt x="26460"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19" y="566938"/>
            <a:ext cx="1019222" cy="1019222"/>
          </a:xfrm>
          <a:prstGeom prst="rect">
            <a:avLst/>
          </a:prstGeom>
        </p:spPr>
      </p:pic>
      <p:sp>
        <p:nvSpPr>
          <p:cNvPr id="9" name="Rectangle 8"/>
          <p:cNvSpPr/>
          <p:nvPr/>
        </p:nvSpPr>
        <p:spPr>
          <a:xfrm>
            <a:off x="1947738" y="805727"/>
            <a:ext cx="6094735" cy="1015663"/>
          </a:xfrm>
          <a:prstGeom prst="rect">
            <a:avLst/>
          </a:prstGeom>
        </p:spPr>
        <p:txBody>
          <a:bodyPr wrap="square">
            <a:spAutoFit/>
          </a:bodyPr>
          <a:lstStyle/>
          <a:p>
            <a:pPr algn="just">
              <a:lnSpc>
                <a:spcPct val="150000"/>
              </a:lnSpc>
              <a:spcBef>
                <a:spcPts val="300"/>
              </a:spcBef>
              <a:spcAft>
                <a:spcPts val="300"/>
              </a:spcAft>
            </a:pPr>
            <a:r>
              <a:rPr lang="nl-NL" sz="2000" dirty="0">
                <a:latin typeface="+mn-lt"/>
                <a:ea typeface="Calibri" panose="020F0502020204030204" pitchFamily="34" charset="0"/>
                <a:cs typeface="Times New Roman" panose="02020603050405020304" pitchFamily="18" charset="0"/>
              </a:rPr>
              <a:t>Trong các công việc nhỏ để xây dựng bài trình chiếu ở trên, việc nào cần sử dụng máy tính?</a:t>
            </a:r>
            <a:endParaRPr lang="en-US" sz="2000" dirty="0">
              <a:effectLst/>
              <a:latin typeface="+mn-lt"/>
              <a:ea typeface="Calibri" panose="020F0502020204030204" pitchFamily="34" charset="0"/>
              <a:cs typeface="Times New Roman" panose="02020603050405020304" pitchFamily="18" charset="0"/>
            </a:endParaRPr>
          </a:p>
        </p:txBody>
      </p:sp>
      <p:sp>
        <p:nvSpPr>
          <p:cNvPr id="10" name="Curved Right Arrow 9"/>
          <p:cNvSpPr/>
          <p:nvPr/>
        </p:nvSpPr>
        <p:spPr>
          <a:xfrm>
            <a:off x="2039391" y="1818092"/>
            <a:ext cx="534285" cy="888249"/>
          </a:xfrm>
          <a:prstGeom prst="curved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2712345" y="1991586"/>
            <a:ext cx="5019231" cy="1477328"/>
          </a:xfrm>
          <a:prstGeom prst="rect">
            <a:avLst/>
          </a:prstGeom>
        </p:spPr>
        <p:txBody>
          <a:bodyPr wrap="square">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công</a:t>
            </a:r>
            <a:r>
              <a:rPr lang="en-US" sz="2000" dirty="0"/>
              <a:t> </a:t>
            </a:r>
            <a:r>
              <a:rPr lang="en-US" sz="2000" dirty="0" err="1"/>
              <a:t>việc</a:t>
            </a:r>
            <a:r>
              <a:rPr lang="en-US" sz="2000" dirty="0"/>
              <a:t> </a:t>
            </a:r>
            <a:r>
              <a:rPr lang="en-US" sz="2000" dirty="0" err="1"/>
              <a:t>nhỏ</a:t>
            </a:r>
            <a:r>
              <a:rPr lang="en-US" sz="2000" dirty="0"/>
              <a:t> </a:t>
            </a:r>
            <a:r>
              <a:rPr lang="en-US" sz="2000" dirty="0" err="1"/>
              <a:t>để</a:t>
            </a:r>
            <a:r>
              <a:rPr lang="en-US" sz="2000" dirty="0"/>
              <a:t> </a:t>
            </a:r>
            <a:r>
              <a:rPr lang="en-US" sz="2000" dirty="0" err="1"/>
              <a:t>xây</a:t>
            </a:r>
            <a:r>
              <a:rPr lang="en-US" sz="2000" dirty="0"/>
              <a:t> </a:t>
            </a:r>
            <a:r>
              <a:rPr lang="en-US" sz="2000" dirty="0" err="1"/>
              <a:t>dựng</a:t>
            </a:r>
            <a:r>
              <a:rPr lang="en-US" sz="2000" dirty="0"/>
              <a:t> </a:t>
            </a:r>
            <a:r>
              <a:rPr lang="en-US" sz="2000" dirty="0" err="1"/>
              <a:t>bài</a:t>
            </a:r>
            <a:r>
              <a:rPr lang="en-US" sz="2000" dirty="0"/>
              <a:t> </a:t>
            </a:r>
            <a:r>
              <a:rPr lang="en-US" sz="2000" dirty="0" err="1"/>
              <a:t>trình</a:t>
            </a:r>
            <a:r>
              <a:rPr lang="en-US" sz="2000" dirty="0"/>
              <a:t> </a:t>
            </a:r>
            <a:r>
              <a:rPr lang="en-US" sz="2000" dirty="0" err="1"/>
              <a:t>chiếu</a:t>
            </a:r>
            <a:r>
              <a:rPr lang="en-US" sz="2000" dirty="0"/>
              <a:t> ở </a:t>
            </a:r>
            <a:r>
              <a:rPr lang="en-US" sz="2000" dirty="0" err="1"/>
              <a:t>trên</a:t>
            </a:r>
            <a:r>
              <a:rPr lang="en-US" sz="2000" dirty="0"/>
              <a:t>, </a:t>
            </a:r>
            <a:r>
              <a:rPr lang="en-US" sz="2000" dirty="0" err="1"/>
              <a:t>việc</a:t>
            </a:r>
            <a:r>
              <a:rPr lang="en-US" sz="2000" dirty="0"/>
              <a:t> 3, 4 </a:t>
            </a:r>
            <a:r>
              <a:rPr lang="en-US" sz="2000" dirty="0" err="1"/>
              <a:t>cần</a:t>
            </a:r>
            <a:r>
              <a:rPr lang="en-US" sz="2000" dirty="0"/>
              <a:t> </a:t>
            </a:r>
            <a:r>
              <a:rPr lang="en-US" sz="2000" dirty="0" err="1"/>
              <a:t>sử</a:t>
            </a:r>
            <a:r>
              <a:rPr lang="en-US" sz="2000" dirty="0"/>
              <a:t> </a:t>
            </a:r>
            <a:r>
              <a:rPr lang="en-US" sz="2000" dirty="0" err="1"/>
              <a:t>dụng</a:t>
            </a:r>
            <a:r>
              <a:rPr lang="en-US" sz="2000" dirty="0"/>
              <a:t> </a:t>
            </a:r>
            <a:r>
              <a:rPr lang="en-US" sz="2000" dirty="0" err="1"/>
              <a:t>máy</a:t>
            </a:r>
            <a:r>
              <a:rPr lang="en-US" sz="2000" dirty="0"/>
              <a:t> </a:t>
            </a:r>
            <a:r>
              <a:rPr lang="en-US" sz="2000" dirty="0" err="1"/>
              <a:t>tính</a:t>
            </a:r>
            <a:r>
              <a:rPr lang="en-US" sz="2000" dirty="0"/>
              <a:t>.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821" y="2712145"/>
            <a:ext cx="2925164" cy="2925164"/>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35"/>
                                        </p:tgtEl>
                                        <p:attrNameLst>
                                          <p:attrName>style.visibility</p:attrName>
                                        </p:attrNameLst>
                                      </p:cBhvr>
                                      <p:to>
                                        <p:strVal val="visible"/>
                                      </p:to>
                                    </p:set>
                                    <p:animEffect transition="in" filter="fade">
                                      <p:cBhvr>
                                        <p:cTn id="17" dur="500"/>
                                        <p:tgtEl>
                                          <p:spTgt spid="15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
                                        </p:tgtEl>
                                        <p:attrNameLst>
                                          <p:attrName>style.visibility</p:attrName>
                                        </p:attrNameLst>
                                      </p:cBhvr>
                                      <p:to>
                                        <p:strVal val="visible"/>
                                      </p:to>
                                    </p:set>
                                    <p:animEffect transition="in" filter="fade">
                                      <p:cBhvr>
                                        <p:cTn id="20" dur="500"/>
                                        <p:tgtEl>
                                          <p:spTgt spid="15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7"/>
                                        </p:tgtEl>
                                        <p:attrNameLst>
                                          <p:attrName>style.visibility</p:attrName>
                                        </p:attrNameLst>
                                      </p:cBhvr>
                                      <p:to>
                                        <p:strVal val="visible"/>
                                      </p:to>
                                    </p:set>
                                    <p:animEffect transition="in" filter="fade">
                                      <p:cBhvr>
                                        <p:cTn id="23" dur="500"/>
                                        <p:tgtEl>
                                          <p:spTgt spid="15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8"/>
                                        </p:tgtEl>
                                        <p:attrNameLst>
                                          <p:attrName>style.visibility</p:attrName>
                                        </p:attrNameLst>
                                      </p:cBhvr>
                                      <p:to>
                                        <p:strVal val="visible"/>
                                      </p:to>
                                    </p:set>
                                    <p:animEffect transition="in" filter="fade">
                                      <p:cBhvr>
                                        <p:cTn id="26" dur="500"/>
                                        <p:tgtEl>
                                          <p:spTgt spid="15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9"/>
                                        </p:tgtEl>
                                        <p:attrNameLst>
                                          <p:attrName>style.visibility</p:attrName>
                                        </p:attrNameLst>
                                      </p:cBhvr>
                                      <p:to>
                                        <p:strVal val="visible"/>
                                      </p:to>
                                    </p:set>
                                    <p:animEffect transition="in" filter="fade">
                                      <p:cBhvr>
                                        <p:cTn id="29" dur="500"/>
                                        <p:tgtEl>
                                          <p:spTgt spid="15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40"/>
                                        </p:tgtEl>
                                        <p:attrNameLst>
                                          <p:attrName>style.visibility</p:attrName>
                                        </p:attrNameLst>
                                      </p:cBhvr>
                                      <p:to>
                                        <p:strVal val="visible"/>
                                      </p:to>
                                    </p:set>
                                    <p:animEffect transition="in" filter="fade">
                                      <p:cBhvr>
                                        <p:cTn id="32" dur="500"/>
                                        <p:tgtEl>
                                          <p:spTgt spid="15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41"/>
                                        </p:tgtEl>
                                        <p:attrNameLst>
                                          <p:attrName>style.visibility</p:attrName>
                                        </p:attrNameLst>
                                      </p:cBhvr>
                                      <p:to>
                                        <p:strVal val="visible"/>
                                      </p:to>
                                    </p:set>
                                    <p:animEffect transition="in" filter="fade">
                                      <p:cBhvr>
                                        <p:cTn id="35" dur="500"/>
                                        <p:tgtEl>
                                          <p:spTgt spid="15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42"/>
                                        </p:tgtEl>
                                        <p:attrNameLst>
                                          <p:attrName>style.visibility</p:attrName>
                                        </p:attrNameLst>
                                      </p:cBhvr>
                                      <p:to>
                                        <p:strVal val="visible"/>
                                      </p:to>
                                    </p:set>
                                    <p:animEffect transition="in" filter="fade">
                                      <p:cBhvr>
                                        <p:cTn id="38" dur="500"/>
                                        <p:tgtEl>
                                          <p:spTgt spid="15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43"/>
                                        </p:tgtEl>
                                        <p:attrNameLst>
                                          <p:attrName>style.visibility</p:attrName>
                                        </p:attrNameLst>
                                      </p:cBhvr>
                                      <p:to>
                                        <p:strVal val="visible"/>
                                      </p:to>
                                    </p:set>
                                    <p:animEffect transition="in" filter="fade">
                                      <p:cBhvr>
                                        <p:cTn id="41" dur="500"/>
                                        <p:tgtEl>
                                          <p:spTgt spid="15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44"/>
                                        </p:tgtEl>
                                        <p:attrNameLst>
                                          <p:attrName>style.visibility</p:attrName>
                                        </p:attrNameLst>
                                      </p:cBhvr>
                                      <p:to>
                                        <p:strVal val="visible"/>
                                      </p:to>
                                    </p:set>
                                    <p:animEffect transition="in" filter="fade">
                                      <p:cBhvr>
                                        <p:cTn id="44" dur="500"/>
                                        <p:tgtEl>
                                          <p:spTgt spid="15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45"/>
                                        </p:tgtEl>
                                        <p:attrNameLst>
                                          <p:attrName>style.visibility</p:attrName>
                                        </p:attrNameLst>
                                      </p:cBhvr>
                                      <p:to>
                                        <p:strVal val="visible"/>
                                      </p:to>
                                    </p:set>
                                    <p:animEffect transition="in" filter="fade">
                                      <p:cBhvr>
                                        <p:cTn id="47" dur="500"/>
                                        <p:tgtEl>
                                          <p:spTgt spid="1545"/>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5" grpId="0" animBg="1"/>
      <p:bldP spid="1536" grpId="0" animBg="1"/>
      <p:bldP spid="1537" grpId="0" animBg="1"/>
      <p:bldP spid="1538" grpId="0" animBg="1"/>
      <p:bldP spid="1539" grpId="0" animBg="1"/>
      <p:bldP spid="1540" grpId="0" animBg="1"/>
      <p:bldP spid="1541" grpId="0" animBg="1"/>
      <p:bldP spid="1542" grpId="0" animBg="1"/>
      <p:bldP spid="1543" grpId="0" animBg="1"/>
      <p:bldP spid="1544" grpId="0" animBg="1"/>
      <p:bldP spid="1545"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5"/>
        <p:cNvGrpSpPr/>
        <p:nvPr/>
      </p:nvGrpSpPr>
      <p:grpSpPr>
        <a:xfrm>
          <a:off x="0" y="0"/>
          <a:ext cx="0" cy="0"/>
          <a:chOff x="0" y="0"/>
          <a:chExt cx="0" cy="0"/>
        </a:xfrm>
      </p:grpSpPr>
      <p:grpSp>
        <p:nvGrpSpPr>
          <p:cNvPr id="782" name="Google Shape;782;p50"/>
          <p:cNvGrpSpPr/>
          <p:nvPr/>
        </p:nvGrpSpPr>
        <p:grpSpPr>
          <a:xfrm>
            <a:off x="243748" y="4038712"/>
            <a:ext cx="942698" cy="986984"/>
            <a:chOff x="4458798" y="3801637"/>
            <a:chExt cx="942698" cy="986984"/>
          </a:xfrm>
        </p:grpSpPr>
        <p:sp>
          <p:nvSpPr>
            <p:cNvPr id="783" name="Google Shape;783;p50"/>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50"/>
          <p:cNvGrpSpPr/>
          <p:nvPr/>
        </p:nvGrpSpPr>
        <p:grpSpPr>
          <a:xfrm rot="13943872">
            <a:off x="7809334" y="5154"/>
            <a:ext cx="890352" cy="1559711"/>
            <a:chOff x="1117397" y="404909"/>
            <a:chExt cx="1041999" cy="2172279"/>
          </a:xfrm>
        </p:grpSpPr>
        <p:sp>
          <p:nvSpPr>
            <p:cNvPr id="790" name="Google Shape;790;p50"/>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50"/>
          <p:cNvGrpSpPr/>
          <p:nvPr/>
        </p:nvGrpSpPr>
        <p:grpSpPr>
          <a:xfrm>
            <a:off x="469162" y="392862"/>
            <a:ext cx="1285832" cy="954903"/>
            <a:chOff x="177456" y="2149428"/>
            <a:chExt cx="1501789" cy="1115280"/>
          </a:xfrm>
        </p:grpSpPr>
        <p:sp>
          <p:nvSpPr>
            <p:cNvPr id="797" name="Google Shape;797;p50"/>
            <p:cNvSpPr/>
            <p:nvPr/>
          </p:nvSpPr>
          <p:spPr>
            <a:xfrm>
              <a:off x="177456" y="2149428"/>
              <a:ext cx="1501789" cy="1115280"/>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txBox="1"/>
            <p:nvPr/>
          </p:nvSpPr>
          <p:spPr>
            <a:xfrm>
              <a:off x="627607" y="2352755"/>
              <a:ext cx="601500" cy="66857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b="1" dirty="0" smtClean="0">
                  <a:solidFill>
                    <a:schemeClr val="accent4">
                      <a:lumMod val="10000"/>
                    </a:schemeClr>
                  </a:solidFill>
                  <a:latin typeface="+mn-lt"/>
                  <a:sym typeface="Fredoka One"/>
                </a:rPr>
                <a:t>2.</a:t>
              </a:r>
              <a:endParaRPr sz="2800" b="1" dirty="0">
                <a:solidFill>
                  <a:schemeClr val="accent4">
                    <a:lumMod val="10000"/>
                  </a:schemeClr>
                </a:solidFill>
                <a:latin typeface="+mn-lt"/>
              </a:endParaRPr>
            </a:p>
          </p:txBody>
        </p:sp>
      </p:grpSp>
      <p:sp>
        <p:nvSpPr>
          <p:cNvPr id="6" name="Title 5"/>
          <p:cNvSpPr>
            <a:spLocks noGrp="1"/>
          </p:cNvSpPr>
          <p:nvPr>
            <p:ph type="title"/>
          </p:nvPr>
        </p:nvSpPr>
        <p:spPr>
          <a:xfrm>
            <a:off x="1812756" y="671167"/>
            <a:ext cx="6050342" cy="572700"/>
          </a:xfrm>
        </p:spPr>
        <p:txBody>
          <a:bodyPr/>
          <a:lstStyle/>
          <a:p>
            <a:pPr algn="just">
              <a:lnSpc>
                <a:spcPct val="130000"/>
              </a:lnSpc>
            </a:pPr>
            <a:r>
              <a:rPr lang="nl-NL" sz="2400" b="1" dirty="0">
                <a:solidFill>
                  <a:srgbClr val="002060"/>
                </a:solidFill>
                <a:latin typeface="+mn-lt"/>
              </a:rPr>
              <a:t>Thực hành “Giải quyết vấn đề với sự trợ giúp của máy tính</a:t>
            </a:r>
            <a:r>
              <a:rPr lang="nl-NL" sz="2400" b="1" dirty="0" smtClean="0">
                <a:solidFill>
                  <a:srgbClr val="002060"/>
                </a:solidFill>
                <a:latin typeface="+mn-lt"/>
              </a:rPr>
              <a:t>”</a:t>
            </a:r>
            <a:endParaRPr lang="en-US" sz="2400" dirty="0">
              <a:solidFill>
                <a:srgbClr val="002060"/>
              </a:solidFill>
              <a:latin typeface="+mn-lt"/>
            </a:endParaRPr>
          </a:p>
        </p:txBody>
      </p:sp>
      <p:sp>
        <p:nvSpPr>
          <p:cNvPr id="8" name="TextBox 7"/>
          <p:cNvSpPr txBox="1"/>
          <p:nvPr/>
        </p:nvSpPr>
        <p:spPr>
          <a:xfrm>
            <a:off x="976736" y="1532226"/>
            <a:ext cx="7339831" cy="1015663"/>
          </a:xfrm>
          <a:prstGeom prst="rect">
            <a:avLst/>
          </a:prstGeom>
          <a:noFill/>
        </p:spPr>
        <p:txBody>
          <a:bodyPr wrap="square" rtlCol="0">
            <a:spAutoFit/>
          </a:bodyPr>
          <a:lstStyle/>
          <a:p>
            <a:pPr algn="just">
              <a:lnSpc>
                <a:spcPct val="150000"/>
              </a:lnSpc>
            </a:pPr>
            <a:r>
              <a:rPr lang="en-US" sz="2000" b="1" u="sng" dirty="0" err="1" smtClean="0">
                <a:solidFill>
                  <a:schemeClr val="bg2">
                    <a:lumMod val="50000"/>
                  </a:schemeClr>
                </a:solidFill>
              </a:rPr>
              <a:t>Nhiệm</a:t>
            </a:r>
            <a:r>
              <a:rPr lang="en-US" sz="2000" b="1" u="sng" dirty="0" smtClean="0">
                <a:solidFill>
                  <a:schemeClr val="bg2">
                    <a:lumMod val="50000"/>
                  </a:schemeClr>
                </a:solidFill>
              </a:rPr>
              <a:t> </a:t>
            </a:r>
            <a:r>
              <a:rPr lang="en-US" sz="2000" b="1" u="sng" dirty="0" err="1" smtClean="0">
                <a:solidFill>
                  <a:schemeClr val="bg2">
                    <a:lumMod val="50000"/>
                  </a:schemeClr>
                </a:solidFill>
              </a:rPr>
              <a:t>vụ</a:t>
            </a:r>
            <a:r>
              <a:rPr lang="en-US" sz="2000" b="1" dirty="0" smtClean="0">
                <a:solidFill>
                  <a:schemeClr val="bg2">
                    <a:lumMod val="50000"/>
                  </a:schemeClr>
                </a:solidFill>
              </a:rPr>
              <a:t>: </a:t>
            </a:r>
            <a:r>
              <a:rPr lang="vi-VN" sz="2000" dirty="0"/>
              <a:t>Em hãy tạo bài trình chiếu trên máy tính theo nội dung ở mục 1 để trình bày ý tưởng trồng hoa trước cửa lớp.</a:t>
            </a:r>
            <a:endParaRPr lang="en-US" sz="2000" dirty="0"/>
          </a:p>
        </p:txBody>
      </p:sp>
      <p:sp>
        <p:nvSpPr>
          <p:cNvPr id="9" name="TextBox 8"/>
          <p:cNvSpPr txBox="1"/>
          <p:nvPr/>
        </p:nvSpPr>
        <p:spPr>
          <a:xfrm>
            <a:off x="976736" y="2702833"/>
            <a:ext cx="1754412" cy="400110"/>
          </a:xfrm>
          <a:prstGeom prst="rect">
            <a:avLst/>
          </a:prstGeom>
          <a:noFill/>
        </p:spPr>
        <p:txBody>
          <a:bodyPr wrap="square" rtlCol="0">
            <a:spAutoFit/>
          </a:bodyPr>
          <a:lstStyle/>
          <a:p>
            <a:r>
              <a:rPr lang="en-US" sz="2000" b="1" u="sng" dirty="0" err="1" smtClean="0">
                <a:solidFill>
                  <a:schemeClr val="bg2">
                    <a:lumMod val="50000"/>
                  </a:schemeClr>
                </a:solidFill>
              </a:rPr>
              <a:t>Hướng</a:t>
            </a:r>
            <a:r>
              <a:rPr lang="en-US" sz="2000" b="1" u="sng" dirty="0" smtClean="0">
                <a:solidFill>
                  <a:schemeClr val="bg2">
                    <a:lumMod val="50000"/>
                  </a:schemeClr>
                </a:solidFill>
              </a:rPr>
              <a:t> </a:t>
            </a:r>
            <a:r>
              <a:rPr lang="en-US" sz="2000" b="1" u="sng" dirty="0" err="1" smtClean="0">
                <a:solidFill>
                  <a:schemeClr val="bg2">
                    <a:lumMod val="50000"/>
                  </a:schemeClr>
                </a:solidFill>
              </a:rPr>
              <a:t>dẫn</a:t>
            </a:r>
            <a:r>
              <a:rPr lang="en-US" sz="2000" b="1" u="sng" dirty="0" smtClean="0">
                <a:solidFill>
                  <a:schemeClr val="bg2">
                    <a:lumMod val="50000"/>
                  </a:schemeClr>
                </a:solidFill>
              </a:rPr>
              <a:t>:</a:t>
            </a:r>
            <a:endParaRPr lang="en-US" sz="2000" b="1" u="sng" dirty="0">
              <a:solidFill>
                <a:schemeClr val="bg2">
                  <a:lumMod val="50000"/>
                </a:schemeClr>
              </a:solidFill>
            </a:endParaRPr>
          </a:p>
        </p:txBody>
      </p:sp>
      <p:sp>
        <p:nvSpPr>
          <p:cNvPr id="10" name="Rectangle 9"/>
          <p:cNvSpPr/>
          <p:nvPr/>
        </p:nvSpPr>
        <p:spPr>
          <a:xfrm>
            <a:off x="1485940" y="3370772"/>
            <a:ext cx="5466561" cy="400110"/>
          </a:xfrm>
          <a:prstGeom prst="rect">
            <a:avLst/>
          </a:prstGeom>
        </p:spPr>
        <p:txBody>
          <a:bodyPr wrap="none">
            <a:spAutoFit/>
          </a:bodyPr>
          <a:lstStyle/>
          <a:p>
            <a:pPr marL="342900" indent="-342900">
              <a:buFont typeface="Wingdings" panose="05000000000000000000" pitchFamily="2" charset="2"/>
              <a:buChar char="Ø"/>
            </a:pPr>
            <a:r>
              <a:rPr lang="vi-VN" sz="2000" b="1" dirty="0">
                <a:solidFill>
                  <a:srgbClr val="002060"/>
                </a:solidFill>
              </a:rPr>
              <a:t>Bước 1: </a:t>
            </a:r>
            <a:r>
              <a:rPr lang="vi-VN" sz="2000" dirty="0"/>
              <a:t>Khởi động phần mềm trình chiếu.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96"/>
                                        </p:tgtEl>
                                        <p:attrNameLst>
                                          <p:attrName>style.visibility</p:attrName>
                                        </p:attrNameLst>
                                      </p:cBhvr>
                                      <p:to>
                                        <p:strVal val="visible"/>
                                      </p:to>
                                    </p:set>
                                    <p:animEffect transition="in" filter="dissolve">
                                      <p:cBhvr>
                                        <p:cTn id="7" dur="500"/>
                                        <p:tgtEl>
                                          <p:spTgt spid="7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5"/>
        <p:cNvGrpSpPr/>
        <p:nvPr/>
      </p:nvGrpSpPr>
      <p:grpSpPr>
        <a:xfrm>
          <a:off x="0" y="0"/>
          <a:ext cx="0" cy="0"/>
          <a:chOff x="0" y="0"/>
          <a:chExt cx="0" cy="0"/>
        </a:xfrm>
      </p:grpSpPr>
      <p:grpSp>
        <p:nvGrpSpPr>
          <p:cNvPr id="782" name="Google Shape;782;p50"/>
          <p:cNvGrpSpPr/>
          <p:nvPr/>
        </p:nvGrpSpPr>
        <p:grpSpPr>
          <a:xfrm>
            <a:off x="243748" y="4038712"/>
            <a:ext cx="942698" cy="986984"/>
            <a:chOff x="4458798" y="3801637"/>
            <a:chExt cx="942698" cy="986984"/>
          </a:xfrm>
        </p:grpSpPr>
        <p:sp>
          <p:nvSpPr>
            <p:cNvPr id="783" name="Google Shape;783;p50"/>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50"/>
          <p:cNvGrpSpPr/>
          <p:nvPr/>
        </p:nvGrpSpPr>
        <p:grpSpPr>
          <a:xfrm rot="13943872">
            <a:off x="7809334" y="5154"/>
            <a:ext cx="890352" cy="1559711"/>
            <a:chOff x="1117397" y="404909"/>
            <a:chExt cx="1041999" cy="2172279"/>
          </a:xfrm>
        </p:grpSpPr>
        <p:sp>
          <p:nvSpPr>
            <p:cNvPr id="790" name="Google Shape;790;p50"/>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50"/>
          <p:cNvGrpSpPr/>
          <p:nvPr/>
        </p:nvGrpSpPr>
        <p:grpSpPr>
          <a:xfrm>
            <a:off x="469162" y="392862"/>
            <a:ext cx="1285832" cy="954903"/>
            <a:chOff x="177456" y="2149428"/>
            <a:chExt cx="1501789" cy="1115280"/>
          </a:xfrm>
        </p:grpSpPr>
        <p:sp>
          <p:nvSpPr>
            <p:cNvPr id="797" name="Google Shape;797;p50"/>
            <p:cNvSpPr/>
            <p:nvPr/>
          </p:nvSpPr>
          <p:spPr>
            <a:xfrm>
              <a:off x="177456" y="2149428"/>
              <a:ext cx="1501789" cy="1115280"/>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txBox="1"/>
            <p:nvPr/>
          </p:nvSpPr>
          <p:spPr>
            <a:xfrm>
              <a:off x="627607" y="2352755"/>
              <a:ext cx="601500" cy="66857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b="1" dirty="0" smtClean="0">
                  <a:solidFill>
                    <a:schemeClr val="accent4">
                      <a:lumMod val="10000"/>
                    </a:schemeClr>
                  </a:solidFill>
                  <a:latin typeface="+mn-lt"/>
                  <a:sym typeface="Fredoka One"/>
                </a:rPr>
                <a:t>2.</a:t>
              </a:r>
              <a:endParaRPr sz="2800" b="1" dirty="0">
                <a:solidFill>
                  <a:schemeClr val="accent4">
                    <a:lumMod val="10000"/>
                  </a:schemeClr>
                </a:solidFill>
                <a:latin typeface="+mn-lt"/>
              </a:endParaRPr>
            </a:p>
          </p:txBody>
        </p:sp>
      </p:grpSp>
      <p:sp>
        <p:nvSpPr>
          <p:cNvPr id="6" name="Title 5"/>
          <p:cNvSpPr>
            <a:spLocks noGrp="1"/>
          </p:cNvSpPr>
          <p:nvPr>
            <p:ph type="title"/>
          </p:nvPr>
        </p:nvSpPr>
        <p:spPr>
          <a:xfrm>
            <a:off x="1812756" y="671167"/>
            <a:ext cx="6050342" cy="572700"/>
          </a:xfrm>
        </p:spPr>
        <p:txBody>
          <a:bodyPr/>
          <a:lstStyle/>
          <a:p>
            <a:pPr algn="just">
              <a:lnSpc>
                <a:spcPct val="130000"/>
              </a:lnSpc>
            </a:pPr>
            <a:r>
              <a:rPr lang="nl-NL" sz="2400" b="1" dirty="0">
                <a:solidFill>
                  <a:srgbClr val="002060"/>
                </a:solidFill>
                <a:latin typeface="+mn-lt"/>
              </a:rPr>
              <a:t>Thực hành “Giải quyết vấn đề với sự trợ giúp của máy tính</a:t>
            </a:r>
            <a:r>
              <a:rPr lang="nl-NL" sz="2400" b="1" dirty="0" smtClean="0">
                <a:solidFill>
                  <a:srgbClr val="002060"/>
                </a:solidFill>
                <a:latin typeface="+mn-lt"/>
              </a:rPr>
              <a:t>”</a:t>
            </a:r>
            <a:endParaRPr lang="en-US" sz="2400" dirty="0">
              <a:solidFill>
                <a:srgbClr val="002060"/>
              </a:solidFill>
              <a:latin typeface="+mn-lt"/>
            </a:endParaRPr>
          </a:p>
        </p:txBody>
      </p:sp>
      <p:sp>
        <p:nvSpPr>
          <p:cNvPr id="10" name="Rectangle 9"/>
          <p:cNvSpPr/>
          <p:nvPr/>
        </p:nvSpPr>
        <p:spPr>
          <a:xfrm>
            <a:off x="1186447" y="1556858"/>
            <a:ext cx="4855816" cy="400110"/>
          </a:xfrm>
          <a:prstGeom prst="rect">
            <a:avLst/>
          </a:prstGeom>
        </p:spPr>
        <p:txBody>
          <a:bodyPr wrap="none">
            <a:spAutoFit/>
          </a:bodyPr>
          <a:lstStyle/>
          <a:p>
            <a:pPr marL="342900" indent="-342900">
              <a:buFont typeface="Wingdings" panose="05000000000000000000" pitchFamily="2" charset="2"/>
              <a:buChar char="Ø"/>
            </a:pPr>
            <a:r>
              <a:rPr lang="vi-VN" sz="2000" b="1" dirty="0">
                <a:solidFill>
                  <a:srgbClr val="002060"/>
                </a:solidFill>
              </a:rPr>
              <a:t>Bước </a:t>
            </a:r>
            <a:r>
              <a:rPr lang="en-US" sz="2000" b="1" dirty="0" smtClean="0">
                <a:solidFill>
                  <a:srgbClr val="002060"/>
                </a:solidFill>
              </a:rPr>
              <a:t>2</a:t>
            </a:r>
            <a:r>
              <a:rPr lang="vi-VN" sz="2000" b="1" dirty="0" smtClean="0">
                <a:solidFill>
                  <a:srgbClr val="002060"/>
                </a:solidFill>
              </a:rPr>
              <a:t>:</a:t>
            </a:r>
            <a:r>
              <a:rPr lang="en-US" sz="2000" b="1" dirty="0" smtClean="0">
                <a:solidFill>
                  <a:srgbClr val="002060"/>
                </a:solidFill>
              </a:rPr>
              <a:t> </a:t>
            </a:r>
            <a:r>
              <a:rPr lang="nl-NL" sz="2000" dirty="0"/>
              <a:t>Tạo 6 trang chiếu theo gợi ý:</a:t>
            </a:r>
            <a:endParaRPr lang="en-US" sz="2000" dirty="0"/>
          </a:p>
        </p:txBody>
      </p:sp>
      <p:pic>
        <p:nvPicPr>
          <p:cNvPr id="23" name="Picture 22"/>
          <p:cNvPicPr/>
          <p:nvPr/>
        </p:nvPicPr>
        <p:blipFill rotWithShape="1">
          <a:blip r:embed="rId3">
            <a:extLst>
              <a:ext uri="{28A0092B-C50C-407E-A947-70E740481C1C}">
                <a14:useLocalDpi xmlns:a14="http://schemas.microsoft.com/office/drawing/2010/main" val="0"/>
              </a:ext>
            </a:extLst>
          </a:blip>
          <a:srcRect b="1295"/>
          <a:stretch/>
        </p:blipFill>
        <p:spPr>
          <a:xfrm>
            <a:off x="2245754" y="2166061"/>
            <a:ext cx="4870761" cy="2825875"/>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794" y="1956968"/>
            <a:ext cx="496820" cy="6736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80534" y="1597710"/>
            <a:ext cx="1733296" cy="3356957"/>
          </a:xfrm>
          <a:prstGeom prst="rect">
            <a:avLst/>
          </a:prstGeom>
        </p:spPr>
      </p:pic>
    </p:spTree>
    <p:extLst>
      <p:ext uri="{BB962C8B-B14F-4D97-AF65-F5344CB8AC3E}">
        <p14:creationId xmlns:p14="http://schemas.microsoft.com/office/powerpoint/2010/main" val="19172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vertical)">
                                      <p:cBhvr>
                                        <p:cTn id="13" dur="500"/>
                                        <p:tgtEl>
                                          <p:spTgt spid="23"/>
                                        </p:tgtEl>
                                      </p:cBhvr>
                                    </p:animEffect>
                                  </p:childTnLst>
                                </p:cTn>
                              </p:par>
                              <p:par>
                                <p:cTn id="14" presetID="3" presetClass="entr" presetSubtype="5"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vertical)">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3"/>
        <p:cNvGrpSpPr/>
        <p:nvPr/>
      </p:nvGrpSpPr>
      <p:grpSpPr>
        <a:xfrm>
          <a:off x="0" y="0"/>
          <a:ext cx="0" cy="0"/>
          <a:chOff x="0" y="0"/>
          <a:chExt cx="0" cy="0"/>
        </a:xfrm>
      </p:grpSpPr>
      <p:sp>
        <p:nvSpPr>
          <p:cNvPr id="431" name="Google Shape;431;p45"/>
          <p:cNvSpPr/>
          <p:nvPr/>
        </p:nvSpPr>
        <p:spPr>
          <a:xfrm rot="800900">
            <a:off x="801854" y="3845109"/>
            <a:ext cx="868016" cy="963724"/>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45"/>
          <p:cNvGrpSpPr/>
          <p:nvPr/>
        </p:nvGrpSpPr>
        <p:grpSpPr>
          <a:xfrm>
            <a:off x="257781" y="113256"/>
            <a:ext cx="1720268" cy="1212067"/>
            <a:chOff x="7156993" y="1924347"/>
            <a:chExt cx="1484654" cy="1046057"/>
          </a:xfrm>
        </p:grpSpPr>
        <p:sp>
          <p:nvSpPr>
            <p:cNvPr id="433" name="Google Shape;433;p45"/>
            <p:cNvSpPr/>
            <p:nvPr/>
          </p:nvSpPr>
          <p:spPr>
            <a:xfrm rot="10800000">
              <a:off x="7156993" y="1924347"/>
              <a:ext cx="1484654" cy="1046057"/>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5"/>
            <p:cNvSpPr/>
            <p:nvPr/>
          </p:nvSpPr>
          <p:spPr>
            <a:xfrm rot="10800000">
              <a:off x="7448069" y="2134097"/>
              <a:ext cx="912247" cy="627762"/>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5"/>
          <p:cNvGrpSpPr/>
          <p:nvPr/>
        </p:nvGrpSpPr>
        <p:grpSpPr>
          <a:xfrm>
            <a:off x="7364189" y="3431016"/>
            <a:ext cx="944216" cy="1712477"/>
            <a:chOff x="715100" y="3360345"/>
            <a:chExt cx="702280" cy="1273691"/>
          </a:xfrm>
        </p:grpSpPr>
        <p:sp>
          <p:nvSpPr>
            <p:cNvPr id="436" name="Google Shape;436;p45"/>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5"/>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5"/>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5"/>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5"/>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5"/>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5"/>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622226" y="1093429"/>
            <a:ext cx="5912778"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dirty="0">
                <a:solidFill>
                  <a:srgbClr val="002060"/>
                </a:solidFill>
              </a:rPr>
              <a:t>Bước 3: </a:t>
            </a:r>
            <a:r>
              <a:rPr lang="vi-VN" sz="2000" dirty="0"/>
              <a:t>Chèn thêm hình ảnh minh hoạ để trang chiếu sinh động hơn. </a:t>
            </a:r>
          </a:p>
          <a:p>
            <a:pPr marL="342900" indent="-342900" algn="just">
              <a:lnSpc>
                <a:spcPct val="150000"/>
              </a:lnSpc>
              <a:buFont typeface="Wingdings" panose="05000000000000000000" pitchFamily="2" charset="2"/>
              <a:buChar char="Ø"/>
            </a:pPr>
            <a:r>
              <a:rPr lang="vi-VN" sz="2000" b="1" dirty="0" smtClean="0">
                <a:solidFill>
                  <a:srgbClr val="002060"/>
                </a:solidFill>
              </a:rPr>
              <a:t>Bước </a:t>
            </a:r>
            <a:r>
              <a:rPr lang="vi-VN" sz="2000" b="1" dirty="0">
                <a:solidFill>
                  <a:srgbClr val="002060"/>
                </a:solidFill>
              </a:rPr>
              <a:t>4: </a:t>
            </a:r>
            <a:r>
              <a:rPr lang="vi-VN" sz="2000" dirty="0"/>
              <a:t>Trình chiếu toàn màn hình và lưu tệp trình chiếu. </a:t>
            </a:r>
            <a:endParaRPr lang="en-US" sz="2000" dirty="0" smtClean="0"/>
          </a:p>
          <a:p>
            <a:pPr algn="just">
              <a:lnSpc>
                <a:spcPct val="150000"/>
              </a:lnSpc>
            </a:pPr>
            <a:r>
              <a:rPr lang="en-US" sz="2000" b="1" i="1" u="sng" dirty="0" err="1" smtClean="0">
                <a:solidFill>
                  <a:schemeClr val="bg2">
                    <a:lumMod val="75000"/>
                  </a:schemeClr>
                </a:solidFill>
              </a:rPr>
              <a:t>Lưu</a:t>
            </a:r>
            <a:r>
              <a:rPr lang="en-US" sz="2000" b="1" i="1" u="sng" dirty="0" smtClean="0">
                <a:solidFill>
                  <a:schemeClr val="bg2">
                    <a:lumMod val="75000"/>
                  </a:schemeClr>
                </a:solidFill>
              </a:rPr>
              <a:t> ý</a:t>
            </a:r>
            <a:r>
              <a:rPr lang="en-US" sz="2000" b="1" i="1" dirty="0" smtClean="0">
                <a:solidFill>
                  <a:schemeClr val="bg2">
                    <a:lumMod val="75000"/>
                  </a:schemeClr>
                </a:solidFill>
              </a:rPr>
              <a:t>: </a:t>
            </a:r>
            <a:r>
              <a:rPr lang="nl-NL" sz="2000" dirty="0"/>
              <a:t>Việc thực hành trên phần mềm trình chiếu, </a:t>
            </a:r>
            <a:r>
              <a:rPr lang="nl-NL" sz="2000" dirty="0" smtClean="0"/>
              <a:t>em </a:t>
            </a:r>
            <a:r>
              <a:rPr lang="nl-NL" sz="2000" dirty="0"/>
              <a:t>có thể gõ tiếng Việt không dấu.</a:t>
            </a:r>
            <a:endParaRPr lang="vi-VN" sz="20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60"/>
          <p:cNvSpPr/>
          <p:nvPr/>
        </p:nvSpPr>
        <p:spPr>
          <a:xfrm>
            <a:off x="-748734" y="1439925"/>
            <a:ext cx="5097728" cy="3703575"/>
          </a:xfrm>
          <a:custGeom>
            <a:avLst/>
            <a:gdLst/>
            <a:ahLst/>
            <a:cxnLst/>
            <a:rect l="l" t="t" r="r" b="b"/>
            <a:pathLst>
              <a:path w="87204" h="63355" extrusionOk="0">
                <a:moveTo>
                  <a:pt x="43602" y="0"/>
                </a:moveTo>
                <a:cubicBezTo>
                  <a:pt x="19562" y="0"/>
                  <a:pt x="1" y="19217"/>
                  <a:pt x="1" y="42836"/>
                </a:cubicBezTo>
                <a:cubicBezTo>
                  <a:pt x="8" y="50018"/>
                  <a:pt x="1838" y="57077"/>
                  <a:pt x="5322" y="63355"/>
                </a:cubicBezTo>
                <a:lnTo>
                  <a:pt x="81883" y="63355"/>
                </a:lnTo>
                <a:cubicBezTo>
                  <a:pt x="85367" y="57077"/>
                  <a:pt x="87204" y="50018"/>
                  <a:pt x="87204" y="42836"/>
                </a:cubicBezTo>
                <a:cubicBezTo>
                  <a:pt x="87204" y="19217"/>
                  <a:pt x="67643" y="0"/>
                  <a:pt x="43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0"/>
          <p:cNvSpPr/>
          <p:nvPr/>
        </p:nvSpPr>
        <p:spPr>
          <a:xfrm>
            <a:off x="-204325" y="4561825"/>
            <a:ext cx="4332798" cy="484678"/>
          </a:xfrm>
          <a:custGeom>
            <a:avLst/>
            <a:gdLst/>
            <a:ahLst/>
            <a:cxnLst/>
            <a:rect l="l" t="t" r="r" b="b"/>
            <a:pathLst>
              <a:path w="47079" h="12863" extrusionOk="0">
                <a:moveTo>
                  <a:pt x="23543" y="0"/>
                </a:moveTo>
                <a:cubicBezTo>
                  <a:pt x="10559" y="0"/>
                  <a:pt x="1" y="2886"/>
                  <a:pt x="1" y="6431"/>
                </a:cubicBezTo>
                <a:cubicBezTo>
                  <a:pt x="1" y="9968"/>
                  <a:pt x="10559" y="12862"/>
                  <a:pt x="23543" y="12862"/>
                </a:cubicBezTo>
                <a:cubicBezTo>
                  <a:pt x="36528" y="12862"/>
                  <a:pt x="47078" y="9976"/>
                  <a:pt x="47078" y="6431"/>
                </a:cubicBezTo>
                <a:cubicBezTo>
                  <a:pt x="47078" y="2886"/>
                  <a:pt x="36521" y="0"/>
                  <a:pt x="23543"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0"/>
          <p:cNvSpPr/>
          <p:nvPr/>
        </p:nvSpPr>
        <p:spPr>
          <a:xfrm>
            <a:off x="3844975" y="535000"/>
            <a:ext cx="4888862" cy="4073400"/>
          </a:xfrm>
          <a:prstGeom prst="roundRect">
            <a:avLst>
              <a:gd name="adj" fmla="val 113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itle 4"/>
          <p:cNvSpPr>
            <a:spLocks noGrp="1"/>
          </p:cNvSpPr>
          <p:nvPr>
            <p:ph type="title" idx="2"/>
          </p:nvPr>
        </p:nvSpPr>
        <p:spPr>
          <a:xfrm>
            <a:off x="369692" y="503992"/>
            <a:ext cx="3184763" cy="703200"/>
          </a:xfrm>
        </p:spPr>
        <p:txBody>
          <a:bodyPr/>
          <a:lstStyle/>
          <a:p>
            <a:r>
              <a:rPr lang="en-US" sz="3600" b="1" dirty="0" smtClean="0">
                <a:solidFill>
                  <a:schemeClr val="accent6"/>
                </a:solidFill>
                <a:latin typeface="+mn-lt"/>
              </a:rPr>
              <a:t>LUYỆN TẬP</a:t>
            </a:r>
            <a:endParaRPr lang="en-US" sz="3600" b="1" dirty="0">
              <a:solidFill>
                <a:schemeClr val="accent6"/>
              </a:solidFill>
              <a:latin typeface="+mn-lt"/>
            </a:endParaRPr>
          </a:p>
        </p:txBody>
      </p:sp>
      <p:sp>
        <p:nvSpPr>
          <p:cNvPr id="6" name="TextBox 5"/>
          <p:cNvSpPr txBox="1"/>
          <p:nvPr/>
        </p:nvSpPr>
        <p:spPr>
          <a:xfrm>
            <a:off x="164746" y="1777077"/>
            <a:ext cx="3311159" cy="958660"/>
          </a:xfrm>
          <a:prstGeom prst="rect">
            <a:avLst/>
          </a:prstGeom>
          <a:noFill/>
        </p:spPr>
        <p:txBody>
          <a:bodyPr wrap="square" rtlCol="0">
            <a:spAutoFit/>
          </a:bodyPr>
          <a:lstStyle/>
          <a:p>
            <a:pPr algn="ctr">
              <a:lnSpc>
                <a:spcPct val="150000"/>
              </a:lnSpc>
            </a:pPr>
            <a:r>
              <a:rPr lang="en-US" sz="2000" i="1" dirty="0" err="1" smtClean="0"/>
              <a:t>Xây</a:t>
            </a:r>
            <a:r>
              <a:rPr lang="en-US" sz="2000" i="1" dirty="0" smtClean="0"/>
              <a:t> </a:t>
            </a:r>
            <a:r>
              <a:rPr lang="en-US" sz="2000" i="1" dirty="0" err="1" smtClean="0"/>
              <a:t>dựng</a:t>
            </a:r>
            <a:r>
              <a:rPr lang="en-US" sz="2000" i="1" dirty="0" smtClean="0"/>
              <a:t> </a:t>
            </a:r>
            <a:r>
              <a:rPr lang="en-US" sz="2000" i="1" dirty="0" err="1" smtClean="0"/>
              <a:t>bài</a:t>
            </a:r>
            <a:r>
              <a:rPr lang="en-US" sz="2000" i="1" dirty="0" smtClean="0"/>
              <a:t> </a:t>
            </a:r>
            <a:r>
              <a:rPr lang="en-US" sz="2000" i="1" dirty="0" err="1" smtClean="0"/>
              <a:t>trình</a:t>
            </a:r>
            <a:r>
              <a:rPr lang="en-US" sz="2000" i="1" dirty="0" smtClean="0"/>
              <a:t> </a:t>
            </a:r>
            <a:r>
              <a:rPr lang="en-US" sz="2000" i="1" dirty="0" err="1" smtClean="0"/>
              <a:t>chiếu</a:t>
            </a:r>
            <a:r>
              <a:rPr lang="en-US" sz="2000" i="1" dirty="0" smtClean="0"/>
              <a:t> </a:t>
            </a:r>
            <a:r>
              <a:rPr lang="en-US" sz="2000" i="1" dirty="0" err="1" smtClean="0"/>
              <a:t>về</a:t>
            </a:r>
            <a:r>
              <a:rPr lang="en-US" sz="2000" i="1" dirty="0" smtClean="0"/>
              <a:t> </a:t>
            </a:r>
            <a:r>
              <a:rPr lang="en-US" sz="2000" i="1" dirty="0" err="1" smtClean="0"/>
              <a:t>cảnh</a:t>
            </a:r>
            <a:r>
              <a:rPr lang="en-US" sz="2000" i="1" dirty="0" smtClean="0"/>
              <a:t> </a:t>
            </a:r>
            <a:r>
              <a:rPr lang="en-US" sz="2000" i="1" dirty="0" err="1" smtClean="0"/>
              <a:t>đẹp</a:t>
            </a:r>
            <a:r>
              <a:rPr lang="en-US" sz="2000" i="1" dirty="0" smtClean="0"/>
              <a:t> </a:t>
            </a:r>
            <a:r>
              <a:rPr lang="en-US" sz="2000" i="1" dirty="0" err="1" smtClean="0"/>
              <a:t>quê</a:t>
            </a:r>
            <a:r>
              <a:rPr lang="en-US" sz="2000" i="1" dirty="0" smtClean="0"/>
              <a:t> </a:t>
            </a:r>
            <a:r>
              <a:rPr lang="en-US" sz="2000" i="1" dirty="0" err="1" smtClean="0"/>
              <a:t>hương</a:t>
            </a:r>
            <a:r>
              <a:rPr lang="en-US" sz="2000" i="1" dirty="0" smtClean="0"/>
              <a:t> </a:t>
            </a:r>
            <a:r>
              <a:rPr lang="en-US" sz="2000" i="1" dirty="0" err="1" smtClean="0"/>
              <a:t>em</a:t>
            </a:r>
            <a:r>
              <a:rPr lang="en-US" sz="2000" i="1" dirty="0" smtClean="0"/>
              <a:t>.</a:t>
            </a:r>
            <a:endParaRPr lang="en-US" sz="2000" i="1" dirty="0"/>
          </a:p>
        </p:txBody>
      </p:sp>
      <p:sp>
        <p:nvSpPr>
          <p:cNvPr id="9" name="Rectangle 8"/>
          <p:cNvSpPr/>
          <p:nvPr/>
        </p:nvSpPr>
        <p:spPr>
          <a:xfrm>
            <a:off x="3884183" y="649827"/>
            <a:ext cx="4849654" cy="958660"/>
          </a:xfrm>
          <a:prstGeom prst="rect">
            <a:avLst/>
          </a:prstGeom>
        </p:spPr>
        <p:txBody>
          <a:bodyPr wrap="square">
            <a:spAutoFit/>
          </a:bodyPr>
          <a:lstStyle/>
          <a:p>
            <a:pPr algn="just">
              <a:lnSpc>
                <a:spcPct val="150000"/>
              </a:lnSpc>
            </a:pPr>
            <a:r>
              <a:rPr lang="en-US" sz="2000" b="1" dirty="0" err="1" smtClean="0">
                <a:solidFill>
                  <a:srgbClr val="002060"/>
                </a:solidFill>
              </a:rPr>
              <a:t>Bài</a:t>
            </a:r>
            <a:r>
              <a:rPr lang="en-US" sz="2000" b="1" dirty="0" smtClean="0">
                <a:solidFill>
                  <a:srgbClr val="002060"/>
                </a:solidFill>
              </a:rPr>
              <a:t> </a:t>
            </a:r>
            <a:r>
              <a:rPr lang="en-US" sz="2000" b="1" dirty="0" err="1">
                <a:solidFill>
                  <a:srgbClr val="002060"/>
                </a:solidFill>
              </a:rPr>
              <a:t>tập</a:t>
            </a:r>
            <a:r>
              <a:rPr lang="en-US" sz="2000" b="1" dirty="0">
                <a:solidFill>
                  <a:srgbClr val="002060"/>
                </a:solidFill>
              </a:rPr>
              <a:t> 1: </a:t>
            </a:r>
            <a:r>
              <a:rPr lang="en-US" sz="2000" dirty="0" err="1">
                <a:solidFill>
                  <a:srgbClr val="002060"/>
                </a:solidFill>
              </a:rPr>
              <a:t>Em</a:t>
            </a:r>
            <a:r>
              <a:rPr lang="en-US" sz="2000" dirty="0">
                <a:solidFill>
                  <a:srgbClr val="002060"/>
                </a:solidFill>
              </a:rPr>
              <a:t> </a:t>
            </a:r>
            <a:r>
              <a:rPr lang="en-US" sz="2000" dirty="0" err="1">
                <a:solidFill>
                  <a:srgbClr val="002060"/>
                </a:solidFill>
              </a:rPr>
              <a:t>hãy</a:t>
            </a:r>
            <a:r>
              <a:rPr lang="en-US" sz="2000" dirty="0">
                <a:solidFill>
                  <a:srgbClr val="002060"/>
                </a:solidFill>
              </a:rPr>
              <a:t> </a:t>
            </a:r>
            <a:r>
              <a:rPr lang="en-US" sz="2000" dirty="0" err="1">
                <a:solidFill>
                  <a:srgbClr val="002060"/>
                </a:solidFill>
              </a:rPr>
              <a:t>ghép</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mục</a:t>
            </a:r>
            <a:r>
              <a:rPr lang="en-US" sz="2000" dirty="0">
                <a:solidFill>
                  <a:srgbClr val="002060"/>
                </a:solidFill>
              </a:rPr>
              <a:t> ở </a:t>
            </a:r>
            <a:r>
              <a:rPr lang="en-US" sz="2000" dirty="0" err="1">
                <a:solidFill>
                  <a:srgbClr val="002060"/>
                </a:solidFill>
              </a:rPr>
              <a:t>cột</a:t>
            </a:r>
            <a:r>
              <a:rPr lang="en-US" sz="2000" dirty="0">
                <a:solidFill>
                  <a:srgbClr val="002060"/>
                </a:solidFill>
              </a:rPr>
              <a:t> A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mục</a:t>
            </a:r>
            <a:r>
              <a:rPr lang="en-US" sz="2000" dirty="0">
                <a:solidFill>
                  <a:srgbClr val="002060"/>
                </a:solidFill>
              </a:rPr>
              <a:t> </a:t>
            </a:r>
            <a:r>
              <a:rPr lang="en-US" sz="2000" dirty="0" err="1">
                <a:solidFill>
                  <a:srgbClr val="002060"/>
                </a:solidFill>
              </a:rPr>
              <a:t>thích</a:t>
            </a:r>
            <a:r>
              <a:rPr lang="en-US" sz="2000" dirty="0">
                <a:solidFill>
                  <a:srgbClr val="002060"/>
                </a:solidFill>
              </a:rPr>
              <a:t> </a:t>
            </a:r>
            <a:r>
              <a:rPr lang="en-US" sz="2000" dirty="0" err="1">
                <a:solidFill>
                  <a:srgbClr val="002060"/>
                </a:solidFill>
              </a:rPr>
              <a:t>hợp</a:t>
            </a:r>
            <a:r>
              <a:rPr lang="en-US" sz="2000" dirty="0">
                <a:solidFill>
                  <a:srgbClr val="002060"/>
                </a:solidFill>
              </a:rPr>
              <a:t> ở </a:t>
            </a:r>
            <a:r>
              <a:rPr lang="en-US" sz="2000" dirty="0" err="1">
                <a:solidFill>
                  <a:srgbClr val="002060"/>
                </a:solidFill>
              </a:rPr>
              <a:t>cột</a:t>
            </a:r>
            <a:r>
              <a:rPr lang="en-US" sz="2000" dirty="0">
                <a:solidFill>
                  <a:srgbClr val="002060"/>
                </a:solidFill>
              </a:rPr>
              <a:t> B</a:t>
            </a:r>
          </a:p>
        </p:txBody>
      </p:sp>
      <p:graphicFrame>
        <p:nvGraphicFramePr>
          <p:cNvPr id="10" name="Table 9"/>
          <p:cNvGraphicFramePr>
            <a:graphicFrameLocks noGrp="1"/>
          </p:cNvGraphicFramePr>
          <p:nvPr>
            <p:extLst>
              <p:ext uri="{D42A27DB-BD31-4B8C-83A1-F6EECF244321}">
                <p14:modId xmlns:p14="http://schemas.microsoft.com/office/powerpoint/2010/main" val="2753823315"/>
              </p:ext>
            </p:extLst>
          </p:nvPr>
        </p:nvGraphicFramePr>
        <p:xfrm>
          <a:off x="3929629" y="1716416"/>
          <a:ext cx="4719554" cy="2743200"/>
        </p:xfrm>
        <a:graphic>
          <a:graphicData uri="http://schemas.openxmlformats.org/drawingml/2006/table">
            <a:tbl>
              <a:tblPr firstRow="1" firstCol="1" bandRow="1">
                <a:tableStyleId>{D4E35F9E-5271-43B6-B199-D1DD8399EE43}</a:tableStyleId>
              </a:tblPr>
              <a:tblGrid>
                <a:gridCol w="2036459"/>
                <a:gridCol w="2683095"/>
              </a:tblGrid>
              <a:tr h="0">
                <a:tc>
                  <a:txBody>
                    <a:bodyPr/>
                    <a:lstStyle/>
                    <a:p>
                      <a:pPr algn="ctr">
                        <a:lnSpc>
                          <a:spcPct val="150000"/>
                        </a:lnSpc>
                        <a:spcBef>
                          <a:spcPts val="300"/>
                        </a:spcBef>
                        <a:spcAft>
                          <a:spcPts val="300"/>
                        </a:spcAft>
                      </a:pPr>
                      <a:r>
                        <a:rPr lang="nl-NL" sz="2000" dirty="0">
                          <a:effectLst/>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Bef>
                          <a:spcPts val="300"/>
                        </a:spcBef>
                        <a:spcAft>
                          <a:spcPts val="300"/>
                        </a:spcAft>
                      </a:pPr>
                      <a:r>
                        <a:rPr lang="nl-NL" sz="2000" dirty="0">
                          <a:effectLst/>
                        </a:rPr>
                        <a:t>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0">
                <a:tc>
                  <a:txBody>
                    <a:bodyPr/>
                    <a:lstStyle/>
                    <a:p>
                      <a:pPr algn="l">
                        <a:lnSpc>
                          <a:spcPct val="150000"/>
                        </a:lnSpc>
                        <a:spcBef>
                          <a:spcPts val="300"/>
                        </a:spcBef>
                        <a:spcAft>
                          <a:spcPts val="300"/>
                        </a:spcAft>
                      </a:pPr>
                      <a:r>
                        <a:rPr lang="nl-NL" sz="2000" dirty="0">
                          <a:effectLst/>
                        </a:rPr>
                        <a:t>1. Cần chuẩn bị</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algn="just">
                        <a:lnSpc>
                          <a:spcPct val="150000"/>
                        </a:lnSpc>
                        <a:spcBef>
                          <a:spcPts val="300"/>
                        </a:spcBef>
                        <a:spcAft>
                          <a:spcPts val="300"/>
                        </a:spcAft>
                      </a:pPr>
                      <a:r>
                        <a:rPr lang="nl-NL" sz="2000" dirty="0">
                          <a:effectLst/>
                        </a:rPr>
                        <a:t>a. Nội dung giới thiệu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r>
              <a:tr h="0">
                <a:tc rowSpan="2">
                  <a:txBody>
                    <a:bodyPr/>
                    <a:lstStyle/>
                    <a:p>
                      <a:pPr algn="just">
                        <a:lnSpc>
                          <a:spcPct val="150000"/>
                        </a:lnSpc>
                        <a:spcBef>
                          <a:spcPts val="300"/>
                        </a:spcBef>
                        <a:spcAft>
                          <a:spcPts val="300"/>
                        </a:spcAft>
                      </a:pPr>
                      <a:r>
                        <a:rPr lang="nl-NL" sz="2000" dirty="0">
                          <a:effectLst/>
                        </a:rPr>
                        <a:t>2. Kết quả</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c>
                  <a:txBody>
                    <a:bodyPr/>
                    <a:lstStyle/>
                    <a:p>
                      <a:pPr algn="just">
                        <a:lnSpc>
                          <a:spcPct val="150000"/>
                        </a:lnSpc>
                        <a:spcBef>
                          <a:spcPts val="300"/>
                        </a:spcBef>
                        <a:spcAft>
                          <a:spcPts val="300"/>
                        </a:spcAft>
                      </a:pPr>
                      <a:r>
                        <a:rPr lang="nl-NL" sz="2000" dirty="0">
                          <a:effectLst/>
                        </a:rPr>
                        <a:t>b. Bài trình chiếu cảnh đẹp quê hương 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r>
              <a:tr h="0">
                <a:tc vMerge="1">
                  <a:txBody>
                    <a:bodyPr/>
                    <a:lstStyle/>
                    <a:p>
                      <a:endParaRPr lang="en-US"/>
                    </a:p>
                  </a:txBody>
                  <a:tcPr/>
                </a:tc>
                <a:tc>
                  <a:txBody>
                    <a:bodyPr/>
                    <a:lstStyle/>
                    <a:p>
                      <a:pPr algn="just">
                        <a:lnSpc>
                          <a:spcPct val="150000"/>
                        </a:lnSpc>
                        <a:spcBef>
                          <a:spcPts val="300"/>
                        </a:spcBef>
                        <a:spcAft>
                          <a:spcPts val="300"/>
                        </a:spcAft>
                      </a:pPr>
                      <a:r>
                        <a:rPr lang="nl-NL" sz="2000" dirty="0">
                          <a:effectLst/>
                        </a:rPr>
                        <a:t>c. Phần mềm tạo bài trình chiếu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0000"/>
                      </a:schemeClr>
                    </a:solidFill>
                  </a:tcPr>
                </a:tc>
              </a:tr>
            </a:tbl>
          </a:graphicData>
        </a:graphic>
      </p:graphicFrame>
      <p:pic>
        <p:nvPicPr>
          <p:cNvPr id="152" name="Picture 151"/>
          <p:cNvPicPr>
            <a:picLocks noChangeAspect="1"/>
          </p:cNvPicPr>
          <p:nvPr/>
        </p:nvPicPr>
        <p:blipFill rotWithShape="1">
          <a:blip r:embed="rId3">
            <a:extLst>
              <a:ext uri="{28A0092B-C50C-407E-A947-70E740481C1C}">
                <a14:useLocalDpi xmlns:a14="http://schemas.microsoft.com/office/drawing/2010/main" val="0"/>
              </a:ext>
            </a:extLst>
          </a:blip>
          <a:srcRect t="24559" b="26845"/>
          <a:stretch/>
        </p:blipFill>
        <p:spPr>
          <a:xfrm>
            <a:off x="-251078" y="2708869"/>
            <a:ext cx="4600072" cy="2235425"/>
          </a:xfrm>
          <a:prstGeom prst="rect">
            <a:avLst/>
          </a:prstGeom>
        </p:spPr>
      </p:pic>
      <p:grpSp>
        <p:nvGrpSpPr>
          <p:cNvPr id="153" name="Google Shape;1490;p60"/>
          <p:cNvGrpSpPr/>
          <p:nvPr/>
        </p:nvGrpSpPr>
        <p:grpSpPr>
          <a:xfrm rot="13195731">
            <a:off x="8194393" y="3645492"/>
            <a:ext cx="858543" cy="1627182"/>
            <a:chOff x="2388332" y="354875"/>
            <a:chExt cx="981064" cy="1559350"/>
          </a:xfrm>
        </p:grpSpPr>
        <p:sp>
          <p:nvSpPr>
            <p:cNvPr id="154" name="Google Shape;1491;p60"/>
            <p:cNvSpPr/>
            <p:nvPr/>
          </p:nvSpPr>
          <p:spPr>
            <a:xfrm>
              <a:off x="2828677" y="354875"/>
              <a:ext cx="540719" cy="945344"/>
            </a:xfrm>
            <a:custGeom>
              <a:avLst/>
              <a:gdLst/>
              <a:ahLst/>
              <a:cxnLst/>
              <a:rect l="l" t="t" r="r" b="b"/>
              <a:pathLst>
                <a:path w="16556" h="28945" extrusionOk="0">
                  <a:moveTo>
                    <a:pt x="13535" y="1"/>
                  </a:moveTo>
                  <a:cubicBezTo>
                    <a:pt x="13331" y="1"/>
                    <a:pt x="13134" y="15"/>
                    <a:pt x="12929" y="37"/>
                  </a:cubicBezTo>
                  <a:cubicBezTo>
                    <a:pt x="12681" y="66"/>
                    <a:pt x="12441" y="103"/>
                    <a:pt x="12200" y="161"/>
                  </a:cubicBezTo>
                  <a:cubicBezTo>
                    <a:pt x="11689" y="278"/>
                    <a:pt x="11186" y="439"/>
                    <a:pt x="10704" y="636"/>
                  </a:cubicBezTo>
                  <a:cubicBezTo>
                    <a:pt x="10252" y="825"/>
                    <a:pt x="9807" y="1037"/>
                    <a:pt x="9391" y="1292"/>
                  </a:cubicBezTo>
                  <a:cubicBezTo>
                    <a:pt x="9114" y="1453"/>
                    <a:pt x="8858" y="1628"/>
                    <a:pt x="8661" y="1759"/>
                  </a:cubicBezTo>
                  <a:cubicBezTo>
                    <a:pt x="8384" y="1949"/>
                    <a:pt x="8114" y="2146"/>
                    <a:pt x="7851" y="2350"/>
                  </a:cubicBezTo>
                  <a:cubicBezTo>
                    <a:pt x="7341" y="2744"/>
                    <a:pt x="6859" y="3175"/>
                    <a:pt x="6399" y="3627"/>
                  </a:cubicBezTo>
                  <a:cubicBezTo>
                    <a:pt x="5473" y="4539"/>
                    <a:pt x="4641" y="5553"/>
                    <a:pt x="3919" y="6633"/>
                  </a:cubicBezTo>
                  <a:cubicBezTo>
                    <a:pt x="3196" y="7735"/>
                    <a:pt x="2569" y="8902"/>
                    <a:pt x="2051" y="10113"/>
                  </a:cubicBezTo>
                  <a:cubicBezTo>
                    <a:pt x="1533" y="11339"/>
                    <a:pt x="1110" y="12601"/>
                    <a:pt x="803" y="13900"/>
                  </a:cubicBezTo>
                  <a:cubicBezTo>
                    <a:pt x="650" y="14505"/>
                    <a:pt x="519" y="15147"/>
                    <a:pt x="402" y="15862"/>
                  </a:cubicBezTo>
                  <a:cubicBezTo>
                    <a:pt x="285" y="16548"/>
                    <a:pt x="198" y="17219"/>
                    <a:pt x="147" y="17861"/>
                  </a:cubicBezTo>
                  <a:cubicBezTo>
                    <a:pt x="23" y="19182"/>
                    <a:pt x="1" y="20517"/>
                    <a:pt x="74" y="21845"/>
                  </a:cubicBezTo>
                  <a:cubicBezTo>
                    <a:pt x="147" y="23137"/>
                    <a:pt x="315" y="24428"/>
                    <a:pt x="584" y="25697"/>
                  </a:cubicBezTo>
                  <a:cubicBezTo>
                    <a:pt x="789" y="26668"/>
                    <a:pt x="1051" y="27616"/>
                    <a:pt x="1387" y="28550"/>
                  </a:cubicBezTo>
                  <a:lnTo>
                    <a:pt x="1387" y="28557"/>
                  </a:lnTo>
                  <a:cubicBezTo>
                    <a:pt x="1445" y="28689"/>
                    <a:pt x="1504" y="28813"/>
                    <a:pt x="1555" y="28944"/>
                  </a:cubicBezTo>
                  <a:cubicBezTo>
                    <a:pt x="1606" y="28930"/>
                    <a:pt x="1642" y="28893"/>
                    <a:pt x="1672" y="28857"/>
                  </a:cubicBezTo>
                  <a:cubicBezTo>
                    <a:pt x="1737" y="28718"/>
                    <a:pt x="1810" y="28587"/>
                    <a:pt x="1883" y="28455"/>
                  </a:cubicBezTo>
                  <a:lnTo>
                    <a:pt x="1993" y="28273"/>
                  </a:lnTo>
                  <a:cubicBezTo>
                    <a:pt x="2109" y="28061"/>
                    <a:pt x="2226" y="27850"/>
                    <a:pt x="2343" y="27645"/>
                  </a:cubicBezTo>
                  <a:cubicBezTo>
                    <a:pt x="2569" y="27237"/>
                    <a:pt x="2802" y="26843"/>
                    <a:pt x="3036" y="26442"/>
                  </a:cubicBezTo>
                  <a:cubicBezTo>
                    <a:pt x="3481" y="25683"/>
                    <a:pt x="3963" y="24888"/>
                    <a:pt x="4473" y="24078"/>
                  </a:cubicBezTo>
                  <a:cubicBezTo>
                    <a:pt x="5320" y="22735"/>
                    <a:pt x="6246" y="21305"/>
                    <a:pt x="7508" y="19459"/>
                  </a:cubicBezTo>
                  <a:cubicBezTo>
                    <a:pt x="7997" y="18737"/>
                    <a:pt x="8486" y="18022"/>
                    <a:pt x="8982" y="17300"/>
                  </a:cubicBezTo>
                  <a:cubicBezTo>
                    <a:pt x="9537" y="16497"/>
                    <a:pt x="10084" y="15695"/>
                    <a:pt x="10631" y="14885"/>
                  </a:cubicBezTo>
                  <a:lnTo>
                    <a:pt x="10989" y="14367"/>
                  </a:lnTo>
                  <a:cubicBezTo>
                    <a:pt x="11302" y="13900"/>
                    <a:pt x="11623" y="13418"/>
                    <a:pt x="11952" y="12951"/>
                  </a:cubicBezTo>
                  <a:lnTo>
                    <a:pt x="12273" y="12499"/>
                  </a:lnTo>
                  <a:cubicBezTo>
                    <a:pt x="12594" y="12039"/>
                    <a:pt x="12915" y="11572"/>
                    <a:pt x="13229" y="11113"/>
                  </a:cubicBezTo>
                  <a:cubicBezTo>
                    <a:pt x="13732" y="10383"/>
                    <a:pt x="14148" y="9726"/>
                    <a:pt x="14513" y="9114"/>
                  </a:cubicBezTo>
                  <a:cubicBezTo>
                    <a:pt x="14921" y="8428"/>
                    <a:pt x="15293" y="7720"/>
                    <a:pt x="15622" y="6998"/>
                  </a:cubicBezTo>
                  <a:cubicBezTo>
                    <a:pt x="15928" y="6312"/>
                    <a:pt x="16169" y="5604"/>
                    <a:pt x="16337" y="4882"/>
                  </a:cubicBezTo>
                  <a:cubicBezTo>
                    <a:pt x="16497" y="4196"/>
                    <a:pt x="16556" y="3488"/>
                    <a:pt x="16504" y="2788"/>
                  </a:cubicBezTo>
                  <a:cubicBezTo>
                    <a:pt x="16446" y="2153"/>
                    <a:pt x="16293" y="1635"/>
                    <a:pt x="16030" y="1219"/>
                  </a:cubicBezTo>
                  <a:cubicBezTo>
                    <a:pt x="15782" y="833"/>
                    <a:pt x="15439" y="519"/>
                    <a:pt x="15031" y="315"/>
                  </a:cubicBezTo>
                  <a:cubicBezTo>
                    <a:pt x="14819" y="220"/>
                    <a:pt x="14607" y="139"/>
                    <a:pt x="14381" y="96"/>
                  </a:cubicBezTo>
                  <a:cubicBezTo>
                    <a:pt x="14155" y="45"/>
                    <a:pt x="13914" y="8"/>
                    <a:pt x="1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92;p60"/>
            <p:cNvSpPr/>
            <p:nvPr/>
          </p:nvSpPr>
          <p:spPr>
            <a:xfrm>
              <a:off x="2388332" y="1021124"/>
              <a:ext cx="876954" cy="417885"/>
            </a:xfrm>
            <a:custGeom>
              <a:avLst/>
              <a:gdLst/>
              <a:ahLst/>
              <a:cxnLst/>
              <a:rect l="l" t="t" r="r" b="b"/>
              <a:pathLst>
                <a:path w="26851" h="12795" extrusionOk="0">
                  <a:moveTo>
                    <a:pt x="3598" y="1"/>
                  </a:moveTo>
                  <a:cubicBezTo>
                    <a:pt x="3599" y="1"/>
                    <a:pt x="3600" y="1"/>
                    <a:pt x="3602" y="1"/>
                  </a:cubicBezTo>
                  <a:lnTo>
                    <a:pt x="3602" y="1"/>
                  </a:lnTo>
                  <a:cubicBezTo>
                    <a:pt x="3603" y="1"/>
                    <a:pt x="3604" y="1"/>
                    <a:pt x="3605" y="1"/>
                  </a:cubicBezTo>
                  <a:close/>
                  <a:moveTo>
                    <a:pt x="3602" y="1"/>
                  </a:moveTo>
                  <a:cubicBezTo>
                    <a:pt x="3471" y="1"/>
                    <a:pt x="3334" y="8"/>
                    <a:pt x="3196" y="15"/>
                  </a:cubicBezTo>
                  <a:cubicBezTo>
                    <a:pt x="2766" y="37"/>
                    <a:pt x="2350" y="132"/>
                    <a:pt x="1949" y="292"/>
                  </a:cubicBezTo>
                  <a:cubicBezTo>
                    <a:pt x="1526" y="475"/>
                    <a:pt x="1153" y="737"/>
                    <a:pt x="840" y="1073"/>
                  </a:cubicBezTo>
                  <a:cubicBezTo>
                    <a:pt x="212" y="1759"/>
                    <a:pt x="1" y="2729"/>
                    <a:pt x="293" y="3612"/>
                  </a:cubicBezTo>
                  <a:cubicBezTo>
                    <a:pt x="424" y="4028"/>
                    <a:pt x="628" y="4407"/>
                    <a:pt x="905" y="4743"/>
                  </a:cubicBezTo>
                  <a:cubicBezTo>
                    <a:pt x="1190" y="5100"/>
                    <a:pt x="1511" y="5414"/>
                    <a:pt x="1868" y="5691"/>
                  </a:cubicBezTo>
                  <a:cubicBezTo>
                    <a:pt x="2233" y="5976"/>
                    <a:pt x="2620" y="6231"/>
                    <a:pt x="3021" y="6458"/>
                  </a:cubicBezTo>
                  <a:cubicBezTo>
                    <a:pt x="3364" y="6655"/>
                    <a:pt x="3744" y="6844"/>
                    <a:pt x="4174" y="7034"/>
                  </a:cubicBezTo>
                  <a:cubicBezTo>
                    <a:pt x="4568" y="7209"/>
                    <a:pt x="4969" y="7370"/>
                    <a:pt x="5341" y="7508"/>
                  </a:cubicBezTo>
                  <a:cubicBezTo>
                    <a:pt x="5743" y="7669"/>
                    <a:pt x="6144" y="7822"/>
                    <a:pt x="6553" y="7975"/>
                  </a:cubicBezTo>
                  <a:lnTo>
                    <a:pt x="6625" y="8004"/>
                  </a:lnTo>
                  <a:cubicBezTo>
                    <a:pt x="7530" y="8347"/>
                    <a:pt x="8406" y="8683"/>
                    <a:pt x="9289" y="9077"/>
                  </a:cubicBezTo>
                  <a:cubicBezTo>
                    <a:pt x="10047" y="9405"/>
                    <a:pt x="10792" y="9792"/>
                    <a:pt x="11507" y="10222"/>
                  </a:cubicBezTo>
                  <a:cubicBezTo>
                    <a:pt x="12265" y="10682"/>
                    <a:pt x="12958" y="11236"/>
                    <a:pt x="13586" y="11871"/>
                  </a:cubicBezTo>
                  <a:cubicBezTo>
                    <a:pt x="13841" y="12148"/>
                    <a:pt x="14075" y="12433"/>
                    <a:pt x="14294" y="12739"/>
                  </a:cubicBezTo>
                  <a:cubicBezTo>
                    <a:pt x="14319" y="12777"/>
                    <a:pt x="14357" y="12795"/>
                    <a:pt x="14396" y="12795"/>
                  </a:cubicBezTo>
                  <a:cubicBezTo>
                    <a:pt x="14448" y="12795"/>
                    <a:pt x="14499" y="12764"/>
                    <a:pt x="14520" y="12710"/>
                  </a:cubicBezTo>
                  <a:cubicBezTo>
                    <a:pt x="14556" y="12725"/>
                    <a:pt x="14593" y="12732"/>
                    <a:pt x="14629" y="12732"/>
                  </a:cubicBezTo>
                  <a:cubicBezTo>
                    <a:pt x="14673" y="12732"/>
                    <a:pt x="14717" y="12718"/>
                    <a:pt x="14746" y="12681"/>
                  </a:cubicBezTo>
                  <a:cubicBezTo>
                    <a:pt x="15643" y="11747"/>
                    <a:pt x="16636" y="10901"/>
                    <a:pt x="17701" y="10164"/>
                  </a:cubicBezTo>
                  <a:lnTo>
                    <a:pt x="17681" y="10164"/>
                  </a:lnTo>
                  <a:cubicBezTo>
                    <a:pt x="18635" y="9501"/>
                    <a:pt x="19638" y="8881"/>
                    <a:pt x="20605" y="8282"/>
                  </a:cubicBezTo>
                  <a:cubicBezTo>
                    <a:pt x="21203" y="7902"/>
                    <a:pt x="21874" y="7486"/>
                    <a:pt x="22502" y="7078"/>
                  </a:cubicBezTo>
                  <a:cubicBezTo>
                    <a:pt x="23333" y="6545"/>
                    <a:pt x="24129" y="5969"/>
                    <a:pt x="24895" y="5356"/>
                  </a:cubicBezTo>
                  <a:cubicBezTo>
                    <a:pt x="25245" y="5079"/>
                    <a:pt x="25573" y="4772"/>
                    <a:pt x="25872" y="4444"/>
                  </a:cubicBezTo>
                  <a:cubicBezTo>
                    <a:pt x="26128" y="4159"/>
                    <a:pt x="26347" y="3846"/>
                    <a:pt x="26522" y="3510"/>
                  </a:cubicBezTo>
                  <a:cubicBezTo>
                    <a:pt x="26602" y="3357"/>
                    <a:pt x="26668" y="3203"/>
                    <a:pt x="26726" y="3043"/>
                  </a:cubicBezTo>
                  <a:cubicBezTo>
                    <a:pt x="26770" y="2890"/>
                    <a:pt x="26806" y="2737"/>
                    <a:pt x="26828" y="2583"/>
                  </a:cubicBezTo>
                  <a:cubicBezTo>
                    <a:pt x="26843" y="2459"/>
                    <a:pt x="26850" y="2335"/>
                    <a:pt x="26843" y="2204"/>
                  </a:cubicBezTo>
                  <a:cubicBezTo>
                    <a:pt x="26836" y="2073"/>
                    <a:pt x="26806" y="1949"/>
                    <a:pt x="26770" y="1825"/>
                  </a:cubicBezTo>
                  <a:cubicBezTo>
                    <a:pt x="26733" y="1708"/>
                    <a:pt x="26682" y="1591"/>
                    <a:pt x="26609" y="1489"/>
                  </a:cubicBezTo>
                  <a:cubicBezTo>
                    <a:pt x="26573" y="1431"/>
                    <a:pt x="26529" y="1379"/>
                    <a:pt x="26485" y="1328"/>
                  </a:cubicBezTo>
                  <a:cubicBezTo>
                    <a:pt x="26442" y="1277"/>
                    <a:pt x="26383" y="1226"/>
                    <a:pt x="26325" y="1182"/>
                  </a:cubicBezTo>
                  <a:cubicBezTo>
                    <a:pt x="26121" y="1022"/>
                    <a:pt x="25880" y="913"/>
                    <a:pt x="25624" y="869"/>
                  </a:cubicBezTo>
                  <a:cubicBezTo>
                    <a:pt x="25464" y="840"/>
                    <a:pt x="25303" y="825"/>
                    <a:pt x="25150" y="825"/>
                  </a:cubicBezTo>
                  <a:cubicBezTo>
                    <a:pt x="24960" y="825"/>
                    <a:pt x="24778" y="840"/>
                    <a:pt x="24596" y="869"/>
                  </a:cubicBezTo>
                  <a:cubicBezTo>
                    <a:pt x="24158" y="942"/>
                    <a:pt x="23735" y="1066"/>
                    <a:pt x="23319" y="1234"/>
                  </a:cubicBezTo>
                  <a:cubicBezTo>
                    <a:pt x="22524" y="1547"/>
                    <a:pt x="21772" y="1949"/>
                    <a:pt x="21072" y="2445"/>
                  </a:cubicBezTo>
                  <a:cubicBezTo>
                    <a:pt x="20721" y="2685"/>
                    <a:pt x="20371" y="2955"/>
                    <a:pt x="20043" y="3233"/>
                  </a:cubicBezTo>
                  <a:cubicBezTo>
                    <a:pt x="19729" y="3503"/>
                    <a:pt x="19423" y="3794"/>
                    <a:pt x="19102" y="4130"/>
                  </a:cubicBezTo>
                  <a:cubicBezTo>
                    <a:pt x="18489" y="4758"/>
                    <a:pt x="17934" y="5443"/>
                    <a:pt x="17431" y="6166"/>
                  </a:cubicBezTo>
                  <a:cubicBezTo>
                    <a:pt x="16431" y="7596"/>
                    <a:pt x="15622" y="9157"/>
                    <a:pt x="15031" y="10799"/>
                  </a:cubicBezTo>
                  <a:cubicBezTo>
                    <a:pt x="14855" y="11266"/>
                    <a:pt x="14702" y="11754"/>
                    <a:pt x="14556" y="12243"/>
                  </a:cubicBezTo>
                  <a:lnTo>
                    <a:pt x="14454" y="11981"/>
                  </a:lnTo>
                  <a:cubicBezTo>
                    <a:pt x="14403" y="11864"/>
                    <a:pt x="14352" y="11754"/>
                    <a:pt x="14308" y="11638"/>
                  </a:cubicBezTo>
                  <a:cubicBezTo>
                    <a:pt x="14177" y="11331"/>
                    <a:pt x="14038" y="11032"/>
                    <a:pt x="13907" y="10726"/>
                  </a:cubicBezTo>
                  <a:cubicBezTo>
                    <a:pt x="13557" y="9960"/>
                    <a:pt x="13258" y="9318"/>
                    <a:pt x="12958" y="8727"/>
                  </a:cubicBezTo>
                  <a:cubicBezTo>
                    <a:pt x="12127" y="7056"/>
                    <a:pt x="11339" y="5728"/>
                    <a:pt x="10485" y="4539"/>
                  </a:cubicBezTo>
                  <a:cubicBezTo>
                    <a:pt x="10011" y="3882"/>
                    <a:pt x="9500" y="3262"/>
                    <a:pt x="8938" y="2678"/>
                  </a:cubicBezTo>
                  <a:cubicBezTo>
                    <a:pt x="8428" y="2138"/>
                    <a:pt x="7859" y="1649"/>
                    <a:pt x="7246" y="1226"/>
                  </a:cubicBezTo>
                  <a:cubicBezTo>
                    <a:pt x="6662" y="818"/>
                    <a:pt x="6020" y="497"/>
                    <a:pt x="5334" y="278"/>
                  </a:cubicBezTo>
                  <a:cubicBezTo>
                    <a:pt x="4998" y="168"/>
                    <a:pt x="4648" y="88"/>
                    <a:pt x="4291" y="44"/>
                  </a:cubicBezTo>
                  <a:cubicBezTo>
                    <a:pt x="4066" y="15"/>
                    <a:pt x="3834" y="1"/>
                    <a:pt x="3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93;p60"/>
            <p:cNvSpPr/>
            <p:nvPr/>
          </p:nvSpPr>
          <p:spPr>
            <a:xfrm>
              <a:off x="2511784" y="1411892"/>
              <a:ext cx="349103" cy="221663"/>
            </a:xfrm>
            <a:custGeom>
              <a:avLst/>
              <a:gdLst/>
              <a:ahLst/>
              <a:cxnLst/>
              <a:rect l="l" t="t" r="r" b="b"/>
              <a:pathLst>
                <a:path w="10689" h="6787" extrusionOk="0">
                  <a:moveTo>
                    <a:pt x="3465" y="0"/>
                  </a:moveTo>
                  <a:cubicBezTo>
                    <a:pt x="3436" y="0"/>
                    <a:pt x="3407" y="0"/>
                    <a:pt x="3378" y="1"/>
                  </a:cubicBezTo>
                  <a:lnTo>
                    <a:pt x="3210" y="1"/>
                  </a:lnTo>
                  <a:cubicBezTo>
                    <a:pt x="2802" y="8"/>
                    <a:pt x="2400" y="74"/>
                    <a:pt x="2014" y="183"/>
                  </a:cubicBezTo>
                  <a:cubicBezTo>
                    <a:pt x="1350" y="373"/>
                    <a:pt x="795" y="731"/>
                    <a:pt x="445" y="1212"/>
                  </a:cubicBezTo>
                  <a:cubicBezTo>
                    <a:pt x="277" y="1438"/>
                    <a:pt x="153" y="1694"/>
                    <a:pt x="80" y="1971"/>
                  </a:cubicBezTo>
                  <a:cubicBezTo>
                    <a:pt x="15" y="2219"/>
                    <a:pt x="0" y="2482"/>
                    <a:pt x="29" y="2744"/>
                  </a:cubicBezTo>
                  <a:cubicBezTo>
                    <a:pt x="58" y="3007"/>
                    <a:pt x="139" y="3270"/>
                    <a:pt x="255" y="3510"/>
                  </a:cubicBezTo>
                  <a:cubicBezTo>
                    <a:pt x="321" y="3642"/>
                    <a:pt x="401" y="3766"/>
                    <a:pt x="489" y="3883"/>
                  </a:cubicBezTo>
                  <a:cubicBezTo>
                    <a:pt x="576" y="4007"/>
                    <a:pt x="679" y="4123"/>
                    <a:pt x="788" y="4233"/>
                  </a:cubicBezTo>
                  <a:cubicBezTo>
                    <a:pt x="1226" y="4678"/>
                    <a:pt x="1853" y="5006"/>
                    <a:pt x="2583" y="5181"/>
                  </a:cubicBezTo>
                  <a:cubicBezTo>
                    <a:pt x="2824" y="5240"/>
                    <a:pt x="3064" y="5283"/>
                    <a:pt x="3291" y="5320"/>
                  </a:cubicBezTo>
                  <a:cubicBezTo>
                    <a:pt x="3400" y="5334"/>
                    <a:pt x="3517" y="5356"/>
                    <a:pt x="3626" y="5371"/>
                  </a:cubicBezTo>
                  <a:cubicBezTo>
                    <a:pt x="4334" y="5422"/>
                    <a:pt x="5042" y="5466"/>
                    <a:pt x="5742" y="5546"/>
                  </a:cubicBezTo>
                  <a:lnTo>
                    <a:pt x="6472" y="5626"/>
                  </a:lnTo>
                  <a:cubicBezTo>
                    <a:pt x="6705" y="5648"/>
                    <a:pt x="6939" y="5677"/>
                    <a:pt x="7179" y="5707"/>
                  </a:cubicBezTo>
                  <a:cubicBezTo>
                    <a:pt x="7646" y="5758"/>
                    <a:pt x="8121" y="5838"/>
                    <a:pt x="8580" y="5940"/>
                  </a:cubicBezTo>
                  <a:cubicBezTo>
                    <a:pt x="9040" y="6042"/>
                    <a:pt x="9478" y="6188"/>
                    <a:pt x="9908" y="6370"/>
                  </a:cubicBezTo>
                  <a:cubicBezTo>
                    <a:pt x="10127" y="6465"/>
                    <a:pt x="10331" y="6575"/>
                    <a:pt x="10536" y="6699"/>
                  </a:cubicBezTo>
                  <a:lnTo>
                    <a:pt x="10681" y="6786"/>
                  </a:lnTo>
                  <a:cubicBezTo>
                    <a:pt x="10689" y="6743"/>
                    <a:pt x="10689" y="6691"/>
                    <a:pt x="10674" y="6648"/>
                  </a:cubicBezTo>
                  <a:cubicBezTo>
                    <a:pt x="10426" y="5925"/>
                    <a:pt x="10112" y="5225"/>
                    <a:pt x="9748" y="4554"/>
                  </a:cubicBezTo>
                  <a:cubicBezTo>
                    <a:pt x="9361" y="3853"/>
                    <a:pt x="8901" y="3204"/>
                    <a:pt x="8376" y="2598"/>
                  </a:cubicBezTo>
                  <a:cubicBezTo>
                    <a:pt x="8099" y="2285"/>
                    <a:pt x="7807" y="1993"/>
                    <a:pt x="7500" y="1716"/>
                  </a:cubicBezTo>
                  <a:cubicBezTo>
                    <a:pt x="7209" y="1453"/>
                    <a:pt x="6895" y="1219"/>
                    <a:pt x="6574" y="1008"/>
                  </a:cubicBezTo>
                  <a:cubicBezTo>
                    <a:pt x="6245" y="789"/>
                    <a:pt x="5895" y="599"/>
                    <a:pt x="5538" y="446"/>
                  </a:cubicBezTo>
                  <a:cubicBezTo>
                    <a:pt x="5173" y="286"/>
                    <a:pt x="4794" y="169"/>
                    <a:pt x="4407" y="96"/>
                  </a:cubicBezTo>
                  <a:cubicBezTo>
                    <a:pt x="4100" y="36"/>
                    <a:pt x="3780" y="0"/>
                    <a:pt x="3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94;p60"/>
            <p:cNvSpPr/>
            <p:nvPr/>
          </p:nvSpPr>
          <p:spPr>
            <a:xfrm>
              <a:off x="2871819" y="1548669"/>
              <a:ext cx="33" cy="1731"/>
            </a:xfrm>
            <a:custGeom>
              <a:avLst/>
              <a:gdLst/>
              <a:ahLst/>
              <a:cxnLst/>
              <a:rect l="l" t="t" r="r" b="b"/>
              <a:pathLst>
                <a:path w="1" h="53" extrusionOk="0">
                  <a:moveTo>
                    <a:pt x="0" y="52"/>
                  </a:moveTo>
                  <a:lnTo>
                    <a:pt x="0" y="1"/>
                  </a:lnTo>
                  <a:lnTo>
                    <a:pt x="0" y="30"/>
                  </a:lnTo>
                  <a:cubicBezTo>
                    <a:pt x="0" y="37"/>
                    <a:pt x="0" y="45"/>
                    <a:pt x="0" y="52"/>
                  </a:cubicBezTo>
                  <a:close/>
                </a:path>
              </a:pathLst>
            </a:custGeom>
            <a:solidFill>
              <a:srgbClr val="8AC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95;p60"/>
            <p:cNvSpPr/>
            <p:nvPr/>
          </p:nvSpPr>
          <p:spPr>
            <a:xfrm>
              <a:off x="3147758" y="569577"/>
              <a:ext cx="490" cy="751"/>
            </a:xfrm>
            <a:custGeom>
              <a:avLst/>
              <a:gdLst/>
              <a:ahLst/>
              <a:cxnLst/>
              <a:rect l="l" t="t" r="r" b="b"/>
              <a:pathLst>
                <a:path w="15" h="23" extrusionOk="0">
                  <a:moveTo>
                    <a:pt x="15" y="1"/>
                  </a:moveTo>
                  <a:lnTo>
                    <a:pt x="7" y="8"/>
                  </a:lnTo>
                  <a:lnTo>
                    <a:pt x="0" y="22"/>
                  </a:lnTo>
                  <a:lnTo>
                    <a:pt x="15" y="1"/>
                  </a:lnTo>
                  <a:close/>
                </a:path>
              </a:pathLst>
            </a:custGeom>
            <a:solidFill>
              <a:srgbClr val="8AC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96;p60"/>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97;p60"/>
            <p:cNvSpPr/>
            <p:nvPr/>
          </p:nvSpPr>
          <p:spPr>
            <a:xfrm>
              <a:off x="3026755" y="1220084"/>
              <a:ext cx="229" cy="229"/>
            </a:xfrm>
            <a:custGeom>
              <a:avLst/>
              <a:gdLst/>
              <a:ahLst/>
              <a:cxnLst/>
              <a:rect l="l" t="t" r="r" b="b"/>
              <a:pathLst>
                <a:path w="7" h="7" extrusionOk="0">
                  <a:moveTo>
                    <a:pt x="6" y="1"/>
                  </a:moveTo>
                  <a:lnTo>
                    <a:pt x="0" y="7"/>
                  </a:lnTo>
                  <a:lnTo>
                    <a:pt x="6" y="1"/>
                  </a:lnTo>
                  <a:close/>
                </a:path>
              </a:pathLst>
            </a:custGeom>
            <a:solidFill>
              <a:srgbClr val="8AC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498;p60"/>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 name="Straight Arrow Connector 11"/>
          <p:cNvCxnSpPr/>
          <p:nvPr/>
        </p:nvCxnSpPr>
        <p:spPr>
          <a:xfrm>
            <a:off x="5825447" y="2445249"/>
            <a:ext cx="256854" cy="0"/>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25447" y="2445249"/>
            <a:ext cx="256854" cy="130481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22013" y="2866490"/>
            <a:ext cx="760288" cy="0"/>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60"/>
                                        </p:tgtEl>
                                        <p:attrNameLst>
                                          <p:attrName>style.visibility</p:attrName>
                                        </p:attrNameLst>
                                      </p:cBhvr>
                                      <p:to>
                                        <p:strVal val="visible"/>
                                      </p:to>
                                    </p:set>
                                    <p:animEffect transition="in" filter="fade">
                                      <p:cBhvr>
                                        <p:cTn id="14" dur="500"/>
                                        <p:tgtEl>
                                          <p:spTgt spid="1360"/>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84"/>
        <p:cNvGrpSpPr/>
        <p:nvPr/>
      </p:nvGrpSpPr>
      <p:grpSpPr>
        <a:xfrm>
          <a:off x="0" y="0"/>
          <a:ext cx="0" cy="0"/>
          <a:chOff x="0" y="0"/>
          <a:chExt cx="0" cy="0"/>
        </a:xfrm>
      </p:grpSpPr>
      <p:grpSp>
        <p:nvGrpSpPr>
          <p:cNvPr id="893" name="Google Shape;893;p52"/>
          <p:cNvGrpSpPr/>
          <p:nvPr/>
        </p:nvGrpSpPr>
        <p:grpSpPr>
          <a:xfrm>
            <a:off x="298795" y="228600"/>
            <a:ext cx="783246" cy="777246"/>
            <a:chOff x="826975" y="600900"/>
            <a:chExt cx="708627" cy="703199"/>
          </a:xfrm>
        </p:grpSpPr>
        <p:sp>
          <p:nvSpPr>
            <p:cNvPr id="894" name="Google Shape;894;p52"/>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2"/>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52"/>
          <p:cNvGrpSpPr/>
          <p:nvPr/>
        </p:nvGrpSpPr>
        <p:grpSpPr>
          <a:xfrm rot="-2108016">
            <a:off x="8305475" y="3931222"/>
            <a:ext cx="852210" cy="1354543"/>
            <a:chOff x="2388332" y="354875"/>
            <a:chExt cx="981064" cy="1559350"/>
          </a:xfrm>
        </p:grpSpPr>
        <p:sp>
          <p:nvSpPr>
            <p:cNvPr id="897" name="Google Shape;897;p52"/>
            <p:cNvSpPr/>
            <p:nvPr/>
          </p:nvSpPr>
          <p:spPr>
            <a:xfrm>
              <a:off x="2828677" y="354875"/>
              <a:ext cx="540719" cy="945344"/>
            </a:xfrm>
            <a:custGeom>
              <a:avLst/>
              <a:gdLst/>
              <a:ahLst/>
              <a:cxnLst/>
              <a:rect l="l" t="t" r="r" b="b"/>
              <a:pathLst>
                <a:path w="16556" h="28945" extrusionOk="0">
                  <a:moveTo>
                    <a:pt x="13535" y="1"/>
                  </a:moveTo>
                  <a:cubicBezTo>
                    <a:pt x="13331" y="1"/>
                    <a:pt x="13134" y="15"/>
                    <a:pt x="12929" y="37"/>
                  </a:cubicBezTo>
                  <a:cubicBezTo>
                    <a:pt x="12681" y="66"/>
                    <a:pt x="12441" y="103"/>
                    <a:pt x="12200" y="161"/>
                  </a:cubicBezTo>
                  <a:cubicBezTo>
                    <a:pt x="11689" y="278"/>
                    <a:pt x="11186" y="439"/>
                    <a:pt x="10704" y="636"/>
                  </a:cubicBezTo>
                  <a:cubicBezTo>
                    <a:pt x="10252" y="825"/>
                    <a:pt x="9807" y="1037"/>
                    <a:pt x="9391" y="1292"/>
                  </a:cubicBezTo>
                  <a:cubicBezTo>
                    <a:pt x="9114" y="1453"/>
                    <a:pt x="8858" y="1628"/>
                    <a:pt x="8661" y="1759"/>
                  </a:cubicBezTo>
                  <a:cubicBezTo>
                    <a:pt x="8384" y="1949"/>
                    <a:pt x="8114" y="2146"/>
                    <a:pt x="7851" y="2350"/>
                  </a:cubicBezTo>
                  <a:cubicBezTo>
                    <a:pt x="7341" y="2744"/>
                    <a:pt x="6859" y="3175"/>
                    <a:pt x="6399" y="3627"/>
                  </a:cubicBezTo>
                  <a:cubicBezTo>
                    <a:pt x="5473" y="4539"/>
                    <a:pt x="4641" y="5553"/>
                    <a:pt x="3919" y="6633"/>
                  </a:cubicBezTo>
                  <a:cubicBezTo>
                    <a:pt x="3196" y="7735"/>
                    <a:pt x="2569" y="8902"/>
                    <a:pt x="2051" y="10113"/>
                  </a:cubicBezTo>
                  <a:cubicBezTo>
                    <a:pt x="1533" y="11339"/>
                    <a:pt x="1110" y="12601"/>
                    <a:pt x="803" y="13900"/>
                  </a:cubicBezTo>
                  <a:cubicBezTo>
                    <a:pt x="650" y="14505"/>
                    <a:pt x="519" y="15147"/>
                    <a:pt x="402" y="15862"/>
                  </a:cubicBezTo>
                  <a:cubicBezTo>
                    <a:pt x="285" y="16548"/>
                    <a:pt x="198" y="17219"/>
                    <a:pt x="147" y="17861"/>
                  </a:cubicBezTo>
                  <a:cubicBezTo>
                    <a:pt x="23" y="19182"/>
                    <a:pt x="1" y="20517"/>
                    <a:pt x="74" y="21845"/>
                  </a:cubicBezTo>
                  <a:cubicBezTo>
                    <a:pt x="147" y="23137"/>
                    <a:pt x="315" y="24428"/>
                    <a:pt x="584" y="25697"/>
                  </a:cubicBezTo>
                  <a:cubicBezTo>
                    <a:pt x="789" y="26668"/>
                    <a:pt x="1051" y="27616"/>
                    <a:pt x="1387" y="28550"/>
                  </a:cubicBezTo>
                  <a:lnTo>
                    <a:pt x="1387" y="28557"/>
                  </a:lnTo>
                  <a:cubicBezTo>
                    <a:pt x="1445" y="28689"/>
                    <a:pt x="1504" y="28813"/>
                    <a:pt x="1555" y="28944"/>
                  </a:cubicBezTo>
                  <a:cubicBezTo>
                    <a:pt x="1606" y="28930"/>
                    <a:pt x="1642" y="28893"/>
                    <a:pt x="1672" y="28857"/>
                  </a:cubicBezTo>
                  <a:cubicBezTo>
                    <a:pt x="1737" y="28718"/>
                    <a:pt x="1810" y="28587"/>
                    <a:pt x="1883" y="28455"/>
                  </a:cubicBezTo>
                  <a:lnTo>
                    <a:pt x="1993" y="28273"/>
                  </a:lnTo>
                  <a:cubicBezTo>
                    <a:pt x="2109" y="28061"/>
                    <a:pt x="2226" y="27850"/>
                    <a:pt x="2343" y="27645"/>
                  </a:cubicBezTo>
                  <a:cubicBezTo>
                    <a:pt x="2569" y="27237"/>
                    <a:pt x="2802" y="26843"/>
                    <a:pt x="3036" y="26442"/>
                  </a:cubicBezTo>
                  <a:cubicBezTo>
                    <a:pt x="3481" y="25683"/>
                    <a:pt x="3963" y="24888"/>
                    <a:pt x="4473" y="24078"/>
                  </a:cubicBezTo>
                  <a:cubicBezTo>
                    <a:pt x="5320" y="22735"/>
                    <a:pt x="6246" y="21305"/>
                    <a:pt x="7508" y="19459"/>
                  </a:cubicBezTo>
                  <a:cubicBezTo>
                    <a:pt x="7997" y="18737"/>
                    <a:pt x="8486" y="18022"/>
                    <a:pt x="8982" y="17300"/>
                  </a:cubicBezTo>
                  <a:cubicBezTo>
                    <a:pt x="9537" y="16497"/>
                    <a:pt x="10084" y="15695"/>
                    <a:pt x="10631" y="14885"/>
                  </a:cubicBezTo>
                  <a:lnTo>
                    <a:pt x="10989" y="14367"/>
                  </a:lnTo>
                  <a:cubicBezTo>
                    <a:pt x="11302" y="13900"/>
                    <a:pt x="11623" y="13418"/>
                    <a:pt x="11952" y="12951"/>
                  </a:cubicBezTo>
                  <a:lnTo>
                    <a:pt x="12273" y="12499"/>
                  </a:lnTo>
                  <a:cubicBezTo>
                    <a:pt x="12594" y="12039"/>
                    <a:pt x="12915" y="11572"/>
                    <a:pt x="13229" y="11113"/>
                  </a:cubicBezTo>
                  <a:cubicBezTo>
                    <a:pt x="13732" y="10383"/>
                    <a:pt x="14148" y="9726"/>
                    <a:pt x="14513" y="9114"/>
                  </a:cubicBezTo>
                  <a:cubicBezTo>
                    <a:pt x="14921" y="8428"/>
                    <a:pt x="15293" y="7720"/>
                    <a:pt x="15622" y="6998"/>
                  </a:cubicBezTo>
                  <a:cubicBezTo>
                    <a:pt x="15928" y="6312"/>
                    <a:pt x="16169" y="5604"/>
                    <a:pt x="16337" y="4882"/>
                  </a:cubicBezTo>
                  <a:cubicBezTo>
                    <a:pt x="16497" y="4196"/>
                    <a:pt x="16556" y="3488"/>
                    <a:pt x="16504" y="2788"/>
                  </a:cubicBezTo>
                  <a:cubicBezTo>
                    <a:pt x="16446" y="2153"/>
                    <a:pt x="16293" y="1635"/>
                    <a:pt x="16030" y="1219"/>
                  </a:cubicBezTo>
                  <a:cubicBezTo>
                    <a:pt x="15782" y="833"/>
                    <a:pt x="15439" y="519"/>
                    <a:pt x="15031" y="315"/>
                  </a:cubicBezTo>
                  <a:cubicBezTo>
                    <a:pt x="14819" y="220"/>
                    <a:pt x="14607" y="139"/>
                    <a:pt x="14381" y="96"/>
                  </a:cubicBezTo>
                  <a:cubicBezTo>
                    <a:pt x="14155" y="45"/>
                    <a:pt x="13914" y="8"/>
                    <a:pt x="13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2388332" y="1021124"/>
              <a:ext cx="876954" cy="417885"/>
            </a:xfrm>
            <a:custGeom>
              <a:avLst/>
              <a:gdLst/>
              <a:ahLst/>
              <a:cxnLst/>
              <a:rect l="l" t="t" r="r" b="b"/>
              <a:pathLst>
                <a:path w="26851" h="12795" extrusionOk="0">
                  <a:moveTo>
                    <a:pt x="3598" y="1"/>
                  </a:moveTo>
                  <a:cubicBezTo>
                    <a:pt x="3599" y="1"/>
                    <a:pt x="3600" y="1"/>
                    <a:pt x="3602" y="1"/>
                  </a:cubicBezTo>
                  <a:lnTo>
                    <a:pt x="3602" y="1"/>
                  </a:lnTo>
                  <a:cubicBezTo>
                    <a:pt x="3603" y="1"/>
                    <a:pt x="3604" y="1"/>
                    <a:pt x="3605" y="1"/>
                  </a:cubicBezTo>
                  <a:close/>
                  <a:moveTo>
                    <a:pt x="3602" y="1"/>
                  </a:moveTo>
                  <a:cubicBezTo>
                    <a:pt x="3471" y="1"/>
                    <a:pt x="3334" y="8"/>
                    <a:pt x="3196" y="15"/>
                  </a:cubicBezTo>
                  <a:cubicBezTo>
                    <a:pt x="2766" y="37"/>
                    <a:pt x="2350" y="132"/>
                    <a:pt x="1949" y="292"/>
                  </a:cubicBezTo>
                  <a:cubicBezTo>
                    <a:pt x="1526" y="475"/>
                    <a:pt x="1153" y="737"/>
                    <a:pt x="840" y="1073"/>
                  </a:cubicBezTo>
                  <a:cubicBezTo>
                    <a:pt x="212" y="1759"/>
                    <a:pt x="1" y="2729"/>
                    <a:pt x="293" y="3612"/>
                  </a:cubicBezTo>
                  <a:cubicBezTo>
                    <a:pt x="424" y="4028"/>
                    <a:pt x="628" y="4407"/>
                    <a:pt x="905" y="4743"/>
                  </a:cubicBezTo>
                  <a:cubicBezTo>
                    <a:pt x="1190" y="5100"/>
                    <a:pt x="1511" y="5414"/>
                    <a:pt x="1868" y="5691"/>
                  </a:cubicBezTo>
                  <a:cubicBezTo>
                    <a:pt x="2233" y="5976"/>
                    <a:pt x="2620" y="6231"/>
                    <a:pt x="3021" y="6458"/>
                  </a:cubicBezTo>
                  <a:cubicBezTo>
                    <a:pt x="3364" y="6655"/>
                    <a:pt x="3744" y="6844"/>
                    <a:pt x="4174" y="7034"/>
                  </a:cubicBezTo>
                  <a:cubicBezTo>
                    <a:pt x="4568" y="7209"/>
                    <a:pt x="4969" y="7370"/>
                    <a:pt x="5341" y="7508"/>
                  </a:cubicBezTo>
                  <a:cubicBezTo>
                    <a:pt x="5743" y="7669"/>
                    <a:pt x="6144" y="7822"/>
                    <a:pt x="6553" y="7975"/>
                  </a:cubicBezTo>
                  <a:lnTo>
                    <a:pt x="6625" y="8004"/>
                  </a:lnTo>
                  <a:cubicBezTo>
                    <a:pt x="7530" y="8347"/>
                    <a:pt x="8406" y="8683"/>
                    <a:pt x="9289" y="9077"/>
                  </a:cubicBezTo>
                  <a:cubicBezTo>
                    <a:pt x="10047" y="9405"/>
                    <a:pt x="10792" y="9792"/>
                    <a:pt x="11507" y="10222"/>
                  </a:cubicBezTo>
                  <a:cubicBezTo>
                    <a:pt x="12265" y="10682"/>
                    <a:pt x="12958" y="11236"/>
                    <a:pt x="13586" y="11871"/>
                  </a:cubicBezTo>
                  <a:cubicBezTo>
                    <a:pt x="13841" y="12148"/>
                    <a:pt x="14075" y="12433"/>
                    <a:pt x="14294" y="12739"/>
                  </a:cubicBezTo>
                  <a:cubicBezTo>
                    <a:pt x="14319" y="12777"/>
                    <a:pt x="14357" y="12795"/>
                    <a:pt x="14396" y="12795"/>
                  </a:cubicBezTo>
                  <a:cubicBezTo>
                    <a:pt x="14448" y="12795"/>
                    <a:pt x="14499" y="12764"/>
                    <a:pt x="14520" y="12710"/>
                  </a:cubicBezTo>
                  <a:cubicBezTo>
                    <a:pt x="14556" y="12725"/>
                    <a:pt x="14593" y="12732"/>
                    <a:pt x="14629" y="12732"/>
                  </a:cubicBezTo>
                  <a:cubicBezTo>
                    <a:pt x="14673" y="12732"/>
                    <a:pt x="14717" y="12718"/>
                    <a:pt x="14746" y="12681"/>
                  </a:cubicBezTo>
                  <a:cubicBezTo>
                    <a:pt x="15643" y="11747"/>
                    <a:pt x="16636" y="10901"/>
                    <a:pt x="17701" y="10164"/>
                  </a:cubicBezTo>
                  <a:lnTo>
                    <a:pt x="17681" y="10164"/>
                  </a:lnTo>
                  <a:cubicBezTo>
                    <a:pt x="18635" y="9501"/>
                    <a:pt x="19638" y="8881"/>
                    <a:pt x="20605" y="8282"/>
                  </a:cubicBezTo>
                  <a:cubicBezTo>
                    <a:pt x="21203" y="7902"/>
                    <a:pt x="21874" y="7486"/>
                    <a:pt x="22502" y="7078"/>
                  </a:cubicBezTo>
                  <a:cubicBezTo>
                    <a:pt x="23333" y="6545"/>
                    <a:pt x="24129" y="5969"/>
                    <a:pt x="24895" y="5356"/>
                  </a:cubicBezTo>
                  <a:cubicBezTo>
                    <a:pt x="25245" y="5079"/>
                    <a:pt x="25573" y="4772"/>
                    <a:pt x="25872" y="4444"/>
                  </a:cubicBezTo>
                  <a:cubicBezTo>
                    <a:pt x="26128" y="4159"/>
                    <a:pt x="26347" y="3846"/>
                    <a:pt x="26522" y="3510"/>
                  </a:cubicBezTo>
                  <a:cubicBezTo>
                    <a:pt x="26602" y="3357"/>
                    <a:pt x="26668" y="3203"/>
                    <a:pt x="26726" y="3043"/>
                  </a:cubicBezTo>
                  <a:cubicBezTo>
                    <a:pt x="26770" y="2890"/>
                    <a:pt x="26806" y="2737"/>
                    <a:pt x="26828" y="2583"/>
                  </a:cubicBezTo>
                  <a:cubicBezTo>
                    <a:pt x="26843" y="2459"/>
                    <a:pt x="26850" y="2335"/>
                    <a:pt x="26843" y="2204"/>
                  </a:cubicBezTo>
                  <a:cubicBezTo>
                    <a:pt x="26836" y="2073"/>
                    <a:pt x="26806" y="1949"/>
                    <a:pt x="26770" y="1825"/>
                  </a:cubicBezTo>
                  <a:cubicBezTo>
                    <a:pt x="26733" y="1708"/>
                    <a:pt x="26682" y="1591"/>
                    <a:pt x="26609" y="1489"/>
                  </a:cubicBezTo>
                  <a:cubicBezTo>
                    <a:pt x="26573" y="1431"/>
                    <a:pt x="26529" y="1379"/>
                    <a:pt x="26485" y="1328"/>
                  </a:cubicBezTo>
                  <a:cubicBezTo>
                    <a:pt x="26442" y="1277"/>
                    <a:pt x="26383" y="1226"/>
                    <a:pt x="26325" y="1182"/>
                  </a:cubicBezTo>
                  <a:cubicBezTo>
                    <a:pt x="26121" y="1022"/>
                    <a:pt x="25880" y="913"/>
                    <a:pt x="25624" y="869"/>
                  </a:cubicBezTo>
                  <a:cubicBezTo>
                    <a:pt x="25464" y="840"/>
                    <a:pt x="25303" y="825"/>
                    <a:pt x="25150" y="825"/>
                  </a:cubicBezTo>
                  <a:cubicBezTo>
                    <a:pt x="24960" y="825"/>
                    <a:pt x="24778" y="840"/>
                    <a:pt x="24596" y="869"/>
                  </a:cubicBezTo>
                  <a:cubicBezTo>
                    <a:pt x="24158" y="942"/>
                    <a:pt x="23735" y="1066"/>
                    <a:pt x="23319" y="1234"/>
                  </a:cubicBezTo>
                  <a:cubicBezTo>
                    <a:pt x="22524" y="1547"/>
                    <a:pt x="21772" y="1949"/>
                    <a:pt x="21072" y="2445"/>
                  </a:cubicBezTo>
                  <a:cubicBezTo>
                    <a:pt x="20721" y="2685"/>
                    <a:pt x="20371" y="2955"/>
                    <a:pt x="20043" y="3233"/>
                  </a:cubicBezTo>
                  <a:cubicBezTo>
                    <a:pt x="19729" y="3503"/>
                    <a:pt x="19423" y="3794"/>
                    <a:pt x="19102" y="4130"/>
                  </a:cubicBezTo>
                  <a:cubicBezTo>
                    <a:pt x="18489" y="4758"/>
                    <a:pt x="17934" y="5443"/>
                    <a:pt x="17431" y="6166"/>
                  </a:cubicBezTo>
                  <a:cubicBezTo>
                    <a:pt x="16431" y="7596"/>
                    <a:pt x="15622" y="9157"/>
                    <a:pt x="15031" y="10799"/>
                  </a:cubicBezTo>
                  <a:cubicBezTo>
                    <a:pt x="14855" y="11266"/>
                    <a:pt x="14702" y="11754"/>
                    <a:pt x="14556" y="12243"/>
                  </a:cubicBezTo>
                  <a:lnTo>
                    <a:pt x="14454" y="11981"/>
                  </a:lnTo>
                  <a:cubicBezTo>
                    <a:pt x="14403" y="11864"/>
                    <a:pt x="14352" y="11754"/>
                    <a:pt x="14308" y="11638"/>
                  </a:cubicBezTo>
                  <a:cubicBezTo>
                    <a:pt x="14177" y="11331"/>
                    <a:pt x="14038" y="11032"/>
                    <a:pt x="13907" y="10726"/>
                  </a:cubicBezTo>
                  <a:cubicBezTo>
                    <a:pt x="13557" y="9960"/>
                    <a:pt x="13258" y="9318"/>
                    <a:pt x="12958" y="8727"/>
                  </a:cubicBezTo>
                  <a:cubicBezTo>
                    <a:pt x="12127" y="7056"/>
                    <a:pt x="11339" y="5728"/>
                    <a:pt x="10485" y="4539"/>
                  </a:cubicBezTo>
                  <a:cubicBezTo>
                    <a:pt x="10011" y="3882"/>
                    <a:pt x="9500" y="3262"/>
                    <a:pt x="8938" y="2678"/>
                  </a:cubicBezTo>
                  <a:cubicBezTo>
                    <a:pt x="8428" y="2138"/>
                    <a:pt x="7859" y="1649"/>
                    <a:pt x="7246" y="1226"/>
                  </a:cubicBezTo>
                  <a:cubicBezTo>
                    <a:pt x="6662" y="818"/>
                    <a:pt x="6020" y="497"/>
                    <a:pt x="5334" y="278"/>
                  </a:cubicBezTo>
                  <a:cubicBezTo>
                    <a:pt x="4998" y="168"/>
                    <a:pt x="4648" y="88"/>
                    <a:pt x="4291" y="44"/>
                  </a:cubicBezTo>
                  <a:cubicBezTo>
                    <a:pt x="4066" y="15"/>
                    <a:pt x="3834" y="1"/>
                    <a:pt x="3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2511784" y="1411892"/>
              <a:ext cx="349103" cy="221663"/>
            </a:xfrm>
            <a:custGeom>
              <a:avLst/>
              <a:gdLst/>
              <a:ahLst/>
              <a:cxnLst/>
              <a:rect l="l" t="t" r="r" b="b"/>
              <a:pathLst>
                <a:path w="10689" h="6787" extrusionOk="0">
                  <a:moveTo>
                    <a:pt x="3465" y="0"/>
                  </a:moveTo>
                  <a:cubicBezTo>
                    <a:pt x="3436" y="0"/>
                    <a:pt x="3407" y="0"/>
                    <a:pt x="3378" y="1"/>
                  </a:cubicBezTo>
                  <a:lnTo>
                    <a:pt x="3210" y="1"/>
                  </a:lnTo>
                  <a:cubicBezTo>
                    <a:pt x="2802" y="8"/>
                    <a:pt x="2400" y="74"/>
                    <a:pt x="2014" y="183"/>
                  </a:cubicBezTo>
                  <a:cubicBezTo>
                    <a:pt x="1350" y="373"/>
                    <a:pt x="795" y="731"/>
                    <a:pt x="445" y="1212"/>
                  </a:cubicBezTo>
                  <a:cubicBezTo>
                    <a:pt x="277" y="1438"/>
                    <a:pt x="153" y="1694"/>
                    <a:pt x="80" y="1971"/>
                  </a:cubicBezTo>
                  <a:cubicBezTo>
                    <a:pt x="15" y="2219"/>
                    <a:pt x="0" y="2482"/>
                    <a:pt x="29" y="2744"/>
                  </a:cubicBezTo>
                  <a:cubicBezTo>
                    <a:pt x="58" y="3007"/>
                    <a:pt x="139" y="3270"/>
                    <a:pt x="255" y="3510"/>
                  </a:cubicBezTo>
                  <a:cubicBezTo>
                    <a:pt x="321" y="3642"/>
                    <a:pt x="401" y="3766"/>
                    <a:pt x="489" y="3883"/>
                  </a:cubicBezTo>
                  <a:cubicBezTo>
                    <a:pt x="576" y="4007"/>
                    <a:pt x="679" y="4123"/>
                    <a:pt x="788" y="4233"/>
                  </a:cubicBezTo>
                  <a:cubicBezTo>
                    <a:pt x="1226" y="4678"/>
                    <a:pt x="1853" y="5006"/>
                    <a:pt x="2583" y="5181"/>
                  </a:cubicBezTo>
                  <a:cubicBezTo>
                    <a:pt x="2824" y="5240"/>
                    <a:pt x="3064" y="5283"/>
                    <a:pt x="3291" y="5320"/>
                  </a:cubicBezTo>
                  <a:cubicBezTo>
                    <a:pt x="3400" y="5334"/>
                    <a:pt x="3517" y="5356"/>
                    <a:pt x="3626" y="5371"/>
                  </a:cubicBezTo>
                  <a:cubicBezTo>
                    <a:pt x="4334" y="5422"/>
                    <a:pt x="5042" y="5466"/>
                    <a:pt x="5742" y="5546"/>
                  </a:cubicBezTo>
                  <a:lnTo>
                    <a:pt x="6472" y="5626"/>
                  </a:lnTo>
                  <a:cubicBezTo>
                    <a:pt x="6705" y="5648"/>
                    <a:pt x="6939" y="5677"/>
                    <a:pt x="7179" y="5707"/>
                  </a:cubicBezTo>
                  <a:cubicBezTo>
                    <a:pt x="7646" y="5758"/>
                    <a:pt x="8121" y="5838"/>
                    <a:pt x="8580" y="5940"/>
                  </a:cubicBezTo>
                  <a:cubicBezTo>
                    <a:pt x="9040" y="6042"/>
                    <a:pt x="9478" y="6188"/>
                    <a:pt x="9908" y="6370"/>
                  </a:cubicBezTo>
                  <a:cubicBezTo>
                    <a:pt x="10127" y="6465"/>
                    <a:pt x="10331" y="6575"/>
                    <a:pt x="10536" y="6699"/>
                  </a:cubicBezTo>
                  <a:lnTo>
                    <a:pt x="10681" y="6786"/>
                  </a:lnTo>
                  <a:cubicBezTo>
                    <a:pt x="10689" y="6743"/>
                    <a:pt x="10689" y="6691"/>
                    <a:pt x="10674" y="6648"/>
                  </a:cubicBezTo>
                  <a:cubicBezTo>
                    <a:pt x="10426" y="5925"/>
                    <a:pt x="10112" y="5225"/>
                    <a:pt x="9748" y="4554"/>
                  </a:cubicBezTo>
                  <a:cubicBezTo>
                    <a:pt x="9361" y="3853"/>
                    <a:pt x="8901" y="3204"/>
                    <a:pt x="8376" y="2598"/>
                  </a:cubicBezTo>
                  <a:cubicBezTo>
                    <a:pt x="8099" y="2285"/>
                    <a:pt x="7807" y="1993"/>
                    <a:pt x="7500" y="1716"/>
                  </a:cubicBezTo>
                  <a:cubicBezTo>
                    <a:pt x="7209" y="1453"/>
                    <a:pt x="6895" y="1219"/>
                    <a:pt x="6574" y="1008"/>
                  </a:cubicBezTo>
                  <a:cubicBezTo>
                    <a:pt x="6245" y="789"/>
                    <a:pt x="5895" y="599"/>
                    <a:pt x="5538" y="446"/>
                  </a:cubicBezTo>
                  <a:cubicBezTo>
                    <a:pt x="5173" y="286"/>
                    <a:pt x="4794" y="169"/>
                    <a:pt x="4407" y="96"/>
                  </a:cubicBezTo>
                  <a:cubicBezTo>
                    <a:pt x="4100" y="36"/>
                    <a:pt x="3780" y="0"/>
                    <a:pt x="3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2871819" y="1548669"/>
              <a:ext cx="33" cy="1731"/>
            </a:xfrm>
            <a:custGeom>
              <a:avLst/>
              <a:gdLst/>
              <a:ahLst/>
              <a:cxnLst/>
              <a:rect l="l" t="t" r="r" b="b"/>
              <a:pathLst>
                <a:path w="1" h="53" extrusionOk="0">
                  <a:moveTo>
                    <a:pt x="0" y="52"/>
                  </a:moveTo>
                  <a:lnTo>
                    <a:pt x="0" y="1"/>
                  </a:lnTo>
                  <a:lnTo>
                    <a:pt x="0" y="30"/>
                  </a:lnTo>
                  <a:cubicBezTo>
                    <a:pt x="0" y="37"/>
                    <a:pt x="0" y="45"/>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3147758" y="569577"/>
              <a:ext cx="490" cy="751"/>
            </a:xfrm>
            <a:custGeom>
              <a:avLst/>
              <a:gdLst/>
              <a:ahLst/>
              <a:cxnLst/>
              <a:rect l="l" t="t" r="r" b="b"/>
              <a:pathLst>
                <a:path w="15" h="23" extrusionOk="0">
                  <a:moveTo>
                    <a:pt x="15" y="1"/>
                  </a:moveTo>
                  <a:lnTo>
                    <a:pt x="7" y="8"/>
                  </a:lnTo>
                  <a:lnTo>
                    <a:pt x="0" y="22"/>
                  </a:lnTo>
                  <a:lnTo>
                    <a:pt x="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2"/>
            <p:cNvSpPr/>
            <p:nvPr/>
          </p:nvSpPr>
          <p:spPr>
            <a:xfrm>
              <a:off x="3026755" y="1220084"/>
              <a:ext cx="229" cy="229"/>
            </a:xfrm>
            <a:custGeom>
              <a:avLst/>
              <a:gdLst/>
              <a:ahLst/>
              <a:cxnLst/>
              <a:rect l="l" t="t" r="r" b="b"/>
              <a:pathLst>
                <a:path w="7" h="7" extrusionOk="0">
                  <a:moveTo>
                    <a:pt x="6" y="1"/>
                  </a:moveTo>
                  <a:lnTo>
                    <a:pt x="0" y="7"/>
                  </a:lnTo>
                  <a:lnTo>
                    <a:pt x="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52"/>
          <p:cNvGrpSpPr/>
          <p:nvPr/>
        </p:nvGrpSpPr>
        <p:grpSpPr>
          <a:xfrm>
            <a:off x="345557" y="1017732"/>
            <a:ext cx="421208" cy="417981"/>
            <a:chOff x="826975" y="600900"/>
            <a:chExt cx="708627" cy="703199"/>
          </a:xfrm>
        </p:grpSpPr>
        <p:sp>
          <p:nvSpPr>
            <p:cNvPr id="906" name="Google Shape;906;p52"/>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2"/>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52"/>
          <p:cNvGrpSpPr/>
          <p:nvPr/>
        </p:nvGrpSpPr>
        <p:grpSpPr>
          <a:xfrm>
            <a:off x="7973246" y="84662"/>
            <a:ext cx="1169116" cy="1351051"/>
            <a:chOff x="1378575" y="1779393"/>
            <a:chExt cx="1169116" cy="1351051"/>
          </a:xfrm>
        </p:grpSpPr>
        <p:sp>
          <p:nvSpPr>
            <p:cNvPr id="909" name="Google Shape;909;p52"/>
            <p:cNvSpPr/>
            <p:nvPr/>
          </p:nvSpPr>
          <p:spPr>
            <a:xfrm>
              <a:off x="1403107" y="1781244"/>
              <a:ext cx="1090601" cy="1349200"/>
            </a:xfrm>
            <a:custGeom>
              <a:avLst/>
              <a:gdLst/>
              <a:ahLst/>
              <a:cxnLst/>
              <a:rect l="l" t="t" r="r" b="b"/>
              <a:pathLst>
                <a:path w="20627" h="25518" extrusionOk="0">
                  <a:moveTo>
                    <a:pt x="4227" y="1"/>
                  </a:moveTo>
                  <a:cubicBezTo>
                    <a:pt x="4128" y="1"/>
                    <a:pt x="4033" y="42"/>
                    <a:pt x="3969" y="112"/>
                  </a:cubicBezTo>
                  <a:lnTo>
                    <a:pt x="3422" y="681"/>
                  </a:lnTo>
                  <a:cubicBezTo>
                    <a:pt x="3371" y="732"/>
                    <a:pt x="3335" y="805"/>
                    <a:pt x="3327" y="878"/>
                  </a:cubicBezTo>
                  <a:lnTo>
                    <a:pt x="30" y="22547"/>
                  </a:lnTo>
                  <a:cubicBezTo>
                    <a:pt x="0" y="22744"/>
                    <a:pt x="132" y="22926"/>
                    <a:pt x="329" y="22963"/>
                  </a:cubicBezTo>
                  <a:lnTo>
                    <a:pt x="17051" y="25509"/>
                  </a:lnTo>
                  <a:cubicBezTo>
                    <a:pt x="17088" y="25515"/>
                    <a:pt x="17123" y="25518"/>
                    <a:pt x="17159" y="25518"/>
                  </a:cubicBezTo>
                  <a:cubicBezTo>
                    <a:pt x="17258" y="25518"/>
                    <a:pt x="17354" y="25496"/>
                    <a:pt x="17445" y="25458"/>
                  </a:cubicBezTo>
                  <a:lnTo>
                    <a:pt x="17825" y="25305"/>
                  </a:lnTo>
                  <a:cubicBezTo>
                    <a:pt x="18073" y="25203"/>
                    <a:pt x="18248" y="24969"/>
                    <a:pt x="18284" y="24699"/>
                  </a:cubicBezTo>
                  <a:lnTo>
                    <a:pt x="20626" y="3395"/>
                  </a:lnTo>
                  <a:lnTo>
                    <a:pt x="4305" y="10"/>
                  </a:lnTo>
                  <a:cubicBezTo>
                    <a:pt x="4279" y="3"/>
                    <a:pt x="4253" y="1"/>
                    <a:pt x="4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2"/>
            <p:cNvSpPr/>
            <p:nvPr/>
          </p:nvSpPr>
          <p:spPr>
            <a:xfrm>
              <a:off x="1438584" y="1779393"/>
              <a:ext cx="1109106" cy="1328845"/>
            </a:xfrm>
            <a:custGeom>
              <a:avLst/>
              <a:gdLst/>
              <a:ahLst/>
              <a:cxnLst/>
              <a:rect l="l" t="t" r="r" b="b"/>
              <a:pathLst>
                <a:path w="20977" h="25133" extrusionOk="0">
                  <a:moveTo>
                    <a:pt x="3452" y="1"/>
                  </a:moveTo>
                  <a:lnTo>
                    <a:pt x="1" y="22487"/>
                  </a:lnTo>
                  <a:lnTo>
                    <a:pt x="17190" y="25128"/>
                  </a:lnTo>
                  <a:cubicBezTo>
                    <a:pt x="17208" y="25131"/>
                    <a:pt x="17225" y="25132"/>
                    <a:pt x="17243" y="25132"/>
                  </a:cubicBezTo>
                  <a:cubicBezTo>
                    <a:pt x="17419" y="25132"/>
                    <a:pt x="17573" y="25001"/>
                    <a:pt x="17606" y="24822"/>
                  </a:cubicBezTo>
                  <a:lnTo>
                    <a:pt x="20948" y="3043"/>
                  </a:lnTo>
                  <a:cubicBezTo>
                    <a:pt x="20977" y="2846"/>
                    <a:pt x="20838" y="2664"/>
                    <a:pt x="20641" y="2635"/>
                  </a:cubicBezTo>
                  <a:lnTo>
                    <a:pt x="34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a:off x="1542107" y="1813443"/>
              <a:ext cx="138632" cy="55410"/>
            </a:xfrm>
            <a:custGeom>
              <a:avLst/>
              <a:gdLst/>
              <a:ahLst/>
              <a:cxnLst/>
              <a:rect l="l" t="t" r="r" b="b"/>
              <a:pathLst>
                <a:path w="2622" h="1048" extrusionOk="0">
                  <a:moveTo>
                    <a:pt x="540" y="1"/>
                  </a:moveTo>
                  <a:cubicBezTo>
                    <a:pt x="83" y="1"/>
                    <a:pt x="0" y="740"/>
                    <a:pt x="487" y="816"/>
                  </a:cubicBezTo>
                  <a:lnTo>
                    <a:pt x="2004" y="1042"/>
                  </a:lnTo>
                  <a:cubicBezTo>
                    <a:pt x="2029" y="1046"/>
                    <a:pt x="2053" y="1048"/>
                    <a:pt x="2076" y="1048"/>
                  </a:cubicBezTo>
                  <a:cubicBezTo>
                    <a:pt x="2533" y="1048"/>
                    <a:pt x="2622" y="316"/>
                    <a:pt x="2128" y="240"/>
                  </a:cubicBezTo>
                  <a:lnTo>
                    <a:pt x="611" y="6"/>
                  </a:lnTo>
                  <a:cubicBezTo>
                    <a:pt x="586" y="2"/>
                    <a:pt x="56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2"/>
            <p:cNvSpPr/>
            <p:nvPr/>
          </p:nvSpPr>
          <p:spPr>
            <a:xfrm>
              <a:off x="1530846" y="1884449"/>
              <a:ext cx="139108" cy="55410"/>
            </a:xfrm>
            <a:custGeom>
              <a:avLst/>
              <a:gdLst/>
              <a:ahLst/>
              <a:cxnLst/>
              <a:rect l="l" t="t" r="r" b="b"/>
              <a:pathLst>
                <a:path w="2631" h="1048" extrusionOk="0">
                  <a:moveTo>
                    <a:pt x="554" y="1"/>
                  </a:moveTo>
                  <a:cubicBezTo>
                    <a:pt x="92" y="1"/>
                    <a:pt x="0" y="739"/>
                    <a:pt x="496" y="815"/>
                  </a:cubicBezTo>
                  <a:lnTo>
                    <a:pt x="2013" y="1042"/>
                  </a:lnTo>
                  <a:cubicBezTo>
                    <a:pt x="2038" y="1045"/>
                    <a:pt x="2061" y="1047"/>
                    <a:pt x="2084" y="1047"/>
                  </a:cubicBezTo>
                  <a:cubicBezTo>
                    <a:pt x="2541" y="1047"/>
                    <a:pt x="2631" y="316"/>
                    <a:pt x="2137" y="239"/>
                  </a:cubicBezTo>
                  <a:lnTo>
                    <a:pt x="620" y="6"/>
                  </a:lnTo>
                  <a:cubicBezTo>
                    <a:pt x="597" y="2"/>
                    <a:pt x="575"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2"/>
            <p:cNvSpPr/>
            <p:nvPr/>
          </p:nvSpPr>
          <p:spPr>
            <a:xfrm>
              <a:off x="1520007" y="1955456"/>
              <a:ext cx="138896" cy="55728"/>
            </a:xfrm>
            <a:custGeom>
              <a:avLst/>
              <a:gdLst/>
              <a:ahLst/>
              <a:cxnLst/>
              <a:rect l="l" t="t" r="r" b="b"/>
              <a:pathLst>
                <a:path w="2627" h="1054" extrusionOk="0">
                  <a:moveTo>
                    <a:pt x="555" y="0"/>
                  </a:moveTo>
                  <a:cubicBezTo>
                    <a:pt x="93" y="0"/>
                    <a:pt x="1" y="738"/>
                    <a:pt x="496" y="815"/>
                  </a:cubicBezTo>
                  <a:lnTo>
                    <a:pt x="2014" y="1048"/>
                  </a:lnTo>
                  <a:cubicBezTo>
                    <a:pt x="2036" y="1052"/>
                    <a:pt x="2058" y="1053"/>
                    <a:pt x="2079" y="1053"/>
                  </a:cubicBezTo>
                  <a:cubicBezTo>
                    <a:pt x="2541" y="1053"/>
                    <a:pt x="2626" y="315"/>
                    <a:pt x="2138" y="239"/>
                  </a:cubicBezTo>
                  <a:lnTo>
                    <a:pt x="620" y="5"/>
                  </a:lnTo>
                  <a:cubicBezTo>
                    <a:pt x="598" y="2"/>
                    <a:pt x="576"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2"/>
            <p:cNvSpPr/>
            <p:nvPr/>
          </p:nvSpPr>
          <p:spPr>
            <a:xfrm>
              <a:off x="1509221" y="2026410"/>
              <a:ext cx="138790" cy="55410"/>
            </a:xfrm>
            <a:custGeom>
              <a:avLst/>
              <a:gdLst/>
              <a:ahLst/>
              <a:cxnLst/>
              <a:rect l="l" t="t" r="r" b="b"/>
              <a:pathLst>
                <a:path w="2625" h="1048" extrusionOk="0">
                  <a:moveTo>
                    <a:pt x="548" y="1"/>
                  </a:moveTo>
                  <a:cubicBezTo>
                    <a:pt x="86" y="1"/>
                    <a:pt x="0" y="739"/>
                    <a:pt x="489" y="815"/>
                  </a:cubicBezTo>
                  <a:lnTo>
                    <a:pt x="2014" y="1042"/>
                  </a:lnTo>
                  <a:cubicBezTo>
                    <a:pt x="2038" y="1045"/>
                    <a:pt x="2062" y="1047"/>
                    <a:pt x="2085" y="1047"/>
                  </a:cubicBezTo>
                  <a:cubicBezTo>
                    <a:pt x="2541" y="1047"/>
                    <a:pt x="2624" y="315"/>
                    <a:pt x="2138" y="239"/>
                  </a:cubicBezTo>
                  <a:lnTo>
                    <a:pt x="613" y="6"/>
                  </a:lnTo>
                  <a:cubicBezTo>
                    <a:pt x="590" y="2"/>
                    <a:pt x="569"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2"/>
            <p:cNvSpPr/>
            <p:nvPr/>
          </p:nvSpPr>
          <p:spPr>
            <a:xfrm>
              <a:off x="1498541" y="2097734"/>
              <a:ext cx="138737" cy="55410"/>
            </a:xfrm>
            <a:custGeom>
              <a:avLst/>
              <a:gdLst/>
              <a:ahLst/>
              <a:cxnLst/>
              <a:rect l="l" t="t" r="r" b="b"/>
              <a:pathLst>
                <a:path w="2624" h="1048" extrusionOk="0">
                  <a:moveTo>
                    <a:pt x="539" y="1"/>
                  </a:moveTo>
                  <a:cubicBezTo>
                    <a:pt x="83" y="1"/>
                    <a:pt x="0" y="732"/>
                    <a:pt x="494" y="809"/>
                  </a:cubicBezTo>
                  <a:lnTo>
                    <a:pt x="2011" y="1042"/>
                  </a:lnTo>
                  <a:cubicBezTo>
                    <a:pt x="2034" y="1046"/>
                    <a:pt x="2055" y="1047"/>
                    <a:pt x="2076" y="1047"/>
                  </a:cubicBezTo>
                  <a:cubicBezTo>
                    <a:pt x="2538" y="1047"/>
                    <a:pt x="2624" y="309"/>
                    <a:pt x="2135" y="233"/>
                  </a:cubicBezTo>
                  <a:lnTo>
                    <a:pt x="610" y="6"/>
                  </a:lnTo>
                  <a:cubicBezTo>
                    <a:pt x="586" y="3"/>
                    <a:pt x="562"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2"/>
            <p:cNvSpPr/>
            <p:nvPr/>
          </p:nvSpPr>
          <p:spPr>
            <a:xfrm>
              <a:off x="1487332" y="2168741"/>
              <a:ext cx="139055" cy="55410"/>
            </a:xfrm>
            <a:custGeom>
              <a:avLst/>
              <a:gdLst/>
              <a:ahLst/>
              <a:cxnLst/>
              <a:rect l="l" t="t" r="r" b="b"/>
              <a:pathLst>
                <a:path w="2630" h="1048" extrusionOk="0">
                  <a:moveTo>
                    <a:pt x="548" y="0"/>
                  </a:moveTo>
                  <a:cubicBezTo>
                    <a:pt x="90" y="0"/>
                    <a:pt x="0" y="739"/>
                    <a:pt x="494" y="808"/>
                  </a:cubicBezTo>
                  <a:lnTo>
                    <a:pt x="2012" y="1042"/>
                  </a:lnTo>
                  <a:cubicBezTo>
                    <a:pt x="2036" y="1046"/>
                    <a:pt x="2060" y="1047"/>
                    <a:pt x="2082" y="1047"/>
                  </a:cubicBezTo>
                  <a:cubicBezTo>
                    <a:pt x="2540" y="1047"/>
                    <a:pt x="2629" y="308"/>
                    <a:pt x="2136" y="232"/>
                  </a:cubicBezTo>
                  <a:lnTo>
                    <a:pt x="618" y="6"/>
                  </a:lnTo>
                  <a:cubicBezTo>
                    <a:pt x="594" y="2"/>
                    <a:pt x="570"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2"/>
            <p:cNvSpPr/>
            <p:nvPr/>
          </p:nvSpPr>
          <p:spPr>
            <a:xfrm>
              <a:off x="1476546" y="2239695"/>
              <a:ext cx="138685" cy="55410"/>
            </a:xfrm>
            <a:custGeom>
              <a:avLst/>
              <a:gdLst/>
              <a:ahLst/>
              <a:cxnLst/>
              <a:rect l="l" t="t" r="r" b="b"/>
              <a:pathLst>
                <a:path w="2623" h="1048" extrusionOk="0">
                  <a:moveTo>
                    <a:pt x="547" y="1"/>
                  </a:moveTo>
                  <a:cubicBezTo>
                    <a:pt x="89" y="1"/>
                    <a:pt x="0" y="732"/>
                    <a:pt x="494" y="809"/>
                  </a:cubicBezTo>
                  <a:lnTo>
                    <a:pt x="2011" y="1042"/>
                  </a:lnTo>
                  <a:cubicBezTo>
                    <a:pt x="2036" y="1046"/>
                    <a:pt x="2059" y="1048"/>
                    <a:pt x="2082" y="1048"/>
                  </a:cubicBezTo>
                  <a:cubicBezTo>
                    <a:pt x="2539" y="1048"/>
                    <a:pt x="2622" y="309"/>
                    <a:pt x="2135" y="240"/>
                  </a:cubicBezTo>
                  <a:lnTo>
                    <a:pt x="618" y="6"/>
                  </a:lnTo>
                  <a:cubicBezTo>
                    <a:pt x="593" y="2"/>
                    <a:pt x="570"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2"/>
            <p:cNvSpPr/>
            <p:nvPr/>
          </p:nvSpPr>
          <p:spPr>
            <a:xfrm>
              <a:off x="1465708" y="2310701"/>
              <a:ext cx="138685" cy="55410"/>
            </a:xfrm>
            <a:custGeom>
              <a:avLst/>
              <a:gdLst/>
              <a:ahLst/>
              <a:cxnLst/>
              <a:rect l="l" t="t" r="r" b="b"/>
              <a:pathLst>
                <a:path w="2623" h="1048" extrusionOk="0">
                  <a:moveTo>
                    <a:pt x="548" y="0"/>
                  </a:moveTo>
                  <a:cubicBezTo>
                    <a:pt x="90" y="0"/>
                    <a:pt x="1" y="739"/>
                    <a:pt x="495" y="808"/>
                  </a:cubicBezTo>
                  <a:lnTo>
                    <a:pt x="2012" y="1042"/>
                  </a:lnTo>
                  <a:cubicBezTo>
                    <a:pt x="2037" y="1046"/>
                    <a:pt x="2060" y="1047"/>
                    <a:pt x="2083" y="1047"/>
                  </a:cubicBezTo>
                  <a:cubicBezTo>
                    <a:pt x="2540" y="1047"/>
                    <a:pt x="2623" y="309"/>
                    <a:pt x="2136" y="239"/>
                  </a:cubicBezTo>
                  <a:lnTo>
                    <a:pt x="619" y="6"/>
                  </a:lnTo>
                  <a:cubicBezTo>
                    <a:pt x="594" y="2"/>
                    <a:pt x="571"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a:off x="1454922" y="2381655"/>
              <a:ext cx="139055" cy="55410"/>
            </a:xfrm>
            <a:custGeom>
              <a:avLst/>
              <a:gdLst/>
              <a:ahLst/>
              <a:cxnLst/>
              <a:rect l="l" t="t" r="r" b="b"/>
              <a:pathLst>
                <a:path w="2630" h="1048" extrusionOk="0">
                  <a:moveTo>
                    <a:pt x="540" y="1"/>
                  </a:moveTo>
                  <a:cubicBezTo>
                    <a:pt x="83" y="1"/>
                    <a:pt x="0" y="732"/>
                    <a:pt x="487" y="809"/>
                  </a:cubicBezTo>
                  <a:lnTo>
                    <a:pt x="494" y="809"/>
                  </a:lnTo>
                  <a:lnTo>
                    <a:pt x="2012" y="1042"/>
                  </a:lnTo>
                  <a:cubicBezTo>
                    <a:pt x="2036" y="1046"/>
                    <a:pt x="2060" y="1048"/>
                    <a:pt x="2082" y="1048"/>
                  </a:cubicBezTo>
                  <a:cubicBezTo>
                    <a:pt x="2540" y="1048"/>
                    <a:pt x="2629" y="309"/>
                    <a:pt x="2136" y="240"/>
                  </a:cubicBezTo>
                  <a:lnTo>
                    <a:pt x="611" y="6"/>
                  </a:lnTo>
                  <a:cubicBezTo>
                    <a:pt x="586" y="2"/>
                    <a:pt x="56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1443766" y="2452662"/>
              <a:ext cx="139002" cy="55410"/>
            </a:xfrm>
            <a:custGeom>
              <a:avLst/>
              <a:gdLst/>
              <a:ahLst/>
              <a:cxnLst/>
              <a:rect l="l" t="t" r="r" b="b"/>
              <a:pathLst>
                <a:path w="2629" h="1048" extrusionOk="0">
                  <a:moveTo>
                    <a:pt x="547" y="0"/>
                  </a:moveTo>
                  <a:cubicBezTo>
                    <a:pt x="89" y="0"/>
                    <a:pt x="0" y="732"/>
                    <a:pt x="494" y="808"/>
                  </a:cubicBezTo>
                  <a:lnTo>
                    <a:pt x="2011" y="1042"/>
                  </a:lnTo>
                  <a:cubicBezTo>
                    <a:pt x="2036" y="1046"/>
                    <a:pt x="2059" y="1047"/>
                    <a:pt x="2082" y="1047"/>
                  </a:cubicBezTo>
                  <a:cubicBezTo>
                    <a:pt x="2540" y="1047"/>
                    <a:pt x="2629" y="309"/>
                    <a:pt x="2135" y="239"/>
                  </a:cubicBezTo>
                  <a:lnTo>
                    <a:pt x="618" y="6"/>
                  </a:lnTo>
                  <a:cubicBezTo>
                    <a:pt x="593" y="2"/>
                    <a:pt x="56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2"/>
            <p:cNvSpPr/>
            <p:nvPr/>
          </p:nvSpPr>
          <p:spPr>
            <a:xfrm>
              <a:off x="1432927" y="2523616"/>
              <a:ext cx="139055" cy="55410"/>
            </a:xfrm>
            <a:custGeom>
              <a:avLst/>
              <a:gdLst/>
              <a:ahLst/>
              <a:cxnLst/>
              <a:rect l="l" t="t" r="r" b="b"/>
              <a:pathLst>
                <a:path w="2630" h="1048" extrusionOk="0">
                  <a:moveTo>
                    <a:pt x="548" y="1"/>
                  </a:moveTo>
                  <a:cubicBezTo>
                    <a:pt x="90" y="1"/>
                    <a:pt x="1" y="739"/>
                    <a:pt x="494" y="809"/>
                  </a:cubicBezTo>
                  <a:lnTo>
                    <a:pt x="2012" y="1042"/>
                  </a:lnTo>
                  <a:cubicBezTo>
                    <a:pt x="2037" y="1046"/>
                    <a:pt x="2060" y="1048"/>
                    <a:pt x="2083" y="1048"/>
                  </a:cubicBezTo>
                  <a:cubicBezTo>
                    <a:pt x="2540" y="1048"/>
                    <a:pt x="2629" y="316"/>
                    <a:pt x="2136" y="240"/>
                  </a:cubicBezTo>
                  <a:lnTo>
                    <a:pt x="618" y="6"/>
                  </a:lnTo>
                  <a:cubicBezTo>
                    <a:pt x="594" y="2"/>
                    <a:pt x="57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2"/>
            <p:cNvSpPr/>
            <p:nvPr/>
          </p:nvSpPr>
          <p:spPr>
            <a:xfrm>
              <a:off x="1422036" y="2594623"/>
              <a:ext cx="138896" cy="55728"/>
            </a:xfrm>
            <a:custGeom>
              <a:avLst/>
              <a:gdLst/>
              <a:ahLst/>
              <a:cxnLst/>
              <a:rect l="l" t="t" r="r" b="b"/>
              <a:pathLst>
                <a:path w="2627" h="1054" extrusionOk="0">
                  <a:moveTo>
                    <a:pt x="555" y="1"/>
                  </a:moveTo>
                  <a:cubicBezTo>
                    <a:pt x="93" y="1"/>
                    <a:pt x="1" y="739"/>
                    <a:pt x="496" y="815"/>
                  </a:cubicBezTo>
                  <a:lnTo>
                    <a:pt x="2014" y="1049"/>
                  </a:lnTo>
                  <a:cubicBezTo>
                    <a:pt x="2036" y="1052"/>
                    <a:pt x="2058" y="1054"/>
                    <a:pt x="2079" y="1054"/>
                  </a:cubicBezTo>
                  <a:cubicBezTo>
                    <a:pt x="2541" y="1054"/>
                    <a:pt x="2626" y="316"/>
                    <a:pt x="2138" y="239"/>
                  </a:cubicBezTo>
                  <a:lnTo>
                    <a:pt x="620" y="6"/>
                  </a:lnTo>
                  <a:cubicBezTo>
                    <a:pt x="598" y="2"/>
                    <a:pt x="576"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2"/>
            <p:cNvSpPr/>
            <p:nvPr/>
          </p:nvSpPr>
          <p:spPr>
            <a:xfrm>
              <a:off x="1411355" y="2665577"/>
              <a:ext cx="138632" cy="55410"/>
            </a:xfrm>
            <a:custGeom>
              <a:avLst/>
              <a:gdLst/>
              <a:ahLst/>
              <a:cxnLst/>
              <a:rect l="l" t="t" r="r" b="b"/>
              <a:pathLst>
                <a:path w="2622" h="1048" extrusionOk="0">
                  <a:moveTo>
                    <a:pt x="541" y="1"/>
                  </a:moveTo>
                  <a:cubicBezTo>
                    <a:pt x="90" y="1"/>
                    <a:pt x="0" y="739"/>
                    <a:pt x="494" y="809"/>
                  </a:cubicBezTo>
                  <a:lnTo>
                    <a:pt x="2011" y="1042"/>
                  </a:lnTo>
                  <a:cubicBezTo>
                    <a:pt x="2036" y="1046"/>
                    <a:pt x="2060" y="1048"/>
                    <a:pt x="2082" y="1048"/>
                  </a:cubicBezTo>
                  <a:cubicBezTo>
                    <a:pt x="2539" y="1048"/>
                    <a:pt x="2622" y="316"/>
                    <a:pt x="2135" y="240"/>
                  </a:cubicBezTo>
                  <a:lnTo>
                    <a:pt x="611" y="6"/>
                  </a:lnTo>
                  <a:cubicBezTo>
                    <a:pt x="586" y="2"/>
                    <a:pt x="563"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2"/>
            <p:cNvSpPr/>
            <p:nvPr/>
          </p:nvSpPr>
          <p:spPr>
            <a:xfrm>
              <a:off x="1400517" y="2736531"/>
              <a:ext cx="138685" cy="55463"/>
            </a:xfrm>
            <a:custGeom>
              <a:avLst/>
              <a:gdLst/>
              <a:ahLst/>
              <a:cxnLst/>
              <a:rect l="l" t="t" r="r" b="b"/>
              <a:pathLst>
                <a:path w="2623" h="1049" extrusionOk="0">
                  <a:moveTo>
                    <a:pt x="540" y="1"/>
                  </a:moveTo>
                  <a:cubicBezTo>
                    <a:pt x="84" y="1"/>
                    <a:pt x="1" y="733"/>
                    <a:pt x="487" y="809"/>
                  </a:cubicBezTo>
                  <a:lnTo>
                    <a:pt x="2012" y="1043"/>
                  </a:lnTo>
                  <a:cubicBezTo>
                    <a:pt x="2036" y="1046"/>
                    <a:pt x="2060" y="1048"/>
                    <a:pt x="2082" y="1048"/>
                  </a:cubicBezTo>
                  <a:cubicBezTo>
                    <a:pt x="2533" y="1048"/>
                    <a:pt x="2622" y="316"/>
                    <a:pt x="2129" y="240"/>
                  </a:cubicBezTo>
                  <a:lnTo>
                    <a:pt x="611" y="7"/>
                  </a:lnTo>
                  <a:cubicBezTo>
                    <a:pt x="587" y="3"/>
                    <a:pt x="56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2"/>
            <p:cNvSpPr/>
            <p:nvPr/>
          </p:nvSpPr>
          <p:spPr>
            <a:xfrm>
              <a:off x="1389731" y="2807537"/>
              <a:ext cx="138685" cy="55410"/>
            </a:xfrm>
            <a:custGeom>
              <a:avLst/>
              <a:gdLst/>
              <a:ahLst/>
              <a:cxnLst/>
              <a:rect l="l" t="t" r="r" b="b"/>
              <a:pathLst>
                <a:path w="2623" h="1048" extrusionOk="0">
                  <a:moveTo>
                    <a:pt x="540" y="0"/>
                  </a:moveTo>
                  <a:cubicBezTo>
                    <a:pt x="83" y="0"/>
                    <a:pt x="0" y="732"/>
                    <a:pt x="487" y="809"/>
                  </a:cubicBezTo>
                  <a:lnTo>
                    <a:pt x="2004" y="1042"/>
                  </a:lnTo>
                  <a:cubicBezTo>
                    <a:pt x="2029" y="1046"/>
                    <a:pt x="2052" y="1048"/>
                    <a:pt x="2075" y="1048"/>
                  </a:cubicBezTo>
                  <a:cubicBezTo>
                    <a:pt x="2533" y="1048"/>
                    <a:pt x="2622" y="309"/>
                    <a:pt x="2129" y="240"/>
                  </a:cubicBezTo>
                  <a:lnTo>
                    <a:pt x="611" y="6"/>
                  </a:lnTo>
                  <a:cubicBezTo>
                    <a:pt x="586" y="2"/>
                    <a:pt x="563"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2"/>
            <p:cNvSpPr/>
            <p:nvPr/>
          </p:nvSpPr>
          <p:spPr>
            <a:xfrm>
              <a:off x="1378575" y="2878491"/>
              <a:ext cx="139002" cy="55463"/>
            </a:xfrm>
            <a:custGeom>
              <a:avLst/>
              <a:gdLst/>
              <a:ahLst/>
              <a:cxnLst/>
              <a:rect l="l" t="t" r="r" b="b"/>
              <a:pathLst>
                <a:path w="2629" h="1049" extrusionOk="0">
                  <a:moveTo>
                    <a:pt x="547" y="1"/>
                  </a:moveTo>
                  <a:cubicBezTo>
                    <a:pt x="89" y="1"/>
                    <a:pt x="0" y="733"/>
                    <a:pt x="494" y="809"/>
                  </a:cubicBezTo>
                  <a:lnTo>
                    <a:pt x="2011" y="1043"/>
                  </a:lnTo>
                  <a:cubicBezTo>
                    <a:pt x="2036" y="1046"/>
                    <a:pt x="2060" y="1048"/>
                    <a:pt x="2082" y="1048"/>
                  </a:cubicBezTo>
                  <a:cubicBezTo>
                    <a:pt x="2540" y="1048"/>
                    <a:pt x="2629" y="316"/>
                    <a:pt x="2135" y="240"/>
                  </a:cubicBezTo>
                  <a:lnTo>
                    <a:pt x="618" y="7"/>
                  </a:lnTo>
                  <a:cubicBezTo>
                    <a:pt x="593" y="3"/>
                    <a:pt x="56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2"/>
            <p:cNvSpPr/>
            <p:nvPr/>
          </p:nvSpPr>
          <p:spPr>
            <a:xfrm>
              <a:off x="1580439" y="2894194"/>
              <a:ext cx="15862" cy="11685"/>
            </a:xfrm>
            <a:custGeom>
              <a:avLst/>
              <a:gdLst/>
              <a:ahLst/>
              <a:cxnLst/>
              <a:rect l="l" t="t" r="r" b="b"/>
              <a:pathLst>
                <a:path w="300" h="221" extrusionOk="0">
                  <a:moveTo>
                    <a:pt x="150" y="1"/>
                  </a:moveTo>
                  <a:cubicBezTo>
                    <a:pt x="29" y="1"/>
                    <a:pt x="0" y="192"/>
                    <a:pt x="134" y="220"/>
                  </a:cubicBezTo>
                  <a:cubicBezTo>
                    <a:pt x="136" y="220"/>
                    <a:pt x="139" y="220"/>
                    <a:pt x="141" y="220"/>
                  </a:cubicBezTo>
                  <a:cubicBezTo>
                    <a:pt x="274" y="220"/>
                    <a:pt x="299" y="30"/>
                    <a:pt x="163" y="1"/>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2"/>
            <p:cNvSpPr/>
            <p:nvPr/>
          </p:nvSpPr>
          <p:spPr>
            <a:xfrm>
              <a:off x="1679680" y="2907676"/>
              <a:ext cx="22048" cy="16020"/>
            </a:xfrm>
            <a:custGeom>
              <a:avLst/>
              <a:gdLst/>
              <a:ahLst/>
              <a:cxnLst/>
              <a:rect l="l" t="t" r="r" b="b"/>
              <a:pathLst>
                <a:path w="417" h="303" extrusionOk="0">
                  <a:moveTo>
                    <a:pt x="213" y="1"/>
                  </a:moveTo>
                  <a:cubicBezTo>
                    <a:pt x="34" y="1"/>
                    <a:pt x="1" y="266"/>
                    <a:pt x="190" y="301"/>
                  </a:cubicBezTo>
                  <a:cubicBezTo>
                    <a:pt x="197" y="302"/>
                    <a:pt x="204" y="302"/>
                    <a:pt x="211" y="302"/>
                  </a:cubicBezTo>
                  <a:cubicBezTo>
                    <a:pt x="383" y="302"/>
                    <a:pt x="417" y="37"/>
                    <a:pt x="234" y="2"/>
                  </a:cubicBezTo>
                  <a:cubicBezTo>
                    <a:pt x="227" y="1"/>
                    <a:pt x="220" y="1"/>
                    <a:pt x="21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2"/>
            <p:cNvSpPr/>
            <p:nvPr/>
          </p:nvSpPr>
          <p:spPr>
            <a:xfrm>
              <a:off x="1780612" y="2922269"/>
              <a:ext cx="25432" cy="18082"/>
            </a:xfrm>
            <a:custGeom>
              <a:avLst/>
              <a:gdLst/>
              <a:ahLst/>
              <a:cxnLst/>
              <a:rect l="l" t="t" r="r" b="b"/>
              <a:pathLst>
                <a:path w="481" h="342" extrusionOk="0">
                  <a:moveTo>
                    <a:pt x="234" y="0"/>
                  </a:moveTo>
                  <a:cubicBezTo>
                    <a:pt x="42" y="0"/>
                    <a:pt x="0" y="311"/>
                    <a:pt x="215" y="339"/>
                  </a:cubicBezTo>
                  <a:cubicBezTo>
                    <a:pt x="226" y="340"/>
                    <a:pt x="237" y="341"/>
                    <a:pt x="248" y="341"/>
                  </a:cubicBezTo>
                  <a:cubicBezTo>
                    <a:pt x="445" y="341"/>
                    <a:pt x="481" y="31"/>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2"/>
            <p:cNvSpPr/>
            <p:nvPr/>
          </p:nvSpPr>
          <p:spPr>
            <a:xfrm>
              <a:off x="1883077" y="2937760"/>
              <a:ext cx="25326" cy="18347"/>
            </a:xfrm>
            <a:custGeom>
              <a:avLst/>
              <a:gdLst/>
              <a:ahLst/>
              <a:cxnLst/>
              <a:rect l="l" t="t" r="r" b="b"/>
              <a:pathLst>
                <a:path w="479" h="347" extrusionOk="0">
                  <a:moveTo>
                    <a:pt x="235" y="0"/>
                  </a:moveTo>
                  <a:cubicBezTo>
                    <a:pt x="39" y="0"/>
                    <a:pt x="1" y="310"/>
                    <a:pt x="210" y="345"/>
                  </a:cubicBezTo>
                  <a:cubicBezTo>
                    <a:pt x="220" y="346"/>
                    <a:pt x="229" y="347"/>
                    <a:pt x="238" y="347"/>
                  </a:cubicBezTo>
                  <a:cubicBezTo>
                    <a:pt x="440" y="347"/>
                    <a:pt x="478" y="37"/>
                    <a:pt x="261" y="2"/>
                  </a:cubicBezTo>
                  <a:cubicBezTo>
                    <a:pt x="252" y="1"/>
                    <a:pt x="243"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2"/>
            <p:cNvSpPr/>
            <p:nvPr/>
          </p:nvSpPr>
          <p:spPr>
            <a:xfrm>
              <a:off x="1990195" y="2957006"/>
              <a:ext cx="15174" cy="11050"/>
            </a:xfrm>
            <a:custGeom>
              <a:avLst/>
              <a:gdLst/>
              <a:ahLst/>
              <a:cxnLst/>
              <a:rect l="l" t="t" r="r" b="b"/>
              <a:pathLst>
                <a:path w="287" h="209" extrusionOk="0">
                  <a:moveTo>
                    <a:pt x="141" y="1"/>
                  </a:moveTo>
                  <a:cubicBezTo>
                    <a:pt x="20" y="1"/>
                    <a:pt x="1" y="186"/>
                    <a:pt x="132" y="207"/>
                  </a:cubicBezTo>
                  <a:cubicBezTo>
                    <a:pt x="139" y="208"/>
                    <a:pt x="145" y="209"/>
                    <a:pt x="152" y="209"/>
                  </a:cubicBezTo>
                  <a:cubicBezTo>
                    <a:pt x="266" y="209"/>
                    <a:pt x="286" y="23"/>
                    <a:pt x="162" y="3"/>
                  </a:cubicBezTo>
                  <a:cubicBezTo>
                    <a:pt x="155" y="2"/>
                    <a:pt x="148" y="1"/>
                    <a:pt x="1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2"/>
            <p:cNvSpPr/>
            <p:nvPr/>
          </p:nvSpPr>
          <p:spPr>
            <a:xfrm>
              <a:off x="2089488" y="2970488"/>
              <a:ext cx="21836" cy="15333"/>
            </a:xfrm>
            <a:custGeom>
              <a:avLst/>
              <a:gdLst/>
              <a:ahLst/>
              <a:cxnLst/>
              <a:rect l="l" t="t" r="r" b="b"/>
              <a:pathLst>
                <a:path w="413" h="290" extrusionOk="0">
                  <a:moveTo>
                    <a:pt x="204" y="1"/>
                  </a:moveTo>
                  <a:cubicBezTo>
                    <a:pt x="31" y="1"/>
                    <a:pt x="0" y="260"/>
                    <a:pt x="188" y="288"/>
                  </a:cubicBezTo>
                  <a:cubicBezTo>
                    <a:pt x="197" y="289"/>
                    <a:pt x="206" y="290"/>
                    <a:pt x="214" y="290"/>
                  </a:cubicBezTo>
                  <a:cubicBezTo>
                    <a:pt x="381" y="290"/>
                    <a:pt x="412" y="31"/>
                    <a:pt x="232" y="3"/>
                  </a:cubicBezTo>
                  <a:cubicBezTo>
                    <a:pt x="222" y="2"/>
                    <a:pt x="213" y="1"/>
                    <a:pt x="20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2"/>
            <p:cNvSpPr/>
            <p:nvPr/>
          </p:nvSpPr>
          <p:spPr>
            <a:xfrm>
              <a:off x="2190262" y="2984763"/>
              <a:ext cx="25485" cy="18453"/>
            </a:xfrm>
            <a:custGeom>
              <a:avLst/>
              <a:gdLst/>
              <a:ahLst/>
              <a:cxnLst/>
              <a:rect l="l" t="t" r="r" b="b"/>
              <a:pathLst>
                <a:path w="482" h="349" extrusionOk="0">
                  <a:moveTo>
                    <a:pt x="233" y="0"/>
                  </a:moveTo>
                  <a:cubicBezTo>
                    <a:pt x="36" y="0"/>
                    <a:pt x="0" y="311"/>
                    <a:pt x="215" y="339"/>
                  </a:cubicBezTo>
                  <a:lnTo>
                    <a:pt x="215" y="346"/>
                  </a:lnTo>
                  <a:cubicBezTo>
                    <a:pt x="226" y="348"/>
                    <a:pt x="237" y="349"/>
                    <a:pt x="247" y="349"/>
                  </a:cubicBezTo>
                  <a:cubicBezTo>
                    <a:pt x="446" y="349"/>
                    <a:pt x="481" y="31"/>
                    <a:pt x="266" y="3"/>
                  </a:cubicBezTo>
                  <a:cubicBezTo>
                    <a:pt x="255" y="1"/>
                    <a:pt x="244"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2"/>
            <p:cNvSpPr/>
            <p:nvPr/>
          </p:nvSpPr>
          <p:spPr>
            <a:xfrm>
              <a:off x="2295477" y="3002528"/>
              <a:ext cx="19616" cy="14117"/>
            </a:xfrm>
            <a:custGeom>
              <a:avLst/>
              <a:gdLst/>
              <a:ahLst/>
              <a:cxnLst/>
              <a:rect l="l" t="t" r="r" b="b"/>
              <a:pathLst>
                <a:path w="371" h="267" extrusionOk="0">
                  <a:moveTo>
                    <a:pt x="177" y="0"/>
                  </a:moveTo>
                  <a:cubicBezTo>
                    <a:pt x="31" y="0"/>
                    <a:pt x="0" y="238"/>
                    <a:pt x="166" y="265"/>
                  </a:cubicBezTo>
                  <a:cubicBezTo>
                    <a:pt x="173" y="266"/>
                    <a:pt x="180" y="267"/>
                    <a:pt x="186" y="267"/>
                  </a:cubicBezTo>
                  <a:cubicBezTo>
                    <a:pt x="337" y="267"/>
                    <a:pt x="370" y="31"/>
                    <a:pt x="202" y="3"/>
                  </a:cubicBezTo>
                  <a:cubicBezTo>
                    <a:pt x="194" y="1"/>
                    <a:pt x="185" y="0"/>
                    <a:pt x="177"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2"/>
            <p:cNvSpPr/>
            <p:nvPr/>
          </p:nvSpPr>
          <p:spPr>
            <a:xfrm>
              <a:off x="2310281" y="2919678"/>
              <a:ext cx="15703" cy="11315"/>
            </a:xfrm>
            <a:custGeom>
              <a:avLst/>
              <a:gdLst/>
              <a:ahLst/>
              <a:cxnLst/>
              <a:rect l="l" t="t" r="r" b="b"/>
              <a:pathLst>
                <a:path w="297" h="214" extrusionOk="0">
                  <a:moveTo>
                    <a:pt x="149" y="0"/>
                  </a:moveTo>
                  <a:cubicBezTo>
                    <a:pt x="23" y="0"/>
                    <a:pt x="0" y="191"/>
                    <a:pt x="134" y="212"/>
                  </a:cubicBezTo>
                  <a:cubicBezTo>
                    <a:pt x="139" y="213"/>
                    <a:pt x="143" y="213"/>
                    <a:pt x="148" y="213"/>
                  </a:cubicBezTo>
                  <a:cubicBezTo>
                    <a:pt x="268" y="213"/>
                    <a:pt x="297" y="29"/>
                    <a:pt x="163" y="1"/>
                  </a:cubicBezTo>
                  <a:cubicBezTo>
                    <a:pt x="158" y="0"/>
                    <a:pt x="154" y="0"/>
                    <a:pt x="14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2"/>
            <p:cNvSpPr/>
            <p:nvPr/>
          </p:nvSpPr>
          <p:spPr>
            <a:xfrm>
              <a:off x="2204432" y="2901437"/>
              <a:ext cx="22629" cy="16496"/>
            </a:xfrm>
            <a:custGeom>
              <a:avLst/>
              <a:gdLst/>
              <a:ahLst/>
              <a:cxnLst/>
              <a:rect l="l" t="t" r="r" b="b"/>
              <a:pathLst>
                <a:path w="428" h="312" extrusionOk="0">
                  <a:moveTo>
                    <a:pt x="212" y="1"/>
                  </a:moveTo>
                  <a:cubicBezTo>
                    <a:pt x="31" y="1"/>
                    <a:pt x="0" y="275"/>
                    <a:pt x="188" y="309"/>
                  </a:cubicBezTo>
                  <a:cubicBezTo>
                    <a:pt x="197" y="311"/>
                    <a:pt x="206" y="311"/>
                    <a:pt x="215" y="311"/>
                  </a:cubicBezTo>
                  <a:cubicBezTo>
                    <a:pt x="396" y="311"/>
                    <a:pt x="427" y="31"/>
                    <a:pt x="239" y="3"/>
                  </a:cubicBezTo>
                  <a:cubicBezTo>
                    <a:pt x="230" y="2"/>
                    <a:pt x="220" y="1"/>
                    <a:pt x="21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2"/>
            <p:cNvSpPr/>
            <p:nvPr/>
          </p:nvSpPr>
          <p:spPr>
            <a:xfrm>
              <a:off x="2100380" y="2884836"/>
              <a:ext cx="25590" cy="18400"/>
            </a:xfrm>
            <a:custGeom>
              <a:avLst/>
              <a:gdLst/>
              <a:ahLst/>
              <a:cxnLst/>
              <a:rect l="l" t="t" r="r" b="b"/>
              <a:pathLst>
                <a:path w="484" h="348" extrusionOk="0">
                  <a:moveTo>
                    <a:pt x="241" y="1"/>
                  </a:moveTo>
                  <a:cubicBezTo>
                    <a:pt x="42" y="1"/>
                    <a:pt x="0" y="312"/>
                    <a:pt x="215" y="346"/>
                  </a:cubicBezTo>
                  <a:cubicBezTo>
                    <a:pt x="224" y="347"/>
                    <a:pt x="233" y="348"/>
                    <a:pt x="242" y="348"/>
                  </a:cubicBezTo>
                  <a:cubicBezTo>
                    <a:pt x="439" y="348"/>
                    <a:pt x="483" y="38"/>
                    <a:pt x="274" y="3"/>
                  </a:cubicBezTo>
                  <a:cubicBezTo>
                    <a:pt x="262" y="1"/>
                    <a:pt x="251"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2"/>
            <p:cNvSpPr/>
            <p:nvPr/>
          </p:nvSpPr>
          <p:spPr>
            <a:xfrm>
              <a:off x="1998179" y="2869397"/>
              <a:ext cx="25062" cy="18082"/>
            </a:xfrm>
            <a:custGeom>
              <a:avLst/>
              <a:gdLst/>
              <a:ahLst/>
              <a:cxnLst/>
              <a:rect l="l" t="t" r="r" b="b"/>
              <a:pathLst>
                <a:path w="474" h="342" extrusionOk="0">
                  <a:moveTo>
                    <a:pt x="232" y="1"/>
                  </a:moveTo>
                  <a:cubicBezTo>
                    <a:pt x="35" y="1"/>
                    <a:pt x="0" y="304"/>
                    <a:pt x="215" y="339"/>
                  </a:cubicBezTo>
                  <a:cubicBezTo>
                    <a:pt x="226" y="341"/>
                    <a:pt x="236" y="342"/>
                    <a:pt x="247" y="342"/>
                  </a:cubicBezTo>
                  <a:cubicBezTo>
                    <a:pt x="438" y="342"/>
                    <a:pt x="474" y="31"/>
                    <a:pt x="266" y="3"/>
                  </a:cubicBezTo>
                  <a:cubicBezTo>
                    <a:pt x="254" y="2"/>
                    <a:pt x="243" y="1"/>
                    <a:pt x="23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2"/>
            <p:cNvSpPr/>
            <p:nvPr/>
          </p:nvSpPr>
          <p:spPr>
            <a:xfrm>
              <a:off x="1900578" y="2857184"/>
              <a:ext cx="15650" cy="10945"/>
            </a:xfrm>
            <a:custGeom>
              <a:avLst/>
              <a:gdLst/>
              <a:ahLst/>
              <a:cxnLst/>
              <a:rect l="l" t="t" r="r" b="b"/>
              <a:pathLst>
                <a:path w="296" h="207" extrusionOk="0">
                  <a:moveTo>
                    <a:pt x="150" y="0"/>
                  </a:moveTo>
                  <a:cubicBezTo>
                    <a:pt x="30" y="0"/>
                    <a:pt x="1" y="184"/>
                    <a:pt x="135" y="205"/>
                  </a:cubicBezTo>
                  <a:cubicBezTo>
                    <a:pt x="141" y="206"/>
                    <a:pt x="148" y="207"/>
                    <a:pt x="154" y="207"/>
                  </a:cubicBezTo>
                  <a:cubicBezTo>
                    <a:pt x="269" y="207"/>
                    <a:pt x="295" y="22"/>
                    <a:pt x="164" y="1"/>
                  </a:cubicBezTo>
                  <a:cubicBezTo>
                    <a:pt x="159" y="0"/>
                    <a:pt x="155" y="0"/>
                    <a:pt x="150"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2"/>
            <p:cNvSpPr/>
            <p:nvPr/>
          </p:nvSpPr>
          <p:spPr>
            <a:xfrm>
              <a:off x="1795151" y="2839366"/>
              <a:ext cx="21836" cy="15280"/>
            </a:xfrm>
            <a:custGeom>
              <a:avLst/>
              <a:gdLst/>
              <a:ahLst/>
              <a:cxnLst/>
              <a:rect l="l" t="t" r="r" b="b"/>
              <a:pathLst>
                <a:path w="413" h="289" extrusionOk="0">
                  <a:moveTo>
                    <a:pt x="204" y="0"/>
                  </a:moveTo>
                  <a:cubicBezTo>
                    <a:pt x="31" y="0"/>
                    <a:pt x="1" y="259"/>
                    <a:pt x="188" y="287"/>
                  </a:cubicBezTo>
                  <a:cubicBezTo>
                    <a:pt x="197" y="288"/>
                    <a:pt x="206" y="289"/>
                    <a:pt x="215" y="289"/>
                  </a:cubicBezTo>
                  <a:cubicBezTo>
                    <a:pt x="381" y="289"/>
                    <a:pt x="412" y="30"/>
                    <a:pt x="232" y="2"/>
                  </a:cubicBezTo>
                  <a:cubicBezTo>
                    <a:pt x="222" y="1"/>
                    <a:pt x="213" y="0"/>
                    <a:pt x="20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2"/>
            <p:cNvSpPr/>
            <p:nvPr/>
          </p:nvSpPr>
          <p:spPr>
            <a:xfrm>
              <a:off x="1691100" y="2822341"/>
              <a:ext cx="25537" cy="18400"/>
            </a:xfrm>
            <a:custGeom>
              <a:avLst/>
              <a:gdLst/>
              <a:ahLst/>
              <a:cxnLst/>
              <a:rect l="l" t="t" r="r" b="b"/>
              <a:pathLst>
                <a:path w="483" h="348" extrusionOk="0">
                  <a:moveTo>
                    <a:pt x="227" y="1"/>
                  </a:moveTo>
                  <a:cubicBezTo>
                    <a:pt x="36" y="1"/>
                    <a:pt x="0" y="312"/>
                    <a:pt x="208" y="346"/>
                  </a:cubicBezTo>
                  <a:cubicBezTo>
                    <a:pt x="217" y="347"/>
                    <a:pt x="227" y="348"/>
                    <a:pt x="235" y="348"/>
                  </a:cubicBezTo>
                  <a:cubicBezTo>
                    <a:pt x="445" y="348"/>
                    <a:pt x="483" y="31"/>
                    <a:pt x="259" y="3"/>
                  </a:cubicBezTo>
                  <a:cubicBezTo>
                    <a:pt x="248" y="1"/>
                    <a:pt x="237" y="1"/>
                    <a:pt x="227"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2"/>
            <p:cNvSpPr/>
            <p:nvPr/>
          </p:nvSpPr>
          <p:spPr>
            <a:xfrm>
              <a:off x="1591437" y="2808859"/>
              <a:ext cx="19563" cy="13800"/>
            </a:xfrm>
            <a:custGeom>
              <a:avLst/>
              <a:gdLst/>
              <a:ahLst/>
              <a:cxnLst/>
              <a:rect l="l" t="t" r="r" b="b"/>
              <a:pathLst>
                <a:path w="370" h="261" extrusionOk="0">
                  <a:moveTo>
                    <a:pt x="178" y="1"/>
                  </a:moveTo>
                  <a:cubicBezTo>
                    <a:pt x="31" y="1"/>
                    <a:pt x="1" y="238"/>
                    <a:pt x="167" y="258"/>
                  </a:cubicBezTo>
                  <a:cubicBezTo>
                    <a:pt x="176" y="260"/>
                    <a:pt x="184" y="261"/>
                    <a:pt x="192" y="261"/>
                  </a:cubicBezTo>
                  <a:cubicBezTo>
                    <a:pt x="339" y="261"/>
                    <a:pt x="369" y="24"/>
                    <a:pt x="203" y="3"/>
                  </a:cubicBezTo>
                  <a:cubicBezTo>
                    <a:pt x="194" y="1"/>
                    <a:pt x="186" y="1"/>
                    <a:pt x="17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2"/>
            <p:cNvSpPr/>
            <p:nvPr/>
          </p:nvSpPr>
          <p:spPr>
            <a:xfrm>
              <a:off x="1606294" y="2726009"/>
              <a:ext cx="15703" cy="11315"/>
            </a:xfrm>
            <a:custGeom>
              <a:avLst/>
              <a:gdLst/>
              <a:ahLst/>
              <a:cxnLst/>
              <a:rect l="l" t="t" r="r" b="b"/>
              <a:pathLst>
                <a:path w="297" h="214" extrusionOk="0">
                  <a:moveTo>
                    <a:pt x="149" y="1"/>
                  </a:moveTo>
                  <a:cubicBezTo>
                    <a:pt x="22" y="1"/>
                    <a:pt x="0" y="185"/>
                    <a:pt x="134" y="213"/>
                  </a:cubicBezTo>
                  <a:cubicBezTo>
                    <a:pt x="138" y="213"/>
                    <a:pt x="143" y="214"/>
                    <a:pt x="147" y="214"/>
                  </a:cubicBezTo>
                  <a:cubicBezTo>
                    <a:pt x="267" y="214"/>
                    <a:pt x="297" y="22"/>
                    <a:pt x="163" y="1"/>
                  </a:cubicBezTo>
                  <a:cubicBezTo>
                    <a:pt x="158" y="1"/>
                    <a:pt x="153"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2"/>
            <p:cNvSpPr/>
            <p:nvPr/>
          </p:nvSpPr>
          <p:spPr>
            <a:xfrm>
              <a:off x="1705164" y="2739121"/>
              <a:ext cx="22418" cy="16338"/>
            </a:xfrm>
            <a:custGeom>
              <a:avLst/>
              <a:gdLst/>
              <a:ahLst/>
              <a:cxnLst/>
              <a:rect l="l" t="t" r="r" b="b"/>
              <a:pathLst>
                <a:path w="424" h="309" extrusionOk="0">
                  <a:moveTo>
                    <a:pt x="220" y="0"/>
                  </a:moveTo>
                  <a:cubicBezTo>
                    <a:pt x="34" y="0"/>
                    <a:pt x="0" y="273"/>
                    <a:pt x="190" y="308"/>
                  </a:cubicBezTo>
                  <a:cubicBezTo>
                    <a:pt x="197" y="309"/>
                    <a:pt x="204" y="309"/>
                    <a:pt x="211" y="309"/>
                  </a:cubicBezTo>
                  <a:cubicBezTo>
                    <a:pt x="390" y="309"/>
                    <a:pt x="424" y="37"/>
                    <a:pt x="241" y="1"/>
                  </a:cubicBezTo>
                  <a:cubicBezTo>
                    <a:pt x="234" y="1"/>
                    <a:pt x="226" y="0"/>
                    <a:pt x="220"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2"/>
            <p:cNvSpPr/>
            <p:nvPr/>
          </p:nvSpPr>
          <p:spPr>
            <a:xfrm>
              <a:off x="1806043" y="2753661"/>
              <a:ext cx="25590" cy="18453"/>
            </a:xfrm>
            <a:custGeom>
              <a:avLst/>
              <a:gdLst/>
              <a:ahLst/>
              <a:cxnLst/>
              <a:rect l="l" t="t" r="r" b="b"/>
              <a:pathLst>
                <a:path w="484" h="349" extrusionOk="0">
                  <a:moveTo>
                    <a:pt x="234" y="1"/>
                  </a:moveTo>
                  <a:cubicBezTo>
                    <a:pt x="36" y="1"/>
                    <a:pt x="1" y="312"/>
                    <a:pt x="215" y="347"/>
                  </a:cubicBezTo>
                  <a:cubicBezTo>
                    <a:pt x="225" y="348"/>
                    <a:pt x="234" y="348"/>
                    <a:pt x="243" y="348"/>
                  </a:cubicBezTo>
                  <a:cubicBezTo>
                    <a:pt x="445" y="348"/>
                    <a:pt x="483" y="39"/>
                    <a:pt x="266" y="4"/>
                  </a:cubicBezTo>
                  <a:cubicBezTo>
                    <a:pt x="255" y="2"/>
                    <a:pt x="244"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2"/>
            <p:cNvSpPr/>
            <p:nvPr/>
          </p:nvSpPr>
          <p:spPr>
            <a:xfrm>
              <a:off x="1908667" y="2769470"/>
              <a:ext cx="25114" cy="18135"/>
            </a:xfrm>
            <a:custGeom>
              <a:avLst/>
              <a:gdLst/>
              <a:ahLst/>
              <a:cxnLst/>
              <a:rect l="l" t="t" r="r" b="b"/>
              <a:pathLst>
                <a:path w="475" h="343" extrusionOk="0">
                  <a:moveTo>
                    <a:pt x="233" y="1"/>
                  </a:moveTo>
                  <a:cubicBezTo>
                    <a:pt x="36" y="1"/>
                    <a:pt x="1" y="305"/>
                    <a:pt x="215" y="339"/>
                  </a:cubicBezTo>
                  <a:cubicBezTo>
                    <a:pt x="226" y="341"/>
                    <a:pt x="236" y="342"/>
                    <a:pt x="246" y="342"/>
                  </a:cubicBezTo>
                  <a:cubicBezTo>
                    <a:pt x="432" y="342"/>
                    <a:pt x="474" y="31"/>
                    <a:pt x="266" y="4"/>
                  </a:cubicBezTo>
                  <a:cubicBezTo>
                    <a:pt x="255" y="2"/>
                    <a:pt x="243" y="1"/>
                    <a:pt x="23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2"/>
            <p:cNvSpPr/>
            <p:nvPr/>
          </p:nvSpPr>
          <p:spPr>
            <a:xfrm>
              <a:off x="2016050" y="2788821"/>
              <a:ext cx="15174" cy="10680"/>
            </a:xfrm>
            <a:custGeom>
              <a:avLst/>
              <a:gdLst/>
              <a:ahLst/>
              <a:cxnLst/>
              <a:rect l="l" t="t" r="r" b="b"/>
              <a:pathLst>
                <a:path w="287" h="202" extrusionOk="0">
                  <a:moveTo>
                    <a:pt x="141" y="1"/>
                  </a:moveTo>
                  <a:cubicBezTo>
                    <a:pt x="20" y="1"/>
                    <a:pt x="1" y="186"/>
                    <a:pt x="132" y="200"/>
                  </a:cubicBezTo>
                  <a:cubicBezTo>
                    <a:pt x="139" y="201"/>
                    <a:pt x="145" y="201"/>
                    <a:pt x="151" y="201"/>
                  </a:cubicBezTo>
                  <a:cubicBezTo>
                    <a:pt x="266" y="201"/>
                    <a:pt x="286" y="16"/>
                    <a:pt x="161" y="3"/>
                  </a:cubicBezTo>
                  <a:cubicBezTo>
                    <a:pt x="154" y="1"/>
                    <a:pt x="148" y="1"/>
                    <a:pt x="1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2115290" y="2802303"/>
              <a:ext cx="21466" cy="15333"/>
            </a:xfrm>
            <a:custGeom>
              <a:avLst/>
              <a:gdLst/>
              <a:ahLst/>
              <a:cxnLst/>
              <a:rect l="l" t="t" r="r" b="b"/>
              <a:pathLst>
                <a:path w="406" h="290" extrusionOk="0">
                  <a:moveTo>
                    <a:pt x="198" y="1"/>
                  </a:moveTo>
                  <a:cubicBezTo>
                    <a:pt x="32" y="1"/>
                    <a:pt x="1" y="260"/>
                    <a:pt x="181" y="287"/>
                  </a:cubicBezTo>
                  <a:cubicBezTo>
                    <a:pt x="190" y="289"/>
                    <a:pt x="199" y="289"/>
                    <a:pt x="207" y="289"/>
                  </a:cubicBezTo>
                  <a:cubicBezTo>
                    <a:pt x="375" y="289"/>
                    <a:pt x="406" y="24"/>
                    <a:pt x="225" y="3"/>
                  </a:cubicBezTo>
                  <a:cubicBezTo>
                    <a:pt x="216" y="1"/>
                    <a:pt x="207" y="1"/>
                    <a:pt x="19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2216011" y="2816208"/>
              <a:ext cx="25167" cy="18453"/>
            </a:xfrm>
            <a:custGeom>
              <a:avLst/>
              <a:gdLst/>
              <a:ahLst/>
              <a:cxnLst/>
              <a:rect l="l" t="t" r="r" b="b"/>
              <a:pathLst>
                <a:path w="476" h="349" extrusionOk="0">
                  <a:moveTo>
                    <a:pt x="234" y="1"/>
                  </a:moveTo>
                  <a:cubicBezTo>
                    <a:pt x="38" y="1"/>
                    <a:pt x="0" y="311"/>
                    <a:pt x="210" y="345"/>
                  </a:cubicBezTo>
                  <a:cubicBezTo>
                    <a:pt x="221" y="347"/>
                    <a:pt x="232" y="348"/>
                    <a:pt x="243" y="348"/>
                  </a:cubicBezTo>
                  <a:cubicBezTo>
                    <a:pt x="440" y="348"/>
                    <a:pt x="476" y="37"/>
                    <a:pt x="261" y="3"/>
                  </a:cubicBezTo>
                  <a:cubicBezTo>
                    <a:pt x="252" y="1"/>
                    <a:pt x="243"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2321437" y="2834396"/>
              <a:ext cx="18453" cy="13641"/>
            </a:xfrm>
            <a:custGeom>
              <a:avLst/>
              <a:gdLst/>
              <a:ahLst/>
              <a:cxnLst/>
              <a:rect l="l" t="t" r="r" b="b"/>
              <a:pathLst>
                <a:path w="349" h="258" extrusionOk="0">
                  <a:moveTo>
                    <a:pt x="179" y="1"/>
                  </a:moveTo>
                  <a:cubicBezTo>
                    <a:pt x="30" y="1"/>
                    <a:pt x="1" y="221"/>
                    <a:pt x="157" y="257"/>
                  </a:cubicBezTo>
                  <a:cubicBezTo>
                    <a:pt x="161" y="257"/>
                    <a:pt x="166" y="257"/>
                    <a:pt x="170" y="257"/>
                  </a:cubicBezTo>
                  <a:cubicBezTo>
                    <a:pt x="319" y="257"/>
                    <a:pt x="349" y="30"/>
                    <a:pt x="193" y="1"/>
                  </a:cubicBezTo>
                  <a:cubicBezTo>
                    <a:pt x="188" y="1"/>
                    <a:pt x="183" y="1"/>
                    <a:pt x="17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2"/>
            <p:cNvSpPr/>
            <p:nvPr/>
          </p:nvSpPr>
          <p:spPr>
            <a:xfrm>
              <a:off x="2336082" y="2751070"/>
              <a:ext cx="15386" cy="11738"/>
            </a:xfrm>
            <a:custGeom>
              <a:avLst/>
              <a:gdLst/>
              <a:ahLst/>
              <a:cxnLst/>
              <a:rect l="l" t="t" r="r" b="b"/>
              <a:pathLst>
                <a:path w="291" h="222" extrusionOk="0">
                  <a:moveTo>
                    <a:pt x="150" y="1"/>
                  </a:moveTo>
                  <a:cubicBezTo>
                    <a:pt x="24" y="1"/>
                    <a:pt x="1" y="192"/>
                    <a:pt x="128" y="220"/>
                  </a:cubicBezTo>
                  <a:cubicBezTo>
                    <a:pt x="132" y="221"/>
                    <a:pt x="137" y="221"/>
                    <a:pt x="142" y="221"/>
                  </a:cubicBezTo>
                  <a:cubicBezTo>
                    <a:pt x="268" y="221"/>
                    <a:pt x="291" y="30"/>
                    <a:pt x="164" y="2"/>
                  </a:cubicBezTo>
                  <a:cubicBezTo>
                    <a:pt x="159" y="1"/>
                    <a:pt x="155"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a:off x="2230286" y="2733252"/>
              <a:ext cx="22206" cy="16126"/>
            </a:xfrm>
            <a:custGeom>
              <a:avLst/>
              <a:gdLst/>
              <a:ahLst/>
              <a:cxnLst/>
              <a:rect l="l" t="t" r="r" b="b"/>
              <a:pathLst>
                <a:path w="420" h="305" extrusionOk="0">
                  <a:moveTo>
                    <a:pt x="205" y="1"/>
                  </a:moveTo>
                  <a:cubicBezTo>
                    <a:pt x="31" y="1"/>
                    <a:pt x="0" y="267"/>
                    <a:pt x="188" y="302"/>
                  </a:cubicBezTo>
                  <a:cubicBezTo>
                    <a:pt x="197" y="303"/>
                    <a:pt x="206" y="304"/>
                    <a:pt x="214" y="304"/>
                  </a:cubicBezTo>
                  <a:cubicBezTo>
                    <a:pt x="388" y="304"/>
                    <a:pt x="419" y="31"/>
                    <a:pt x="232" y="3"/>
                  </a:cubicBezTo>
                  <a:cubicBezTo>
                    <a:pt x="222" y="2"/>
                    <a:pt x="213" y="1"/>
                    <a:pt x="20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a:off x="2126234" y="2716651"/>
              <a:ext cx="25432" cy="18082"/>
            </a:xfrm>
            <a:custGeom>
              <a:avLst/>
              <a:gdLst/>
              <a:ahLst/>
              <a:cxnLst/>
              <a:rect l="l" t="t" r="r" b="b"/>
              <a:pathLst>
                <a:path w="481" h="342" extrusionOk="0">
                  <a:moveTo>
                    <a:pt x="233" y="0"/>
                  </a:moveTo>
                  <a:cubicBezTo>
                    <a:pt x="35" y="0"/>
                    <a:pt x="1" y="304"/>
                    <a:pt x="215" y="339"/>
                  </a:cubicBezTo>
                  <a:cubicBezTo>
                    <a:pt x="226" y="341"/>
                    <a:pt x="237" y="342"/>
                    <a:pt x="247" y="342"/>
                  </a:cubicBezTo>
                  <a:cubicBezTo>
                    <a:pt x="439" y="342"/>
                    <a:pt x="481" y="31"/>
                    <a:pt x="266" y="3"/>
                  </a:cubicBezTo>
                  <a:cubicBezTo>
                    <a:pt x="255" y="1"/>
                    <a:pt x="243"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a:off x="2023875" y="2700895"/>
              <a:ext cx="25220" cy="18030"/>
            </a:xfrm>
            <a:custGeom>
              <a:avLst/>
              <a:gdLst/>
              <a:ahLst/>
              <a:cxnLst/>
              <a:rect l="l" t="t" r="r" b="b"/>
              <a:pathLst>
                <a:path w="477" h="341" extrusionOk="0">
                  <a:moveTo>
                    <a:pt x="242" y="0"/>
                  </a:moveTo>
                  <a:cubicBezTo>
                    <a:pt x="45" y="0"/>
                    <a:pt x="1" y="310"/>
                    <a:pt x="218" y="338"/>
                  </a:cubicBezTo>
                  <a:cubicBezTo>
                    <a:pt x="229" y="340"/>
                    <a:pt x="240" y="340"/>
                    <a:pt x="250" y="340"/>
                  </a:cubicBezTo>
                  <a:cubicBezTo>
                    <a:pt x="441" y="340"/>
                    <a:pt x="476" y="37"/>
                    <a:pt x="269" y="2"/>
                  </a:cubicBezTo>
                  <a:cubicBezTo>
                    <a:pt x="260" y="1"/>
                    <a:pt x="251" y="0"/>
                    <a:pt x="2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2"/>
            <p:cNvSpPr/>
            <p:nvPr/>
          </p:nvSpPr>
          <p:spPr>
            <a:xfrm>
              <a:off x="1926855" y="2688999"/>
              <a:ext cx="14699" cy="10892"/>
            </a:xfrm>
            <a:custGeom>
              <a:avLst/>
              <a:gdLst/>
              <a:ahLst/>
              <a:cxnLst/>
              <a:rect l="l" t="t" r="r" b="b"/>
              <a:pathLst>
                <a:path w="278" h="206" extrusionOk="0">
                  <a:moveTo>
                    <a:pt x="142" y="0"/>
                  </a:moveTo>
                  <a:cubicBezTo>
                    <a:pt x="22" y="0"/>
                    <a:pt x="0" y="177"/>
                    <a:pt x="127" y="205"/>
                  </a:cubicBezTo>
                  <a:cubicBezTo>
                    <a:pt x="129" y="205"/>
                    <a:pt x="131" y="205"/>
                    <a:pt x="133" y="205"/>
                  </a:cubicBezTo>
                  <a:cubicBezTo>
                    <a:pt x="252" y="205"/>
                    <a:pt x="277" y="22"/>
                    <a:pt x="156" y="1"/>
                  </a:cubicBezTo>
                  <a:cubicBezTo>
                    <a:pt x="151" y="0"/>
                    <a:pt x="146" y="0"/>
                    <a:pt x="1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2"/>
            <p:cNvSpPr/>
            <p:nvPr/>
          </p:nvSpPr>
          <p:spPr>
            <a:xfrm>
              <a:off x="1821640" y="2671181"/>
              <a:ext cx="19616" cy="15174"/>
            </a:xfrm>
            <a:custGeom>
              <a:avLst/>
              <a:gdLst/>
              <a:ahLst/>
              <a:cxnLst/>
              <a:rect l="l" t="t" r="r" b="b"/>
              <a:pathLst>
                <a:path w="371" h="287" extrusionOk="0">
                  <a:moveTo>
                    <a:pt x="198" y="1"/>
                  </a:moveTo>
                  <a:cubicBezTo>
                    <a:pt x="28" y="1"/>
                    <a:pt x="1" y="251"/>
                    <a:pt x="175" y="287"/>
                  </a:cubicBezTo>
                  <a:lnTo>
                    <a:pt x="175" y="287"/>
                  </a:lnTo>
                  <a:cubicBezTo>
                    <a:pt x="337" y="281"/>
                    <a:pt x="371" y="53"/>
                    <a:pt x="220" y="2"/>
                  </a:cubicBezTo>
                  <a:cubicBezTo>
                    <a:pt x="212" y="1"/>
                    <a:pt x="205" y="1"/>
                    <a:pt x="198" y="1"/>
                  </a:cubicBezTo>
                  <a:close/>
                  <a:moveTo>
                    <a:pt x="175" y="287"/>
                  </a:moveTo>
                  <a:cubicBezTo>
                    <a:pt x="173" y="287"/>
                    <a:pt x="171" y="287"/>
                    <a:pt x="168" y="287"/>
                  </a:cubicBezTo>
                  <a:lnTo>
                    <a:pt x="176" y="287"/>
                  </a:lnTo>
                  <a:cubicBezTo>
                    <a:pt x="176" y="287"/>
                    <a:pt x="175" y="287"/>
                    <a:pt x="175" y="287"/>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a:off x="1716796" y="2653839"/>
              <a:ext cx="25220" cy="18400"/>
            </a:xfrm>
            <a:custGeom>
              <a:avLst/>
              <a:gdLst/>
              <a:ahLst/>
              <a:cxnLst/>
              <a:rect l="l" t="t" r="r" b="b"/>
              <a:pathLst>
                <a:path w="477" h="348" extrusionOk="0">
                  <a:moveTo>
                    <a:pt x="235" y="0"/>
                  </a:moveTo>
                  <a:cubicBezTo>
                    <a:pt x="39" y="0"/>
                    <a:pt x="1" y="310"/>
                    <a:pt x="211" y="345"/>
                  </a:cubicBezTo>
                  <a:cubicBezTo>
                    <a:pt x="222" y="347"/>
                    <a:pt x="233" y="348"/>
                    <a:pt x="244" y="348"/>
                  </a:cubicBezTo>
                  <a:cubicBezTo>
                    <a:pt x="441" y="348"/>
                    <a:pt x="477" y="37"/>
                    <a:pt x="262" y="2"/>
                  </a:cubicBezTo>
                  <a:cubicBezTo>
                    <a:pt x="253" y="1"/>
                    <a:pt x="244"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a:off x="1617450" y="2640357"/>
              <a:ext cx="18453" cy="14011"/>
            </a:xfrm>
            <a:custGeom>
              <a:avLst/>
              <a:gdLst/>
              <a:ahLst/>
              <a:cxnLst/>
              <a:rect l="l" t="t" r="r" b="b"/>
              <a:pathLst>
                <a:path w="349" h="265" extrusionOk="0">
                  <a:moveTo>
                    <a:pt x="186" y="1"/>
                  </a:moveTo>
                  <a:cubicBezTo>
                    <a:pt x="30" y="1"/>
                    <a:pt x="0" y="229"/>
                    <a:pt x="156" y="264"/>
                  </a:cubicBezTo>
                  <a:cubicBezTo>
                    <a:pt x="161" y="265"/>
                    <a:pt x="166" y="265"/>
                    <a:pt x="170" y="265"/>
                  </a:cubicBezTo>
                  <a:cubicBezTo>
                    <a:pt x="319" y="265"/>
                    <a:pt x="349" y="37"/>
                    <a:pt x="200" y="2"/>
                  </a:cubicBezTo>
                  <a:cubicBezTo>
                    <a:pt x="195" y="1"/>
                    <a:pt x="190" y="1"/>
                    <a:pt x="186"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2"/>
            <p:cNvSpPr/>
            <p:nvPr/>
          </p:nvSpPr>
          <p:spPr>
            <a:xfrm>
              <a:off x="1632095" y="2557454"/>
              <a:ext cx="15386" cy="11315"/>
            </a:xfrm>
            <a:custGeom>
              <a:avLst/>
              <a:gdLst/>
              <a:ahLst/>
              <a:cxnLst/>
              <a:rect l="l" t="t" r="r" b="b"/>
              <a:pathLst>
                <a:path w="291" h="214" extrusionOk="0">
                  <a:moveTo>
                    <a:pt x="150" y="0"/>
                  </a:moveTo>
                  <a:cubicBezTo>
                    <a:pt x="23" y="0"/>
                    <a:pt x="1" y="191"/>
                    <a:pt x="127" y="213"/>
                  </a:cubicBezTo>
                  <a:cubicBezTo>
                    <a:pt x="132" y="213"/>
                    <a:pt x="137" y="213"/>
                    <a:pt x="142" y="213"/>
                  </a:cubicBezTo>
                  <a:cubicBezTo>
                    <a:pt x="268" y="213"/>
                    <a:pt x="290" y="29"/>
                    <a:pt x="164" y="1"/>
                  </a:cubicBezTo>
                  <a:cubicBezTo>
                    <a:pt x="159" y="0"/>
                    <a:pt x="154" y="0"/>
                    <a:pt x="150"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2"/>
            <p:cNvSpPr/>
            <p:nvPr/>
          </p:nvSpPr>
          <p:spPr>
            <a:xfrm>
              <a:off x="1731124" y="2570883"/>
              <a:ext cx="22312" cy="16020"/>
            </a:xfrm>
            <a:custGeom>
              <a:avLst/>
              <a:gdLst/>
              <a:ahLst/>
              <a:cxnLst/>
              <a:rect l="l" t="t" r="r" b="b"/>
              <a:pathLst>
                <a:path w="422" h="303" extrusionOk="0">
                  <a:moveTo>
                    <a:pt x="205" y="0"/>
                  </a:moveTo>
                  <a:cubicBezTo>
                    <a:pt x="31" y="0"/>
                    <a:pt x="0" y="267"/>
                    <a:pt x="188" y="301"/>
                  </a:cubicBezTo>
                  <a:cubicBezTo>
                    <a:pt x="195" y="302"/>
                    <a:pt x="202" y="303"/>
                    <a:pt x="208" y="303"/>
                  </a:cubicBezTo>
                  <a:cubicBezTo>
                    <a:pt x="388" y="303"/>
                    <a:pt x="421" y="30"/>
                    <a:pt x="232" y="2"/>
                  </a:cubicBezTo>
                  <a:cubicBezTo>
                    <a:pt x="222" y="1"/>
                    <a:pt x="213" y="0"/>
                    <a:pt x="20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2"/>
            <p:cNvSpPr/>
            <p:nvPr/>
          </p:nvSpPr>
          <p:spPr>
            <a:xfrm>
              <a:off x="1832426" y="2585582"/>
              <a:ext cx="24956" cy="17977"/>
            </a:xfrm>
            <a:custGeom>
              <a:avLst/>
              <a:gdLst/>
              <a:ahLst/>
              <a:cxnLst/>
              <a:rect l="l" t="t" r="r" b="b"/>
              <a:pathLst>
                <a:path w="472" h="340" extrusionOk="0">
                  <a:moveTo>
                    <a:pt x="235" y="0"/>
                  </a:moveTo>
                  <a:cubicBezTo>
                    <a:pt x="42" y="0"/>
                    <a:pt x="1" y="295"/>
                    <a:pt x="205" y="337"/>
                  </a:cubicBezTo>
                  <a:cubicBezTo>
                    <a:pt x="216" y="339"/>
                    <a:pt x="227" y="340"/>
                    <a:pt x="237" y="340"/>
                  </a:cubicBezTo>
                  <a:cubicBezTo>
                    <a:pt x="429" y="340"/>
                    <a:pt x="471" y="29"/>
                    <a:pt x="256" y="2"/>
                  </a:cubicBezTo>
                  <a:cubicBezTo>
                    <a:pt x="249" y="1"/>
                    <a:pt x="242"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2"/>
            <p:cNvSpPr/>
            <p:nvPr/>
          </p:nvSpPr>
          <p:spPr>
            <a:xfrm>
              <a:off x="1934416" y="2600967"/>
              <a:ext cx="25273" cy="18400"/>
            </a:xfrm>
            <a:custGeom>
              <a:avLst/>
              <a:gdLst/>
              <a:ahLst/>
              <a:cxnLst/>
              <a:rect l="l" t="t" r="r" b="b"/>
              <a:pathLst>
                <a:path w="478" h="348" extrusionOk="0">
                  <a:moveTo>
                    <a:pt x="234" y="1"/>
                  </a:moveTo>
                  <a:cubicBezTo>
                    <a:pt x="38" y="1"/>
                    <a:pt x="0" y="310"/>
                    <a:pt x="217" y="345"/>
                  </a:cubicBezTo>
                  <a:cubicBezTo>
                    <a:pt x="226" y="346"/>
                    <a:pt x="235" y="347"/>
                    <a:pt x="243" y="347"/>
                  </a:cubicBezTo>
                  <a:cubicBezTo>
                    <a:pt x="440" y="347"/>
                    <a:pt x="478" y="37"/>
                    <a:pt x="261" y="2"/>
                  </a:cubicBezTo>
                  <a:cubicBezTo>
                    <a:pt x="252" y="1"/>
                    <a:pt x="243"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2"/>
            <p:cNvSpPr/>
            <p:nvPr/>
          </p:nvSpPr>
          <p:spPr>
            <a:xfrm>
              <a:off x="2042168" y="2620318"/>
              <a:ext cx="14699" cy="10892"/>
            </a:xfrm>
            <a:custGeom>
              <a:avLst/>
              <a:gdLst/>
              <a:ahLst/>
              <a:cxnLst/>
              <a:rect l="l" t="t" r="r" b="b"/>
              <a:pathLst>
                <a:path w="278" h="206" extrusionOk="0">
                  <a:moveTo>
                    <a:pt x="142" y="0"/>
                  </a:moveTo>
                  <a:cubicBezTo>
                    <a:pt x="23" y="0"/>
                    <a:pt x="0" y="177"/>
                    <a:pt x="120" y="205"/>
                  </a:cubicBezTo>
                  <a:cubicBezTo>
                    <a:pt x="122" y="206"/>
                    <a:pt x="125" y="206"/>
                    <a:pt x="127" y="206"/>
                  </a:cubicBezTo>
                  <a:cubicBezTo>
                    <a:pt x="252" y="206"/>
                    <a:pt x="278" y="30"/>
                    <a:pt x="156" y="1"/>
                  </a:cubicBezTo>
                  <a:cubicBezTo>
                    <a:pt x="151" y="1"/>
                    <a:pt x="147" y="0"/>
                    <a:pt x="1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2"/>
            <p:cNvSpPr/>
            <p:nvPr/>
          </p:nvSpPr>
          <p:spPr>
            <a:xfrm>
              <a:off x="2141409" y="2633801"/>
              <a:ext cx="20938" cy="15227"/>
            </a:xfrm>
            <a:custGeom>
              <a:avLst/>
              <a:gdLst/>
              <a:ahLst/>
              <a:cxnLst/>
              <a:rect l="l" t="t" r="r" b="b"/>
              <a:pathLst>
                <a:path w="396" h="288" extrusionOk="0">
                  <a:moveTo>
                    <a:pt x="199" y="0"/>
                  </a:moveTo>
                  <a:cubicBezTo>
                    <a:pt x="34" y="0"/>
                    <a:pt x="1" y="251"/>
                    <a:pt x="176" y="286"/>
                  </a:cubicBezTo>
                  <a:cubicBezTo>
                    <a:pt x="183" y="287"/>
                    <a:pt x="190" y="287"/>
                    <a:pt x="197" y="287"/>
                  </a:cubicBezTo>
                  <a:cubicBezTo>
                    <a:pt x="362" y="287"/>
                    <a:pt x="395" y="37"/>
                    <a:pt x="220" y="2"/>
                  </a:cubicBezTo>
                  <a:cubicBezTo>
                    <a:pt x="213" y="1"/>
                    <a:pt x="206"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2"/>
            <p:cNvSpPr/>
            <p:nvPr/>
          </p:nvSpPr>
          <p:spPr>
            <a:xfrm>
              <a:off x="2241918" y="2647970"/>
              <a:ext cx="24744" cy="18082"/>
            </a:xfrm>
            <a:custGeom>
              <a:avLst/>
              <a:gdLst/>
              <a:ahLst/>
              <a:cxnLst/>
              <a:rect l="l" t="t" r="r" b="b"/>
              <a:pathLst>
                <a:path w="468" h="342" extrusionOk="0">
                  <a:moveTo>
                    <a:pt x="228" y="1"/>
                  </a:moveTo>
                  <a:cubicBezTo>
                    <a:pt x="36" y="1"/>
                    <a:pt x="1" y="311"/>
                    <a:pt x="209" y="339"/>
                  </a:cubicBezTo>
                  <a:cubicBezTo>
                    <a:pt x="220" y="341"/>
                    <a:pt x="230" y="342"/>
                    <a:pt x="240" y="342"/>
                  </a:cubicBezTo>
                  <a:cubicBezTo>
                    <a:pt x="432" y="342"/>
                    <a:pt x="468" y="31"/>
                    <a:pt x="260" y="3"/>
                  </a:cubicBezTo>
                  <a:cubicBezTo>
                    <a:pt x="249" y="2"/>
                    <a:pt x="238" y="1"/>
                    <a:pt x="22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2"/>
            <p:cNvSpPr/>
            <p:nvPr/>
          </p:nvSpPr>
          <p:spPr>
            <a:xfrm>
              <a:off x="2347291" y="2665841"/>
              <a:ext cx="18453" cy="13641"/>
            </a:xfrm>
            <a:custGeom>
              <a:avLst/>
              <a:gdLst/>
              <a:ahLst/>
              <a:cxnLst/>
              <a:rect l="l" t="t" r="r" b="b"/>
              <a:pathLst>
                <a:path w="349" h="258" extrusionOk="0">
                  <a:moveTo>
                    <a:pt x="185" y="0"/>
                  </a:moveTo>
                  <a:cubicBezTo>
                    <a:pt x="30" y="0"/>
                    <a:pt x="1" y="221"/>
                    <a:pt x="156" y="256"/>
                  </a:cubicBezTo>
                  <a:cubicBezTo>
                    <a:pt x="161" y="257"/>
                    <a:pt x="166" y="257"/>
                    <a:pt x="171" y="257"/>
                  </a:cubicBezTo>
                  <a:cubicBezTo>
                    <a:pt x="319" y="257"/>
                    <a:pt x="349" y="36"/>
                    <a:pt x="200" y="1"/>
                  </a:cubicBezTo>
                  <a:cubicBezTo>
                    <a:pt x="195" y="1"/>
                    <a:pt x="190" y="0"/>
                    <a:pt x="18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p:nvPr/>
          </p:nvSpPr>
          <p:spPr>
            <a:xfrm>
              <a:off x="2361566" y="2582885"/>
              <a:ext cx="15756" cy="11315"/>
            </a:xfrm>
            <a:custGeom>
              <a:avLst/>
              <a:gdLst/>
              <a:ahLst/>
              <a:cxnLst/>
              <a:rect l="l" t="t" r="r" b="b"/>
              <a:pathLst>
                <a:path w="298" h="214" extrusionOk="0">
                  <a:moveTo>
                    <a:pt x="150" y="1"/>
                  </a:moveTo>
                  <a:cubicBezTo>
                    <a:pt x="30" y="1"/>
                    <a:pt x="1" y="185"/>
                    <a:pt x="134" y="213"/>
                  </a:cubicBezTo>
                  <a:cubicBezTo>
                    <a:pt x="139" y="214"/>
                    <a:pt x="144" y="214"/>
                    <a:pt x="148" y="214"/>
                  </a:cubicBezTo>
                  <a:cubicBezTo>
                    <a:pt x="275" y="214"/>
                    <a:pt x="297" y="23"/>
                    <a:pt x="164" y="1"/>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2"/>
            <p:cNvSpPr/>
            <p:nvPr/>
          </p:nvSpPr>
          <p:spPr>
            <a:xfrm>
              <a:off x="2255982" y="2564750"/>
              <a:ext cx="22471" cy="16390"/>
            </a:xfrm>
            <a:custGeom>
              <a:avLst/>
              <a:gdLst/>
              <a:ahLst/>
              <a:cxnLst/>
              <a:rect l="l" t="t" r="r" b="b"/>
              <a:pathLst>
                <a:path w="425" h="310" extrusionOk="0">
                  <a:moveTo>
                    <a:pt x="214" y="0"/>
                  </a:moveTo>
                  <a:cubicBezTo>
                    <a:pt x="35" y="0"/>
                    <a:pt x="1" y="273"/>
                    <a:pt x="191" y="308"/>
                  </a:cubicBezTo>
                  <a:cubicBezTo>
                    <a:pt x="198" y="309"/>
                    <a:pt x="205" y="309"/>
                    <a:pt x="211" y="309"/>
                  </a:cubicBezTo>
                  <a:cubicBezTo>
                    <a:pt x="391" y="309"/>
                    <a:pt x="424" y="37"/>
                    <a:pt x="234" y="2"/>
                  </a:cubicBezTo>
                  <a:cubicBezTo>
                    <a:pt x="227" y="1"/>
                    <a:pt x="220" y="0"/>
                    <a:pt x="21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2"/>
            <p:cNvSpPr/>
            <p:nvPr/>
          </p:nvSpPr>
          <p:spPr>
            <a:xfrm>
              <a:off x="2152089" y="2548096"/>
              <a:ext cx="25167" cy="18400"/>
            </a:xfrm>
            <a:custGeom>
              <a:avLst/>
              <a:gdLst/>
              <a:ahLst/>
              <a:cxnLst/>
              <a:rect l="l" t="t" r="r" b="b"/>
              <a:pathLst>
                <a:path w="476" h="348" extrusionOk="0">
                  <a:moveTo>
                    <a:pt x="233" y="0"/>
                  </a:moveTo>
                  <a:cubicBezTo>
                    <a:pt x="35" y="0"/>
                    <a:pt x="0" y="311"/>
                    <a:pt x="215" y="346"/>
                  </a:cubicBezTo>
                  <a:cubicBezTo>
                    <a:pt x="224" y="347"/>
                    <a:pt x="233" y="348"/>
                    <a:pt x="241" y="348"/>
                  </a:cubicBezTo>
                  <a:cubicBezTo>
                    <a:pt x="438" y="348"/>
                    <a:pt x="476" y="38"/>
                    <a:pt x="266" y="3"/>
                  </a:cubicBezTo>
                  <a:cubicBezTo>
                    <a:pt x="255" y="1"/>
                    <a:pt x="244"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2"/>
            <p:cNvSpPr/>
            <p:nvPr/>
          </p:nvSpPr>
          <p:spPr>
            <a:xfrm>
              <a:off x="2050205" y="2532657"/>
              <a:ext cx="24850" cy="18030"/>
            </a:xfrm>
            <a:custGeom>
              <a:avLst/>
              <a:gdLst/>
              <a:ahLst/>
              <a:cxnLst/>
              <a:rect l="l" t="t" r="r" b="b"/>
              <a:pathLst>
                <a:path w="470" h="341" extrusionOk="0">
                  <a:moveTo>
                    <a:pt x="221" y="0"/>
                  </a:moveTo>
                  <a:cubicBezTo>
                    <a:pt x="36" y="0"/>
                    <a:pt x="0" y="304"/>
                    <a:pt x="201" y="339"/>
                  </a:cubicBezTo>
                  <a:cubicBezTo>
                    <a:pt x="211" y="340"/>
                    <a:pt x="220" y="340"/>
                    <a:pt x="229" y="340"/>
                  </a:cubicBezTo>
                  <a:cubicBezTo>
                    <a:pt x="431" y="340"/>
                    <a:pt x="469" y="31"/>
                    <a:pt x="252" y="3"/>
                  </a:cubicBezTo>
                  <a:cubicBezTo>
                    <a:pt x="241" y="1"/>
                    <a:pt x="231" y="0"/>
                    <a:pt x="22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2"/>
            <p:cNvSpPr/>
            <p:nvPr/>
          </p:nvSpPr>
          <p:spPr>
            <a:xfrm>
              <a:off x="1952656" y="2520761"/>
              <a:ext cx="14751" cy="10945"/>
            </a:xfrm>
            <a:custGeom>
              <a:avLst/>
              <a:gdLst/>
              <a:ahLst/>
              <a:cxnLst/>
              <a:rect l="l" t="t" r="r" b="b"/>
              <a:pathLst>
                <a:path w="279" h="207" extrusionOk="0">
                  <a:moveTo>
                    <a:pt x="142" y="1"/>
                  </a:moveTo>
                  <a:cubicBezTo>
                    <a:pt x="23" y="1"/>
                    <a:pt x="1" y="178"/>
                    <a:pt x="120" y="206"/>
                  </a:cubicBezTo>
                  <a:cubicBezTo>
                    <a:pt x="123" y="206"/>
                    <a:pt x="125" y="206"/>
                    <a:pt x="127" y="206"/>
                  </a:cubicBezTo>
                  <a:cubicBezTo>
                    <a:pt x="252" y="206"/>
                    <a:pt x="278" y="23"/>
                    <a:pt x="157" y="2"/>
                  </a:cubicBezTo>
                  <a:cubicBezTo>
                    <a:pt x="152" y="1"/>
                    <a:pt x="147" y="1"/>
                    <a:pt x="14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2"/>
            <p:cNvSpPr/>
            <p:nvPr/>
          </p:nvSpPr>
          <p:spPr>
            <a:xfrm>
              <a:off x="1847072" y="2502626"/>
              <a:ext cx="20938" cy="15227"/>
            </a:xfrm>
            <a:custGeom>
              <a:avLst/>
              <a:gdLst/>
              <a:ahLst/>
              <a:cxnLst/>
              <a:rect l="l" t="t" r="r" b="b"/>
              <a:pathLst>
                <a:path w="396" h="288" extrusionOk="0">
                  <a:moveTo>
                    <a:pt x="199" y="1"/>
                  </a:moveTo>
                  <a:cubicBezTo>
                    <a:pt x="35" y="1"/>
                    <a:pt x="1" y="251"/>
                    <a:pt x="176" y="286"/>
                  </a:cubicBezTo>
                  <a:cubicBezTo>
                    <a:pt x="183" y="287"/>
                    <a:pt x="190" y="288"/>
                    <a:pt x="197" y="288"/>
                  </a:cubicBezTo>
                  <a:cubicBezTo>
                    <a:pt x="362" y="288"/>
                    <a:pt x="395" y="37"/>
                    <a:pt x="220" y="2"/>
                  </a:cubicBezTo>
                  <a:cubicBezTo>
                    <a:pt x="213" y="1"/>
                    <a:pt x="206" y="1"/>
                    <a:pt x="19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2"/>
            <p:cNvSpPr/>
            <p:nvPr/>
          </p:nvSpPr>
          <p:spPr>
            <a:xfrm>
              <a:off x="1742967" y="2485654"/>
              <a:ext cx="24374" cy="17924"/>
            </a:xfrm>
            <a:custGeom>
              <a:avLst/>
              <a:gdLst/>
              <a:ahLst/>
              <a:cxnLst/>
              <a:rect l="l" t="t" r="r" b="b"/>
              <a:pathLst>
                <a:path w="461" h="339" extrusionOk="0">
                  <a:moveTo>
                    <a:pt x="234" y="1"/>
                  </a:moveTo>
                  <a:cubicBezTo>
                    <a:pt x="34" y="1"/>
                    <a:pt x="0" y="295"/>
                    <a:pt x="205" y="337"/>
                  </a:cubicBezTo>
                  <a:cubicBezTo>
                    <a:pt x="212" y="338"/>
                    <a:pt x="219" y="339"/>
                    <a:pt x="225" y="339"/>
                  </a:cubicBezTo>
                  <a:cubicBezTo>
                    <a:pt x="419" y="339"/>
                    <a:pt x="460" y="44"/>
                    <a:pt x="256" y="2"/>
                  </a:cubicBezTo>
                  <a:cubicBezTo>
                    <a:pt x="248" y="1"/>
                    <a:pt x="241"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2"/>
            <p:cNvSpPr/>
            <p:nvPr/>
          </p:nvSpPr>
          <p:spPr>
            <a:xfrm>
              <a:off x="1643304" y="2472172"/>
              <a:ext cx="18453" cy="13641"/>
            </a:xfrm>
            <a:custGeom>
              <a:avLst/>
              <a:gdLst/>
              <a:ahLst/>
              <a:cxnLst/>
              <a:rect l="l" t="t" r="r" b="b"/>
              <a:pathLst>
                <a:path w="349" h="258" extrusionOk="0">
                  <a:moveTo>
                    <a:pt x="185" y="1"/>
                  </a:moveTo>
                  <a:cubicBezTo>
                    <a:pt x="30" y="1"/>
                    <a:pt x="0" y="221"/>
                    <a:pt x="156" y="257"/>
                  </a:cubicBezTo>
                  <a:cubicBezTo>
                    <a:pt x="161" y="257"/>
                    <a:pt x="166" y="258"/>
                    <a:pt x="170" y="258"/>
                  </a:cubicBezTo>
                  <a:cubicBezTo>
                    <a:pt x="319" y="258"/>
                    <a:pt x="348" y="37"/>
                    <a:pt x="200" y="1"/>
                  </a:cubicBezTo>
                  <a:cubicBezTo>
                    <a:pt x="195" y="1"/>
                    <a:pt x="190" y="1"/>
                    <a:pt x="18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2"/>
            <p:cNvSpPr/>
            <p:nvPr/>
          </p:nvSpPr>
          <p:spPr>
            <a:xfrm>
              <a:off x="1657579" y="2388846"/>
              <a:ext cx="15756" cy="11738"/>
            </a:xfrm>
            <a:custGeom>
              <a:avLst/>
              <a:gdLst/>
              <a:ahLst/>
              <a:cxnLst/>
              <a:rect l="l" t="t" r="r" b="b"/>
              <a:pathLst>
                <a:path w="298" h="222" extrusionOk="0">
                  <a:moveTo>
                    <a:pt x="150" y="1"/>
                  </a:moveTo>
                  <a:cubicBezTo>
                    <a:pt x="30" y="1"/>
                    <a:pt x="0" y="192"/>
                    <a:pt x="134" y="220"/>
                  </a:cubicBezTo>
                  <a:cubicBezTo>
                    <a:pt x="139" y="221"/>
                    <a:pt x="144" y="221"/>
                    <a:pt x="148" y="221"/>
                  </a:cubicBezTo>
                  <a:cubicBezTo>
                    <a:pt x="275" y="221"/>
                    <a:pt x="297" y="30"/>
                    <a:pt x="163" y="2"/>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1756819" y="2402328"/>
              <a:ext cx="22101" cy="16020"/>
            </a:xfrm>
            <a:custGeom>
              <a:avLst/>
              <a:gdLst/>
              <a:ahLst/>
              <a:cxnLst/>
              <a:rect l="l" t="t" r="r" b="b"/>
              <a:pathLst>
                <a:path w="418" h="303" extrusionOk="0">
                  <a:moveTo>
                    <a:pt x="213" y="1"/>
                  </a:moveTo>
                  <a:cubicBezTo>
                    <a:pt x="34" y="1"/>
                    <a:pt x="1" y="266"/>
                    <a:pt x="191" y="301"/>
                  </a:cubicBezTo>
                  <a:cubicBezTo>
                    <a:pt x="198" y="302"/>
                    <a:pt x="204" y="302"/>
                    <a:pt x="211" y="302"/>
                  </a:cubicBezTo>
                  <a:cubicBezTo>
                    <a:pt x="383" y="302"/>
                    <a:pt x="417" y="37"/>
                    <a:pt x="234" y="2"/>
                  </a:cubicBezTo>
                  <a:cubicBezTo>
                    <a:pt x="227" y="1"/>
                    <a:pt x="220" y="1"/>
                    <a:pt x="21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1857752" y="2416921"/>
              <a:ext cx="25537" cy="18400"/>
            </a:xfrm>
            <a:custGeom>
              <a:avLst/>
              <a:gdLst/>
              <a:ahLst/>
              <a:cxnLst/>
              <a:rect l="l" t="t" r="r" b="b"/>
              <a:pathLst>
                <a:path w="483" h="348" extrusionOk="0">
                  <a:moveTo>
                    <a:pt x="234" y="0"/>
                  </a:moveTo>
                  <a:cubicBezTo>
                    <a:pt x="42" y="0"/>
                    <a:pt x="0" y="311"/>
                    <a:pt x="215" y="346"/>
                  </a:cubicBezTo>
                  <a:cubicBezTo>
                    <a:pt x="224" y="347"/>
                    <a:pt x="234" y="348"/>
                    <a:pt x="242" y="348"/>
                  </a:cubicBezTo>
                  <a:cubicBezTo>
                    <a:pt x="445" y="348"/>
                    <a:pt x="483" y="38"/>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2"/>
            <p:cNvSpPr/>
            <p:nvPr/>
          </p:nvSpPr>
          <p:spPr>
            <a:xfrm>
              <a:off x="1959953" y="2432729"/>
              <a:ext cx="25485" cy="18082"/>
            </a:xfrm>
            <a:custGeom>
              <a:avLst/>
              <a:gdLst/>
              <a:ahLst/>
              <a:cxnLst/>
              <a:rect l="l" t="t" r="r" b="b"/>
              <a:pathLst>
                <a:path w="482" h="342" extrusionOk="0">
                  <a:moveTo>
                    <a:pt x="233" y="1"/>
                  </a:moveTo>
                  <a:cubicBezTo>
                    <a:pt x="36" y="1"/>
                    <a:pt x="1" y="304"/>
                    <a:pt x="216" y="339"/>
                  </a:cubicBezTo>
                  <a:cubicBezTo>
                    <a:pt x="227" y="341"/>
                    <a:pt x="237" y="342"/>
                    <a:pt x="247" y="342"/>
                  </a:cubicBezTo>
                  <a:cubicBezTo>
                    <a:pt x="440" y="342"/>
                    <a:pt x="481" y="31"/>
                    <a:pt x="267" y="3"/>
                  </a:cubicBezTo>
                  <a:cubicBezTo>
                    <a:pt x="255" y="1"/>
                    <a:pt x="244" y="1"/>
                    <a:pt x="23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2"/>
            <p:cNvSpPr/>
            <p:nvPr/>
          </p:nvSpPr>
          <p:spPr>
            <a:xfrm>
              <a:off x="2067758" y="2452081"/>
              <a:ext cx="15122" cy="10627"/>
            </a:xfrm>
            <a:custGeom>
              <a:avLst/>
              <a:gdLst/>
              <a:ahLst/>
              <a:cxnLst/>
              <a:rect l="l" t="t" r="r" b="b"/>
              <a:pathLst>
                <a:path w="286" h="201" extrusionOk="0">
                  <a:moveTo>
                    <a:pt x="134" y="0"/>
                  </a:moveTo>
                  <a:cubicBezTo>
                    <a:pt x="20" y="0"/>
                    <a:pt x="0" y="178"/>
                    <a:pt x="125" y="199"/>
                  </a:cubicBezTo>
                  <a:cubicBezTo>
                    <a:pt x="132" y="200"/>
                    <a:pt x="138" y="201"/>
                    <a:pt x="145" y="201"/>
                  </a:cubicBezTo>
                  <a:cubicBezTo>
                    <a:pt x="266" y="201"/>
                    <a:pt x="285" y="16"/>
                    <a:pt x="154" y="2"/>
                  </a:cubicBezTo>
                  <a:cubicBezTo>
                    <a:pt x="147" y="1"/>
                    <a:pt x="140" y="0"/>
                    <a:pt x="1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2"/>
            <p:cNvSpPr/>
            <p:nvPr/>
          </p:nvSpPr>
          <p:spPr>
            <a:xfrm>
              <a:off x="2166998" y="2465193"/>
              <a:ext cx="21572" cy="15650"/>
            </a:xfrm>
            <a:custGeom>
              <a:avLst/>
              <a:gdLst/>
              <a:ahLst/>
              <a:cxnLst/>
              <a:rect l="l" t="t" r="r" b="b"/>
              <a:pathLst>
                <a:path w="408" h="296" extrusionOk="0">
                  <a:moveTo>
                    <a:pt x="199" y="0"/>
                  </a:moveTo>
                  <a:cubicBezTo>
                    <a:pt x="31" y="0"/>
                    <a:pt x="0" y="266"/>
                    <a:pt x="181" y="294"/>
                  </a:cubicBezTo>
                  <a:cubicBezTo>
                    <a:pt x="188" y="295"/>
                    <a:pt x="195" y="295"/>
                    <a:pt x="201" y="295"/>
                  </a:cubicBezTo>
                  <a:cubicBezTo>
                    <a:pt x="374" y="295"/>
                    <a:pt x="407" y="30"/>
                    <a:pt x="225" y="2"/>
                  </a:cubicBezTo>
                  <a:cubicBezTo>
                    <a:pt x="216" y="1"/>
                    <a:pt x="207"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2"/>
            <p:cNvSpPr/>
            <p:nvPr/>
          </p:nvSpPr>
          <p:spPr>
            <a:xfrm>
              <a:off x="2266926" y="2479468"/>
              <a:ext cx="25590" cy="18400"/>
            </a:xfrm>
            <a:custGeom>
              <a:avLst/>
              <a:gdLst/>
              <a:ahLst/>
              <a:cxnLst/>
              <a:rect l="l" t="t" r="r" b="b"/>
              <a:pathLst>
                <a:path w="484" h="348" extrusionOk="0">
                  <a:moveTo>
                    <a:pt x="248" y="0"/>
                  </a:moveTo>
                  <a:cubicBezTo>
                    <a:pt x="45" y="0"/>
                    <a:pt x="1" y="310"/>
                    <a:pt x="224" y="345"/>
                  </a:cubicBezTo>
                  <a:cubicBezTo>
                    <a:pt x="235" y="347"/>
                    <a:pt x="246" y="348"/>
                    <a:pt x="256" y="348"/>
                  </a:cubicBezTo>
                  <a:cubicBezTo>
                    <a:pt x="448" y="348"/>
                    <a:pt x="483" y="37"/>
                    <a:pt x="276" y="2"/>
                  </a:cubicBezTo>
                  <a:cubicBezTo>
                    <a:pt x="266" y="1"/>
                    <a:pt x="257" y="0"/>
                    <a:pt x="248"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2"/>
            <p:cNvSpPr/>
            <p:nvPr/>
          </p:nvSpPr>
          <p:spPr>
            <a:xfrm>
              <a:off x="2372511" y="2497233"/>
              <a:ext cx="19616" cy="14117"/>
            </a:xfrm>
            <a:custGeom>
              <a:avLst/>
              <a:gdLst/>
              <a:ahLst/>
              <a:cxnLst/>
              <a:rect l="l" t="t" r="r" b="b"/>
              <a:pathLst>
                <a:path w="371" h="267" extrusionOk="0">
                  <a:moveTo>
                    <a:pt x="185" y="0"/>
                  </a:moveTo>
                  <a:cubicBezTo>
                    <a:pt x="34" y="0"/>
                    <a:pt x="0" y="236"/>
                    <a:pt x="168" y="264"/>
                  </a:cubicBezTo>
                  <a:cubicBezTo>
                    <a:pt x="177" y="266"/>
                    <a:pt x="186" y="267"/>
                    <a:pt x="195" y="267"/>
                  </a:cubicBezTo>
                  <a:cubicBezTo>
                    <a:pt x="347" y="267"/>
                    <a:pt x="371" y="29"/>
                    <a:pt x="205" y="2"/>
                  </a:cubicBezTo>
                  <a:cubicBezTo>
                    <a:pt x="198" y="1"/>
                    <a:pt x="191" y="0"/>
                    <a:pt x="18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p:nvPr/>
          </p:nvSpPr>
          <p:spPr>
            <a:xfrm>
              <a:off x="2387156" y="2414277"/>
              <a:ext cx="16390" cy="11738"/>
            </a:xfrm>
            <a:custGeom>
              <a:avLst/>
              <a:gdLst/>
              <a:ahLst/>
              <a:cxnLst/>
              <a:rect l="l" t="t" r="r" b="b"/>
              <a:pathLst>
                <a:path w="310" h="222" extrusionOk="0">
                  <a:moveTo>
                    <a:pt x="149" y="1"/>
                  </a:moveTo>
                  <a:cubicBezTo>
                    <a:pt x="27" y="1"/>
                    <a:pt x="0" y="200"/>
                    <a:pt x="139" y="221"/>
                  </a:cubicBezTo>
                  <a:cubicBezTo>
                    <a:pt x="144" y="221"/>
                    <a:pt x="148" y="222"/>
                    <a:pt x="153" y="222"/>
                  </a:cubicBezTo>
                  <a:cubicBezTo>
                    <a:pt x="280" y="222"/>
                    <a:pt x="310" y="23"/>
                    <a:pt x="168" y="2"/>
                  </a:cubicBezTo>
                  <a:cubicBezTo>
                    <a:pt x="162" y="1"/>
                    <a:pt x="156"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2"/>
            <p:cNvSpPr/>
            <p:nvPr/>
          </p:nvSpPr>
          <p:spPr>
            <a:xfrm>
              <a:off x="2281677" y="2396459"/>
              <a:ext cx="22524" cy="16126"/>
            </a:xfrm>
            <a:custGeom>
              <a:avLst/>
              <a:gdLst/>
              <a:ahLst/>
              <a:cxnLst/>
              <a:rect l="l" t="t" r="r" b="b"/>
              <a:pathLst>
                <a:path w="426" h="305" extrusionOk="0">
                  <a:moveTo>
                    <a:pt x="204" y="0"/>
                  </a:moveTo>
                  <a:cubicBezTo>
                    <a:pt x="29" y="0"/>
                    <a:pt x="0" y="275"/>
                    <a:pt x="186" y="303"/>
                  </a:cubicBezTo>
                  <a:cubicBezTo>
                    <a:pt x="196" y="304"/>
                    <a:pt x="205" y="305"/>
                    <a:pt x="214" y="305"/>
                  </a:cubicBezTo>
                  <a:cubicBezTo>
                    <a:pt x="394" y="305"/>
                    <a:pt x="425" y="31"/>
                    <a:pt x="237" y="3"/>
                  </a:cubicBezTo>
                  <a:cubicBezTo>
                    <a:pt x="226" y="1"/>
                    <a:pt x="215" y="0"/>
                    <a:pt x="20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2"/>
            <p:cNvSpPr/>
            <p:nvPr/>
          </p:nvSpPr>
          <p:spPr>
            <a:xfrm>
              <a:off x="2177837" y="2379540"/>
              <a:ext cx="25537" cy="18453"/>
            </a:xfrm>
            <a:custGeom>
              <a:avLst/>
              <a:gdLst/>
              <a:ahLst/>
              <a:cxnLst/>
              <a:rect l="l" t="t" r="r" b="b"/>
              <a:pathLst>
                <a:path w="483" h="349" extrusionOk="0">
                  <a:moveTo>
                    <a:pt x="241" y="1"/>
                  </a:moveTo>
                  <a:cubicBezTo>
                    <a:pt x="38" y="1"/>
                    <a:pt x="0" y="310"/>
                    <a:pt x="217" y="345"/>
                  </a:cubicBezTo>
                  <a:cubicBezTo>
                    <a:pt x="228" y="347"/>
                    <a:pt x="238" y="348"/>
                    <a:pt x="249" y="348"/>
                  </a:cubicBezTo>
                  <a:cubicBezTo>
                    <a:pt x="441" y="348"/>
                    <a:pt x="483" y="37"/>
                    <a:pt x="268" y="2"/>
                  </a:cubicBezTo>
                  <a:cubicBezTo>
                    <a:pt x="258" y="1"/>
                    <a:pt x="249"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2"/>
            <p:cNvSpPr/>
            <p:nvPr/>
          </p:nvSpPr>
          <p:spPr>
            <a:xfrm>
              <a:off x="2075689" y="2364049"/>
              <a:ext cx="25062" cy="18082"/>
            </a:xfrm>
            <a:custGeom>
              <a:avLst/>
              <a:gdLst/>
              <a:ahLst/>
              <a:cxnLst/>
              <a:rect l="l" t="t" r="r" b="b"/>
              <a:pathLst>
                <a:path w="474" h="342" extrusionOk="0">
                  <a:moveTo>
                    <a:pt x="227" y="1"/>
                  </a:moveTo>
                  <a:cubicBezTo>
                    <a:pt x="36" y="1"/>
                    <a:pt x="0" y="312"/>
                    <a:pt x="208" y="339"/>
                  </a:cubicBezTo>
                  <a:cubicBezTo>
                    <a:pt x="219" y="341"/>
                    <a:pt x="230" y="342"/>
                    <a:pt x="241" y="342"/>
                  </a:cubicBezTo>
                  <a:cubicBezTo>
                    <a:pt x="439" y="342"/>
                    <a:pt x="474" y="31"/>
                    <a:pt x="259" y="4"/>
                  </a:cubicBezTo>
                  <a:cubicBezTo>
                    <a:pt x="248" y="2"/>
                    <a:pt x="237" y="1"/>
                    <a:pt x="227"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2"/>
            <p:cNvSpPr/>
            <p:nvPr/>
          </p:nvSpPr>
          <p:spPr>
            <a:xfrm>
              <a:off x="1978246" y="2351783"/>
              <a:ext cx="15122" cy="11050"/>
            </a:xfrm>
            <a:custGeom>
              <a:avLst/>
              <a:gdLst/>
              <a:ahLst/>
              <a:cxnLst/>
              <a:rect l="l" t="t" r="r" b="b"/>
              <a:pathLst>
                <a:path w="286" h="209" extrusionOk="0">
                  <a:moveTo>
                    <a:pt x="135" y="0"/>
                  </a:moveTo>
                  <a:cubicBezTo>
                    <a:pt x="20" y="0"/>
                    <a:pt x="0" y="186"/>
                    <a:pt x="125" y="206"/>
                  </a:cubicBezTo>
                  <a:cubicBezTo>
                    <a:pt x="132" y="208"/>
                    <a:pt x="138" y="208"/>
                    <a:pt x="144" y="208"/>
                  </a:cubicBezTo>
                  <a:cubicBezTo>
                    <a:pt x="259" y="208"/>
                    <a:pt x="286" y="23"/>
                    <a:pt x="154" y="2"/>
                  </a:cubicBezTo>
                  <a:cubicBezTo>
                    <a:pt x="147" y="1"/>
                    <a:pt x="141" y="0"/>
                    <a:pt x="1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2"/>
            <p:cNvSpPr/>
            <p:nvPr/>
          </p:nvSpPr>
          <p:spPr>
            <a:xfrm>
              <a:off x="1872661" y="2334018"/>
              <a:ext cx="21572" cy="15650"/>
            </a:xfrm>
            <a:custGeom>
              <a:avLst/>
              <a:gdLst/>
              <a:ahLst/>
              <a:cxnLst/>
              <a:rect l="l" t="t" r="r" b="b"/>
              <a:pathLst>
                <a:path w="408" h="296" extrusionOk="0">
                  <a:moveTo>
                    <a:pt x="199" y="0"/>
                  </a:moveTo>
                  <a:cubicBezTo>
                    <a:pt x="32" y="0"/>
                    <a:pt x="0" y="267"/>
                    <a:pt x="181" y="294"/>
                  </a:cubicBezTo>
                  <a:cubicBezTo>
                    <a:pt x="188" y="295"/>
                    <a:pt x="195" y="296"/>
                    <a:pt x="202" y="296"/>
                  </a:cubicBezTo>
                  <a:cubicBezTo>
                    <a:pt x="374" y="296"/>
                    <a:pt x="408" y="31"/>
                    <a:pt x="225" y="3"/>
                  </a:cubicBezTo>
                  <a:cubicBezTo>
                    <a:pt x="216" y="1"/>
                    <a:pt x="207"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2"/>
            <p:cNvSpPr/>
            <p:nvPr/>
          </p:nvSpPr>
          <p:spPr>
            <a:xfrm>
              <a:off x="1767870" y="2316993"/>
              <a:ext cx="25590" cy="18453"/>
            </a:xfrm>
            <a:custGeom>
              <a:avLst/>
              <a:gdLst/>
              <a:ahLst/>
              <a:cxnLst/>
              <a:rect l="l" t="t" r="r" b="b"/>
              <a:pathLst>
                <a:path w="484" h="349" extrusionOk="0">
                  <a:moveTo>
                    <a:pt x="241" y="1"/>
                  </a:moveTo>
                  <a:cubicBezTo>
                    <a:pt x="42" y="1"/>
                    <a:pt x="1" y="312"/>
                    <a:pt x="222" y="346"/>
                  </a:cubicBezTo>
                  <a:cubicBezTo>
                    <a:pt x="231" y="348"/>
                    <a:pt x="240" y="348"/>
                    <a:pt x="249" y="348"/>
                  </a:cubicBezTo>
                  <a:cubicBezTo>
                    <a:pt x="445" y="348"/>
                    <a:pt x="483" y="38"/>
                    <a:pt x="273" y="3"/>
                  </a:cubicBezTo>
                  <a:cubicBezTo>
                    <a:pt x="262" y="2"/>
                    <a:pt x="251"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a:off x="1668629" y="2303511"/>
              <a:ext cx="19616" cy="14170"/>
            </a:xfrm>
            <a:custGeom>
              <a:avLst/>
              <a:gdLst/>
              <a:ahLst/>
              <a:cxnLst/>
              <a:rect l="l" t="t" r="r" b="b"/>
              <a:pathLst>
                <a:path w="371" h="268" extrusionOk="0">
                  <a:moveTo>
                    <a:pt x="177" y="1"/>
                  </a:moveTo>
                  <a:cubicBezTo>
                    <a:pt x="31" y="1"/>
                    <a:pt x="0" y="238"/>
                    <a:pt x="166" y="266"/>
                  </a:cubicBezTo>
                  <a:cubicBezTo>
                    <a:pt x="173" y="267"/>
                    <a:pt x="180" y="267"/>
                    <a:pt x="187" y="267"/>
                  </a:cubicBezTo>
                  <a:cubicBezTo>
                    <a:pt x="344" y="267"/>
                    <a:pt x="370" y="31"/>
                    <a:pt x="202" y="3"/>
                  </a:cubicBezTo>
                  <a:cubicBezTo>
                    <a:pt x="194" y="2"/>
                    <a:pt x="185" y="1"/>
                    <a:pt x="177"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a:off x="1683169" y="2220608"/>
              <a:ext cx="16232" cy="11420"/>
            </a:xfrm>
            <a:custGeom>
              <a:avLst/>
              <a:gdLst/>
              <a:ahLst/>
              <a:cxnLst/>
              <a:rect l="l" t="t" r="r" b="b"/>
              <a:pathLst>
                <a:path w="307" h="216" extrusionOk="0">
                  <a:moveTo>
                    <a:pt x="149" y="1"/>
                  </a:moveTo>
                  <a:cubicBezTo>
                    <a:pt x="26" y="1"/>
                    <a:pt x="0" y="193"/>
                    <a:pt x="139" y="214"/>
                  </a:cubicBezTo>
                  <a:cubicBezTo>
                    <a:pt x="146" y="215"/>
                    <a:pt x="152" y="216"/>
                    <a:pt x="159" y="216"/>
                  </a:cubicBezTo>
                  <a:cubicBezTo>
                    <a:pt x="281" y="216"/>
                    <a:pt x="307" y="23"/>
                    <a:pt x="168" y="2"/>
                  </a:cubicBezTo>
                  <a:cubicBezTo>
                    <a:pt x="161" y="1"/>
                    <a:pt x="155"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1782832" y="2233826"/>
              <a:ext cx="21625" cy="16285"/>
            </a:xfrm>
            <a:custGeom>
              <a:avLst/>
              <a:gdLst/>
              <a:ahLst/>
              <a:cxnLst/>
              <a:rect l="l" t="t" r="r" b="b"/>
              <a:pathLst>
                <a:path w="409" h="308" extrusionOk="0">
                  <a:moveTo>
                    <a:pt x="224" y="0"/>
                  </a:moveTo>
                  <a:cubicBezTo>
                    <a:pt x="40" y="0"/>
                    <a:pt x="0" y="264"/>
                    <a:pt x="180" y="307"/>
                  </a:cubicBezTo>
                  <a:cubicBezTo>
                    <a:pt x="185" y="307"/>
                    <a:pt x="190" y="308"/>
                    <a:pt x="194" y="308"/>
                  </a:cubicBezTo>
                  <a:cubicBezTo>
                    <a:pt x="372" y="308"/>
                    <a:pt x="409" y="43"/>
                    <a:pt x="231" y="1"/>
                  </a:cubicBezTo>
                  <a:cubicBezTo>
                    <a:pt x="229" y="0"/>
                    <a:pt x="226" y="0"/>
                    <a:pt x="22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1883077" y="2248366"/>
              <a:ext cx="25590" cy="18453"/>
            </a:xfrm>
            <a:custGeom>
              <a:avLst/>
              <a:gdLst/>
              <a:ahLst/>
              <a:cxnLst/>
              <a:rect l="l" t="t" r="r" b="b"/>
              <a:pathLst>
                <a:path w="484" h="349" extrusionOk="0">
                  <a:moveTo>
                    <a:pt x="249" y="1"/>
                  </a:moveTo>
                  <a:cubicBezTo>
                    <a:pt x="45" y="1"/>
                    <a:pt x="1" y="311"/>
                    <a:pt x="218" y="346"/>
                  </a:cubicBezTo>
                  <a:cubicBezTo>
                    <a:pt x="229" y="348"/>
                    <a:pt x="240" y="348"/>
                    <a:pt x="250" y="348"/>
                  </a:cubicBezTo>
                  <a:cubicBezTo>
                    <a:pt x="448" y="348"/>
                    <a:pt x="484" y="37"/>
                    <a:pt x="276" y="3"/>
                  </a:cubicBezTo>
                  <a:cubicBezTo>
                    <a:pt x="267" y="2"/>
                    <a:pt x="257" y="1"/>
                    <a:pt x="2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1985807" y="2264174"/>
              <a:ext cx="25114" cy="18082"/>
            </a:xfrm>
            <a:custGeom>
              <a:avLst/>
              <a:gdLst/>
              <a:ahLst/>
              <a:cxnLst/>
              <a:rect l="l" t="t" r="r" b="b"/>
              <a:pathLst>
                <a:path w="475" h="342" extrusionOk="0">
                  <a:moveTo>
                    <a:pt x="234" y="0"/>
                  </a:moveTo>
                  <a:cubicBezTo>
                    <a:pt x="36" y="0"/>
                    <a:pt x="1" y="311"/>
                    <a:pt x="215" y="339"/>
                  </a:cubicBezTo>
                  <a:cubicBezTo>
                    <a:pt x="226" y="340"/>
                    <a:pt x="237" y="341"/>
                    <a:pt x="247" y="341"/>
                  </a:cubicBezTo>
                  <a:cubicBezTo>
                    <a:pt x="432" y="341"/>
                    <a:pt x="474" y="38"/>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2093189" y="2283525"/>
              <a:ext cx="15280" cy="10945"/>
            </a:xfrm>
            <a:custGeom>
              <a:avLst/>
              <a:gdLst/>
              <a:ahLst/>
              <a:cxnLst/>
              <a:rect l="l" t="t" r="r" b="b"/>
              <a:pathLst>
                <a:path w="289" h="207" extrusionOk="0">
                  <a:moveTo>
                    <a:pt x="142" y="0"/>
                  </a:moveTo>
                  <a:cubicBezTo>
                    <a:pt x="27" y="0"/>
                    <a:pt x="1" y="185"/>
                    <a:pt x="132" y="206"/>
                  </a:cubicBezTo>
                  <a:cubicBezTo>
                    <a:pt x="137" y="207"/>
                    <a:pt x="142" y="207"/>
                    <a:pt x="146" y="207"/>
                  </a:cubicBezTo>
                  <a:cubicBezTo>
                    <a:pt x="266" y="207"/>
                    <a:pt x="288" y="23"/>
                    <a:pt x="162" y="2"/>
                  </a:cubicBezTo>
                  <a:cubicBezTo>
                    <a:pt x="155" y="1"/>
                    <a:pt x="149" y="0"/>
                    <a:pt x="1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2192483" y="2296955"/>
              <a:ext cx="21413" cy="15333"/>
            </a:xfrm>
            <a:custGeom>
              <a:avLst/>
              <a:gdLst/>
              <a:ahLst/>
              <a:cxnLst/>
              <a:rect l="l" t="t" r="r" b="b"/>
              <a:pathLst>
                <a:path w="405" h="290" extrusionOk="0">
                  <a:moveTo>
                    <a:pt x="198" y="1"/>
                  </a:moveTo>
                  <a:cubicBezTo>
                    <a:pt x="31" y="1"/>
                    <a:pt x="0" y="260"/>
                    <a:pt x="181" y="288"/>
                  </a:cubicBezTo>
                  <a:cubicBezTo>
                    <a:pt x="190" y="289"/>
                    <a:pt x="199" y="290"/>
                    <a:pt x="207" y="290"/>
                  </a:cubicBezTo>
                  <a:cubicBezTo>
                    <a:pt x="374" y="290"/>
                    <a:pt x="405" y="31"/>
                    <a:pt x="224" y="3"/>
                  </a:cubicBezTo>
                  <a:cubicBezTo>
                    <a:pt x="215" y="2"/>
                    <a:pt x="206" y="1"/>
                    <a:pt x="19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2292886" y="2311230"/>
              <a:ext cx="25802" cy="18082"/>
            </a:xfrm>
            <a:custGeom>
              <a:avLst/>
              <a:gdLst/>
              <a:ahLst/>
              <a:cxnLst/>
              <a:rect l="l" t="t" r="r" b="b"/>
              <a:pathLst>
                <a:path w="488" h="342" extrusionOk="0">
                  <a:moveTo>
                    <a:pt x="233" y="0"/>
                  </a:moveTo>
                  <a:cubicBezTo>
                    <a:pt x="35" y="0"/>
                    <a:pt x="0" y="311"/>
                    <a:pt x="215" y="339"/>
                  </a:cubicBezTo>
                  <a:cubicBezTo>
                    <a:pt x="226" y="341"/>
                    <a:pt x="237" y="341"/>
                    <a:pt x="248" y="341"/>
                  </a:cubicBezTo>
                  <a:cubicBezTo>
                    <a:pt x="446" y="341"/>
                    <a:pt x="488" y="31"/>
                    <a:pt x="266" y="3"/>
                  </a:cubicBezTo>
                  <a:cubicBezTo>
                    <a:pt x="255" y="1"/>
                    <a:pt x="244"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2398471" y="2328995"/>
              <a:ext cx="19510" cy="13800"/>
            </a:xfrm>
            <a:custGeom>
              <a:avLst/>
              <a:gdLst/>
              <a:ahLst/>
              <a:cxnLst/>
              <a:rect l="l" t="t" r="r" b="b"/>
              <a:pathLst>
                <a:path w="369" h="261" extrusionOk="0">
                  <a:moveTo>
                    <a:pt x="176" y="0"/>
                  </a:moveTo>
                  <a:cubicBezTo>
                    <a:pt x="24" y="0"/>
                    <a:pt x="0" y="237"/>
                    <a:pt x="166" y="258"/>
                  </a:cubicBezTo>
                  <a:cubicBezTo>
                    <a:pt x="175" y="260"/>
                    <a:pt x="183" y="260"/>
                    <a:pt x="191" y="260"/>
                  </a:cubicBezTo>
                  <a:cubicBezTo>
                    <a:pt x="338" y="260"/>
                    <a:pt x="368" y="23"/>
                    <a:pt x="203" y="3"/>
                  </a:cubicBezTo>
                  <a:cubicBezTo>
                    <a:pt x="193" y="1"/>
                    <a:pt x="185" y="0"/>
                    <a:pt x="176"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2413275" y="2246145"/>
              <a:ext cx="15756" cy="11315"/>
            </a:xfrm>
            <a:custGeom>
              <a:avLst/>
              <a:gdLst/>
              <a:ahLst/>
              <a:cxnLst/>
              <a:rect l="l" t="t" r="r" b="b"/>
              <a:pathLst>
                <a:path w="298" h="214" extrusionOk="0">
                  <a:moveTo>
                    <a:pt x="149" y="0"/>
                  </a:moveTo>
                  <a:cubicBezTo>
                    <a:pt x="23" y="0"/>
                    <a:pt x="0" y="184"/>
                    <a:pt x="134" y="213"/>
                  </a:cubicBezTo>
                  <a:cubicBezTo>
                    <a:pt x="139" y="213"/>
                    <a:pt x="143" y="213"/>
                    <a:pt x="147" y="213"/>
                  </a:cubicBezTo>
                  <a:cubicBezTo>
                    <a:pt x="268" y="213"/>
                    <a:pt x="297" y="22"/>
                    <a:pt x="163" y="1"/>
                  </a:cubicBezTo>
                  <a:cubicBezTo>
                    <a:pt x="158" y="0"/>
                    <a:pt x="154" y="0"/>
                    <a:pt x="14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2"/>
            <p:cNvSpPr/>
            <p:nvPr/>
          </p:nvSpPr>
          <p:spPr>
            <a:xfrm>
              <a:off x="2307426" y="2227957"/>
              <a:ext cx="22206" cy="16073"/>
            </a:xfrm>
            <a:custGeom>
              <a:avLst/>
              <a:gdLst/>
              <a:ahLst/>
              <a:cxnLst/>
              <a:rect l="l" t="t" r="r" b="b"/>
              <a:pathLst>
                <a:path w="420" h="304" extrusionOk="0">
                  <a:moveTo>
                    <a:pt x="205" y="0"/>
                  </a:moveTo>
                  <a:cubicBezTo>
                    <a:pt x="31" y="0"/>
                    <a:pt x="0" y="273"/>
                    <a:pt x="188" y="301"/>
                  </a:cubicBezTo>
                  <a:cubicBezTo>
                    <a:pt x="197" y="303"/>
                    <a:pt x="206" y="303"/>
                    <a:pt x="215" y="303"/>
                  </a:cubicBezTo>
                  <a:cubicBezTo>
                    <a:pt x="389" y="303"/>
                    <a:pt x="419" y="37"/>
                    <a:pt x="232" y="2"/>
                  </a:cubicBezTo>
                  <a:cubicBezTo>
                    <a:pt x="223" y="1"/>
                    <a:pt x="214" y="0"/>
                    <a:pt x="20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a:off x="2203374" y="2211303"/>
              <a:ext cx="25485" cy="18082"/>
            </a:xfrm>
            <a:custGeom>
              <a:avLst/>
              <a:gdLst/>
              <a:ahLst/>
              <a:cxnLst/>
              <a:rect l="l" t="t" r="r" b="b"/>
              <a:pathLst>
                <a:path w="482" h="342" extrusionOk="0">
                  <a:moveTo>
                    <a:pt x="234" y="1"/>
                  </a:moveTo>
                  <a:cubicBezTo>
                    <a:pt x="36" y="1"/>
                    <a:pt x="1" y="311"/>
                    <a:pt x="215" y="339"/>
                  </a:cubicBezTo>
                  <a:cubicBezTo>
                    <a:pt x="226" y="341"/>
                    <a:pt x="237" y="342"/>
                    <a:pt x="247" y="342"/>
                  </a:cubicBezTo>
                  <a:cubicBezTo>
                    <a:pt x="439" y="342"/>
                    <a:pt x="481" y="31"/>
                    <a:pt x="266" y="3"/>
                  </a:cubicBezTo>
                  <a:cubicBezTo>
                    <a:pt x="255" y="2"/>
                    <a:pt x="244"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2"/>
            <p:cNvSpPr/>
            <p:nvPr/>
          </p:nvSpPr>
          <p:spPr>
            <a:xfrm>
              <a:off x="2101067" y="2195547"/>
              <a:ext cx="25643" cy="18347"/>
            </a:xfrm>
            <a:custGeom>
              <a:avLst/>
              <a:gdLst/>
              <a:ahLst/>
              <a:cxnLst/>
              <a:rect l="l" t="t" r="r" b="b"/>
              <a:pathLst>
                <a:path w="485" h="347" extrusionOk="0">
                  <a:moveTo>
                    <a:pt x="241" y="0"/>
                  </a:moveTo>
                  <a:cubicBezTo>
                    <a:pt x="45" y="0"/>
                    <a:pt x="0" y="310"/>
                    <a:pt x="217" y="345"/>
                  </a:cubicBezTo>
                  <a:cubicBezTo>
                    <a:pt x="226" y="346"/>
                    <a:pt x="235" y="347"/>
                    <a:pt x="244" y="347"/>
                  </a:cubicBezTo>
                  <a:cubicBezTo>
                    <a:pt x="447" y="347"/>
                    <a:pt x="485" y="37"/>
                    <a:pt x="268" y="2"/>
                  </a:cubicBezTo>
                  <a:cubicBezTo>
                    <a:pt x="259" y="1"/>
                    <a:pt x="250" y="0"/>
                    <a:pt x="24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2"/>
            <p:cNvSpPr/>
            <p:nvPr/>
          </p:nvSpPr>
          <p:spPr>
            <a:xfrm>
              <a:off x="2003731" y="2183598"/>
              <a:ext cx="15122" cy="10997"/>
            </a:xfrm>
            <a:custGeom>
              <a:avLst/>
              <a:gdLst/>
              <a:ahLst/>
              <a:cxnLst/>
              <a:rect l="l" t="t" r="r" b="b"/>
              <a:pathLst>
                <a:path w="286" h="208" extrusionOk="0">
                  <a:moveTo>
                    <a:pt x="141" y="0"/>
                  </a:moveTo>
                  <a:cubicBezTo>
                    <a:pt x="20" y="0"/>
                    <a:pt x="0" y="186"/>
                    <a:pt x="132" y="206"/>
                  </a:cubicBezTo>
                  <a:cubicBezTo>
                    <a:pt x="138" y="207"/>
                    <a:pt x="145" y="208"/>
                    <a:pt x="151" y="208"/>
                  </a:cubicBezTo>
                  <a:cubicBezTo>
                    <a:pt x="266" y="208"/>
                    <a:pt x="286" y="23"/>
                    <a:pt x="161" y="2"/>
                  </a:cubicBezTo>
                  <a:cubicBezTo>
                    <a:pt x="154" y="1"/>
                    <a:pt x="147" y="0"/>
                    <a:pt x="14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2"/>
            <p:cNvSpPr/>
            <p:nvPr/>
          </p:nvSpPr>
          <p:spPr>
            <a:xfrm>
              <a:off x="1898146" y="2165833"/>
              <a:ext cx="21413" cy="15333"/>
            </a:xfrm>
            <a:custGeom>
              <a:avLst/>
              <a:gdLst/>
              <a:ahLst/>
              <a:cxnLst/>
              <a:rect l="l" t="t" r="r" b="b"/>
              <a:pathLst>
                <a:path w="405" h="290" extrusionOk="0">
                  <a:moveTo>
                    <a:pt x="198" y="0"/>
                  </a:moveTo>
                  <a:cubicBezTo>
                    <a:pt x="31" y="0"/>
                    <a:pt x="0" y="259"/>
                    <a:pt x="181" y="287"/>
                  </a:cubicBezTo>
                  <a:cubicBezTo>
                    <a:pt x="190" y="288"/>
                    <a:pt x="199" y="289"/>
                    <a:pt x="207" y="289"/>
                  </a:cubicBezTo>
                  <a:cubicBezTo>
                    <a:pt x="374" y="289"/>
                    <a:pt x="405" y="30"/>
                    <a:pt x="224" y="2"/>
                  </a:cubicBezTo>
                  <a:cubicBezTo>
                    <a:pt x="215" y="1"/>
                    <a:pt x="206" y="0"/>
                    <a:pt x="198"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a:off x="1793935" y="2148491"/>
              <a:ext cx="25590" cy="18400"/>
            </a:xfrm>
            <a:custGeom>
              <a:avLst/>
              <a:gdLst/>
              <a:ahLst/>
              <a:cxnLst/>
              <a:rect l="l" t="t" r="r" b="b"/>
              <a:pathLst>
                <a:path w="484" h="348" extrusionOk="0">
                  <a:moveTo>
                    <a:pt x="236" y="0"/>
                  </a:moveTo>
                  <a:cubicBezTo>
                    <a:pt x="39" y="0"/>
                    <a:pt x="1" y="317"/>
                    <a:pt x="211" y="345"/>
                  </a:cubicBezTo>
                  <a:cubicBezTo>
                    <a:pt x="222" y="347"/>
                    <a:pt x="233" y="348"/>
                    <a:pt x="244" y="348"/>
                  </a:cubicBezTo>
                  <a:cubicBezTo>
                    <a:pt x="442" y="348"/>
                    <a:pt x="484" y="37"/>
                    <a:pt x="262" y="2"/>
                  </a:cubicBezTo>
                  <a:cubicBezTo>
                    <a:pt x="253" y="1"/>
                    <a:pt x="244" y="0"/>
                    <a:pt x="236"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2"/>
            <p:cNvSpPr/>
            <p:nvPr/>
          </p:nvSpPr>
          <p:spPr>
            <a:xfrm>
              <a:off x="1694325" y="2135009"/>
              <a:ext cx="19669" cy="14117"/>
            </a:xfrm>
            <a:custGeom>
              <a:avLst/>
              <a:gdLst/>
              <a:ahLst/>
              <a:cxnLst/>
              <a:rect l="l" t="t" r="r" b="b"/>
              <a:pathLst>
                <a:path w="372" h="267" extrusionOk="0">
                  <a:moveTo>
                    <a:pt x="184" y="0"/>
                  </a:moveTo>
                  <a:cubicBezTo>
                    <a:pt x="27" y="0"/>
                    <a:pt x="1" y="236"/>
                    <a:pt x="169" y="264"/>
                  </a:cubicBezTo>
                  <a:cubicBezTo>
                    <a:pt x="178" y="266"/>
                    <a:pt x="186" y="267"/>
                    <a:pt x="194" y="267"/>
                  </a:cubicBezTo>
                  <a:cubicBezTo>
                    <a:pt x="341" y="267"/>
                    <a:pt x="371" y="29"/>
                    <a:pt x="205" y="2"/>
                  </a:cubicBezTo>
                  <a:cubicBezTo>
                    <a:pt x="198" y="1"/>
                    <a:pt x="191" y="0"/>
                    <a:pt x="18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a:off x="1709288" y="2052476"/>
              <a:ext cx="15703" cy="11315"/>
            </a:xfrm>
            <a:custGeom>
              <a:avLst/>
              <a:gdLst/>
              <a:ahLst/>
              <a:cxnLst/>
              <a:rect l="l" t="t" r="r" b="b"/>
              <a:pathLst>
                <a:path w="297" h="214" extrusionOk="0">
                  <a:moveTo>
                    <a:pt x="149" y="1"/>
                  </a:moveTo>
                  <a:cubicBezTo>
                    <a:pt x="23" y="1"/>
                    <a:pt x="0" y="185"/>
                    <a:pt x="134" y="213"/>
                  </a:cubicBezTo>
                  <a:cubicBezTo>
                    <a:pt x="138" y="213"/>
                    <a:pt x="143" y="214"/>
                    <a:pt x="147" y="214"/>
                  </a:cubicBezTo>
                  <a:cubicBezTo>
                    <a:pt x="267" y="214"/>
                    <a:pt x="297" y="23"/>
                    <a:pt x="163" y="1"/>
                  </a:cubicBezTo>
                  <a:cubicBezTo>
                    <a:pt x="158" y="1"/>
                    <a:pt x="153"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a:off x="1808264" y="2065535"/>
              <a:ext cx="22206" cy="16073"/>
            </a:xfrm>
            <a:custGeom>
              <a:avLst/>
              <a:gdLst/>
              <a:ahLst/>
              <a:cxnLst/>
              <a:rect l="l" t="t" r="r" b="b"/>
              <a:pathLst>
                <a:path w="420" h="304" extrusionOk="0">
                  <a:moveTo>
                    <a:pt x="205" y="0"/>
                  </a:moveTo>
                  <a:cubicBezTo>
                    <a:pt x="31" y="0"/>
                    <a:pt x="0" y="267"/>
                    <a:pt x="188" y="302"/>
                  </a:cubicBezTo>
                  <a:cubicBezTo>
                    <a:pt x="197" y="303"/>
                    <a:pt x="206" y="304"/>
                    <a:pt x="215" y="304"/>
                  </a:cubicBezTo>
                  <a:cubicBezTo>
                    <a:pt x="389" y="304"/>
                    <a:pt x="419" y="37"/>
                    <a:pt x="232" y="2"/>
                  </a:cubicBezTo>
                  <a:cubicBezTo>
                    <a:pt x="222" y="1"/>
                    <a:pt x="213" y="0"/>
                    <a:pt x="20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1909407" y="2080181"/>
              <a:ext cx="25114" cy="18082"/>
            </a:xfrm>
            <a:custGeom>
              <a:avLst/>
              <a:gdLst/>
              <a:ahLst/>
              <a:cxnLst/>
              <a:rect l="l" t="t" r="r" b="b"/>
              <a:pathLst>
                <a:path w="475" h="342" extrusionOk="0">
                  <a:moveTo>
                    <a:pt x="228" y="0"/>
                  </a:moveTo>
                  <a:cubicBezTo>
                    <a:pt x="36" y="0"/>
                    <a:pt x="1" y="311"/>
                    <a:pt x="208" y="338"/>
                  </a:cubicBezTo>
                  <a:cubicBezTo>
                    <a:pt x="219" y="340"/>
                    <a:pt x="230" y="341"/>
                    <a:pt x="240" y="341"/>
                  </a:cubicBezTo>
                  <a:cubicBezTo>
                    <a:pt x="432" y="341"/>
                    <a:pt x="474" y="30"/>
                    <a:pt x="260" y="3"/>
                  </a:cubicBezTo>
                  <a:cubicBezTo>
                    <a:pt x="248" y="1"/>
                    <a:pt x="238" y="0"/>
                    <a:pt x="228"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2011661" y="2095989"/>
              <a:ext cx="25220" cy="18030"/>
            </a:xfrm>
            <a:custGeom>
              <a:avLst/>
              <a:gdLst/>
              <a:ahLst/>
              <a:cxnLst/>
              <a:rect l="l" t="t" r="r" b="b"/>
              <a:pathLst>
                <a:path w="477" h="341" extrusionOk="0">
                  <a:moveTo>
                    <a:pt x="234" y="0"/>
                  </a:moveTo>
                  <a:cubicBezTo>
                    <a:pt x="42" y="0"/>
                    <a:pt x="1" y="304"/>
                    <a:pt x="215" y="338"/>
                  </a:cubicBezTo>
                  <a:cubicBezTo>
                    <a:pt x="224" y="340"/>
                    <a:pt x="233" y="340"/>
                    <a:pt x="242" y="340"/>
                  </a:cubicBezTo>
                  <a:cubicBezTo>
                    <a:pt x="438" y="340"/>
                    <a:pt x="476" y="31"/>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a:off x="2119202" y="2115023"/>
              <a:ext cx="14699" cy="10892"/>
            </a:xfrm>
            <a:custGeom>
              <a:avLst/>
              <a:gdLst/>
              <a:ahLst/>
              <a:cxnLst/>
              <a:rect l="l" t="t" r="r" b="b"/>
              <a:pathLst>
                <a:path w="278" h="206" extrusionOk="0">
                  <a:moveTo>
                    <a:pt x="151" y="0"/>
                  </a:moveTo>
                  <a:cubicBezTo>
                    <a:pt x="26" y="0"/>
                    <a:pt x="0" y="176"/>
                    <a:pt x="129" y="205"/>
                  </a:cubicBezTo>
                  <a:cubicBezTo>
                    <a:pt x="134" y="205"/>
                    <a:pt x="138" y="205"/>
                    <a:pt x="143" y="205"/>
                  </a:cubicBezTo>
                  <a:cubicBezTo>
                    <a:pt x="255" y="205"/>
                    <a:pt x="278" y="28"/>
                    <a:pt x="158" y="0"/>
                  </a:cubicBezTo>
                  <a:cubicBezTo>
                    <a:pt x="156" y="0"/>
                    <a:pt x="153" y="0"/>
                    <a:pt x="15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a:off x="2218601" y="2128453"/>
              <a:ext cx="20885" cy="15227"/>
            </a:xfrm>
            <a:custGeom>
              <a:avLst/>
              <a:gdLst/>
              <a:ahLst/>
              <a:cxnLst/>
              <a:rect l="l" t="t" r="r" b="b"/>
              <a:pathLst>
                <a:path w="395" h="288" extrusionOk="0">
                  <a:moveTo>
                    <a:pt x="199" y="0"/>
                  </a:moveTo>
                  <a:cubicBezTo>
                    <a:pt x="34" y="0"/>
                    <a:pt x="0" y="251"/>
                    <a:pt x="175" y="286"/>
                  </a:cubicBezTo>
                  <a:cubicBezTo>
                    <a:pt x="182" y="287"/>
                    <a:pt x="189" y="288"/>
                    <a:pt x="196" y="288"/>
                  </a:cubicBezTo>
                  <a:cubicBezTo>
                    <a:pt x="361" y="288"/>
                    <a:pt x="394" y="37"/>
                    <a:pt x="219" y="2"/>
                  </a:cubicBezTo>
                  <a:cubicBezTo>
                    <a:pt x="212" y="1"/>
                    <a:pt x="205"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a:off x="2319269" y="2142728"/>
              <a:ext cx="24480" cy="18294"/>
            </a:xfrm>
            <a:custGeom>
              <a:avLst/>
              <a:gdLst/>
              <a:ahLst/>
              <a:cxnLst/>
              <a:rect l="l" t="t" r="r" b="b"/>
              <a:pathLst>
                <a:path w="463" h="346" extrusionOk="0">
                  <a:moveTo>
                    <a:pt x="235" y="1"/>
                  </a:moveTo>
                  <a:cubicBezTo>
                    <a:pt x="41" y="1"/>
                    <a:pt x="0" y="295"/>
                    <a:pt x="205" y="345"/>
                  </a:cubicBezTo>
                  <a:cubicBezTo>
                    <a:pt x="210" y="345"/>
                    <a:pt x="215" y="345"/>
                    <a:pt x="219" y="345"/>
                  </a:cubicBezTo>
                  <a:cubicBezTo>
                    <a:pt x="426" y="345"/>
                    <a:pt x="463" y="44"/>
                    <a:pt x="256" y="2"/>
                  </a:cubicBezTo>
                  <a:cubicBezTo>
                    <a:pt x="249" y="1"/>
                    <a:pt x="242" y="1"/>
                    <a:pt x="23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a:off x="2424801" y="2160493"/>
              <a:ext cx="18611" cy="14011"/>
            </a:xfrm>
            <a:custGeom>
              <a:avLst/>
              <a:gdLst/>
              <a:ahLst/>
              <a:cxnLst/>
              <a:rect l="l" t="t" r="r" b="b"/>
              <a:pathLst>
                <a:path w="352" h="265" extrusionOk="0">
                  <a:moveTo>
                    <a:pt x="180" y="1"/>
                  </a:moveTo>
                  <a:cubicBezTo>
                    <a:pt x="31" y="1"/>
                    <a:pt x="1" y="229"/>
                    <a:pt x="150" y="264"/>
                  </a:cubicBezTo>
                  <a:cubicBezTo>
                    <a:pt x="152" y="264"/>
                    <a:pt x="155" y="264"/>
                    <a:pt x="157" y="264"/>
                  </a:cubicBezTo>
                  <a:cubicBezTo>
                    <a:pt x="318" y="264"/>
                    <a:pt x="351" y="37"/>
                    <a:pt x="193" y="1"/>
                  </a:cubicBezTo>
                  <a:cubicBezTo>
                    <a:pt x="189" y="1"/>
                    <a:pt x="184" y="1"/>
                    <a:pt x="18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2"/>
            <p:cNvSpPr/>
            <p:nvPr/>
          </p:nvSpPr>
          <p:spPr>
            <a:xfrm>
              <a:off x="1735089" y="1883498"/>
              <a:ext cx="15492" cy="11685"/>
            </a:xfrm>
            <a:custGeom>
              <a:avLst/>
              <a:gdLst/>
              <a:ahLst/>
              <a:cxnLst/>
              <a:rect l="l" t="t" r="r" b="b"/>
              <a:pathLst>
                <a:path w="293" h="221" extrusionOk="0">
                  <a:moveTo>
                    <a:pt x="150" y="1"/>
                  </a:moveTo>
                  <a:cubicBezTo>
                    <a:pt x="23" y="1"/>
                    <a:pt x="1" y="192"/>
                    <a:pt x="127" y="221"/>
                  </a:cubicBezTo>
                  <a:cubicBezTo>
                    <a:pt x="130" y="221"/>
                    <a:pt x="132" y="221"/>
                    <a:pt x="135" y="221"/>
                  </a:cubicBezTo>
                  <a:cubicBezTo>
                    <a:pt x="267" y="221"/>
                    <a:pt x="293" y="30"/>
                    <a:pt x="164" y="2"/>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2"/>
            <p:cNvSpPr/>
            <p:nvPr/>
          </p:nvSpPr>
          <p:spPr>
            <a:xfrm>
              <a:off x="1833959" y="1896980"/>
              <a:ext cx="22471" cy="16390"/>
            </a:xfrm>
            <a:custGeom>
              <a:avLst/>
              <a:gdLst/>
              <a:ahLst/>
              <a:cxnLst/>
              <a:rect l="l" t="t" r="r" b="b"/>
              <a:pathLst>
                <a:path w="425" h="310" extrusionOk="0">
                  <a:moveTo>
                    <a:pt x="214" y="1"/>
                  </a:moveTo>
                  <a:cubicBezTo>
                    <a:pt x="35" y="1"/>
                    <a:pt x="1" y="273"/>
                    <a:pt x="191" y="309"/>
                  </a:cubicBezTo>
                  <a:cubicBezTo>
                    <a:pt x="198" y="309"/>
                    <a:pt x="205" y="310"/>
                    <a:pt x="212" y="310"/>
                  </a:cubicBezTo>
                  <a:cubicBezTo>
                    <a:pt x="391" y="310"/>
                    <a:pt x="424" y="37"/>
                    <a:pt x="235" y="2"/>
                  </a:cubicBezTo>
                  <a:cubicBezTo>
                    <a:pt x="227" y="1"/>
                    <a:pt x="221" y="1"/>
                    <a:pt x="21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2"/>
            <p:cNvSpPr/>
            <p:nvPr/>
          </p:nvSpPr>
          <p:spPr>
            <a:xfrm>
              <a:off x="1934786" y="1911626"/>
              <a:ext cx="25696" cy="18400"/>
            </a:xfrm>
            <a:custGeom>
              <a:avLst/>
              <a:gdLst/>
              <a:ahLst/>
              <a:cxnLst/>
              <a:rect l="l" t="t" r="r" b="b"/>
              <a:pathLst>
                <a:path w="486" h="348" extrusionOk="0">
                  <a:moveTo>
                    <a:pt x="242" y="1"/>
                  </a:moveTo>
                  <a:cubicBezTo>
                    <a:pt x="45" y="1"/>
                    <a:pt x="0" y="310"/>
                    <a:pt x="217" y="345"/>
                  </a:cubicBezTo>
                  <a:cubicBezTo>
                    <a:pt x="227" y="346"/>
                    <a:pt x="236" y="347"/>
                    <a:pt x="245" y="347"/>
                  </a:cubicBezTo>
                  <a:cubicBezTo>
                    <a:pt x="447" y="347"/>
                    <a:pt x="485" y="37"/>
                    <a:pt x="268" y="2"/>
                  </a:cubicBezTo>
                  <a:cubicBezTo>
                    <a:pt x="259" y="1"/>
                    <a:pt x="250" y="1"/>
                    <a:pt x="24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2"/>
            <p:cNvSpPr/>
            <p:nvPr/>
          </p:nvSpPr>
          <p:spPr>
            <a:xfrm>
              <a:off x="2037516" y="1927381"/>
              <a:ext cx="25062" cy="18082"/>
            </a:xfrm>
            <a:custGeom>
              <a:avLst/>
              <a:gdLst/>
              <a:ahLst/>
              <a:cxnLst/>
              <a:rect l="l" t="t" r="r" b="b"/>
              <a:pathLst>
                <a:path w="474" h="342" extrusionOk="0">
                  <a:moveTo>
                    <a:pt x="226" y="1"/>
                  </a:moveTo>
                  <a:cubicBezTo>
                    <a:pt x="35" y="1"/>
                    <a:pt x="0" y="305"/>
                    <a:pt x="208" y="339"/>
                  </a:cubicBezTo>
                  <a:cubicBezTo>
                    <a:pt x="219" y="341"/>
                    <a:pt x="230" y="342"/>
                    <a:pt x="240" y="342"/>
                  </a:cubicBezTo>
                  <a:cubicBezTo>
                    <a:pt x="432" y="342"/>
                    <a:pt x="473" y="38"/>
                    <a:pt x="259" y="3"/>
                  </a:cubicBezTo>
                  <a:cubicBezTo>
                    <a:pt x="248" y="2"/>
                    <a:pt x="237" y="1"/>
                    <a:pt x="226"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2"/>
            <p:cNvSpPr/>
            <p:nvPr/>
          </p:nvSpPr>
          <p:spPr>
            <a:xfrm>
              <a:off x="2145057" y="1946838"/>
              <a:ext cx="14699" cy="10892"/>
            </a:xfrm>
            <a:custGeom>
              <a:avLst/>
              <a:gdLst/>
              <a:ahLst/>
              <a:cxnLst/>
              <a:rect l="l" t="t" r="r" b="b"/>
              <a:pathLst>
                <a:path w="278" h="206" extrusionOk="0">
                  <a:moveTo>
                    <a:pt x="151" y="0"/>
                  </a:moveTo>
                  <a:cubicBezTo>
                    <a:pt x="26" y="0"/>
                    <a:pt x="0" y="176"/>
                    <a:pt x="122" y="205"/>
                  </a:cubicBezTo>
                  <a:cubicBezTo>
                    <a:pt x="127" y="205"/>
                    <a:pt x="131" y="205"/>
                    <a:pt x="136" y="205"/>
                  </a:cubicBezTo>
                  <a:cubicBezTo>
                    <a:pt x="255" y="205"/>
                    <a:pt x="278" y="28"/>
                    <a:pt x="158" y="0"/>
                  </a:cubicBezTo>
                  <a:cubicBezTo>
                    <a:pt x="156" y="0"/>
                    <a:pt x="153" y="0"/>
                    <a:pt x="15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2"/>
            <p:cNvSpPr/>
            <p:nvPr/>
          </p:nvSpPr>
          <p:spPr>
            <a:xfrm>
              <a:off x="2244403" y="1960268"/>
              <a:ext cx="20673" cy="15174"/>
            </a:xfrm>
            <a:custGeom>
              <a:avLst/>
              <a:gdLst/>
              <a:ahLst/>
              <a:cxnLst/>
              <a:rect l="l" t="t" r="r" b="b"/>
              <a:pathLst>
                <a:path w="391" h="287" extrusionOk="0">
                  <a:moveTo>
                    <a:pt x="199" y="0"/>
                  </a:moveTo>
                  <a:cubicBezTo>
                    <a:pt x="35" y="0"/>
                    <a:pt x="1" y="251"/>
                    <a:pt x="176" y="286"/>
                  </a:cubicBezTo>
                  <a:cubicBezTo>
                    <a:pt x="181" y="287"/>
                    <a:pt x="186" y="287"/>
                    <a:pt x="191" y="287"/>
                  </a:cubicBezTo>
                  <a:cubicBezTo>
                    <a:pt x="360" y="287"/>
                    <a:pt x="390" y="37"/>
                    <a:pt x="220" y="2"/>
                  </a:cubicBezTo>
                  <a:cubicBezTo>
                    <a:pt x="213" y="1"/>
                    <a:pt x="206"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2"/>
            <p:cNvSpPr/>
            <p:nvPr/>
          </p:nvSpPr>
          <p:spPr>
            <a:xfrm>
              <a:off x="2344436" y="1974120"/>
              <a:ext cx="25220" cy="18400"/>
            </a:xfrm>
            <a:custGeom>
              <a:avLst/>
              <a:gdLst/>
              <a:ahLst/>
              <a:cxnLst/>
              <a:rect l="l" t="t" r="r" b="b"/>
              <a:pathLst>
                <a:path w="477" h="348" extrusionOk="0">
                  <a:moveTo>
                    <a:pt x="241" y="1"/>
                  </a:moveTo>
                  <a:cubicBezTo>
                    <a:pt x="39" y="1"/>
                    <a:pt x="1" y="310"/>
                    <a:pt x="218" y="345"/>
                  </a:cubicBezTo>
                  <a:cubicBezTo>
                    <a:pt x="229" y="347"/>
                    <a:pt x="239" y="348"/>
                    <a:pt x="249" y="348"/>
                  </a:cubicBezTo>
                  <a:cubicBezTo>
                    <a:pt x="441" y="348"/>
                    <a:pt x="477" y="37"/>
                    <a:pt x="269" y="2"/>
                  </a:cubicBezTo>
                  <a:cubicBezTo>
                    <a:pt x="259" y="1"/>
                    <a:pt x="250"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2"/>
            <p:cNvSpPr/>
            <p:nvPr/>
          </p:nvSpPr>
          <p:spPr>
            <a:xfrm>
              <a:off x="2450285" y="1992308"/>
              <a:ext cx="18453" cy="13641"/>
            </a:xfrm>
            <a:custGeom>
              <a:avLst/>
              <a:gdLst/>
              <a:ahLst/>
              <a:cxnLst/>
              <a:rect l="l" t="t" r="r" b="b"/>
              <a:pathLst>
                <a:path w="349" h="258" extrusionOk="0">
                  <a:moveTo>
                    <a:pt x="185" y="1"/>
                  </a:moveTo>
                  <a:cubicBezTo>
                    <a:pt x="30" y="1"/>
                    <a:pt x="1" y="221"/>
                    <a:pt x="156" y="257"/>
                  </a:cubicBezTo>
                  <a:cubicBezTo>
                    <a:pt x="161" y="257"/>
                    <a:pt x="166" y="257"/>
                    <a:pt x="170" y="257"/>
                  </a:cubicBezTo>
                  <a:cubicBezTo>
                    <a:pt x="319" y="257"/>
                    <a:pt x="349" y="30"/>
                    <a:pt x="200" y="1"/>
                  </a:cubicBezTo>
                  <a:cubicBezTo>
                    <a:pt x="195" y="1"/>
                    <a:pt x="190" y="1"/>
                    <a:pt x="18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2"/>
            <p:cNvSpPr/>
            <p:nvPr/>
          </p:nvSpPr>
          <p:spPr>
            <a:xfrm>
              <a:off x="2439076" y="2077537"/>
              <a:ext cx="15386" cy="11315"/>
            </a:xfrm>
            <a:custGeom>
              <a:avLst/>
              <a:gdLst/>
              <a:ahLst/>
              <a:cxnLst/>
              <a:rect l="l" t="t" r="r" b="b"/>
              <a:pathLst>
                <a:path w="291" h="214" extrusionOk="0">
                  <a:moveTo>
                    <a:pt x="150" y="1"/>
                  </a:moveTo>
                  <a:cubicBezTo>
                    <a:pt x="24" y="1"/>
                    <a:pt x="1" y="192"/>
                    <a:pt x="128" y="213"/>
                  </a:cubicBezTo>
                  <a:cubicBezTo>
                    <a:pt x="133" y="214"/>
                    <a:pt x="137" y="214"/>
                    <a:pt x="142" y="214"/>
                  </a:cubicBezTo>
                  <a:cubicBezTo>
                    <a:pt x="268" y="214"/>
                    <a:pt x="291" y="30"/>
                    <a:pt x="164" y="2"/>
                  </a:cubicBezTo>
                  <a:cubicBezTo>
                    <a:pt x="159" y="1"/>
                    <a:pt x="155"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2"/>
            <p:cNvSpPr/>
            <p:nvPr/>
          </p:nvSpPr>
          <p:spPr>
            <a:xfrm>
              <a:off x="2333174" y="2059402"/>
              <a:ext cx="22418" cy="16390"/>
            </a:xfrm>
            <a:custGeom>
              <a:avLst/>
              <a:gdLst/>
              <a:ahLst/>
              <a:cxnLst/>
              <a:rect l="l" t="t" r="r" b="b"/>
              <a:pathLst>
                <a:path w="424" h="310" extrusionOk="0">
                  <a:moveTo>
                    <a:pt x="213" y="1"/>
                  </a:moveTo>
                  <a:cubicBezTo>
                    <a:pt x="34" y="1"/>
                    <a:pt x="0" y="273"/>
                    <a:pt x="190" y="308"/>
                  </a:cubicBezTo>
                  <a:cubicBezTo>
                    <a:pt x="197" y="309"/>
                    <a:pt x="204" y="309"/>
                    <a:pt x="211" y="309"/>
                  </a:cubicBezTo>
                  <a:cubicBezTo>
                    <a:pt x="390" y="309"/>
                    <a:pt x="424" y="37"/>
                    <a:pt x="234" y="2"/>
                  </a:cubicBezTo>
                  <a:cubicBezTo>
                    <a:pt x="227" y="1"/>
                    <a:pt x="220" y="1"/>
                    <a:pt x="21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2"/>
            <p:cNvSpPr/>
            <p:nvPr/>
          </p:nvSpPr>
          <p:spPr>
            <a:xfrm>
              <a:off x="2229493" y="2042800"/>
              <a:ext cx="24797" cy="18294"/>
            </a:xfrm>
            <a:custGeom>
              <a:avLst/>
              <a:gdLst/>
              <a:ahLst/>
              <a:cxnLst/>
              <a:rect l="l" t="t" r="r" b="b"/>
              <a:pathLst>
                <a:path w="469" h="346" extrusionOk="0">
                  <a:moveTo>
                    <a:pt x="235" y="0"/>
                  </a:moveTo>
                  <a:cubicBezTo>
                    <a:pt x="39" y="0"/>
                    <a:pt x="0" y="310"/>
                    <a:pt x="210" y="345"/>
                  </a:cubicBezTo>
                  <a:cubicBezTo>
                    <a:pt x="215" y="345"/>
                    <a:pt x="220" y="345"/>
                    <a:pt x="224" y="345"/>
                  </a:cubicBezTo>
                  <a:cubicBezTo>
                    <a:pt x="424" y="345"/>
                    <a:pt x="468" y="45"/>
                    <a:pt x="261" y="2"/>
                  </a:cubicBezTo>
                  <a:cubicBezTo>
                    <a:pt x="252" y="1"/>
                    <a:pt x="243"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2"/>
            <p:cNvSpPr/>
            <p:nvPr/>
          </p:nvSpPr>
          <p:spPr>
            <a:xfrm>
              <a:off x="2127027" y="2027309"/>
              <a:ext cx="25062" cy="18082"/>
            </a:xfrm>
            <a:custGeom>
              <a:avLst/>
              <a:gdLst/>
              <a:ahLst/>
              <a:cxnLst/>
              <a:rect l="l" t="t" r="r" b="b"/>
              <a:pathLst>
                <a:path w="474" h="342" extrusionOk="0">
                  <a:moveTo>
                    <a:pt x="232" y="0"/>
                  </a:moveTo>
                  <a:cubicBezTo>
                    <a:pt x="35" y="0"/>
                    <a:pt x="0" y="304"/>
                    <a:pt x="215" y="339"/>
                  </a:cubicBezTo>
                  <a:cubicBezTo>
                    <a:pt x="226" y="341"/>
                    <a:pt x="236" y="341"/>
                    <a:pt x="247" y="341"/>
                  </a:cubicBezTo>
                  <a:cubicBezTo>
                    <a:pt x="438" y="341"/>
                    <a:pt x="474" y="31"/>
                    <a:pt x="266" y="3"/>
                  </a:cubicBezTo>
                  <a:cubicBezTo>
                    <a:pt x="254" y="1"/>
                    <a:pt x="243" y="0"/>
                    <a:pt x="23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2"/>
            <p:cNvSpPr/>
            <p:nvPr/>
          </p:nvSpPr>
          <p:spPr>
            <a:xfrm>
              <a:off x="2029691" y="2015096"/>
              <a:ext cx="14751" cy="10892"/>
            </a:xfrm>
            <a:custGeom>
              <a:avLst/>
              <a:gdLst/>
              <a:ahLst/>
              <a:cxnLst/>
              <a:rect l="l" t="t" r="r" b="b"/>
              <a:pathLst>
                <a:path w="279" h="206" extrusionOk="0">
                  <a:moveTo>
                    <a:pt x="151" y="0"/>
                  </a:moveTo>
                  <a:cubicBezTo>
                    <a:pt x="26" y="0"/>
                    <a:pt x="1" y="184"/>
                    <a:pt x="122" y="205"/>
                  </a:cubicBezTo>
                  <a:cubicBezTo>
                    <a:pt x="127" y="206"/>
                    <a:pt x="132" y="206"/>
                    <a:pt x="136" y="206"/>
                  </a:cubicBezTo>
                  <a:cubicBezTo>
                    <a:pt x="256" y="206"/>
                    <a:pt x="278" y="29"/>
                    <a:pt x="159" y="1"/>
                  </a:cubicBezTo>
                  <a:cubicBezTo>
                    <a:pt x="156" y="1"/>
                    <a:pt x="154" y="0"/>
                    <a:pt x="15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2"/>
            <p:cNvSpPr/>
            <p:nvPr/>
          </p:nvSpPr>
          <p:spPr>
            <a:xfrm>
              <a:off x="1924264" y="1997278"/>
              <a:ext cx="20885" cy="15227"/>
            </a:xfrm>
            <a:custGeom>
              <a:avLst/>
              <a:gdLst/>
              <a:ahLst/>
              <a:cxnLst/>
              <a:rect l="l" t="t" r="r" b="b"/>
              <a:pathLst>
                <a:path w="395" h="288" extrusionOk="0">
                  <a:moveTo>
                    <a:pt x="199" y="1"/>
                  </a:moveTo>
                  <a:cubicBezTo>
                    <a:pt x="34" y="1"/>
                    <a:pt x="0" y="252"/>
                    <a:pt x="176" y="287"/>
                  </a:cubicBezTo>
                  <a:cubicBezTo>
                    <a:pt x="183" y="287"/>
                    <a:pt x="189" y="288"/>
                    <a:pt x="196" y="288"/>
                  </a:cubicBezTo>
                  <a:cubicBezTo>
                    <a:pt x="361" y="288"/>
                    <a:pt x="395" y="37"/>
                    <a:pt x="219" y="2"/>
                  </a:cubicBezTo>
                  <a:cubicBezTo>
                    <a:pt x="212" y="1"/>
                    <a:pt x="205" y="1"/>
                    <a:pt x="19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2"/>
            <p:cNvSpPr/>
            <p:nvPr/>
          </p:nvSpPr>
          <p:spPr>
            <a:xfrm>
              <a:off x="1820107" y="1980306"/>
              <a:ext cx="25009" cy="18347"/>
            </a:xfrm>
            <a:custGeom>
              <a:avLst/>
              <a:gdLst/>
              <a:ahLst/>
              <a:cxnLst/>
              <a:rect l="l" t="t" r="r" b="b"/>
              <a:pathLst>
                <a:path w="473" h="347" extrusionOk="0">
                  <a:moveTo>
                    <a:pt x="235" y="1"/>
                  </a:moveTo>
                  <a:cubicBezTo>
                    <a:pt x="41" y="1"/>
                    <a:pt x="0" y="296"/>
                    <a:pt x="205" y="345"/>
                  </a:cubicBezTo>
                  <a:cubicBezTo>
                    <a:pt x="214" y="346"/>
                    <a:pt x="222" y="347"/>
                    <a:pt x="231" y="347"/>
                  </a:cubicBezTo>
                  <a:cubicBezTo>
                    <a:pt x="428" y="347"/>
                    <a:pt x="473" y="30"/>
                    <a:pt x="256" y="2"/>
                  </a:cubicBezTo>
                  <a:cubicBezTo>
                    <a:pt x="249" y="1"/>
                    <a:pt x="242" y="1"/>
                    <a:pt x="23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2"/>
            <p:cNvSpPr/>
            <p:nvPr/>
          </p:nvSpPr>
          <p:spPr>
            <a:xfrm>
              <a:off x="1720814" y="1966877"/>
              <a:ext cx="18453" cy="13588"/>
            </a:xfrm>
            <a:custGeom>
              <a:avLst/>
              <a:gdLst/>
              <a:ahLst/>
              <a:cxnLst/>
              <a:rect l="l" t="t" r="r" b="b"/>
              <a:pathLst>
                <a:path w="349" h="257" extrusionOk="0">
                  <a:moveTo>
                    <a:pt x="179" y="0"/>
                  </a:moveTo>
                  <a:cubicBezTo>
                    <a:pt x="31" y="0"/>
                    <a:pt x="1" y="221"/>
                    <a:pt x="149" y="256"/>
                  </a:cubicBezTo>
                  <a:cubicBezTo>
                    <a:pt x="154" y="256"/>
                    <a:pt x="159" y="257"/>
                    <a:pt x="164" y="257"/>
                  </a:cubicBezTo>
                  <a:cubicBezTo>
                    <a:pt x="319" y="257"/>
                    <a:pt x="349" y="36"/>
                    <a:pt x="193" y="1"/>
                  </a:cubicBezTo>
                  <a:cubicBezTo>
                    <a:pt x="188" y="0"/>
                    <a:pt x="183" y="0"/>
                    <a:pt x="17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60257" y="486435"/>
            <a:ext cx="6647380" cy="958660"/>
          </a:xfrm>
          <a:prstGeom prst="rect">
            <a:avLst/>
          </a:prstGeom>
          <a:noFill/>
        </p:spPr>
        <p:txBody>
          <a:bodyPr wrap="square" rtlCol="0">
            <a:spAutoFit/>
          </a:bodyPr>
          <a:lstStyle/>
          <a:p>
            <a:pPr algn="just">
              <a:lnSpc>
                <a:spcPct val="150000"/>
              </a:lnSpc>
            </a:pPr>
            <a:r>
              <a:rPr lang="en-US" sz="2000" b="1" dirty="0" err="1" smtClean="0">
                <a:solidFill>
                  <a:srgbClr val="002060"/>
                </a:solidFill>
              </a:rPr>
              <a:t>Bài</a:t>
            </a:r>
            <a:r>
              <a:rPr lang="en-US" sz="2000" b="1" dirty="0" smtClean="0">
                <a:solidFill>
                  <a:srgbClr val="002060"/>
                </a:solidFill>
              </a:rPr>
              <a:t> </a:t>
            </a:r>
            <a:r>
              <a:rPr lang="en-US" sz="2000" b="1" dirty="0" err="1" smtClean="0">
                <a:solidFill>
                  <a:srgbClr val="002060"/>
                </a:solidFill>
              </a:rPr>
              <a:t>tập</a:t>
            </a:r>
            <a:r>
              <a:rPr lang="en-US" sz="2000" b="1" dirty="0" smtClean="0">
                <a:solidFill>
                  <a:srgbClr val="002060"/>
                </a:solidFill>
              </a:rPr>
              <a:t> 2: </a:t>
            </a:r>
            <a:r>
              <a:rPr lang="nl-NL" sz="2000" dirty="0">
                <a:solidFill>
                  <a:srgbClr val="002060"/>
                </a:solidFill>
              </a:rPr>
              <a:t>Em hãy chuẩn bị nội dung giới thiệu cảnh đẹp quê hương em.</a:t>
            </a:r>
            <a:endParaRPr lang="en-US" sz="2000" dirty="0">
              <a:solidFill>
                <a:srgbClr val="002060"/>
              </a:solidFill>
            </a:endParaRPr>
          </a:p>
        </p:txBody>
      </p:sp>
      <p:sp>
        <p:nvSpPr>
          <p:cNvPr id="4" name="Rectangle 3"/>
          <p:cNvSpPr/>
          <p:nvPr/>
        </p:nvSpPr>
        <p:spPr>
          <a:xfrm>
            <a:off x="766765" y="1408738"/>
            <a:ext cx="2619695" cy="2400657"/>
          </a:xfrm>
          <a:prstGeom prst="rect">
            <a:avLst/>
          </a:prstGeom>
        </p:spPr>
        <p:txBody>
          <a:bodyPr wrap="square">
            <a:spAutoFit/>
          </a:bodyPr>
          <a:lstStyle/>
          <a:p>
            <a:pPr algn="just">
              <a:lnSpc>
                <a:spcPct val="150000"/>
              </a:lnSpc>
            </a:pPr>
            <a:r>
              <a:rPr lang="vi-VN" sz="2000" i="1" dirty="0"/>
              <a:t>Chuẩn bị nội dung như dàn ý hướng dẫn </a:t>
            </a:r>
            <a:r>
              <a:rPr lang="en-US" sz="2000" i="1" dirty="0" err="1" smtClean="0"/>
              <a:t>sau</a:t>
            </a:r>
            <a:r>
              <a:rPr lang="vi-VN" sz="2000" i="1" dirty="0" smtClean="0"/>
              <a:t> </a:t>
            </a:r>
            <a:r>
              <a:rPr lang="vi-VN" sz="2000" i="1" dirty="0"/>
              <a:t>đây (có thể linh hoạt thay đổi cho phù hợp với địa phương</a:t>
            </a:r>
            <a:r>
              <a:rPr lang="vi-VN" sz="2000" i="1" dirty="0" smtClean="0"/>
              <a:t>)</a:t>
            </a:r>
            <a:endParaRPr lang="en-US" sz="2000" i="1" dirty="0"/>
          </a:p>
        </p:txBody>
      </p:sp>
      <p:graphicFrame>
        <p:nvGraphicFramePr>
          <p:cNvPr id="5" name="Table 4"/>
          <p:cNvGraphicFramePr>
            <a:graphicFrameLocks noGrp="1"/>
          </p:cNvGraphicFramePr>
          <p:nvPr>
            <p:extLst>
              <p:ext uri="{D42A27DB-BD31-4B8C-83A1-F6EECF244321}">
                <p14:modId xmlns:p14="http://schemas.microsoft.com/office/powerpoint/2010/main" val="2727236441"/>
              </p:ext>
            </p:extLst>
          </p:nvPr>
        </p:nvGraphicFramePr>
        <p:xfrm>
          <a:off x="3700022" y="1459903"/>
          <a:ext cx="4292584" cy="3048000"/>
        </p:xfrm>
        <a:graphic>
          <a:graphicData uri="http://schemas.openxmlformats.org/drawingml/2006/table">
            <a:tbl>
              <a:tblPr firstRow="1" firstCol="1" bandRow="1"/>
              <a:tblGrid>
                <a:gridCol w="1170204"/>
                <a:gridCol w="3122380"/>
              </a:tblGrid>
              <a:tr h="0">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Trang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Giới thiệu:</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Tên bài trình chiếu</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Họ tên của em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Bef>
                          <a:spcPts val="300"/>
                        </a:spcBef>
                        <a:spcAft>
                          <a:spcPts val="300"/>
                        </a:spcAft>
                      </a:pPr>
                      <a:r>
                        <a:rPr lang="nl-NL" sz="2000">
                          <a:solidFill>
                            <a:srgbClr val="000000"/>
                          </a:solidFill>
                          <a:effectLst/>
                          <a:latin typeface="+mn-lt"/>
                          <a:ea typeface="Calibri" panose="020F0502020204030204" pitchFamily="34" charset="0"/>
                          <a:cs typeface="Times New Roman" panose="02020603050405020304" pitchFamily="18" charset="0"/>
                        </a:rPr>
                        <a:t>Trang 2</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Nội dung giới thiệu:</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Vịnh Hạ Long</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Đảo Cô Tô</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ppt_w/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84"/>
        <p:cNvGrpSpPr/>
        <p:nvPr/>
      </p:nvGrpSpPr>
      <p:grpSpPr>
        <a:xfrm>
          <a:off x="0" y="0"/>
          <a:ext cx="0" cy="0"/>
          <a:chOff x="0" y="0"/>
          <a:chExt cx="0" cy="0"/>
        </a:xfrm>
      </p:grpSpPr>
      <p:grpSp>
        <p:nvGrpSpPr>
          <p:cNvPr id="893" name="Google Shape;893;p52"/>
          <p:cNvGrpSpPr/>
          <p:nvPr/>
        </p:nvGrpSpPr>
        <p:grpSpPr>
          <a:xfrm>
            <a:off x="298795" y="228600"/>
            <a:ext cx="783246" cy="777246"/>
            <a:chOff x="826975" y="600900"/>
            <a:chExt cx="708627" cy="703199"/>
          </a:xfrm>
        </p:grpSpPr>
        <p:sp>
          <p:nvSpPr>
            <p:cNvPr id="894" name="Google Shape;894;p52"/>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2"/>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52"/>
          <p:cNvGrpSpPr/>
          <p:nvPr/>
        </p:nvGrpSpPr>
        <p:grpSpPr>
          <a:xfrm rot="-2108016">
            <a:off x="8305475" y="3931222"/>
            <a:ext cx="852210" cy="1354543"/>
            <a:chOff x="2388332" y="354875"/>
            <a:chExt cx="981064" cy="1559350"/>
          </a:xfrm>
        </p:grpSpPr>
        <p:sp>
          <p:nvSpPr>
            <p:cNvPr id="897" name="Google Shape;897;p52"/>
            <p:cNvSpPr/>
            <p:nvPr/>
          </p:nvSpPr>
          <p:spPr>
            <a:xfrm>
              <a:off x="2828677" y="354875"/>
              <a:ext cx="540719" cy="945344"/>
            </a:xfrm>
            <a:custGeom>
              <a:avLst/>
              <a:gdLst/>
              <a:ahLst/>
              <a:cxnLst/>
              <a:rect l="l" t="t" r="r" b="b"/>
              <a:pathLst>
                <a:path w="16556" h="28945" extrusionOk="0">
                  <a:moveTo>
                    <a:pt x="13535" y="1"/>
                  </a:moveTo>
                  <a:cubicBezTo>
                    <a:pt x="13331" y="1"/>
                    <a:pt x="13134" y="15"/>
                    <a:pt x="12929" y="37"/>
                  </a:cubicBezTo>
                  <a:cubicBezTo>
                    <a:pt x="12681" y="66"/>
                    <a:pt x="12441" y="103"/>
                    <a:pt x="12200" y="161"/>
                  </a:cubicBezTo>
                  <a:cubicBezTo>
                    <a:pt x="11689" y="278"/>
                    <a:pt x="11186" y="439"/>
                    <a:pt x="10704" y="636"/>
                  </a:cubicBezTo>
                  <a:cubicBezTo>
                    <a:pt x="10252" y="825"/>
                    <a:pt x="9807" y="1037"/>
                    <a:pt x="9391" y="1292"/>
                  </a:cubicBezTo>
                  <a:cubicBezTo>
                    <a:pt x="9114" y="1453"/>
                    <a:pt x="8858" y="1628"/>
                    <a:pt x="8661" y="1759"/>
                  </a:cubicBezTo>
                  <a:cubicBezTo>
                    <a:pt x="8384" y="1949"/>
                    <a:pt x="8114" y="2146"/>
                    <a:pt x="7851" y="2350"/>
                  </a:cubicBezTo>
                  <a:cubicBezTo>
                    <a:pt x="7341" y="2744"/>
                    <a:pt x="6859" y="3175"/>
                    <a:pt x="6399" y="3627"/>
                  </a:cubicBezTo>
                  <a:cubicBezTo>
                    <a:pt x="5473" y="4539"/>
                    <a:pt x="4641" y="5553"/>
                    <a:pt x="3919" y="6633"/>
                  </a:cubicBezTo>
                  <a:cubicBezTo>
                    <a:pt x="3196" y="7735"/>
                    <a:pt x="2569" y="8902"/>
                    <a:pt x="2051" y="10113"/>
                  </a:cubicBezTo>
                  <a:cubicBezTo>
                    <a:pt x="1533" y="11339"/>
                    <a:pt x="1110" y="12601"/>
                    <a:pt x="803" y="13900"/>
                  </a:cubicBezTo>
                  <a:cubicBezTo>
                    <a:pt x="650" y="14505"/>
                    <a:pt x="519" y="15147"/>
                    <a:pt x="402" y="15862"/>
                  </a:cubicBezTo>
                  <a:cubicBezTo>
                    <a:pt x="285" y="16548"/>
                    <a:pt x="198" y="17219"/>
                    <a:pt x="147" y="17861"/>
                  </a:cubicBezTo>
                  <a:cubicBezTo>
                    <a:pt x="23" y="19182"/>
                    <a:pt x="1" y="20517"/>
                    <a:pt x="74" y="21845"/>
                  </a:cubicBezTo>
                  <a:cubicBezTo>
                    <a:pt x="147" y="23137"/>
                    <a:pt x="315" y="24428"/>
                    <a:pt x="584" y="25697"/>
                  </a:cubicBezTo>
                  <a:cubicBezTo>
                    <a:pt x="789" y="26668"/>
                    <a:pt x="1051" y="27616"/>
                    <a:pt x="1387" y="28550"/>
                  </a:cubicBezTo>
                  <a:lnTo>
                    <a:pt x="1387" y="28557"/>
                  </a:lnTo>
                  <a:cubicBezTo>
                    <a:pt x="1445" y="28689"/>
                    <a:pt x="1504" y="28813"/>
                    <a:pt x="1555" y="28944"/>
                  </a:cubicBezTo>
                  <a:cubicBezTo>
                    <a:pt x="1606" y="28930"/>
                    <a:pt x="1642" y="28893"/>
                    <a:pt x="1672" y="28857"/>
                  </a:cubicBezTo>
                  <a:cubicBezTo>
                    <a:pt x="1737" y="28718"/>
                    <a:pt x="1810" y="28587"/>
                    <a:pt x="1883" y="28455"/>
                  </a:cubicBezTo>
                  <a:lnTo>
                    <a:pt x="1993" y="28273"/>
                  </a:lnTo>
                  <a:cubicBezTo>
                    <a:pt x="2109" y="28061"/>
                    <a:pt x="2226" y="27850"/>
                    <a:pt x="2343" y="27645"/>
                  </a:cubicBezTo>
                  <a:cubicBezTo>
                    <a:pt x="2569" y="27237"/>
                    <a:pt x="2802" y="26843"/>
                    <a:pt x="3036" y="26442"/>
                  </a:cubicBezTo>
                  <a:cubicBezTo>
                    <a:pt x="3481" y="25683"/>
                    <a:pt x="3963" y="24888"/>
                    <a:pt x="4473" y="24078"/>
                  </a:cubicBezTo>
                  <a:cubicBezTo>
                    <a:pt x="5320" y="22735"/>
                    <a:pt x="6246" y="21305"/>
                    <a:pt x="7508" y="19459"/>
                  </a:cubicBezTo>
                  <a:cubicBezTo>
                    <a:pt x="7997" y="18737"/>
                    <a:pt x="8486" y="18022"/>
                    <a:pt x="8982" y="17300"/>
                  </a:cubicBezTo>
                  <a:cubicBezTo>
                    <a:pt x="9537" y="16497"/>
                    <a:pt x="10084" y="15695"/>
                    <a:pt x="10631" y="14885"/>
                  </a:cubicBezTo>
                  <a:lnTo>
                    <a:pt x="10989" y="14367"/>
                  </a:lnTo>
                  <a:cubicBezTo>
                    <a:pt x="11302" y="13900"/>
                    <a:pt x="11623" y="13418"/>
                    <a:pt x="11952" y="12951"/>
                  </a:cubicBezTo>
                  <a:lnTo>
                    <a:pt x="12273" y="12499"/>
                  </a:lnTo>
                  <a:cubicBezTo>
                    <a:pt x="12594" y="12039"/>
                    <a:pt x="12915" y="11572"/>
                    <a:pt x="13229" y="11113"/>
                  </a:cubicBezTo>
                  <a:cubicBezTo>
                    <a:pt x="13732" y="10383"/>
                    <a:pt x="14148" y="9726"/>
                    <a:pt x="14513" y="9114"/>
                  </a:cubicBezTo>
                  <a:cubicBezTo>
                    <a:pt x="14921" y="8428"/>
                    <a:pt x="15293" y="7720"/>
                    <a:pt x="15622" y="6998"/>
                  </a:cubicBezTo>
                  <a:cubicBezTo>
                    <a:pt x="15928" y="6312"/>
                    <a:pt x="16169" y="5604"/>
                    <a:pt x="16337" y="4882"/>
                  </a:cubicBezTo>
                  <a:cubicBezTo>
                    <a:pt x="16497" y="4196"/>
                    <a:pt x="16556" y="3488"/>
                    <a:pt x="16504" y="2788"/>
                  </a:cubicBezTo>
                  <a:cubicBezTo>
                    <a:pt x="16446" y="2153"/>
                    <a:pt x="16293" y="1635"/>
                    <a:pt x="16030" y="1219"/>
                  </a:cubicBezTo>
                  <a:cubicBezTo>
                    <a:pt x="15782" y="833"/>
                    <a:pt x="15439" y="519"/>
                    <a:pt x="15031" y="315"/>
                  </a:cubicBezTo>
                  <a:cubicBezTo>
                    <a:pt x="14819" y="220"/>
                    <a:pt x="14607" y="139"/>
                    <a:pt x="14381" y="96"/>
                  </a:cubicBezTo>
                  <a:cubicBezTo>
                    <a:pt x="14155" y="45"/>
                    <a:pt x="13914" y="8"/>
                    <a:pt x="13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2388332" y="1021124"/>
              <a:ext cx="876954" cy="417885"/>
            </a:xfrm>
            <a:custGeom>
              <a:avLst/>
              <a:gdLst/>
              <a:ahLst/>
              <a:cxnLst/>
              <a:rect l="l" t="t" r="r" b="b"/>
              <a:pathLst>
                <a:path w="26851" h="12795" extrusionOk="0">
                  <a:moveTo>
                    <a:pt x="3598" y="1"/>
                  </a:moveTo>
                  <a:cubicBezTo>
                    <a:pt x="3599" y="1"/>
                    <a:pt x="3600" y="1"/>
                    <a:pt x="3602" y="1"/>
                  </a:cubicBezTo>
                  <a:lnTo>
                    <a:pt x="3602" y="1"/>
                  </a:lnTo>
                  <a:cubicBezTo>
                    <a:pt x="3603" y="1"/>
                    <a:pt x="3604" y="1"/>
                    <a:pt x="3605" y="1"/>
                  </a:cubicBezTo>
                  <a:close/>
                  <a:moveTo>
                    <a:pt x="3602" y="1"/>
                  </a:moveTo>
                  <a:cubicBezTo>
                    <a:pt x="3471" y="1"/>
                    <a:pt x="3334" y="8"/>
                    <a:pt x="3196" y="15"/>
                  </a:cubicBezTo>
                  <a:cubicBezTo>
                    <a:pt x="2766" y="37"/>
                    <a:pt x="2350" y="132"/>
                    <a:pt x="1949" y="292"/>
                  </a:cubicBezTo>
                  <a:cubicBezTo>
                    <a:pt x="1526" y="475"/>
                    <a:pt x="1153" y="737"/>
                    <a:pt x="840" y="1073"/>
                  </a:cubicBezTo>
                  <a:cubicBezTo>
                    <a:pt x="212" y="1759"/>
                    <a:pt x="1" y="2729"/>
                    <a:pt x="293" y="3612"/>
                  </a:cubicBezTo>
                  <a:cubicBezTo>
                    <a:pt x="424" y="4028"/>
                    <a:pt x="628" y="4407"/>
                    <a:pt x="905" y="4743"/>
                  </a:cubicBezTo>
                  <a:cubicBezTo>
                    <a:pt x="1190" y="5100"/>
                    <a:pt x="1511" y="5414"/>
                    <a:pt x="1868" y="5691"/>
                  </a:cubicBezTo>
                  <a:cubicBezTo>
                    <a:pt x="2233" y="5976"/>
                    <a:pt x="2620" y="6231"/>
                    <a:pt x="3021" y="6458"/>
                  </a:cubicBezTo>
                  <a:cubicBezTo>
                    <a:pt x="3364" y="6655"/>
                    <a:pt x="3744" y="6844"/>
                    <a:pt x="4174" y="7034"/>
                  </a:cubicBezTo>
                  <a:cubicBezTo>
                    <a:pt x="4568" y="7209"/>
                    <a:pt x="4969" y="7370"/>
                    <a:pt x="5341" y="7508"/>
                  </a:cubicBezTo>
                  <a:cubicBezTo>
                    <a:pt x="5743" y="7669"/>
                    <a:pt x="6144" y="7822"/>
                    <a:pt x="6553" y="7975"/>
                  </a:cubicBezTo>
                  <a:lnTo>
                    <a:pt x="6625" y="8004"/>
                  </a:lnTo>
                  <a:cubicBezTo>
                    <a:pt x="7530" y="8347"/>
                    <a:pt x="8406" y="8683"/>
                    <a:pt x="9289" y="9077"/>
                  </a:cubicBezTo>
                  <a:cubicBezTo>
                    <a:pt x="10047" y="9405"/>
                    <a:pt x="10792" y="9792"/>
                    <a:pt x="11507" y="10222"/>
                  </a:cubicBezTo>
                  <a:cubicBezTo>
                    <a:pt x="12265" y="10682"/>
                    <a:pt x="12958" y="11236"/>
                    <a:pt x="13586" y="11871"/>
                  </a:cubicBezTo>
                  <a:cubicBezTo>
                    <a:pt x="13841" y="12148"/>
                    <a:pt x="14075" y="12433"/>
                    <a:pt x="14294" y="12739"/>
                  </a:cubicBezTo>
                  <a:cubicBezTo>
                    <a:pt x="14319" y="12777"/>
                    <a:pt x="14357" y="12795"/>
                    <a:pt x="14396" y="12795"/>
                  </a:cubicBezTo>
                  <a:cubicBezTo>
                    <a:pt x="14448" y="12795"/>
                    <a:pt x="14499" y="12764"/>
                    <a:pt x="14520" y="12710"/>
                  </a:cubicBezTo>
                  <a:cubicBezTo>
                    <a:pt x="14556" y="12725"/>
                    <a:pt x="14593" y="12732"/>
                    <a:pt x="14629" y="12732"/>
                  </a:cubicBezTo>
                  <a:cubicBezTo>
                    <a:pt x="14673" y="12732"/>
                    <a:pt x="14717" y="12718"/>
                    <a:pt x="14746" y="12681"/>
                  </a:cubicBezTo>
                  <a:cubicBezTo>
                    <a:pt x="15643" y="11747"/>
                    <a:pt x="16636" y="10901"/>
                    <a:pt x="17701" y="10164"/>
                  </a:cubicBezTo>
                  <a:lnTo>
                    <a:pt x="17681" y="10164"/>
                  </a:lnTo>
                  <a:cubicBezTo>
                    <a:pt x="18635" y="9501"/>
                    <a:pt x="19638" y="8881"/>
                    <a:pt x="20605" y="8282"/>
                  </a:cubicBezTo>
                  <a:cubicBezTo>
                    <a:pt x="21203" y="7902"/>
                    <a:pt x="21874" y="7486"/>
                    <a:pt x="22502" y="7078"/>
                  </a:cubicBezTo>
                  <a:cubicBezTo>
                    <a:pt x="23333" y="6545"/>
                    <a:pt x="24129" y="5969"/>
                    <a:pt x="24895" y="5356"/>
                  </a:cubicBezTo>
                  <a:cubicBezTo>
                    <a:pt x="25245" y="5079"/>
                    <a:pt x="25573" y="4772"/>
                    <a:pt x="25872" y="4444"/>
                  </a:cubicBezTo>
                  <a:cubicBezTo>
                    <a:pt x="26128" y="4159"/>
                    <a:pt x="26347" y="3846"/>
                    <a:pt x="26522" y="3510"/>
                  </a:cubicBezTo>
                  <a:cubicBezTo>
                    <a:pt x="26602" y="3357"/>
                    <a:pt x="26668" y="3203"/>
                    <a:pt x="26726" y="3043"/>
                  </a:cubicBezTo>
                  <a:cubicBezTo>
                    <a:pt x="26770" y="2890"/>
                    <a:pt x="26806" y="2737"/>
                    <a:pt x="26828" y="2583"/>
                  </a:cubicBezTo>
                  <a:cubicBezTo>
                    <a:pt x="26843" y="2459"/>
                    <a:pt x="26850" y="2335"/>
                    <a:pt x="26843" y="2204"/>
                  </a:cubicBezTo>
                  <a:cubicBezTo>
                    <a:pt x="26836" y="2073"/>
                    <a:pt x="26806" y="1949"/>
                    <a:pt x="26770" y="1825"/>
                  </a:cubicBezTo>
                  <a:cubicBezTo>
                    <a:pt x="26733" y="1708"/>
                    <a:pt x="26682" y="1591"/>
                    <a:pt x="26609" y="1489"/>
                  </a:cubicBezTo>
                  <a:cubicBezTo>
                    <a:pt x="26573" y="1431"/>
                    <a:pt x="26529" y="1379"/>
                    <a:pt x="26485" y="1328"/>
                  </a:cubicBezTo>
                  <a:cubicBezTo>
                    <a:pt x="26442" y="1277"/>
                    <a:pt x="26383" y="1226"/>
                    <a:pt x="26325" y="1182"/>
                  </a:cubicBezTo>
                  <a:cubicBezTo>
                    <a:pt x="26121" y="1022"/>
                    <a:pt x="25880" y="913"/>
                    <a:pt x="25624" y="869"/>
                  </a:cubicBezTo>
                  <a:cubicBezTo>
                    <a:pt x="25464" y="840"/>
                    <a:pt x="25303" y="825"/>
                    <a:pt x="25150" y="825"/>
                  </a:cubicBezTo>
                  <a:cubicBezTo>
                    <a:pt x="24960" y="825"/>
                    <a:pt x="24778" y="840"/>
                    <a:pt x="24596" y="869"/>
                  </a:cubicBezTo>
                  <a:cubicBezTo>
                    <a:pt x="24158" y="942"/>
                    <a:pt x="23735" y="1066"/>
                    <a:pt x="23319" y="1234"/>
                  </a:cubicBezTo>
                  <a:cubicBezTo>
                    <a:pt x="22524" y="1547"/>
                    <a:pt x="21772" y="1949"/>
                    <a:pt x="21072" y="2445"/>
                  </a:cubicBezTo>
                  <a:cubicBezTo>
                    <a:pt x="20721" y="2685"/>
                    <a:pt x="20371" y="2955"/>
                    <a:pt x="20043" y="3233"/>
                  </a:cubicBezTo>
                  <a:cubicBezTo>
                    <a:pt x="19729" y="3503"/>
                    <a:pt x="19423" y="3794"/>
                    <a:pt x="19102" y="4130"/>
                  </a:cubicBezTo>
                  <a:cubicBezTo>
                    <a:pt x="18489" y="4758"/>
                    <a:pt x="17934" y="5443"/>
                    <a:pt x="17431" y="6166"/>
                  </a:cubicBezTo>
                  <a:cubicBezTo>
                    <a:pt x="16431" y="7596"/>
                    <a:pt x="15622" y="9157"/>
                    <a:pt x="15031" y="10799"/>
                  </a:cubicBezTo>
                  <a:cubicBezTo>
                    <a:pt x="14855" y="11266"/>
                    <a:pt x="14702" y="11754"/>
                    <a:pt x="14556" y="12243"/>
                  </a:cubicBezTo>
                  <a:lnTo>
                    <a:pt x="14454" y="11981"/>
                  </a:lnTo>
                  <a:cubicBezTo>
                    <a:pt x="14403" y="11864"/>
                    <a:pt x="14352" y="11754"/>
                    <a:pt x="14308" y="11638"/>
                  </a:cubicBezTo>
                  <a:cubicBezTo>
                    <a:pt x="14177" y="11331"/>
                    <a:pt x="14038" y="11032"/>
                    <a:pt x="13907" y="10726"/>
                  </a:cubicBezTo>
                  <a:cubicBezTo>
                    <a:pt x="13557" y="9960"/>
                    <a:pt x="13258" y="9318"/>
                    <a:pt x="12958" y="8727"/>
                  </a:cubicBezTo>
                  <a:cubicBezTo>
                    <a:pt x="12127" y="7056"/>
                    <a:pt x="11339" y="5728"/>
                    <a:pt x="10485" y="4539"/>
                  </a:cubicBezTo>
                  <a:cubicBezTo>
                    <a:pt x="10011" y="3882"/>
                    <a:pt x="9500" y="3262"/>
                    <a:pt x="8938" y="2678"/>
                  </a:cubicBezTo>
                  <a:cubicBezTo>
                    <a:pt x="8428" y="2138"/>
                    <a:pt x="7859" y="1649"/>
                    <a:pt x="7246" y="1226"/>
                  </a:cubicBezTo>
                  <a:cubicBezTo>
                    <a:pt x="6662" y="818"/>
                    <a:pt x="6020" y="497"/>
                    <a:pt x="5334" y="278"/>
                  </a:cubicBezTo>
                  <a:cubicBezTo>
                    <a:pt x="4998" y="168"/>
                    <a:pt x="4648" y="88"/>
                    <a:pt x="4291" y="44"/>
                  </a:cubicBezTo>
                  <a:cubicBezTo>
                    <a:pt x="4066" y="15"/>
                    <a:pt x="3834" y="1"/>
                    <a:pt x="3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2511784" y="1411892"/>
              <a:ext cx="349103" cy="221663"/>
            </a:xfrm>
            <a:custGeom>
              <a:avLst/>
              <a:gdLst/>
              <a:ahLst/>
              <a:cxnLst/>
              <a:rect l="l" t="t" r="r" b="b"/>
              <a:pathLst>
                <a:path w="10689" h="6787" extrusionOk="0">
                  <a:moveTo>
                    <a:pt x="3465" y="0"/>
                  </a:moveTo>
                  <a:cubicBezTo>
                    <a:pt x="3436" y="0"/>
                    <a:pt x="3407" y="0"/>
                    <a:pt x="3378" y="1"/>
                  </a:cubicBezTo>
                  <a:lnTo>
                    <a:pt x="3210" y="1"/>
                  </a:lnTo>
                  <a:cubicBezTo>
                    <a:pt x="2802" y="8"/>
                    <a:pt x="2400" y="74"/>
                    <a:pt x="2014" y="183"/>
                  </a:cubicBezTo>
                  <a:cubicBezTo>
                    <a:pt x="1350" y="373"/>
                    <a:pt x="795" y="731"/>
                    <a:pt x="445" y="1212"/>
                  </a:cubicBezTo>
                  <a:cubicBezTo>
                    <a:pt x="277" y="1438"/>
                    <a:pt x="153" y="1694"/>
                    <a:pt x="80" y="1971"/>
                  </a:cubicBezTo>
                  <a:cubicBezTo>
                    <a:pt x="15" y="2219"/>
                    <a:pt x="0" y="2482"/>
                    <a:pt x="29" y="2744"/>
                  </a:cubicBezTo>
                  <a:cubicBezTo>
                    <a:pt x="58" y="3007"/>
                    <a:pt x="139" y="3270"/>
                    <a:pt x="255" y="3510"/>
                  </a:cubicBezTo>
                  <a:cubicBezTo>
                    <a:pt x="321" y="3642"/>
                    <a:pt x="401" y="3766"/>
                    <a:pt x="489" y="3883"/>
                  </a:cubicBezTo>
                  <a:cubicBezTo>
                    <a:pt x="576" y="4007"/>
                    <a:pt x="679" y="4123"/>
                    <a:pt x="788" y="4233"/>
                  </a:cubicBezTo>
                  <a:cubicBezTo>
                    <a:pt x="1226" y="4678"/>
                    <a:pt x="1853" y="5006"/>
                    <a:pt x="2583" y="5181"/>
                  </a:cubicBezTo>
                  <a:cubicBezTo>
                    <a:pt x="2824" y="5240"/>
                    <a:pt x="3064" y="5283"/>
                    <a:pt x="3291" y="5320"/>
                  </a:cubicBezTo>
                  <a:cubicBezTo>
                    <a:pt x="3400" y="5334"/>
                    <a:pt x="3517" y="5356"/>
                    <a:pt x="3626" y="5371"/>
                  </a:cubicBezTo>
                  <a:cubicBezTo>
                    <a:pt x="4334" y="5422"/>
                    <a:pt x="5042" y="5466"/>
                    <a:pt x="5742" y="5546"/>
                  </a:cubicBezTo>
                  <a:lnTo>
                    <a:pt x="6472" y="5626"/>
                  </a:lnTo>
                  <a:cubicBezTo>
                    <a:pt x="6705" y="5648"/>
                    <a:pt x="6939" y="5677"/>
                    <a:pt x="7179" y="5707"/>
                  </a:cubicBezTo>
                  <a:cubicBezTo>
                    <a:pt x="7646" y="5758"/>
                    <a:pt x="8121" y="5838"/>
                    <a:pt x="8580" y="5940"/>
                  </a:cubicBezTo>
                  <a:cubicBezTo>
                    <a:pt x="9040" y="6042"/>
                    <a:pt x="9478" y="6188"/>
                    <a:pt x="9908" y="6370"/>
                  </a:cubicBezTo>
                  <a:cubicBezTo>
                    <a:pt x="10127" y="6465"/>
                    <a:pt x="10331" y="6575"/>
                    <a:pt x="10536" y="6699"/>
                  </a:cubicBezTo>
                  <a:lnTo>
                    <a:pt x="10681" y="6786"/>
                  </a:lnTo>
                  <a:cubicBezTo>
                    <a:pt x="10689" y="6743"/>
                    <a:pt x="10689" y="6691"/>
                    <a:pt x="10674" y="6648"/>
                  </a:cubicBezTo>
                  <a:cubicBezTo>
                    <a:pt x="10426" y="5925"/>
                    <a:pt x="10112" y="5225"/>
                    <a:pt x="9748" y="4554"/>
                  </a:cubicBezTo>
                  <a:cubicBezTo>
                    <a:pt x="9361" y="3853"/>
                    <a:pt x="8901" y="3204"/>
                    <a:pt x="8376" y="2598"/>
                  </a:cubicBezTo>
                  <a:cubicBezTo>
                    <a:pt x="8099" y="2285"/>
                    <a:pt x="7807" y="1993"/>
                    <a:pt x="7500" y="1716"/>
                  </a:cubicBezTo>
                  <a:cubicBezTo>
                    <a:pt x="7209" y="1453"/>
                    <a:pt x="6895" y="1219"/>
                    <a:pt x="6574" y="1008"/>
                  </a:cubicBezTo>
                  <a:cubicBezTo>
                    <a:pt x="6245" y="789"/>
                    <a:pt x="5895" y="599"/>
                    <a:pt x="5538" y="446"/>
                  </a:cubicBezTo>
                  <a:cubicBezTo>
                    <a:pt x="5173" y="286"/>
                    <a:pt x="4794" y="169"/>
                    <a:pt x="4407" y="96"/>
                  </a:cubicBezTo>
                  <a:cubicBezTo>
                    <a:pt x="4100" y="36"/>
                    <a:pt x="3780" y="0"/>
                    <a:pt x="34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2871819" y="1548669"/>
              <a:ext cx="33" cy="1731"/>
            </a:xfrm>
            <a:custGeom>
              <a:avLst/>
              <a:gdLst/>
              <a:ahLst/>
              <a:cxnLst/>
              <a:rect l="l" t="t" r="r" b="b"/>
              <a:pathLst>
                <a:path w="1" h="53" extrusionOk="0">
                  <a:moveTo>
                    <a:pt x="0" y="52"/>
                  </a:moveTo>
                  <a:lnTo>
                    <a:pt x="0" y="1"/>
                  </a:lnTo>
                  <a:lnTo>
                    <a:pt x="0" y="30"/>
                  </a:lnTo>
                  <a:cubicBezTo>
                    <a:pt x="0" y="37"/>
                    <a:pt x="0" y="45"/>
                    <a:pt x="0"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3147758" y="569577"/>
              <a:ext cx="490" cy="751"/>
            </a:xfrm>
            <a:custGeom>
              <a:avLst/>
              <a:gdLst/>
              <a:ahLst/>
              <a:cxnLst/>
              <a:rect l="l" t="t" r="r" b="b"/>
              <a:pathLst>
                <a:path w="15" h="23" extrusionOk="0">
                  <a:moveTo>
                    <a:pt x="15" y="1"/>
                  </a:moveTo>
                  <a:lnTo>
                    <a:pt x="7" y="8"/>
                  </a:lnTo>
                  <a:lnTo>
                    <a:pt x="0" y="22"/>
                  </a:lnTo>
                  <a:lnTo>
                    <a:pt x="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2"/>
            <p:cNvSpPr/>
            <p:nvPr/>
          </p:nvSpPr>
          <p:spPr>
            <a:xfrm>
              <a:off x="3026755" y="1220084"/>
              <a:ext cx="229" cy="229"/>
            </a:xfrm>
            <a:custGeom>
              <a:avLst/>
              <a:gdLst/>
              <a:ahLst/>
              <a:cxnLst/>
              <a:rect l="l" t="t" r="r" b="b"/>
              <a:pathLst>
                <a:path w="7" h="7" extrusionOk="0">
                  <a:moveTo>
                    <a:pt x="6" y="1"/>
                  </a:moveTo>
                  <a:lnTo>
                    <a:pt x="0" y="7"/>
                  </a:lnTo>
                  <a:lnTo>
                    <a:pt x="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2"/>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52"/>
          <p:cNvGrpSpPr/>
          <p:nvPr/>
        </p:nvGrpSpPr>
        <p:grpSpPr>
          <a:xfrm>
            <a:off x="345557" y="1017732"/>
            <a:ext cx="421208" cy="417981"/>
            <a:chOff x="826975" y="600900"/>
            <a:chExt cx="708627" cy="703199"/>
          </a:xfrm>
        </p:grpSpPr>
        <p:sp>
          <p:nvSpPr>
            <p:cNvPr id="906" name="Google Shape;906;p52"/>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2"/>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52"/>
          <p:cNvGrpSpPr/>
          <p:nvPr/>
        </p:nvGrpSpPr>
        <p:grpSpPr>
          <a:xfrm>
            <a:off x="7973246" y="84662"/>
            <a:ext cx="1169116" cy="1351051"/>
            <a:chOff x="1378575" y="1779393"/>
            <a:chExt cx="1169116" cy="1351051"/>
          </a:xfrm>
        </p:grpSpPr>
        <p:sp>
          <p:nvSpPr>
            <p:cNvPr id="909" name="Google Shape;909;p52"/>
            <p:cNvSpPr/>
            <p:nvPr/>
          </p:nvSpPr>
          <p:spPr>
            <a:xfrm>
              <a:off x="1403107" y="1781244"/>
              <a:ext cx="1090601" cy="1349200"/>
            </a:xfrm>
            <a:custGeom>
              <a:avLst/>
              <a:gdLst/>
              <a:ahLst/>
              <a:cxnLst/>
              <a:rect l="l" t="t" r="r" b="b"/>
              <a:pathLst>
                <a:path w="20627" h="25518" extrusionOk="0">
                  <a:moveTo>
                    <a:pt x="4227" y="1"/>
                  </a:moveTo>
                  <a:cubicBezTo>
                    <a:pt x="4128" y="1"/>
                    <a:pt x="4033" y="42"/>
                    <a:pt x="3969" y="112"/>
                  </a:cubicBezTo>
                  <a:lnTo>
                    <a:pt x="3422" y="681"/>
                  </a:lnTo>
                  <a:cubicBezTo>
                    <a:pt x="3371" y="732"/>
                    <a:pt x="3335" y="805"/>
                    <a:pt x="3327" y="878"/>
                  </a:cubicBezTo>
                  <a:lnTo>
                    <a:pt x="30" y="22547"/>
                  </a:lnTo>
                  <a:cubicBezTo>
                    <a:pt x="0" y="22744"/>
                    <a:pt x="132" y="22926"/>
                    <a:pt x="329" y="22963"/>
                  </a:cubicBezTo>
                  <a:lnTo>
                    <a:pt x="17051" y="25509"/>
                  </a:lnTo>
                  <a:cubicBezTo>
                    <a:pt x="17088" y="25515"/>
                    <a:pt x="17123" y="25518"/>
                    <a:pt x="17159" y="25518"/>
                  </a:cubicBezTo>
                  <a:cubicBezTo>
                    <a:pt x="17258" y="25518"/>
                    <a:pt x="17354" y="25496"/>
                    <a:pt x="17445" y="25458"/>
                  </a:cubicBezTo>
                  <a:lnTo>
                    <a:pt x="17825" y="25305"/>
                  </a:lnTo>
                  <a:cubicBezTo>
                    <a:pt x="18073" y="25203"/>
                    <a:pt x="18248" y="24969"/>
                    <a:pt x="18284" y="24699"/>
                  </a:cubicBezTo>
                  <a:lnTo>
                    <a:pt x="20626" y="3395"/>
                  </a:lnTo>
                  <a:lnTo>
                    <a:pt x="4305" y="10"/>
                  </a:lnTo>
                  <a:cubicBezTo>
                    <a:pt x="4279" y="3"/>
                    <a:pt x="4253" y="1"/>
                    <a:pt x="4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2"/>
            <p:cNvSpPr/>
            <p:nvPr/>
          </p:nvSpPr>
          <p:spPr>
            <a:xfrm>
              <a:off x="1438584" y="1779393"/>
              <a:ext cx="1109106" cy="1328845"/>
            </a:xfrm>
            <a:custGeom>
              <a:avLst/>
              <a:gdLst/>
              <a:ahLst/>
              <a:cxnLst/>
              <a:rect l="l" t="t" r="r" b="b"/>
              <a:pathLst>
                <a:path w="20977" h="25133" extrusionOk="0">
                  <a:moveTo>
                    <a:pt x="3452" y="1"/>
                  </a:moveTo>
                  <a:lnTo>
                    <a:pt x="1" y="22487"/>
                  </a:lnTo>
                  <a:lnTo>
                    <a:pt x="17190" y="25128"/>
                  </a:lnTo>
                  <a:cubicBezTo>
                    <a:pt x="17208" y="25131"/>
                    <a:pt x="17225" y="25132"/>
                    <a:pt x="17243" y="25132"/>
                  </a:cubicBezTo>
                  <a:cubicBezTo>
                    <a:pt x="17419" y="25132"/>
                    <a:pt x="17573" y="25001"/>
                    <a:pt x="17606" y="24822"/>
                  </a:cubicBezTo>
                  <a:lnTo>
                    <a:pt x="20948" y="3043"/>
                  </a:lnTo>
                  <a:cubicBezTo>
                    <a:pt x="20977" y="2846"/>
                    <a:pt x="20838" y="2664"/>
                    <a:pt x="20641" y="2635"/>
                  </a:cubicBezTo>
                  <a:lnTo>
                    <a:pt x="34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a:off x="1542107" y="1813443"/>
              <a:ext cx="138632" cy="55410"/>
            </a:xfrm>
            <a:custGeom>
              <a:avLst/>
              <a:gdLst/>
              <a:ahLst/>
              <a:cxnLst/>
              <a:rect l="l" t="t" r="r" b="b"/>
              <a:pathLst>
                <a:path w="2622" h="1048" extrusionOk="0">
                  <a:moveTo>
                    <a:pt x="540" y="1"/>
                  </a:moveTo>
                  <a:cubicBezTo>
                    <a:pt x="83" y="1"/>
                    <a:pt x="0" y="740"/>
                    <a:pt x="487" y="816"/>
                  </a:cubicBezTo>
                  <a:lnTo>
                    <a:pt x="2004" y="1042"/>
                  </a:lnTo>
                  <a:cubicBezTo>
                    <a:pt x="2029" y="1046"/>
                    <a:pt x="2053" y="1048"/>
                    <a:pt x="2076" y="1048"/>
                  </a:cubicBezTo>
                  <a:cubicBezTo>
                    <a:pt x="2533" y="1048"/>
                    <a:pt x="2622" y="316"/>
                    <a:pt x="2128" y="240"/>
                  </a:cubicBezTo>
                  <a:lnTo>
                    <a:pt x="611" y="6"/>
                  </a:lnTo>
                  <a:cubicBezTo>
                    <a:pt x="586" y="2"/>
                    <a:pt x="56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2"/>
            <p:cNvSpPr/>
            <p:nvPr/>
          </p:nvSpPr>
          <p:spPr>
            <a:xfrm>
              <a:off x="1530846" y="1884449"/>
              <a:ext cx="139108" cy="55410"/>
            </a:xfrm>
            <a:custGeom>
              <a:avLst/>
              <a:gdLst/>
              <a:ahLst/>
              <a:cxnLst/>
              <a:rect l="l" t="t" r="r" b="b"/>
              <a:pathLst>
                <a:path w="2631" h="1048" extrusionOk="0">
                  <a:moveTo>
                    <a:pt x="554" y="1"/>
                  </a:moveTo>
                  <a:cubicBezTo>
                    <a:pt x="92" y="1"/>
                    <a:pt x="0" y="739"/>
                    <a:pt x="496" y="815"/>
                  </a:cubicBezTo>
                  <a:lnTo>
                    <a:pt x="2013" y="1042"/>
                  </a:lnTo>
                  <a:cubicBezTo>
                    <a:pt x="2038" y="1045"/>
                    <a:pt x="2061" y="1047"/>
                    <a:pt x="2084" y="1047"/>
                  </a:cubicBezTo>
                  <a:cubicBezTo>
                    <a:pt x="2541" y="1047"/>
                    <a:pt x="2631" y="316"/>
                    <a:pt x="2137" y="239"/>
                  </a:cubicBezTo>
                  <a:lnTo>
                    <a:pt x="620" y="6"/>
                  </a:lnTo>
                  <a:cubicBezTo>
                    <a:pt x="597" y="2"/>
                    <a:pt x="575"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2"/>
            <p:cNvSpPr/>
            <p:nvPr/>
          </p:nvSpPr>
          <p:spPr>
            <a:xfrm>
              <a:off x="1520007" y="1955456"/>
              <a:ext cx="138896" cy="55728"/>
            </a:xfrm>
            <a:custGeom>
              <a:avLst/>
              <a:gdLst/>
              <a:ahLst/>
              <a:cxnLst/>
              <a:rect l="l" t="t" r="r" b="b"/>
              <a:pathLst>
                <a:path w="2627" h="1054" extrusionOk="0">
                  <a:moveTo>
                    <a:pt x="555" y="0"/>
                  </a:moveTo>
                  <a:cubicBezTo>
                    <a:pt x="93" y="0"/>
                    <a:pt x="1" y="738"/>
                    <a:pt x="496" y="815"/>
                  </a:cubicBezTo>
                  <a:lnTo>
                    <a:pt x="2014" y="1048"/>
                  </a:lnTo>
                  <a:cubicBezTo>
                    <a:pt x="2036" y="1052"/>
                    <a:pt x="2058" y="1053"/>
                    <a:pt x="2079" y="1053"/>
                  </a:cubicBezTo>
                  <a:cubicBezTo>
                    <a:pt x="2541" y="1053"/>
                    <a:pt x="2626" y="315"/>
                    <a:pt x="2138" y="239"/>
                  </a:cubicBezTo>
                  <a:lnTo>
                    <a:pt x="620" y="5"/>
                  </a:lnTo>
                  <a:cubicBezTo>
                    <a:pt x="598" y="2"/>
                    <a:pt x="576"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2"/>
            <p:cNvSpPr/>
            <p:nvPr/>
          </p:nvSpPr>
          <p:spPr>
            <a:xfrm>
              <a:off x="1509221" y="2026410"/>
              <a:ext cx="138790" cy="55410"/>
            </a:xfrm>
            <a:custGeom>
              <a:avLst/>
              <a:gdLst/>
              <a:ahLst/>
              <a:cxnLst/>
              <a:rect l="l" t="t" r="r" b="b"/>
              <a:pathLst>
                <a:path w="2625" h="1048" extrusionOk="0">
                  <a:moveTo>
                    <a:pt x="548" y="1"/>
                  </a:moveTo>
                  <a:cubicBezTo>
                    <a:pt x="86" y="1"/>
                    <a:pt x="0" y="739"/>
                    <a:pt x="489" y="815"/>
                  </a:cubicBezTo>
                  <a:lnTo>
                    <a:pt x="2014" y="1042"/>
                  </a:lnTo>
                  <a:cubicBezTo>
                    <a:pt x="2038" y="1045"/>
                    <a:pt x="2062" y="1047"/>
                    <a:pt x="2085" y="1047"/>
                  </a:cubicBezTo>
                  <a:cubicBezTo>
                    <a:pt x="2541" y="1047"/>
                    <a:pt x="2624" y="315"/>
                    <a:pt x="2138" y="239"/>
                  </a:cubicBezTo>
                  <a:lnTo>
                    <a:pt x="613" y="6"/>
                  </a:lnTo>
                  <a:cubicBezTo>
                    <a:pt x="590" y="2"/>
                    <a:pt x="569"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2"/>
            <p:cNvSpPr/>
            <p:nvPr/>
          </p:nvSpPr>
          <p:spPr>
            <a:xfrm>
              <a:off x="1498541" y="2097734"/>
              <a:ext cx="138737" cy="55410"/>
            </a:xfrm>
            <a:custGeom>
              <a:avLst/>
              <a:gdLst/>
              <a:ahLst/>
              <a:cxnLst/>
              <a:rect l="l" t="t" r="r" b="b"/>
              <a:pathLst>
                <a:path w="2624" h="1048" extrusionOk="0">
                  <a:moveTo>
                    <a:pt x="539" y="1"/>
                  </a:moveTo>
                  <a:cubicBezTo>
                    <a:pt x="83" y="1"/>
                    <a:pt x="0" y="732"/>
                    <a:pt x="494" y="809"/>
                  </a:cubicBezTo>
                  <a:lnTo>
                    <a:pt x="2011" y="1042"/>
                  </a:lnTo>
                  <a:cubicBezTo>
                    <a:pt x="2034" y="1046"/>
                    <a:pt x="2055" y="1047"/>
                    <a:pt x="2076" y="1047"/>
                  </a:cubicBezTo>
                  <a:cubicBezTo>
                    <a:pt x="2538" y="1047"/>
                    <a:pt x="2624" y="309"/>
                    <a:pt x="2135" y="233"/>
                  </a:cubicBezTo>
                  <a:lnTo>
                    <a:pt x="610" y="6"/>
                  </a:lnTo>
                  <a:cubicBezTo>
                    <a:pt x="586" y="3"/>
                    <a:pt x="562"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2"/>
            <p:cNvSpPr/>
            <p:nvPr/>
          </p:nvSpPr>
          <p:spPr>
            <a:xfrm>
              <a:off x="1487332" y="2168741"/>
              <a:ext cx="139055" cy="55410"/>
            </a:xfrm>
            <a:custGeom>
              <a:avLst/>
              <a:gdLst/>
              <a:ahLst/>
              <a:cxnLst/>
              <a:rect l="l" t="t" r="r" b="b"/>
              <a:pathLst>
                <a:path w="2630" h="1048" extrusionOk="0">
                  <a:moveTo>
                    <a:pt x="548" y="0"/>
                  </a:moveTo>
                  <a:cubicBezTo>
                    <a:pt x="90" y="0"/>
                    <a:pt x="0" y="739"/>
                    <a:pt x="494" y="808"/>
                  </a:cubicBezTo>
                  <a:lnTo>
                    <a:pt x="2012" y="1042"/>
                  </a:lnTo>
                  <a:cubicBezTo>
                    <a:pt x="2036" y="1046"/>
                    <a:pt x="2060" y="1047"/>
                    <a:pt x="2082" y="1047"/>
                  </a:cubicBezTo>
                  <a:cubicBezTo>
                    <a:pt x="2540" y="1047"/>
                    <a:pt x="2629" y="308"/>
                    <a:pt x="2136" y="232"/>
                  </a:cubicBezTo>
                  <a:lnTo>
                    <a:pt x="618" y="6"/>
                  </a:lnTo>
                  <a:cubicBezTo>
                    <a:pt x="594" y="2"/>
                    <a:pt x="570"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2"/>
            <p:cNvSpPr/>
            <p:nvPr/>
          </p:nvSpPr>
          <p:spPr>
            <a:xfrm>
              <a:off x="1476546" y="2239695"/>
              <a:ext cx="138685" cy="55410"/>
            </a:xfrm>
            <a:custGeom>
              <a:avLst/>
              <a:gdLst/>
              <a:ahLst/>
              <a:cxnLst/>
              <a:rect l="l" t="t" r="r" b="b"/>
              <a:pathLst>
                <a:path w="2623" h="1048" extrusionOk="0">
                  <a:moveTo>
                    <a:pt x="547" y="1"/>
                  </a:moveTo>
                  <a:cubicBezTo>
                    <a:pt x="89" y="1"/>
                    <a:pt x="0" y="732"/>
                    <a:pt x="494" y="809"/>
                  </a:cubicBezTo>
                  <a:lnTo>
                    <a:pt x="2011" y="1042"/>
                  </a:lnTo>
                  <a:cubicBezTo>
                    <a:pt x="2036" y="1046"/>
                    <a:pt x="2059" y="1048"/>
                    <a:pt x="2082" y="1048"/>
                  </a:cubicBezTo>
                  <a:cubicBezTo>
                    <a:pt x="2539" y="1048"/>
                    <a:pt x="2622" y="309"/>
                    <a:pt x="2135" y="240"/>
                  </a:cubicBezTo>
                  <a:lnTo>
                    <a:pt x="618" y="6"/>
                  </a:lnTo>
                  <a:cubicBezTo>
                    <a:pt x="593" y="2"/>
                    <a:pt x="570"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2"/>
            <p:cNvSpPr/>
            <p:nvPr/>
          </p:nvSpPr>
          <p:spPr>
            <a:xfrm>
              <a:off x="1465708" y="2310701"/>
              <a:ext cx="138685" cy="55410"/>
            </a:xfrm>
            <a:custGeom>
              <a:avLst/>
              <a:gdLst/>
              <a:ahLst/>
              <a:cxnLst/>
              <a:rect l="l" t="t" r="r" b="b"/>
              <a:pathLst>
                <a:path w="2623" h="1048" extrusionOk="0">
                  <a:moveTo>
                    <a:pt x="548" y="0"/>
                  </a:moveTo>
                  <a:cubicBezTo>
                    <a:pt x="90" y="0"/>
                    <a:pt x="1" y="739"/>
                    <a:pt x="495" y="808"/>
                  </a:cubicBezTo>
                  <a:lnTo>
                    <a:pt x="2012" y="1042"/>
                  </a:lnTo>
                  <a:cubicBezTo>
                    <a:pt x="2037" y="1046"/>
                    <a:pt x="2060" y="1047"/>
                    <a:pt x="2083" y="1047"/>
                  </a:cubicBezTo>
                  <a:cubicBezTo>
                    <a:pt x="2540" y="1047"/>
                    <a:pt x="2623" y="309"/>
                    <a:pt x="2136" y="239"/>
                  </a:cubicBezTo>
                  <a:lnTo>
                    <a:pt x="619" y="6"/>
                  </a:lnTo>
                  <a:cubicBezTo>
                    <a:pt x="594" y="2"/>
                    <a:pt x="571"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2"/>
            <p:cNvSpPr/>
            <p:nvPr/>
          </p:nvSpPr>
          <p:spPr>
            <a:xfrm>
              <a:off x="1454922" y="2381655"/>
              <a:ext cx="139055" cy="55410"/>
            </a:xfrm>
            <a:custGeom>
              <a:avLst/>
              <a:gdLst/>
              <a:ahLst/>
              <a:cxnLst/>
              <a:rect l="l" t="t" r="r" b="b"/>
              <a:pathLst>
                <a:path w="2630" h="1048" extrusionOk="0">
                  <a:moveTo>
                    <a:pt x="540" y="1"/>
                  </a:moveTo>
                  <a:cubicBezTo>
                    <a:pt x="83" y="1"/>
                    <a:pt x="0" y="732"/>
                    <a:pt x="487" y="809"/>
                  </a:cubicBezTo>
                  <a:lnTo>
                    <a:pt x="494" y="809"/>
                  </a:lnTo>
                  <a:lnTo>
                    <a:pt x="2012" y="1042"/>
                  </a:lnTo>
                  <a:cubicBezTo>
                    <a:pt x="2036" y="1046"/>
                    <a:pt x="2060" y="1048"/>
                    <a:pt x="2082" y="1048"/>
                  </a:cubicBezTo>
                  <a:cubicBezTo>
                    <a:pt x="2540" y="1048"/>
                    <a:pt x="2629" y="309"/>
                    <a:pt x="2136" y="240"/>
                  </a:cubicBezTo>
                  <a:lnTo>
                    <a:pt x="611" y="6"/>
                  </a:lnTo>
                  <a:cubicBezTo>
                    <a:pt x="586" y="2"/>
                    <a:pt x="56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1443766" y="2452662"/>
              <a:ext cx="139002" cy="55410"/>
            </a:xfrm>
            <a:custGeom>
              <a:avLst/>
              <a:gdLst/>
              <a:ahLst/>
              <a:cxnLst/>
              <a:rect l="l" t="t" r="r" b="b"/>
              <a:pathLst>
                <a:path w="2629" h="1048" extrusionOk="0">
                  <a:moveTo>
                    <a:pt x="547" y="0"/>
                  </a:moveTo>
                  <a:cubicBezTo>
                    <a:pt x="89" y="0"/>
                    <a:pt x="0" y="732"/>
                    <a:pt x="494" y="808"/>
                  </a:cubicBezTo>
                  <a:lnTo>
                    <a:pt x="2011" y="1042"/>
                  </a:lnTo>
                  <a:cubicBezTo>
                    <a:pt x="2036" y="1046"/>
                    <a:pt x="2059" y="1047"/>
                    <a:pt x="2082" y="1047"/>
                  </a:cubicBezTo>
                  <a:cubicBezTo>
                    <a:pt x="2540" y="1047"/>
                    <a:pt x="2629" y="309"/>
                    <a:pt x="2135" y="239"/>
                  </a:cubicBezTo>
                  <a:lnTo>
                    <a:pt x="618" y="6"/>
                  </a:lnTo>
                  <a:cubicBezTo>
                    <a:pt x="593" y="2"/>
                    <a:pt x="569" y="0"/>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2"/>
            <p:cNvSpPr/>
            <p:nvPr/>
          </p:nvSpPr>
          <p:spPr>
            <a:xfrm>
              <a:off x="1432927" y="2523616"/>
              <a:ext cx="139055" cy="55410"/>
            </a:xfrm>
            <a:custGeom>
              <a:avLst/>
              <a:gdLst/>
              <a:ahLst/>
              <a:cxnLst/>
              <a:rect l="l" t="t" r="r" b="b"/>
              <a:pathLst>
                <a:path w="2630" h="1048" extrusionOk="0">
                  <a:moveTo>
                    <a:pt x="548" y="1"/>
                  </a:moveTo>
                  <a:cubicBezTo>
                    <a:pt x="90" y="1"/>
                    <a:pt x="1" y="739"/>
                    <a:pt x="494" y="809"/>
                  </a:cubicBezTo>
                  <a:lnTo>
                    <a:pt x="2012" y="1042"/>
                  </a:lnTo>
                  <a:cubicBezTo>
                    <a:pt x="2037" y="1046"/>
                    <a:pt x="2060" y="1048"/>
                    <a:pt x="2083" y="1048"/>
                  </a:cubicBezTo>
                  <a:cubicBezTo>
                    <a:pt x="2540" y="1048"/>
                    <a:pt x="2629" y="316"/>
                    <a:pt x="2136" y="240"/>
                  </a:cubicBezTo>
                  <a:lnTo>
                    <a:pt x="618" y="6"/>
                  </a:lnTo>
                  <a:cubicBezTo>
                    <a:pt x="594" y="2"/>
                    <a:pt x="57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2"/>
            <p:cNvSpPr/>
            <p:nvPr/>
          </p:nvSpPr>
          <p:spPr>
            <a:xfrm>
              <a:off x="1422036" y="2594623"/>
              <a:ext cx="138896" cy="55728"/>
            </a:xfrm>
            <a:custGeom>
              <a:avLst/>
              <a:gdLst/>
              <a:ahLst/>
              <a:cxnLst/>
              <a:rect l="l" t="t" r="r" b="b"/>
              <a:pathLst>
                <a:path w="2627" h="1054" extrusionOk="0">
                  <a:moveTo>
                    <a:pt x="555" y="1"/>
                  </a:moveTo>
                  <a:cubicBezTo>
                    <a:pt x="93" y="1"/>
                    <a:pt x="1" y="739"/>
                    <a:pt x="496" y="815"/>
                  </a:cubicBezTo>
                  <a:lnTo>
                    <a:pt x="2014" y="1049"/>
                  </a:lnTo>
                  <a:cubicBezTo>
                    <a:pt x="2036" y="1052"/>
                    <a:pt x="2058" y="1054"/>
                    <a:pt x="2079" y="1054"/>
                  </a:cubicBezTo>
                  <a:cubicBezTo>
                    <a:pt x="2541" y="1054"/>
                    <a:pt x="2626" y="316"/>
                    <a:pt x="2138" y="239"/>
                  </a:cubicBezTo>
                  <a:lnTo>
                    <a:pt x="620" y="6"/>
                  </a:lnTo>
                  <a:cubicBezTo>
                    <a:pt x="598" y="2"/>
                    <a:pt x="576"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2"/>
            <p:cNvSpPr/>
            <p:nvPr/>
          </p:nvSpPr>
          <p:spPr>
            <a:xfrm>
              <a:off x="1411355" y="2665577"/>
              <a:ext cx="138632" cy="55410"/>
            </a:xfrm>
            <a:custGeom>
              <a:avLst/>
              <a:gdLst/>
              <a:ahLst/>
              <a:cxnLst/>
              <a:rect l="l" t="t" r="r" b="b"/>
              <a:pathLst>
                <a:path w="2622" h="1048" extrusionOk="0">
                  <a:moveTo>
                    <a:pt x="541" y="1"/>
                  </a:moveTo>
                  <a:cubicBezTo>
                    <a:pt x="90" y="1"/>
                    <a:pt x="0" y="739"/>
                    <a:pt x="494" y="809"/>
                  </a:cubicBezTo>
                  <a:lnTo>
                    <a:pt x="2011" y="1042"/>
                  </a:lnTo>
                  <a:cubicBezTo>
                    <a:pt x="2036" y="1046"/>
                    <a:pt x="2060" y="1048"/>
                    <a:pt x="2082" y="1048"/>
                  </a:cubicBezTo>
                  <a:cubicBezTo>
                    <a:pt x="2539" y="1048"/>
                    <a:pt x="2622" y="316"/>
                    <a:pt x="2135" y="240"/>
                  </a:cubicBezTo>
                  <a:lnTo>
                    <a:pt x="611" y="6"/>
                  </a:lnTo>
                  <a:cubicBezTo>
                    <a:pt x="586" y="2"/>
                    <a:pt x="563"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2"/>
            <p:cNvSpPr/>
            <p:nvPr/>
          </p:nvSpPr>
          <p:spPr>
            <a:xfrm>
              <a:off x="1400517" y="2736531"/>
              <a:ext cx="138685" cy="55463"/>
            </a:xfrm>
            <a:custGeom>
              <a:avLst/>
              <a:gdLst/>
              <a:ahLst/>
              <a:cxnLst/>
              <a:rect l="l" t="t" r="r" b="b"/>
              <a:pathLst>
                <a:path w="2623" h="1049" extrusionOk="0">
                  <a:moveTo>
                    <a:pt x="540" y="1"/>
                  </a:moveTo>
                  <a:cubicBezTo>
                    <a:pt x="84" y="1"/>
                    <a:pt x="1" y="733"/>
                    <a:pt x="487" y="809"/>
                  </a:cubicBezTo>
                  <a:lnTo>
                    <a:pt x="2012" y="1043"/>
                  </a:lnTo>
                  <a:cubicBezTo>
                    <a:pt x="2036" y="1046"/>
                    <a:pt x="2060" y="1048"/>
                    <a:pt x="2082" y="1048"/>
                  </a:cubicBezTo>
                  <a:cubicBezTo>
                    <a:pt x="2533" y="1048"/>
                    <a:pt x="2622" y="316"/>
                    <a:pt x="2129" y="240"/>
                  </a:cubicBezTo>
                  <a:lnTo>
                    <a:pt x="611" y="7"/>
                  </a:lnTo>
                  <a:cubicBezTo>
                    <a:pt x="587" y="3"/>
                    <a:pt x="563"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2"/>
            <p:cNvSpPr/>
            <p:nvPr/>
          </p:nvSpPr>
          <p:spPr>
            <a:xfrm>
              <a:off x="1389731" y="2807537"/>
              <a:ext cx="138685" cy="55410"/>
            </a:xfrm>
            <a:custGeom>
              <a:avLst/>
              <a:gdLst/>
              <a:ahLst/>
              <a:cxnLst/>
              <a:rect l="l" t="t" r="r" b="b"/>
              <a:pathLst>
                <a:path w="2623" h="1048" extrusionOk="0">
                  <a:moveTo>
                    <a:pt x="540" y="0"/>
                  </a:moveTo>
                  <a:cubicBezTo>
                    <a:pt x="83" y="0"/>
                    <a:pt x="0" y="732"/>
                    <a:pt x="487" y="809"/>
                  </a:cubicBezTo>
                  <a:lnTo>
                    <a:pt x="2004" y="1042"/>
                  </a:lnTo>
                  <a:cubicBezTo>
                    <a:pt x="2029" y="1046"/>
                    <a:pt x="2052" y="1048"/>
                    <a:pt x="2075" y="1048"/>
                  </a:cubicBezTo>
                  <a:cubicBezTo>
                    <a:pt x="2533" y="1048"/>
                    <a:pt x="2622" y="309"/>
                    <a:pt x="2129" y="240"/>
                  </a:cubicBezTo>
                  <a:lnTo>
                    <a:pt x="611" y="6"/>
                  </a:lnTo>
                  <a:cubicBezTo>
                    <a:pt x="586" y="2"/>
                    <a:pt x="563"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2"/>
            <p:cNvSpPr/>
            <p:nvPr/>
          </p:nvSpPr>
          <p:spPr>
            <a:xfrm>
              <a:off x="1378575" y="2878491"/>
              <a:ext cx="139002" cy="55463"/>
            </a:xfrm>
            <a:custGeom>
              <a:avLst/>
              <a:gdLst/>
              <a:ahLst/>
              <a:cxnLst/>
              <a:rect l="l" t="t" r="r" b="b"/>
              <a:pathLst>
                <a:path w="2629" h="1049" extrusionOk="0">
                  <a:moveTo>
                    <a:pt x="547" y="1"/>
                  </a:moveTo>
                  <a:cubicBezTo>
                    <a:pt x="89" y="1"/>
                    <a:pt x="0" y="733"/>
                    <a:pt x="494" y="809"/>
                  </a:cubicBezTo>
                  <a:lnTo>
                    <a:pt x="2011" y="1043"/>
                  </a:lnTo>
                  <a:cubicBezTo>
                    <a:pt x="2036" y="1046"/>
                    <a:pt x="2060" y="1048"/>
                    <a:pt x="2082" y="1048"/>
                  </a:cubicBezTo>
                  <a:cubicBezTo>
                    <a:pt x="2540" y="1048"/>
                    <a:pt x="2629" y="316"/>
                    <a:pt x="2135" y="240"/>
                  </a:cubicBezTo>
                  <a:lnTo>
                    <a:pt x="618" y="7"/>
                  </a:lnTo>
                  <a:cubicBezTo>
                    <a:pt x="593" y="3"/>
                    <a:pt x="569"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2"/>
            <p:cNvSpPr/>
            <p:nvPr/>
          </p:nvSpPr>
          <p:spPr>
            <a:xfrm>
              <a:off x="1580439" y="2894194"/>
              <a:ext cx="15862" cy="11685"/>
            </a:xfrm>
            <a:custGeom>
              <a:avLst/>
              <a:gdLst/>
              <a:ahLst/>
              <a:cxnLst/>
              <a:rect l="l" t="t" r="r" b="b"/>
              <a:pathLst>
                <a:path w="300" h="221" extrusionOk="0">
                  <a:moveTo>
                    <a:pt x="150" y="1"/>
                  </a:moveTo>
                  <a:cubicBezTo>
                    <a:pt x="29" y="1"/>
                    <a:pt x="0" y="192"/>
                    <a:pt x="134" y="220"/>
                  </a:cubicBezTo>
                  <a:cubicBezTo>
                    <a:pt x="136" y="220"/>
                    <a:pt x="139" y="220"/>
                    <a:pt x="141" y="220"/>
                  </a:cubicBezTo>
                  <a:cubicBezTo>
                    <a:pt x="274" y="220"/>
                    <a:pt x="299" y="30"/>
                    <a:pt x="163" y="1"/>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2"/>
            <p:cNvSpPr/>
            <p:nvPr/>
          </p:nvSpPr>
          <p:spPr>
            <a:xfrm>
              <a:off x="1679680" y="2907676"/>
              <a:ext cx="22048" cy="16020"/>
            </a:xfrm>
            <a:custGeom>
              <a:avLst/>
              <a:gdLst/>
              <a:ahLst/>
              <a:cxnLst/>
              <a:rect l="l" t="t" r="r" b="b"/>
              <a:pathLst>
                <a:path w="417" h="303" extrusionOk="0">
                  <a:moveTo>
                    <a:pt x="213" y="1"/>
                  </a:moveTo>
                  <a:cubicBezTo>
                    <a:pt x="34" y="1"/>
                    <a:pt x="1" y="266"/>
                    <a:pt x="190" y="301"/>
                  </a:cubicBezTo>
                  <a:cubicBezTo>
                    <a:pt x="197" y="302"/>
                    <a:pt x="204" y="302"/>
                    <a:pt x="211" y="302"/>
                  </a:cubicBezTo>
                  <a:cubicBezTo>
                    <a:pt x="383" y="302"/>
                    <a:pt x="417" y="37"/>
                    <a:pt x="234" y="2"/>
                  </a:cubicBezTo>
                  <a:cubicBezTo>
                    <a:pt x="227" y="1"/>
                    <a:pt x="220" y="1"/>
                    <a:pt x="21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2"/>
            <p:cNvSpPr/>
            <p:nvPr/>
          </p:nvSpPr>
          <p:spPr>
            <a:xfrm>
              <a:off x="1780612" y="2922269"/>
              <a:ext cx="25432" cy="18082"/>
            </a:xfrm>
            <a:custGeom>
              <a:avLst/>
              <a:gdLst/>
              <a:ahLst/>
              <a:cxnLst/>
              <a:rect l="l" t="t" r="r" b="b"/>
              <a:pathLst>
                <a:path w="481" h="342" extrusionOk="0">
                  <a:moveTo>
                    <a:pt x="234" y="0"/>
                  </a:moveTo>
                  <a:cubicBezTo>
                    <a:pt x="42" y="0"/>
                    <a:pt x="0" y="311"/>
                    <a:pt x="215" y="339"/>
                  </a:cubicBezTo>
                  <a:cubicBezTo>
                    <a:pt x="226" y="340"/>
                    <a:pt x="237" y="341"/>
                    <a:pt x="248" y="341"/>
                  </a:cubicBezTo>
                  <a:cubicBezTo>
                    <a:pt x="445" y="341"/>
                    <a:pt x="481" y="31"/>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2"/>
            <p:cNvSpPr/>
            <p:nvPr/>
          </p:nvSpPr>
          <p:spPr>
            <a:xfrm>
              <a:off x="1883077" y="2937760"/>
              <a:ext cx="25326" cy="18347"/>
            </a:xfrm>
            <a:custGeom>
              <a:avLst/>
              <a:gdLst/>
              <a:ahLst/>
              <a:cxnLst/>
              <a:rect l="l" t="t" r="r" b="b"/>
              <a:pathLst>
                <a:path w="479" h="347" extrusionOk="0">
                  <a:moveTo>
                    <a:pt x="235" y="0"/>
                  </a:moveTo>
                  <a:cubicBezTo>
                    <a:pt x="39" y="0"/>
                    <a:pt x="1" y="310"/>
                    <a:pt x="210" y="345"/>
                  </a:cubicBezTo>
                  <a:cubicBezTo>
                    <a:pt x="220" y="346"/>
                    <a:pt x="229" y="347"/>
                    <a:pt x="238" y="347"/>
                  </a:cubicBezTo>
                  <a:cubicBezTo>
                    <a:pt x="440" y="347"/>
                    <a:pt x="478" y="37"/>
                    <a:pt x="261" y="2"/>
                  </a:cubicBezTo>
                  <a:cubicBezTo>
                    <a:pt x="252" y="1"/>
                    <a:pt x="243"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2"/>
            <p:cNvSpPr/>
            <p:nvPr/>
          </p:nvSpPr>
          <p:spPr>
            <a:xfrm>
              <a:off x="1990195" y="2957006"/>
              <a:ext cx="15174" cy="11050"/>
            </a:xfrm>
            <a:custGeom>
              <a:avLst/>
              <a:gdLst/>
              <a:ahLst/>
              <a:cxnLst/>
              <a:rect l="l" t="t" r="r" b="b"/>
              <a:pathLst>
                <a:path w="287" h="209" extrusionOk="0">
                  <a:moveTo>
                    <a:pt x="141" y="1"/>
                  </a:moveTo>
                  <a:cubicBezTo>
                    <a:pt x="20" y="1"/>
                    <a:pt x="1" y="186"/>
                    <a:pt x="132" y="207"/>
                  </a:cubicBezTo>
                  <a:cubicBezTo>
                    <a:pt x="139" y="208"/>
                    <a:pt x="145" y="209"/>
                    <a:pt x="152" y="209"/>
                  </a:cubicBezTo>
                  <a:cubicBezTo>
                    <a:pt x="266" y="209"/>
                    <a:pt x="286" y="23"/>
                    <a:pt x="162" y="3"/>
                  </a:cubicBezTo>
                  <a:cubicBezTo>
                    <a:pt x="155" y="2"/>
                    <a:pt x="148" y="1"/>
                    <a:pt x="1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2"/>
            <p:cNvSpPr/>
            <p:nvPr/>
          </p:nvSpPr>
          <p:spPr>
            <a:xfrm>
              <a:off x="2089488" y="2970488"/>
              <a:ext cx="21836" cy="15333"/>
            </a:xfrm>
            <a:custGeom>
              <a:avLst/>
              <a:gdLst/>
              <a:ahLst/>
              <a:cxnLst/>
              <a:rect l="l" t="t" r="r" b="b"/>
              <a:pathLst>
                <a:path w="413" h="290" extrusionOk="0">
                  <a:moveTo>
                    <a:pt x="204" y="1"/>
                  </a:moveTo>
                  <a:cubicBezTo>
                    <a:pt x="31" y="1"/>
                    <a:pt x="0" y="260"/>
                    <a:pt x="188" y="288"/>
                  </a:cubicBezTo>
                  <a:cubicBezTo>
                    <a:pt x="197" y="289"/>
                    <a:pt x="206" y="290"/>
                    <a:pt x="214" y="290"/>
                  </a:cubicBezTo>
                  <a:cubicBezTo>
                    <a:pt x="381" y="290"/>
                    <a:pt x="412" y="31"/>
                    <a:pt x="232" y="3"/>
                  </a:cubicBezTo>
                  <a:cubicBezTo>
                    <a:pt x="222" y="2"/>
                    <a:pt x="213" y="1"/>
                    <a:pt x="20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2"/>
            <p:cNvSpPr/>
            <p:nvPr/>
          </p:nvSpPr>
          <p:spPr>
            <a:xfrm>
              <a:off x="2190262" y="2984763"/>
              <a:ext cx="25485" cy="18453"/>
            </a:xfrm>
            <a:custGeom>
              <a:avLst/>
              <a:gdLst/>
              <a:ahLst/>
              <a:cxnLst/>
              <a:rect l="l" t="t" r="r" b="b"/>
              <a:pathLst>
                <a:path w="482" h="349" extrusionOk="0">
                  <a:moveTo>
                    <a:pt x="233" y="0"/>
                  </a:moveTo>
                  <a:cubicBezTo>
                    <a:pt x="36" y="0"/>
                    <a:pt x="0" y="311"/>
                    <a:pt x="215" y="339"/>
                  </a:cubicBezTo>
                  <a:lnTo>
                    <a:pt x="215" y="346"/>
                  </a:lnTo>
                  <a:cubicBezTo>
                    <a:pt x="226" y="348"/>
                    <a:pt x="237" y="349"/>
                    <a:pt x="247" y="349"/>
                  </a:cubicBezTo>
                  <a:cubicBezTo>
                    <a:pt x="446" y="349"/>
                    <a:pt x="481" y="31"/>
                    <a:pt x="266" y="3"/>
                  </a:cubicBezTo>
                  <a:cubicBezTo>
                    <a:pt x="255" y="1"/>
                    <a:pt x="244"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2"/>
            <p:cNvSpPr/>
            <p:nvPr/>
          </p:nvSpPr>
          <p:spPr>
            <a:xfrm>
              <a:off x="2295477" y="3002528"/>
              <a:ext cx="19616" cy="14117"/>
            </a:xfrm>
            <a:custGeom>
              <a:avLst/>
              <a:gdLst/>
              <a:ahLst/>
              <a:cxnLst/>
              <a:rect l="l" t="t" r="r" b="b"/>
              <a:pathLst>
                <a:path w="371" h="267" extrusionOk="0">
                  <a:moveTo>
                    <a:pt x="177" y="0"/>
                  </a:moveTo>
                  <a:cubicBezTo>
                    <a:pt x="31" y="0"/>
                    <a:pt x="0" y="238"/>
                    <a:pt x="166" y="265"/>
                  </a:cubicBezTo>
                  <a:cubicBezTo>
                    <a:pt x="173" y="266"/>
                    <a:pt x="180" y="267"/>
                    <a:pt x="186" y="267"/>
                  </a:cubicBezTo>
                  <a:cubicBezTo>
                    <a:pt x="337" y="267"/>
                    <a:pt x="370" y="31"/>
                    <a:pt x="202" y="3"/>
                  </a:cubicBezTo>
                  <a:cubicBezTo>
                    <a:pt x="194" y="1"/>
                    <a:pt x="185" y="0"/>
                    <a:pt x="177"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2"/>
            <p:cNvSpPr/>
            <p:nvPr/>
          </p:nvSpPr>
          <p:spPr>
            <a:xfrm>
              <a:off x="2310281" y="2919678"/>
              <a:ext cx="15703" cy="11315"/>
            </a:xfrm>
            <a:custGeom>
              <a:avLst/>
              <a:gdLst/>
              <a:ahLst/>
              <a:cxnLst/>
              <a:rect l="l" t="t" r="r" b="b"/>
              <a:pathLst>
                <a:path w="297" h="214" extrusionOk="0">
                  <a:moveTo>
                    <a:pt x="149" y="0"/>
                  </a:moveTo>
                  <a:cubicBezTo>
                    <a:pt x="23" y="0"/>
                    <a:pt x="0" y="191"/>
                    <a:pt x="134" y="212"/>
                  </a:cubicBezTo>
                  <a:cubicBezTo>
                    <a:pt x="139" y="213"/>
                    <a:pt x="143" y="213"/>
                    <a:pt x="148" y="213"/>
                  </a:cubicBezTo>
                  <a:cubicBezTo>
                    <a:pt x="268" y="213"/>
                    <a:pt x="297" y="29"/>
                    <a:pt x="163" y="1"/>
                  </a:cubicBezTo>
                  <a:cubicBezTo>
                    <a:pt x="158" y="0"/>
                    <a:pt x="154" y="0"/>
                    <a:pt x="14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2"/>
            <p:cNvSpPr/>
            <p:nvPr/>
          </p:nvSpPr>
          <p:spPr>
            <a:xfrm>
              <a:off x="2204432" y="2901437"/>
              <a:ext cx="22629" cy="16496"/>
            </a:xfrm>
            <a:custGeom>
              <a:avLst/>
              <a:gdLst/>
              <a:ahLst/>
              <a:cxnLst/>
              <a:rect l="l" t="t" r="r" b="b"/>
              <a:pathLst>
                <a:path w="428" h="312" extrusionOk="0">
                  <a:moveTo>
                    <a:pt x="212" y="1"/>
                  </a:moveTo>
                  <a:cubicBezTo>
                    <a:pt x="31" y="1"/>
                    <a:pt x="0" y="275"/>
                    <a:pt x="188" y="309"/>
                  </a:cubicBezTo>
                  <a:cubicBezTo>
                    <a:pt x="197" y="311"/>
                    <a:pt x="206" y="311"/>
                    <a:pt x="215" y="311"/>
                  </a:cubicBezTo>
                  <a:cubicBezTo>
                    <a:pt x="396" y="311"/>
                    <a:pt x="427" y="31"/>
                    <a:pt x="239" y="3"/>
                  </a:cubicBezTo>
                  <a:cubicBezTo>
                    <a:pt x="230" y="2"/>
                    <a:pt x="220" y="1"/>
                    <a:pt x="21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2"/>
            <p:cNvSpPr/>
            <p:nvPr/>
          </p:nvSpPr>
          <p:spPr>
            <a:xfrm>
              <a:off x="2100380" y="2884836"/>
              <a:ext cx="25590" cy="18400"/>
            </a:xfrm>
            <a:custGeom>
              <a:avLst/>
              <a:gdLst/>
              <a:ahLst/>
              <a:cxnLst/>
              <a:rect l="l" t="t" r="r" b="b"/>
              <a:pathLst>
                <a:path w="484" h="348" extrusionOk="0">
                  <a:moveTo>
                    <a:pt x="241" y="1"/>
                  </a:moveTo>
                  <a:cubicBezTo>
                    <a:pt x="42" y="1"/>
                    <a:pt x="0" y="312"/>
                    <a:pt x="215" y="346"/>
                  </a:cubicBezTo>
                  <a:cubicBezTo>
                    <a:pt x="224" y="347"/>
                    <a:pt x="233" y="348"/>
                    <a:pt x="242" y="348"/>
                  </a:cubicBezTo>
                  <a:cubicBezTo>
                    <a:pt x="439" y="348"/>
                    <a:pt x="483" y="38"/>
                    <a:pt x="274" y="3"/>
                  </a:cubicBezTo>
                  <a:cubicBezTo>
                    <a:pt x="262" y="1"/>
                    <a:pt x="251"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2"/>
            <p:cNvSpPr/>
            <p:nvPr/>
          </p:nvSpPr>
          <p:spPr>
            <a:xfrm>
              <a:off x="1998179" y="2869397"/>
              <a:ext cx="25062" cy="18082"/>
            </a:xfrm>
            <a:custGeom>
              <a:avLst/>
              <a:gdLst/>
              <a:ahLst/>
              <a:cxnLst/>
              <a:rect l="l" t="t" r="r" b="b"/>
              <a:pathLst>
                <a:path w="474" h="342" extrusionOk="0">
                  <a:moveTo>
                    <a:pt x="232" y="1"/>
                  </a:moveTo>
                  <a:cubicBezTo>
                    <a:pt x="35" y="1"/>
                    <a:pt x="0" y="304"/>
                    <a:pt x="215" y="339"/>
                  </a:cubicBezTo>
                  <a:cubicBezTo>
                    <a:pt x="226" y="341"/>
                    <a:pt x="236" y="342"/>
                    <a:pt x="247" y="342"/>
                  </a:cubicBezTo>
                  <a:cubicBezTo>
                    <a:pt x="438" y="342"/>
                    <a:pt x="474" y="31"/>
                    <a:pt x="266" y="3"/>
                  </a:cubicBezTo>
                  <a:cubicBezTo>
                    <a:pt x="254" y="2"/>
                    <a:pt x="243" y="1"/>
                    <a:pt x="23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2"/>
            <p:cNvSpPr/>
            <p:nvPr/>
          </p:nvSpPr>
          <p:spPr>
            <a:xfrm>
              <a:off x="1900578" y="2857184"/>
              <a:ext cx="15650" cy="10945"/>
            </a:xfrm>
            <a:custGeom>
              <a:avLst/>
              <a:gdLst/>
              <a:ahLst/>
              <a:cxnLst/>
              <a:rect l="l" t="t" r="r" b="b"/>
              <a:pathLst>
                <a:path w="296" h="207" extrusionOk="0">
                  <a:moveTo>
                    <a:pt x="150" y="0"/>
                  </a:moveTo>
                  <a:cubicBezTo>
                    <a:pt x="30" y="0"/>
                    <a:pt x="1" y="184"/>
                    <a:pt x="135" y="205"/>
                  </a:cubicBezTo>
                  <a:cubicBezTo>
                    <a:pt x="141" y="206"/>
                    <a:pt x="148" y="207"/>
                    <a:pt x="154" y="207"/>
                  </a:cubicBezTo>
                  <a:cubicBezTo>
                    <a:pt x="269" y="207"/>
                    <a:pt x="295" y="22"/>
                    <a:pt x="164" y="1"/>
                  </a:cubicBezTo>
                  <a:cubicBezTo>
                    <a:pt x="159" y="0"/>
                    <a:pt x="155" y="0"/>
                    <a:pt x="150"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2"/>
            <p:cNvSpPr/>
            <p:nvPr/>
          </p:nvSpPr>
          <p:spPr>
            <a:xfrm>
              <a:off x="1795151" y="2839366"/>
              <a:ext cx="21836" cy="15280"/>
            </a:xfrm>
            <a:custGeom>
              <a:avLst/>
              <a:gdLst/>
              <a:ahLst/>
              <a:cxnLst/>
              <a:rect l="l" t="t" r="r" b="b"/>
              <a:pathLst>
                <a:path w="413" h="289" extrusionOk="0">
                  <a:moveTo>
                    <a:pt x="204" y="0"/>
                  </a:moveTo>
                  <a:cubicBezTo>
                    <a:pt x="31" y="0"/>
                    <a:pt x="1" y="259"/>
                    <a:pt x="188" y="287"/>
                  </a:cubicBezTo>
                  <a:cubicBezTo>
                    <a:pt x="197" y="288"/>
                    <a:pt x="206" y="289"/>
                    <a:pt x="215" y="289"/>
                  </a:cubicBezTo>
                  <a:cubicBezTo>
                    <a:pt x="381" y="289"/>
                    <a:pt x="412" y="30"/>
                    <a:pt x="232" y="2"/>
                  </a:cubicBezTo>
                  <a:cubicBezTo>
                    <a:pt x="222" y="1"/>
                    <a:pt x="213" y="0"/>
                    <a:pt x="20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2"/>
            <p:cNvSpPr/>
            <p:nvPr/>
          </p:nvSpPr>
          <p:spPr>
            <a:xfrm>
              <a:off x="1691100" y="2822341"/>
              <a:ext cx="25537" cy="18400"/>
            </a:xfrm>
            <a:custGeom>
              <a:avLst/>
              <a:gdLst/>
              <a:ahLst/>
              <a:cxnLst/>
              <a:rect l="l" t="t" r="r" b="b"/>
              <a:pathLst>
                <a:path w="483" h="348" extrusionOk="0">
                  <a:moveTo>
                    <a:pt x="227" y="1"/>
                  </a:moveTo>
                  <a:cubicBezTo>
                    <a:pt x="36" y="1"/>
                    <a:pt x="0" y="312"/>
                    <a:pt x="208" y="346"/>
                  </a:cubicBezTo>
                  <a:cubicBezTo>
                    <a:pt x="217" y="347"/>
                    <a:pt x="227" y="348"/>
                    <a:pt x="235" y="348"/>
                  </a:cubicBezTo>
                  <a:cubicBezTo>
                    <a:pt x="445" y="348"/>
                    <a:pt x="483" y="31"/>
                    <a:pt x="259" y="3"/>
                  </a:cubicBezTo>
                  <a:cubicBezTo>
                    <a:pt x="248" y="1"/>
                    <a:pt x="237" y="1"/>
                    <a:pt x="227"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2"/>
            <p:cNvSpPr/>
            <p:nvPr/>
          </p:nvSpPr>
          <p:spPr>
            <a:xfrm>
              <a:off x="1591437" y="2808859"/>
              <a:ext cx="19563" cy="13800"/>
            </a:xfrm>
            <a:custGeom>
              <a:avLst/>
              <a:gdLst/>
              <a:ahLst/>
              <a:cxnLst/>
              <a:rect l="l" t="t" r="r" b="b"/>
              <a:pathLst>
                <a:path w="370" h="261" extrusionOk="0">
                  <a:moveTo>
                    <a:pt x="178" y="1"/>
                  </a:moveTo>
                  <a:cubicBezTo>
                    <a:pt x="31" y="1"/>
                    <a:pt x="1" y="238"/>
                    <a:pt x="167" y="258"/>
                  </a:cubicBezTo>
                  <a:cubicBezTo>
                    <a:pt x="176" y="260"/>
                    <a:pt x="184" y="261"/>
                    <a:pt x="192" y="261"/>
                  </a:cubicBezTo>
                  <a:cubicBezTo>
                    <a:pt x="339" y="261"/>
                    <a:pt x="369" y="24"/>
                    <a:pt x="203" y="3"/>
                  </a:cubicBezTo>
                  <a:cubicBezTo>
                    <a:pt x="194" y="1"/>
                    <a:pt x="186" y="1"/>
                    <a:pt x="17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2"/>
            <p:cNvSpPr/>
            <p:nvPr/>
          </p:nvSpPr>
          <p:spPr>
            <a:xfrm>
              <a:off x="1606294" y="2726009"/>
              <a:ext cx="15703" cy="11315"/>
            </a:xfrm>
            <a:custGeom>
              <a:avLst/>
              <a:gdLst/>
              <a:ahLst/>
              <a:cxnLst/>
              <a:rect l="l" t="t" r="r" b="b"/>
              <a:pathLst>
                <a:path w="297" h="214" extrusionOk="0">
                  <a:moveTo>
                    <a:pt x="149" y="1"/>
                  </a:moveTo>
                  <a:cubicBezTo>
                    <a:pt x="22" y="1"/>
                    <a:pt x="0" y="185"/>
                    <a:pt x="134" y="213"/>
                  </a:cubicBezTo>
                  <a:cubicBezTo>
                    <a:pt x="138" y="213"/>
                    <a:pt x="143" y="214"/>
                    <a:pt x="147" y="214"/>
                  </a:cubicBezTo>
                  <a:cubicBezTo>
                    <a:pt x="267" y="214"/>
                    <a:pt x="297" y="22"/>
                    <a:pt x="163" y="1"/>
                  </a:cubicBezTo>
                  <a:cubicBezTo>
                    <a:pt x="158" y="1"/>
                    <a:pt x="153"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2"/>
            <p:cNvSpPr/>
            <p:nvPr/>
          </p:nvSpPr>
          <p:spPr>
            <a:xfrm>
              <a:off x="1705164" y="2739121"/>
              <a:ext cx="22418" cy="16338"/>
            </a:xfrm>
            <a:custGeom>
              <a:avLst/>
              <a:gdLst/>
              <a:ahLst/>
              <a:cxnLst/>
              <a:rect l="l" t="t" r="r" b="b"/>
              <a:pathLst>
                <a:path w="424" h="309" extrusionOk="0">
                  <a:moveTo>
                    <a:pt x="220" y="0"/>
                  </a:moveTo>
                  <a:cubicBezTo>
                    <a:pt x="34" y="0"/>
                    <a:pt x="0" y="273"/>
                    <a:pt x="190" y="308"/>
                  </a:cubicBezTo>
                  <a:cubicBezTo>
                    <a:pt x="197" y="309"/>
                    <a:pt x="204" y="309"/>
                    <a:pt x="211" y="309"/>
                  </a:cubicBezTo>
                  <a:cubicBezTo>
                    <a:pt x="390" y="309"/>
                    <a:pt x="424" y="37"/>
                    <a:pt x="241" y="1"/>
                  </a:cubicBezTo>
                  <a:cubicBezTo>
                    <a:pt x="234" y="1"/>
                    <a:pt x="226" y="0"/>
                    <a:pt x="220"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2"/>
            <p:cNvSpPr/>
            <p:nvPr/>
          </p:nvSpPr>
          <p:spPr>
            <a:xfrm>
              <a:off x="1806043" y="2753661"/>
              <a:ext cx="25590" cy="18453"/>
            </a:xfrm>
            <a:custGeom>
              <a:avLst/>
              <a:gdLst/>
              <a:ahLst/>
              <a:cxnLst/>
              <a:rect l="l" t="t" r="r" b="b"/>
              <a:pathLst>
                <a:path w="484" h="349" extrusionOk="0">
                  <a:moveTo>
                    <a:pt x="234" y="1"/>
                  </a:moveTo>
                  <a:cubicBezTo>
                    <a:pt x="36" y="1"/>
                    <a:pt x="1" y="312"/>
                    <a:pt x="215" y="347"/>
                  </a:cubicBezTo>
                  <a:cubicBezTo>
                    <a:pt x="225" y="348"/>
                    <a:pt x="234" y="348"/>
                    <a:pt x="243" y="348"/>
                  </a:cubicBezTo>
                  <a:cubicBezTo>
                    <a:pt x="445" y="348"/>
                    <a:pt x="483" y="39"/>
                    <a:pt x="266" y="4"/>
                  </a:cubicBezTo>
                  <a:cubicBezTo>
                    <a:pt x="255" y="2"/>
                    <a:pt x="244"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2"/>
            <p:cNvSpPr/>
            <p:nvPr/>
          </p:nvSpPr>
          <p:spPr>
            <a:xfrm>
              <a:off x="1908667" y="2769470"/>
              <a:ext cx="25114" cy="18135"/>
            </a:xfrm>
            <a:custGeom>
              <a:avLst/>
              <a:gdLst/>
              <a:ahLst/>
              <a:cxnLst/>
              <a:rect l="l" t="t" r="r" b="b"/>
              <a:pathLst>
                <a:path w="475" h="343" extrusionOk="0">
                  <a:moveTo>
                    <a:pt x="233" y="1"/>
                  </a:moveTo>
                  <a:cubicBezTo>
                    <a:pt x="36" y="1"/>
                    <a:pt x="1" y="305"/>
                    <a:pt x="215" y="339"/>
                  </a:cubicBezTo>
                  <a:cubicBezTo>
                    <a:pt x="226" y="341"/>
                    <a:pt x="236" y="342"/>
                    <a:pt x="246" y="342"/>
                  </a:cubicBezTo>
                  <a:cubicBezTo>
                    <a:pt x="432" y="342"/>
                    <a:pt x="474" y="31"/>
                    <a:pt x="266" y="4"/>
                  </a:cubicBezTo>
                  <a:cubicBezTo>
                    <a:pt x="255" y="2"/>
                    <a:pt x="243" y="1"/>
                    <a:pt x="23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2"/>
            <p:cNvSpPr/>
            <p:nvPr/>
          </p:nvSpPr>
          <p:spPr>
            <a:xfrm>
              <a:off x="2016050" y="2788821"/>
              <a:ext cx="15174" cy="10680"/>
            </a:xfrm>
            <a:custGeom>
              <a:avLst/>
              <a:gdLst/>
              <a:ahLst/>
              <a:cxnLst/>
              <a:rect l="l" t="t" r="r" b="b"/>
              <a:pathLst>
                <a:path w="287" h="202" extrusionOk="0">
                  <a:moveTo>
                    <a:pt x="141" y="1"/>
                  </a:moveTo>
                  <a:cubicBezTo>
                    <a:pt x="20" y="1"/>
                    <a:pt x="1" y="186"/>
                    <a:pt x="132" y="200"/>
                  </a:cubicBezTo>
                  <a:cubicBezTo>
                    <a:pt x="139" y="201"/>
                    <a:pt x="145" y="201"/>
                    <a:pt x="151" y="201"/>
                  </a:cubicBezTo>
                  <a:cubicBezTo>
                    <a:pt x="266" y="201"/>
                    <a:pt x="286" y="16"/>
                    <a:pt x="161" y="3"/>
                  </a:cubicBezTo>
                  <a:cubicBezTo>
                    <a:pt x="154" y="1"/>
                    <a:pt x="148" y="1"/>
                    <a:pt x="1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2115290" y="2802303"/>
              <a:ext cx="21466" cy="15333"/>
            </a:xfrm>
            <a:custGeom>
              <a:avLst/>
              <a:gdLst/>
              <a:ahLst/>
              <a:cxnLst/>
              <a:rect l="l" t="t" r="r" b="b"/>
              <a:pathLst>
                <a:path w="406" h="290" extrusionOk="0">
                  <a:moveTo>
                    <a:pt x="198" y="1"/>
                  </a:moveTo>
                  <a:cubicBezTo>
                    <a:pt x="32" y="1"/>
                    <a:pt x="1" y="260"/>
                    <a:pt x="181" y="287"/>
                  </a:cubicBezTo>
                  <a:cubicBezTo>
                    <a:pt x="190" y="289"/>
                    <a:pt x="199" y="289"/>
                    <a:pt x="207" y="289"/>
                  </a:cubicBezTo>
                  <a:cubicBezTo>
                    <a:pt x="375" y="289"/>
                    <a:pt x="406" y="24"/>
                    <a:pt x="225" y="3"/>
                  </a:cubicBezTo>
                  <a:cubicBezTo>
                    <a:pt x="216" y="1"/>
                    <a:pt x="207" y="1"/>
                    <a:pt x="19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2216011" y="2816208"/>
              <a:ext cx="25167" cy="18453"/>
            </a:xfrm>
            <a:custGeom>
              <a:avLst/>
              <a:gdLst/>
              <a:ahLst/>
              <a:cxnLst/>
              <a:rect l="l" t="t" r="r" b="b"/>
              <a:pathLst>
                <a:path w="476" h="349" extrusionOk="0">
                  <a:moveTo>
                    <a:pt x="234" y="1"/>
                  </a:moveTo>
                  <a:cubicBezTo>
                    <a:pt x="38" y="1"/>
                    <a:pt x="0" y="311"/>
                    <a:pt x="210" y="345"/>
                  </a:cubicBezTo>
                  <a:cubicBezTo>
                    <a:pt x="221" y="347"/>
                    <a:pt x="232" y="348"/>
                    <a:pt x="243" y="348"/>
                  </a:cubicBezTo>
                  <a:cubicBezTo>
                    <a:pt x="440" y="348"/>
                    <a:pt x="476" y="37"/>
                    <a:pt x="261" y="3"/>
                  </a:cubicBezTo>
                  <a:cubicBezTo>
                    <a:pt x="252" y="1"/>
                    <a:pt x="243"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2321437" y="2834396"/>
              <a:ext cx="18453" cy="13641"/>
            </a:xfrm>
            <a:custGeom>
              <a:avLst/>
              <a:gdLst/>
              <a:ahLst/>
              <a:cxnLst/>
              <a:rect l="l" t="t" r="r" b="b"/>
              <a:pathLst>
                <a:path w="349" h="258" extrusionOk="0">
                  <a:moveTo>
                    <a:pt x="179" y="1"/>
                  </a:moveTo>
                  <a:cubicBezTo>
                    <a:pt x="30" y="1"/>
                    <a:pt x="1" y="221"/>
                    <a:pt x="157" y="257"/>
                  </a:cubicBezTo>
                  <a:cubicBezTo>
                    <a:pt x="161" y="257"/>
                    <a:pt x="166" y="257"/>
                    <a:pt x="170" y="257"/>
                  </a:cubicBezTo>
                  <a:cubicBezTo>
                    <a:pt x="319" y="257"/>
                    <a:pt x="349" y="30"/>
                    <a:pt x="193" y="1"/>
                  </a:cubicBezTo>
                  <a:cubicBezTo>
                    <a:pt x="188" y="1"/>
                    <a:pt x="183" y="1"/>
                    <a:pt x="17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2"/>
            <p:cNvSpPr/>
            <p:nvPr/>
          </p:nvSpPr>
          <p:spPr>
            <a:xfrm>
              <a:off x="2336082" y="2751070"/>
              <a:ext cx="15386" cy="11738"/>
            </a:xfrm>
            <a:custGeom>
              <a:avLst/>
              <a:gdLst/>
              <a:ahLst/>
              <a:cxnLst/>
              <a:rect l="l" t="t" r="r" b="b"/>
              <a:pathLst>
                <a:path w="291" h="222" extrusionOk="0">
                  <a:moveTo>
                    <a:pt x="150" y="1"/>
                  </a:moveTo>
                  <a:cubicBezTo>
                    <a:pt x="24" y="1"/>
                    <a:pt x="1" y="192"/>
                    <a:pt x="128" y="220"/>
                  </a:cubicBezTo>
                  <a:cubicBezTo>
                    <a:pt x="132" y="221"/>
                    <a:pt x="137" y="221"/>
                    <a:pt x="142" y="221"/>
                  </a:cubicBezTo>
                  <a:cubicBezTo>
                    <a:pt x="268" y="221"/>
                    <a:pt x="291" y="30"/>
                    <a:pt x="164" y="2"/>
                  </a:cubicBezTo>
                  <a:cubicBezTo>
                    <a:pt x="159" y="1"/>
                    <a:pt x="155"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a:off x="2230286" y="2733252"/>
              <a:ext cx="22206" cy="16126"/>
            </a:xfrm>
            <a:custGeom>
              <a:avLst/>
              <a:gdLst/>
              <a:ahLst/>
              <a:cxnLst/>
              <a:rect l="l" t="t" r="r" b="b"/>
              <a:pathLst>
                <a:path w="420" h="305" extrusionOk="0">
                  <a:moveTo>
                    <a:pt x="205" y="1"/>
                  </a:moveTo>
                  <a:cubicBezTo>
                    <a:pt x="31" y="1"/>
                    <a:pt x="0" y="267"/>
                    <a:pt x="188" y="302"/>
                  </a:cubicBezTo>
                  <a:cubicBezTo>
                    <a:pt x="197" y="303"/>
                    <a:pt x="206" y="304"/>
                    <a:pt x="214" y="304"/>
                  </a:cubicBezTo>
                  <a:cubicBezTo>
                    <a:pt x="388" y="304"/>
                    <a:pt x="419" y="31"/>
                    <a:pt x="232" y="3"/>
                  </a:cubicBezTo>
                  <a:cubicBezTo>
                    <a:pt x="222" y="2"/>
                    <a:pt x="213" y="1"/>
                    <a:pt x="20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a:off x="2126234" y="2716651"/>
              <a:ext cx="25432" cy="18082"/>
            </a:xfrm>
            <a:custGeom>
              <a:avLst/>
              <a:gdLst/>
              <a:ahLst/>
              <a:cxnLst/>
              <a:rect l="l" t="t" r="r" b="b"/>
              <a:pathLst>
                <a:path w="481" h="342" extrusionOk="0">
                  <a:moveTo>
                    <a:pt x="233" y="0"/>
                  </a:moveTo>
                  <a:cubicBezTo>
                    <a:pt x="35" y="0"/>
                    <a:pt x="1" y="304"/>
                    <a:pt x="215" y="339"/>
                  </a:cubicBezTo>
                  <a:cubicBezTo>
                    <a:pt x="226" y="341"/>
                    <a:pt x="237" y="342"/>
                    <a:pt x="247" y="342"/>
                  </a:cubicBezTo>
                  <a:cubicBezTo>
                    <a:pt x="439" y="342"/>
                    <a:pt x="481" y="31"/>
                    <a:pt x="266" y="3"/>
                  </a:cubicBezTo>
                  <a:cubicBezTo>
                    <a:pt x="255" y="1"/>
                    <a:pt x="243"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a:off x="2023875" y="2700895"/>
              <a:ext cx="25220" cy="18030"/>
            </a:xfrm>
            <a:custGeom>
              <a:avLst/>
              <a:gdLst/>
              <a:ahLst/>
              <a:cxnLst/>
              <a:rect l="l" t="t" r="r" b="b"/>
              <a:pathLst>
                <a:path w="477" h="341" extrusionOk="0">
                  <a:moveTo>
                    <a:pt x="242" y="0"/>
                  </a:moveTo>
                  <a:cubicBezTo>
                    <a:pt x="45" y="0"/>
                    <a:pt x="1" y="310"/>
                    <a:pt x="218" y="338"/>
                  </a:cubicBezTo>
                  <a:cubicBezTo>
                    <a:pt x="229" y="340"/>
                    <a:pt x="240" y="340"/>
                    <a:pt x="250" y="340"/>
                  </a:cubicBezTo>
                  <a:cubicBezTo>
                    <a:pt x="441" y="340"/>
                    <a:pt x="476" y="37"/>
                    <a:pt x="269" y="2"/>
                  </a:cubicBezTo>
                  <a:cubicBezTo>
                    <a:pt x="260" y="1"/>
                    <a:pt x="251" y="0"/>
                    <a:pt x="2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2"/>
            <p:cNvSpPr/>
            <p:nvPr/>
          </p:nvSpPr>
          <p:spPr>
            <a:xfrm>
              <a:off x="1926855" y="2688999"/>
              <a:ext cx="14699" cy="10892"/>
            </a:xfrm>
            <a:custGeom>
              <a:avLst/>
              <a:gdLst/>
              <a:ahLst/>
              <a:cxnLst/>
              <a:rect l="l" t="t" r="r" b="b"/>
              <a:pathLst>
                <a:path w="278" h="206" extrusionOk="0">
                  <a:moveTo>
                    <a:pt x="142" y="0"/>
                  </a:moveTo>
                  <a:cubicBezTo>
                    <a:pt x="22" y="0"/>
                    <a:pt x="0" y="177"/>
                    <a:pt x="127" y="205"/>
                  </a:cubicBezTo>
                  <a:cubicBezTo>
                    <a:pt x="129" y="205"/>
                    <a:pt x="131" y="205"/>
                    <a:pt x="133" y="205"/>
                  </a:cubicBezTo>
                  <a:cubicBezTo>
                    <a:pt x="252" y="205"/>
                    <a:pt x="277" y="22"/>
                    <a:pt x="156" y="1"/>
                  </a:cubicBezTo>
                  <a:cubicBezTo>
                    <a:pt x="151" y="0"/>
                    <a:pt x="146" y="0"/>
                    <a:pt x="1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2"/>
            <p:cNvSpPr/>
            <p:nvPr/>
          </p:nvSpPr>
          <p:spPr>
            <a:xfrm>
              <a:off x="1821640" y="2671181"/>
              <a:ext cx="19616" cy="15174"/>
            </a:xfrm>
            <a:custGeom>
              <a:avLst/>
              <a:gdLst/>
              <a:ahLst/>
              <a:cxnLst/>
              <a:rect l="l" t="t" r="r" b="b"/>
              <a:pathLst>
                <a:path w="371" h="287" extrusionOk="0">
                  <a:moveTo>
                    <a:pt x="198" y="1"/>
                  </a:moveTo>
                  <a:cubicBezTo>
                    <a:pt x="28" y="1"/>
                    <a:pt x="1" y="251"/>
                    <a:pt x="175" y="287"/>
                  </a:cubicBezTo>
                  <a:lnTo>
                    <a:pt x="175" y="287"/>
                  </a:lnTo>
                  <a:cubicBezTo>
                    <a:pt x="337" y="281"/>
                    <a:pt x="371" y="53"/>
                    <a:pt x="220" y="2"/>
                  </a:cubicBezTo>
                  <a:cubicBezTo>
                    <a:pt x="212" y="1"/>
                    <a:pt x="205" y="1"/>
                    <a:pt x="198" y="1"/>
                  </a:cubicBezTo>
                  <a:close/>
                  <a:moveTo>
                    <a:pt x="175" y="287"/>
                  </a:moveTo>
                  <a:cubicBezTo>
                    <a:pt x="173" y="287"/>
                    <a:pt x="171" y="287"/>
                    <a:pt x="168" y="287"/>
                  </a:cubicBezTo>
                  <a:lnTo>
                    <a:pt x="176" y="287"/>
                  </a:lnTo>
                  <a:cubicBezTo>
                    <a:pt x="176" y="287"/>
                    <a:pt x="175" y="287"/>
                    <a:pt x="175" y="287"/>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a:off x="1716796" y="2653839"/>
              <a:ext cx="25220" cy="18400"/>
            </a:xfrm>
            <a:custGeom>
              <a:avLst/>
              <a:gdLst/>
              <a:ahLst/>
              <a:cxnLst/>
              <a:rect l="l" t="t" r="r" b="b"/>
              <a:pathLst>
                <a:path w="477" h="348" extrusionOk="0">
                  <a:moveTo>
                    <a:pt x="235" y="0"/>
                  </a:moveTo>
                  <a:cubicBezTo>
                    <a:pt x="39" y="0"/>
                    <a:pt x="1" y="310"/>
                    <a:pt x="211" y="345"/>
                  </a:cubicBezTo>
                  <a:cubicBezTo>
                    <a:pt x="222" y="347"/>
                    <a:pt x="233" y="348"/>
                    <a:pt x="244" y="348"/>
                  </a:cubicBezTo>
                  <a:cubicBezTo>
                    <a:pt x="441" y="348"/>
                    <a:pt x="477" y="37"/>
                    <a:pt x="262" y="2"/>
                  </a:cubicBezTo>
                  <a:cubicBezTo>
                    <a:pt x="253" y="1"/>
                    <a:pt x="244"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a:off x="1617450" y="2640357"/>
              <a:ext cx="18453" cy="14011"/>
            </a:xfrm>
            <a:custGeom>
              <a:avLst/>
              <a:gdLst/>
              <a:ahLst/>
              <a:cxnLst/>
              <a:rect l="l" t="t" r="r" b="b"/>
              <a:pathLst>
                <a:path w="349" h="265" extrusionOk="0">
                  <a:moveTo>
                    <a:pt x="186" y="1"/>
                  </a:moveTo>
                  <a:cubicBezTo>
                    <a:pt x="30" y="1"/>
                    <a:pt x="0" y="229"/>
                    <a:pt x="156" y="264"/>
                  </a:cubicBezTo>
                  <a:cubicBezTo>
                    <a:pt x="161" y="265"/>
                    <a:pt x="166" y="265"/>
                    <a:pt x="170" y="265"/>
                  </a:cubicBezTo>
                  <a:cubicBezTo>
                    <a:pt x="319" y="265"/>
                    <a:pt x="349" y="37"/>
                    <a:pt x="200" y="2"/>
                  </a:cubicBezTo>
                  <a:cubicBezTo>
                    <a:pt x="195" y="1"/>
                    <a:pt x="190" y="1"/>
                    <a:pt x="186"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2"/>
            <p:cNvSpPr/>
            <p:nvPr/>
          </p:nvSpPr>
          <p:spPr>
            <a:xfrm>
              <a:off x="1632095" y="2557454"/>
              <a:ext cx="15386" cy="11315"/>
            </a:xfrm>
            <a:custGeom>
              <a:avLst/>
              <a:gdLst/>
              <a:ahLst/>
              <a:cxnLst/>
              <a:rect l="l" t="t" r="r" b="b"/>
              <a:pathLst>
                <a:path w="291" h="214" extrusionOk="0">
                  <a:moveTo>
                    <a:pt x="150" y="0"/>
                  </a:moveTo>
                  <a:cubicBezTo>
                    <a:pt x="23" y="0"/>
                    <a:pt x="1" y="191"/>
                    <a:pt x="127" y="213"/>
                  </a:cubicBezTo>
                  <a:cubicBezTo>
                    <a:pt x="132" y="213"/>
                    <a:pt x="137" y="213"/>
                    <a:pt x="142" y="213"/>
                  </a:cubicBezTo>
                  <a:cubicBezTo>
                    <a:pt x="268" y="213"/>
                    <a:pt x="290" y="29"/>
                    <a:pt x="164" y="1"/>
                  </a:cubicBezTo>
                  <a:cubicBezTo>
                    <a:pt x="159" y="0"/>
                    <a:pt x="154" y="0"/>
                    <a:pt x="150"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2"/>
            <p:cNvSpPr/>
            <p:nvPr/>
          </p:nvSpPr>
          <p:spPr>
            <a:xfrm>
              <a:off x="1731124" y="2570883"/>
              <a:ext cx="22312" cy="16020"/>
            </a:xfrm>
            <a:custGeom>
              <a:avLst/>
              <a:gdLst/>
              <a:ahLst/>
              <a:cxnLst/>
              <a:rect l="l" t="t" r="r" b="b"/>
              <a:pathLst>
                <a:path w="422" h="303" extrusionOk="0">
                  <a:moveTo>
                    <a:pt x="205" y="0"/>
                  </a:moveTo>
                  <a:cubicBezTo>
                    <a:pt x="31" y="0"/>
                    <a:pt x="0" y="267"/>
                    <a:pt x="188" y="301"/>
                  </a:cubicBezTo>
                  <a:cubicBezTo>
                    <a:pt x="195" y="302"/>
                    <a:pt x="202" y="303"/>
                    <a:pt x="208" y="303"/>
                  </a:cubicBezTo>
                  <a:cubicBezTo>
                    <a:pt x="388" y="303"/>
                    <a:pt x="421" y="30"/>
                    <a:pt x="232" y="2"/>
                  </a:cubicBezTo>
                  <a:cubicBezTo>
                    <a:pt x="222" y="1"/>
                    <a:pt x="213" y="0"/>
                    <a:pt x="20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2"/>
            <p:cNvSpPr/>
            <p:nvPr/>
          </p:nvSpPr>
          <p:spPr>
            <a:xfrm>
              <a:off x="1832426" y="2585582"/>
              <a:ext cx="24956" cy="17977"/>
            </a:xfrm>
            <a:custGeom>
              <a:avLst/>
              <a:gdLst/>
              <a:ahLst/>
              <a:cxnLst/>
              <a:rect l="l" t="t" r="r" b="b"/>
              <a:pathLst>
                <a:path w="472" h="340" extrusionOk="0">
                  <a:moveTo>
                    <a:pt x="235" y="0"/>
                  </a:moveTo>
                  <a:cubicBezTo>
                    <a:pt x="42" y="0"/>
                    <a:pt x="1" y="295"/>
                    <a:pt x="205" y="337"/>
                  </a:cubicBezTo>
                  <a:cubicBezTo>
                    <a:pt x="216" y="339"/>
                    <a:pt x="227" y="340"/>
                    <a:pt x="237" y="340"/>
                  </a:cubicBezTo>
                  <a:cubicBezTo>
                    <a:pt x="429" y="340"/>
                    <a:pt x="471" y="29"/>
                    <a:pt x="256" y="2"/>
                  </a:cubicBezTo>
                  <a:cubicBezTo>
                    <a:pt x="249" y="1"/>
                    <a:pt x="242"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2"/>
            <p:cNvSpPr/>
            <p:nvPr/>
          </p:nvSpPr>
          <p:spPr>
            <a:xfrm>
              <a:off x="1934416" y="2600967"/>
              <a:ext cx="25273" cy="18400"/>
            </a:xfrm>
            <a:custGeom>
              <a:avLst/>
              <a:gdLst/>
              <a:ahLst/>
              <a:cxnLst/>
              <a:rect l="l" t="t" r="r" b="b"/>
              <a:pathLst>
                <a:path w="478" h="348" extrusionOk="0">
                  <a:moveTo>
                    <a:pt x="234" y="1"/>
                  </a:moveTo>
                  <a:cubicBezTo>
                    <a:pt x="38" y="1"/>
                    <a:pt x="0" y="310"/>
                    <a:pt x="217" y="345"/>
                  </a:cubicBezTo>
                  <a:cubicBezTo>
                    <a:pt x="226" y="346"/>
                    <a:pt x="235" y="347"/>
                    <a:pt x="243" y="347"/>
                  </a:cubicBezTo>
                  <a:cubicBezTo>
                    <a:pt x="440" y="347"/>
                    <a:pt x="478" y="37"/>
                    <a:pt x="261" y="2"/>
                  </a:cubicBezTo>
                  <a:cubicBezTo>
                    <a:pt x="252" y="1"/>
                    <a:pt x="243"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2"/>
            <p:cNvSpPr/>
            <p:nvPr/>
          </p:nvSpPr>
          <p:spPr>
            <a:xfrm>
              <a:off x="2042168" y="2620318"/>
              <a:ext cx="14699" cy="10892"/>
            </a:xfrm>
            <a:custGeom>
              <a:avLst/>
              <a:gdLst/>
              <a:ahLst/>
              <a:cxnLst/>
              <a:rect l="l" t="t" r="r" b="b"/>
              <a:pathLst>
                <a:path w="278" h="206" extrusionOk="0">
                  <a:moveTo>
                    <a:pt x="142" y="0"/>
                  </a:moveTo>
                  <a:cubicBezTo>
                    <a:pt x="23" y="0"/>
                    <a:pt x="0" y="177"/>
                    <a:pt x="120" y="205"/>
                  </a:cubicBezTo>
                  <a:cubicBezTo>
                    <a:pt x="122" y="206"/>
                    <a:pt x="125" y="206"/>
                    <a:pt x="127" y="206"/>
                  </a:cubicBezTo>
                  <a:cubicBezTo>
                    <a:pt x="252" y="206"/>
                    <a:pt x="278" y="30"/>
                    <a:pt x="156" y="1"/>
                  </a:cubicBezTo>
                  <a:cubicBezTo>
                    <a:pt x="151" y="1"/>
                    <a:pt x="147" y="0"/>
                    <a:pt x="1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2"/>
            <p:cNvSpPr/>
            <p:nvPr/>
          </p:nvSpPr>
          <p:spPr>
            <a:xfrm>
              <a:off x="2141409" y="2633801"/>
              <a:ext cx="20938" cy="15227"/>
            </a:xfrm>
            <a:custGeom>
              <a:avLst/>
              <a:gdLst/>
              <a:ahLst/>
              <a:cxnLst/>
              <a:rect l="l" t="t" r="r" b="b"/>
              <a:pathLst>
                <a:path w="396" h="288" extrusionOk="0">
                  <a:moveTo>
                    <a:pt x="199" y="0"/>
                  </a:moveTo>
                  <a:cubicBezTo>
                    <a:pt x="34" y="0"/>
                    <a:pt x="1" y="251"/>
                    <a:pt x="176" y="286"/>
                  </a:cubicBezTo>
                  <a:cubicBezTo>
                    <a:pt x="183" y="287"/>
                    <a:pt x="190" y="287"/>
                    <a:pt x="197" y="287"/>
                  </a:cubicBezTo>
                  <a:cubicBezTo>
                    <a:pt x="362" y="287"/>
                    <a:pt x="395" y="37"/>
                    <a:pt x="220" y="2"/>
                  </a:cubicBezTo>
                  <a:cubicBezTo>
                    <a:pt x="213" y="1"/>
                    <a:pt x="206"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2"/>
            <p:cNvSpPr/>
            <p:nvPr/>
          </p:nvSpPr>
          <p:spPr>
            <a:xfrm>
              <a:off x="2241918" y="2647970"/>
              <a:ext cx="24744" cy="18082"/>
            </a:xfrm>
            <a:custGeom>
              <a:avLst/>
              <a:gdLst/>
              <a:ahLst/>
              <a:cxnLst/>
              <a:rect l="l" t="t" r="r" b="b"/>
              <a:pathLst>
                <a:path w="468" h="342" extrusionOk="0">
                  <a:moveTo>
                    <a:pt x="228" y="1"/>
                  </a:moveTo>
                  <a:cubicBezTo>
                    <a:pt x="36" y="1"/>
                    <a:pt x="1" y="311"/>
                    <a:pt x="209" y="339"/>
                  </a:cubicBezTo>
                  <a:cubicBezTo>
                    <a:pt x="220" y="341"/>
                    <a:pt x="230" y="342"/>
                    <a:pt x="240" y="342"/>
                  </a:cubicBezTo>
                  <a:cubicBezTo>
                    <a:pt x="432" y="342"/>
                    <a:pt x="468" y="31"/>
                    <a:pt x="260" y="3"/>
                  </a:cubicBezTo>
                  <a:cubicBezTo>
                    <a:pt x="249" y="2"/>
                    <a:pt x="238" y="1"/>
                    <a:pt x="22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2"/>
            <p:cNvSpPr/>
            <p:nvPr/>
          </p:nvSpPr>
          <p:spPr>
            <a:xfrm>
              <a:off x="2347291" y="2665841"/>
              <a:ext cx="18453" cy="13641"/>
            </a:xfrm>
            <a:custGeom>
              <a:avLst/>
              <a:gdLst/>
              <a:ahLst/>
              <a:cxnLst/>
              <a:rect l="l" t="t" r="r" b="b"/>
              <a:pathLst>
                <a:path w="349" h="258" extrusionOk="0">
                  <a:moveTo>
                    <a:pt x="185" y="0"/>
                  </a:moveTo>
                  <a:cubicBezTo>
                    <a:pt x="30" y="0"/>
                    <a:pt x="1" y="221"/>
                    <a:pt x="156" y="256"/>
                  </a:cubicBezTo>
                  <a:cubicBezTo>
                    <a:pt x="161" y="257"/>
                    <a:pt x="166" y="257"/>
                    <a:pt x="171" y="257"/>
                  </a:cubicBezTo>
                  <a:cubicBezTo>
                    <a:pt x="319" y="257"/>
                    <a:pt x="349" y="36"/>
                    <a:pt x="200" y="1"/>
                  </a:cubicBezTo>
                  <a:cubicBezTo>
                    <a:pt x="195" y="1"/>
                    <a:pt x="190" y="0"/>
                    <a:pt x="18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p:nvPr/>
          </p:nvSpPr>
          <p:spPr>
            <a:xfrm>
              <a:off x="2361566" y="2582885"/>
              <a:ext cx="15756" cy="11315"/>
            </a:xfrm>
            <a:custGeom>
              <a:avLst/>
              <a:gdLst/>
              <a:ahLst/>
              <a:cxnLst/>
              <a:rect l="l" t="t" r="r" b="b"/>
              <a:pathLst>
                <a:path w="298" h="214" extrusionOk="0">
                  <a:moveTo>
                    <a:pt x="150" y="1"/>
                  </a:moveTo>
                  <a:cubicBezTo>
                    <a:pt x="30" y="1"/>
                    <a:pt x="1" y="185"/>
                    <a:pt x="134" y="213"/>
                  </a:cubicBezTo>
                  <a:cubicBezTo>
                    <a:pt x="139" y="214"/>
                    <a:pt x="144" y="214"/>
                    <a:pt x="148" y="214"/>
                  </a:cubicBezTo>
                  <a:cubicBezTo>
                    <a:pt x="275" y="214"/>
                    <a:pt x="297" y="23"/>
                    <a:pt x="164" y="1"/>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2"/>
            <p:cNvSpPr/>
            <p:nvPr/>
          </p:nvSpPr>
          <p:spPr>
            <a:xfrm>
              <a:off x="2255982" y="2564750"/>
              <a:ext cx="22471" cy="16390"/>
            </a:xfrm>
            <a:custGeom>
              <a:avLst/>
              <a:gdLst/>
              <a:ahLst/>
              <a:cxnLst/>
              <a:rect l="l" t="t" r="r" b="b"/>
              <a:pathLst>
                <a:path w="425" h="310" extrusionOk="0">
                  <a:moveTo>
                    <a:pt x="214" y="0"/>
                  </a:moveTo>
                  <a:cubicBezTo>
                    <a:pt x="35" y="0"/>
                    <a:pt x="1" y="273"/>
                    <a:pt x="191" y="308"/>
                  </a:cubicBezTo>
                  <a:cubicBezTo>
                    <a:pt x="198" y="309"/>
                    <a:pt x="205" y="309"/>
                    <a:pt x="211" y="309"/>
                  </a:cubicBezTo>
                  <a:cubicBezTo>
                    <a:pt x="391" y="309"/>
                    <a:pt x="424" y="37"/>
                    <a:pt x="234" y="2"/>
                  </a:cubicBezTo>
                  <a:cubicBezTo>
                    <a:pt x="227" y="1"/>
                    <a:pt x="220" y="0"/>
                    <a:pt x="21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2"/>
            <p:cNvSpPr/>
            <p:nvPr/>
          </p:nvSpPr>
          <p:spPr>
            <a:xfrm>
              <a:off x="2152089" y="2548096"/>
              <a:ext cx="25167" cy="18400"/>
            </a:xfrm>
            <a:custGeom>
              <a:avLst/>
              <a:gdLst/>
              <a:ahLst/>
              <a:cxnLst/>
              <a:rect l="l" t="t" r="r" b="b"/>
              <a:pathLst>
                <a:path w="476" h="348" extrusionOk="0">
                  <a:moveTo>
                    <a:pt x="233" y="0"/>
                  </a:moveTo>
                  <a:cubicBezTo>
                    <a:pt x="35" y="0"/>
                    <a:pt x="0" y="311"/>
                    <a:pt x="215" y="346"/>
                  </a:cubicBezTo>
                  <a:cubicBezTo>
                    <a:pt x="224" y="347"/>
                    <a:pt x="233" y="348"/>
                    <a:pt x="241" y="348"/>
                  </a:cubicBezTo>
                  <a:cubicBezTo>
                    <a:pt x="438" y="348"/>
                    <a:pt x="476" y="38"/>
                    <a:pt x="266" y="3"/>
                  </a:cubicBezTo>
                  <a:cubicBezTo>
                    <a:pt x="255" y="1"/>
                    <a:pt x="244"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2"/>
            <p:cNvSpPr/>
            <p:nvPr/>
          </p:nvSpPr>
          <p:spPr>
            <a:xfrm>
              <a:off x="2050205" y="2532657"/>
              <a:ext cx="24850" cy="18030"/>
            </a:xfrm>
            <a:custGeom>
              <a:avLst/>
              <a:gdLst/>
              <a:ahLst/>
              <a:cxnLst/>
              <a:rect l="l" t="t" r="r" b="b"/>
              <a:pathLst>
                <a:path w="470" h="341" extrusionOk="0">
                  <a:moveTo>
                    <a:pt x="221" y="0"/>
                  </a:moveTo>
                  <a:cubicBezTo>
                    <a:pt x="36" y="0"/>
                    <a:pt x="0" y="304"/>
                    <a:pt x="201" y="339"/>
                  </a:cubicBezTo>
                  <a:cubicBezTo>
                    <a:pt x="211" y="340"/>
                    <a:pt x="220" y="340"/>
                    <a:pt x="229" y="340"/>
                  </a:cubicBezTo>
                  <a:cubicBezTo>
                    <a:pt x="431" y="340"/>
                    <a:pt x="469" y="31"/>
                    <a:pt x="252" y="3"/>
                  </a:cubicBezTo>
                  <a:cubicBezTo>
                    <a:pt x="241" y="1"/>
                    <a:pt x="231" y="0"/>
                    <a:pt x="22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2"/>
            <p:cNvSpPr/>
            <p:nvPr/>
          </p:nvSpPr>
          <p:spPr>
            <a:xfrm>
              <a:off x="1952656" y="2520761"/>
              <a:ext cx="14751" cy="10945"/>
            </a:xfrm>
            <a:custGeom>
              <a:avLst/>
              <a:gdLst/>
              <a:ahLst/>
              <a:cxnLst/>
              <a:rect l="l" t="t" r="r" b="b"/>
              <a:pathLst>
                <a:path w="279" h="207" extrusionOk="0">
                  <a:moveTo>
                    <a:pt x="142" y="1"/>
                  </a:moveTo>
                  <a:cubicBezTo>
                    <a:pt x="23" y="1"/>
                    <a:pt x="1" y="178"/>
                    <a:pt x="120" y="206"/>
                  </a:cubicBezTo>
                  <a:cubicBezTo>
                    <a:pt x="123" y="206"/>
                    <a:pt x="125" y="206"/>
                    <a:pt x="127" y="206"/>
                  </a:cubicBezTo>
                  <a:cubicBezTo>
                    <a:pt x="252" y="206"/>
                    <a:pt x="278" y="23"/>
                    <a:pt x="157" y="2"/>
                  </a:cubicBezTo>
                  <a:cubicBezTo>
                    <a:pt x="152" y="1"/>
                    <a:pt x="147" y="1"/>
                    <a:pt x="14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2"/>
            <p:cNvSpPr/>
            <p:nvPr/>
          </p:nvSpPr>
          <p:spPr>
            <a:xfrm>
              <a:off x="1847072" y="2502626"/>
              <a:ext cx="20938" cy="15227"/>
            </a:xfrm>
            <a:custGeom>
              <a:avLst/>
              <a:gdLst/>
              <a:ahLst/>
              <a:cxnLst/>
              <a:rect l="l" t="t" r="r" b="b"/>
              <a:pathLst>
                <a:path w="396" h="288" extrusionOk="0">
                  <a:moveTo>
                    <a:pt x="199" y="1"/>
                  </a:moveTo>
                  <a:cubicBezTo>
                    <a:pt x="35" y="1"/>
                    <a:pt x="1" y="251"/>
                    <a:pt x="176" y="286"/>
                  </a:cubicBezTo>
                  <a:cubicBezTo>
                    <a:pt x="183" y="287"/>
                    <a:pt x="190" y="288"/>
                    <a:pt x="197" y="288"/>
                  </a:cubicBezTo>
                  <a:cubicBezTo>
                    <a:pt x="362" y="288"/>
                    <a:pt x="395" y="37"/>
                    <a:pt x="220" y="2"/>
                  </a:cubicBezTo>
                  <a:cubicBezTo>
                    <a:pt x="213" y="1"/>
                    <a:pt x="206" y="1"/>
                    <a:pt x="19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2"/>
            <p:cNvSpPr/>
            <p:nvPr/>
          </p:nvSpPr>
          <p:spPr>
            <a:xfrm>
              <a:off x="1742967" y="2485654"/>
              <a:ext cx="24374" cy="17924"/>
            </a:xfrm>
            <a:custGeom>
              <a:avLst/>
              <a:gdLst/>
              <a:ahLst/>
              <a:cxnLst/>
              <a:rect l="l" t="t" r="r" b="b"/>
              <a:pathLst>
                <a:path w="461" h="339" extrusionOk="0">
                  <a:moveTo>
                    <a:pt x="234" y="1"/>
                  </a:moveTo>
                  <a:cubicBezTo>
                    <a:pt x="34" y="1"/>
                    <a:pt x="0" y="295"/>
                    <a:pt x="205" y="337"/>
                  </a:cubicBezTo>
                  <a:cubicBezTo>
                    <a:pt x="212" y="338"/>
                    <a:pt x="219" y="339"/>
                    <a:pt x="225" y="339"/>
                  </a:cubicBezTo>
                  <a:cubicBezTo>
                    <a:pt x="419" y="339"/>
                    <a:pt x="460" y="44"/>
                    <a:pt x="256" y="2"/>
                  </a:cubicBezTo>
                  <a:cubicBezTo>
                    <a:pt x="248" y="1"/>
                    <a:pt x="241"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2"/>
            <p:cNvSpPr/>
            <p:nvPr/>
          </p:nvSpPr>
          <p:spPr>
            <a:xfrm>
              <a:off x="1643304" y="2472172"/>
              <a:ext cx="18453" cy="13641"/>
            </a:xfrm>
            <a:custGeom>
              <a:avLst/>
              <a:gdLst/>
              <a:ahLst/>
              <a:cxnLst/>
              <a:rect l="l" t="t" r="r" b="b"/>
              <a:pathLst>
                <a:path w="349" h="258" extrusionOk="0">
                  <a:moveTo>
                    <a:pt x="185" y="1"/>
                  </a:moveTo>
                  <a:cubicBezTo>
                    <a:pt x="30" y="1"/>
                    <a:pt x="0" y="221"/>
                    <a:pt x="156" y="257"/>
                  </a:cubicBezTo>
                  <a:cubicBezTo>
                    <a:pt x="161" y="257"/>
                    <a:pt x="166" y="258"/>
                    <a:pt x="170" y="258"/>
                  </a:cubicBezTo>
                  <a:cubicBezTo>
                    <a:pt x="319" y="258"/>
                    <a:pt x="348" y="37"/>
                    <a:pt x="200" y="1"/>
                  </a:cubicBezTo>
                  <a:cubicBezTo>
                    <a:pt x="195" y="1"/>
                    <a:pt x="190" y="1"/>
                    <a:pt x="18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2"/>
            <p:cNvSpPr/>
            <p:nvPr/>
          </p:nvSpPr>
          <p:spPr>
            <a:xfrm>
              <a:off x="1657579" y="2388846"/>
              <a:ext cx="15756" cy="11738"/>
            </a:xfrm>
            <a:custGeom>
              <a:avLst/>
              <a:gdLst/>
              <a:ahLst/>
              <a:cxnLst/>
              <a:rect l="l" t="t" r="r" b="b"/>
              <a:pathLst>
                <a:path w="298" h="222" extrusionOk="0">
                  <a:moveTo>
                    <a:pt x="150" y="1"/>
                  </a:moveTo>
                  <a:cubicBezTo>
                    <a:pt x="30" y="1"/>
                    <a:pt x="0" y="192"/>
                    <a:pt x="134" y="220"/>
                  </a:cubicBezTo>
                  <a:cubicBezTo>
                    <a:pt x="139" y="221"/>
                    <a:pt x="144" y="221"/>
                    <a:pt x="148" y="221"/>
                  </a:cubicBezTo>
                  <a:cubicBezTo>
                    <a:pt x="275" y="221"/>
                    <a:pt x="297" y="30"/>
                    <a:pt x="163" y="2"/>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1756819" y="2402328"/>
              <a:ext cx="22101" cy="16020"/>
            </a:xfrm>
            <a:custGeom>
              <a:avLst/>
              <a:gdLst/>
              <a:ahLst/>
              <a:cxnLst/>
              <a:rect l="l" t="t" r="r" b="b"/>
              <a:pathLst>
                <a:path w="418" h="303" extrusionOk="0">
                  <a:moveTo>
                    <a:pt x="213" y="1"/>
                  </a:moveTo>
                  <a:cubicBezTo>
                    <a:pt x="34" y="1"/>
                    <a:pt x="1" y="266"/>
                    <a:pt x="191" y="301"/>
                  </a:cubicBezTo>
                  <a:cubicBezTo>
                    <a:pt x="198" y="302"/>
                    <a:pt x="204" y="302"/>
                    <a:pt x="211" y="302"/>
                  </a:cubicBezTo>
                  <a:cubicBezTo>
                    <a:pt x="383" y="302"/>
                    <a:pt x="417" y="37"/>
                    <a:pt x="234" y="2"/>
                  </a:cubicBezTo>
                  <a:cubicBezTo>
                    <a:pt x="227" y="1"/>
                    <a:pt x="220" y="1"/>
                    <a:pt x="21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1857752" y="2416921"/>
              <a:ext cx="25537" cy="18400"/>
            </a:xfrm>
            <a:custGeom>
              <a:avLst/>
              <a:gdLst/>
              <a:ahLst/>
              <a:cxnLst/>
              <a:rect l="l" t="t" r="r" b="b"/>
              <a:pathLst>
                <a:path w="483" h="348" extrusionOk="0">
                  <a:moveTo>
                    <a:pt x="234" y="0"/>
                  </a:moveTo>
                  <a:cubicBezTo>
                    <a:pt x="42" y="0"/>
                    <a:pt x="0" y="311"/>
                    <a:pt x="215" y="346"/>
                  </a:cubicBezTo>
                  <a:cubicBezTo>
                    <a:pt x="224" y="347"/>
                    <a:pt x="234" y="348"/>
                    <a:pt x="242" y="348"/>
                  </a:cubicBezTo>
                  <a:cubicBezTo>
                    <a:pt x="445" y="348"/>
                    <a:pt x="483" y="38"/>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2"/>
            <p:cNvSpPr/>
            <p:nvPr/>
          </p:nvSpPr>
          <p:spPr>
            <a:xfrm>
              <a:off x="1959953" y="2432729"/>
              <a:ext cx="25485" cy="18082"/>
            </a:xfrm>
            <a:custGeom>
              <a:avLst/>
              <a:gdLst/>
              <a:ahLst/>
              <a:cxnLst/>
              <a:rect l="l" t="t" r="r" b="b"/>
              <a:pathLst>
                <a:path w="482" h="342" extrusionOk="0">
                  <a:moveTo>
                    <a:pt x="233" y="1"/>
                  </a:moveTo>
                  <a:cubicBezTo>
                    <a:pt x="36" y="1"/>
                    <a:pt x="1" y="304"/>
                    <a:pt x="216" y="339"/>
                  </a:cubicBezTo>
                  <a:cubicBezTo>
                    <a:pt x="227" y="341"/>
                    <a:pt x="237" y="342"/>
                    <a:pt x="247" y="342"/>
                  </a:cubicBezTo>
                  <a:cubicBezTo>
                    <a:pt x="440" y="342"/>
                    <a:pt x="481" y="31"/>
                    <a:pt x="267" y="3"/>
                  </a:cubicBezTo>
                  <a:cubicBezTo>
                    <a:pt x="255" y="1"/>
                    <a:pt x="244" y="1"/>
                    <a:pt x="23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2"/>
            <p:cNvSpPr/>
            <p:nvPr/>
          </p:nvSpPr>
          <p:spPr>
            <a:xfrm>
              <a:off x="2067758" y="2452081"/>
              <a:ext cx="15122" cy="10627"/>
            </a:xfrm>
            <a:custGeom>
              <a:avLst/>
              <a:gdLst/>
              <a:ahLst/>
              <a:cxnLst/>
              <a:rect l="l" t="t" r="r" b="b"/>
              <a:pathLst>
                <a:path w="286" h="201" extrusionOk="0">
                  <a:moveTo>
                    <a:pt x="134" y="0"/>
                  </a:moveTo>
                  <a:cubicBezTo>
                    <a:pt x="20" y="0"/>
                    <a:pt x="0" y="178"/>
                    <a:pt x="125" y="199"/>
                  </a:cubicBezTo>
                  <a:cubicBezTo>
                    <a:pt x="132" y="200"/>
                    <a:pt x="138" y="201"/>
                    <a:pt x="145" y="201"/>
                  </a:cubicBezTo>
                  <a:cubicBezTo>
                    <a:pt x="266" y="201"/>
                    <a:pt x="285" y="16"/>
                    <a:pt x="154" y="2"/>
                  </a:cubicBezTo>
                  <a:cubicBezTo>
                    <a:pt x="147" y="1"/>
                    <a:pt x="140" y="0"/>
                    <a:pt x="1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2"/>
            <p:cNvSpPr/>
            <p:nvPr/>
          </p:nvSpPr>
          <p:spPr>
            <a:xfrm>
              <a:off x="2166998" y="2465193"/>
              <a:ext cx="21572" cy="15650"/>
            </a:xfrm>
            <a:custGeom>
              <a:avLst/>
              <a:gdLst/>
              <a:ahLst/>
              <a:cxnLst/>
              <a:rect l="l" t="t" r="r" b="b"/>
              <a:pathLst>
                <a:path w="408" h="296" extrusionOk="0">
                  <a:moveTo>
                    <a:pt x="199" y="0"/>
                  </a:moveTo>
                  <a:cubicBezTo>
                    <a:pt x="31" y="0"/>
                    <a:pt x="0" y="266"/>
                    <a:pt x="181" y="294"/>
                  </a:cubicBezTo>
                  <a:cubicBezTo>
                    <a:pt x="188" y="295"/>
                    <a:pt x="195" y="295"/>
                    <a:pt x="201" y="295"/>
                  </a:cubicBezTo>
                  <a:cubicBezTo>
                    <a:pt x="374" y="295"/>
                    <a:pt x="407" y="30"/>
                    <a:pt x="225" y="2"/>
                  </a:cubicBezTo>
                  <a:cubicBezTo>
                    <a:pt x="216" y="1"/>
                    <a:pt x="207"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2"/>
            <p:cNvSpPr/>
            <p:nvPr/>
          </p:nvSpPr>
          <p:spPr>
            <a:xfrm>
              <a:off x="2266926" y="2479468"/>
              <a:ext cx="25590" cy="18400"/>
            </a:xfrm>
            <a:custGeom>
              <a:avLst/>
              <a:gdLst/>
              <a:ahLst/>
              <a:cxnLst/>
              <a:rect l="l" t="t" r="r" b="b"/>
              <a:pathLst>
                <a:path w="484" h="348" extrusionOk="0">
                  <a:moveTo>
                    <a:pt x="248" y="0"/>
                  </a:moveTo>
                  <a:cubicBezTo>
                    <a:pt x="45" y="0"/>
                    <a:pt x="1" y="310"/>
                    <a:pt x="224" y="345"/>
                  </a:cubicBezTo>
                  <a:cubicBezTo>
                    <a:pt x="235" y="347"/>
                    <a:pt x="246" y="348"/>
                    <a:pt x="256" y="348"/>
                  </a:cubicBezTo>
                  <a:cubicBezTo>
                    <a:pt x="448" y="348"/>
                    <a:pt x="483" y="37"/>
                    <a:pt x="276" y="2"/>
                  </a:cubicBezTo>
                  <a:cubicBezTo>
                    <a:pt x="266" y="1"/>
                    <a:pt x="257" y="0"/>
                    <a:pt x="248"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2"/>
            <p:cNvSpPr/>
            <p:nvPr/>
          </p:nvSpPr>
          <p:spPr>
            <a:xfrm>
              <a:off x="2372511" y="2497233"/>
              <a:ext cx="19616" cy="14117"/>
            </a:xfrm>
            <a:custGeom>
              <a:avLst/>
              <a:gdLst/>
              <a:ahLst/>
              <a:cxnLst/>
              <a:rect l="l" t="t" r="r" b="b"/>
              <a:pathLst>
                <a:path w="371" h="267" extrusionOk="0">
                  <a:moveTo>
                    <a:pt x="185" y="0"/>
                  </a:moveTo>
                  <a:cubicBezTo>
                    <a:pt x="34" y="0"/>
                    <a:pt x="0" y="236"/>
                    <a:pt x="168" y="264"/>
                  </a:cubicBezTo>
                  <a:cubicBezTo>
                    <a:pt x="177" y="266"/>
                    <a:pt x="186" y="267"/>
                    <a:pt x="195" y="267"/>
                  </a:cubicBezTo>
                  <a:cubicBezTo>
                    <a:pt x="347" y="267"/>
                    <a:pt x="371" y="29"/>
                    <a:pt x="205" y="2"/>
                  </a:cubicBezTo>
                  <a:cubicBezTo>
                    <a:pt x="198" y="1"/>
                    <a:pt x="191" y="0"/>
                    <a:pt x="18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p:nvPr/>
          </p:nvSpPr>
          <p:spPr>
            <a:xfrm>
              <a:off x="2387156" y="2414277"/>
              <a:ext cx="16390" cy="11738"/>
            </a:xfrm>
            <a:custGeom>
              <a:avLst/>
              <a:gdLst/>
              <a:ahLst/>
              <a:cxnLst/>
              <a:rect l="l" t="t" r="r" b="b"/>
              <a:pathLst>
                <a:path w="310" h="222" extrusionOk="0">
                  <a:moveTo>
                    <a:pt x="149" y="1"/>
                  </a:moveTo>
                  <a:cubicBezTo>
                    <a:pt x="27" y="1"/>
                    <a:pt x="0" y="200"/>
                    <a:pt x="139" y="221"/>
                  </a:cubicBezTo>
                  <a:cubicBezTo>
                    <a:pt x="144" y="221"/>
                    <a:pt x="148" y="222"/>
                    <a:pt x="153" y="222"/>
                  </a:cubicBezTo>
                  <a:cubicBezTo>
                    <a:pt x="280" y="222"/>
                    <a:pt x="310" y="23"/>
                    <a:pt x="168" y="2"/>
                  </a:cubicBezTo>
                  <a:cubicBezTo>
                    <a:pt x="162" y="1"/>
                    <a:pt x="156"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2"/>
            <p:cNvSpPr/>
            <p:nvPr/>
          </p:nvSpPr>
          <p:spPr>
            <a:xfrm>
              <a:off x="2281677" y="2396459"/>
              <a:ext cx="22524" cy="16126"/>
            </a:xfrm>
            <a:custGeom>
              <a:avLst/>
              <a:gdLst/>
              <a:ahLst/>
              <a:cxnLst/>
              <a:rect l="l" t="t" r="r" b="b"/>
              <a:pathLst>
                <a:path w="426" h="305" extrusionOk="0">
                  <a:moveTo>
                    <a:pt x="204" y="0"/>
                  </a:moveTo>
                  <a:cubicBezTo>
                    <a:pt x="29" y="0"/>
                    <a:pt x="0" y="275"/>
                    <a:pt x="186" y="303"/>
                  </a:cubicBezTo>
                  <a:cubicBezTo>
                    <a:pt x="196" y="304"/>
                    <a:pt x="205" y="305"/>
                    <a:pt x="214" y="305"/>
                  </a:cubicBezTo>
                  <a:cubicBezTo>
                    <a:pt x="394" y="305"/>
                    <a:pt x="425" y="31"/>
                    <a:pt x="237" y="3"/>
                  </a:cubicBezTo>
                  <a:cubicBezTo>
                    <a:pt x="226" y="1"/>
                    <a:pt x="215" y="0"/>
                    <a:pt x="20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2"/>
            <p:cNvSpPr/>
            <p:nvPr/>
          </p:nvSpPr>
          <p:spPr>
            <a:xfrm>
              <a:off x="2177837" y="2379540"/>
              <a:ext cx="25537" cy="18453"/>
            </a:xfrm>
            <a:custGeom>
              <a:avLst/>
              <a:gdLst/>
              <a:ahLst/>
              <a:cxnLst/>
              <a:rect l="l" t="t" r="r" b="b"/>
              <a:pathLst>
                <a:path w="483" h="349" extrusionOk="0">
                  <a:moveTo>
                    <a:pt x="241" y="1"/>
                  </a:moveTo>
                  <a:cubicBezTo>
                    <a:pt x="38" y="1"/>
                    <a:pt x="0" y="310"/>
                    <a:pt x="217" y="345"/>
                  </a:cubicBezTo>
                  <a:cubicBezTo>
                    <a:pt x="228" y="347"/>
                    <a:pt x="238" y="348"/>
                    <a:pt x="249" y="348"/>
                  </a:cubicBezTo>
                  <a:cubicBezTo>
                    <a:pt x="441" y="348"/>
                    <a:pt x="483" y="37"/>
                    <a:pt x="268" y="2"/>
                  </a:cubicBezTo>
                  <a:cubicBezTo>
                    <a:pt x="258" y="1"/>
                    <a:pt x="249"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2"/>
            <p:cNvSpPr/>
            <p:nvPr/>
          </p:nvSpPr>
          <p:spPr>
            <a:xfrm>
              <a:off x="2075689" y="2364049"/>
              <a:ext cx="25062" cy="18082"/>
            </a:xfrm>
            <a:custGeom>
              <a:avLst/>
              <a:gdLst/>
              <a:ahLst/>
              <a:cxnLst/>
              <a:rect l="l" t="t" r="r" b="b"/>
              <a:pathLst>
                <a:path w="474" h="342" extrusionOk="0">
                  <a:moveTo>
                    <a:pt x="227" y="1"/>
                  </a:moveTo>
                  <a:cubicBezTo>
                    <a:pt x="36" y="1"/>
                    <a:pt x="0" y="312"/>
                    <a:pt x="208" y="339"/>
                  </a:cubicBezTo>
                  <a:cubicBezTo>
                    <a:pt x="219" y="341"/>
                    <a:pt x="230" y="342"/>
                    <a:pt x="241" y="342"/>
                  </a:cubicBezTo>
                  <a:cubicBezTo>
                    <a:pt x="439" y="342"/>
                    <a:pt x="474" y="31"/>
                    <a:pt x="259" y="4"/>
                  </a:cubicBezTo>
                  <a:cubicBezTo>
                    <a:pt x="248" y="2"/>
                    <a:pt x="237" y="1"/>
                    <a:pt x="227"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2"/>
            <p:cNvSpPr/>
            <p:nvPr/>
          </p:nvSpPr>
          <p:spPr>
            <a:xfrm>
              <a:off x="1978246" y="2351783"/>
              <a:ext cx="15122" cy="11050"/>
            </a:xfrm>
            <a:custGeom>
              <a:avLst/>
              <a:gdLst/>
              <a:ahLst/>
              <a:cxnLst/>
              <a:rect l="l" t="t" r="r" b="b"/>
              <a:pathLst>
                <a:path w="286" h="209" extrusionOk="0">
                  <a:moveTo>
                    <a:pt x="135" y="0"/>
                  </a:moveTo>
                  <a:cubicBezTo>
                    <a:pt x="20" y="0"/>
                    <a:pt x="0" y="186"/>
                    <a:pt x="125" y="206"/>
                  </a:cubicBezTo>
                  <a:cubicBezTo>
                    <a:pt x="132" y="208"/>
                    <a:pt x="138" y="208"/>
                    <a:pt x="144" y="208"/>
                  </a:cubicBezTo>
                  <a:cubicBezTo>
                    <a:pt x="259" y="208"/>
                    <a:pt x="286" y="23"/>
                    <a:pt x="154" y="2"/>
                  </a:cubicBezTo>
                  <a:cubicBezTo>
                    <a:pt x="147" y="1"/>
                    <a:pt x="141" y="0"/>
                    <a:pt x="1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2"/>
            <p:cNvSpPr/>
            <p:nvPr/>
          </p:nvSpPr>
          <p:spPr>
            <a:xfrm>
              <a:off x="1872661" y="2334018"/>
              <a:ext cx="21572" cy="15650"/>
            </a:xfrm>
            <a:custGeom>
              <a:avLst/>
              <a:gdLst/>
              <a:ahLst/>
              <a:cxnLst/>
              <a:rect l="l" t="t" r="r" b="b"/>
              <a:pathLst>
                <a:path w="408" h="296" extrusionOk="0">
                  <a:moveTo>
                    <a:pt x="199" y="0"/>
                  </a:moveTo>
                  <a:cubicBezTo>
                    <a:pt x="32" y="0"/>
                    <a:pt x="0" y="267"/>
                    <a:pt x="181" y="294"/>
                  </a:cubicBezTo>
                  <a:cubicBezTo>
                    <a:pt x="188" y="295"/>
                    <a:pt x="195" y="296"/>
                    <a:pt x="202" y="296"/>
                  </a:cubicBezTo>
                  <a:cubicBezTo>
                    <a:pt x="374" y="296"/>
                    <a:pt x="408" y="31"/>
                    <a:pt x="225" y="3"/>
                  </a:cubicBezTo>
                  <a:cubicBezTo>
                    <a:pt x="216" y="1"/>
                    <a:pt x="207"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2"/>
            <p:cNvSpPr/>
            <p:nvPr/>
          </p:nvSpPr>
          <p:spPr>
            <a:xfrm>
              <a:off x="1767870" y="2316993"/>
              <a:ext cx="25590" cy="18453"/>
            </a:xfrm>
            <a:custGeom>
              <a:avLst/>
              <a:gdLst/>
              <a:ahLst/>
              <a:cxnLst/>
              <a:rect l="l" t="t" r="r" b="b"/>
              <a:pathLst>
                <a:path w="484" h="349" extrusionOk="0">
                  <a:moveTo>
                    <a:pt x="241" y="1"/>
                  </a:moveTo>
                  <a:cubicBezTo>
                    <a:pt x="42" y="1"/>
                    <a:pt x="1" y="312"/>
                    <a:pt x="222" y="346"/>
                  </a:cubicBezTo>
                  <a:cubicBezTo>
                    <a:pt x="231" y="348"/>
                    <a:pt x="240" y="348"/>
                    <a:pt x="249" y="348"/>
                  </a:cubicBezTo>
                  <a:cubicBezTo>
                    <a:pt x="445" y="348"/>
                    <a:pt x="483" y="38"/>
                    <a:pt x="273" y="3"/>
                  </a:cubicBezTo>
                  <a:cubicBezTo>
                    <a:pt x="262" y="2"/>
                    <a:pt x="251"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a:off x="1668629" y="2303511"/>
              <a:ext cx="19616" cy="14170"/>
            </a:xfrm>
            <a:custGeom>
              <a:avLst/>
              <a:gdLst/>
              <a:ahLst/>
              <a:cxnLst/>
              <a:rect l="l" t="t" r="r" b="b"/>
              <a:pathLst>
                <a:path w="371" h="268" extrusionOk="0">
                  <a:moveTo>
                    <a:pt x="177" y="1"/>
                  </a:moveTo>
                  <a:cubicBezTo>
                    <a:pt x="31" y="1"/>
                    <a:pt x="0" y="238"/>
                    <a:pt x="166" y="266"/>
                  </a:cubicBezTo>
                  <a:cubicBezTo>
                    <a:pt x="173" y="267"/>
                    <a:pt x="180" y="267"/>
                    <a:pt x="187" y="267"/>
                  </a:cubicBezTo>
                  <a:cubicBezTo>
                    <a:pt x="344" y="267"/>
                    <a:pt x="370" y="31"/>
                    <a:pt x="202" y="3"/>
                  </a:cubicBezTo>
                  <a:cubicBezTo>
                    <a:pt x="194" y="2"/>
                    <a:pt x="185" y="1"/>
                    <a:pt x="177"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a:off x="1683169" y="2220608"/>
              <a:ext cx="16232" cy="11420"/>
            </a:xfrm>
            <a:custGeom>
              <a:avLst/>
              <a:gdLst/>
              <a:ahLst/>
              <a:cxnLst/>
              <a:rect l="l" t="t" r="r" b="b"/>
              <a:pathLst>
                <a:path w="307" h="216" extrusionOk="0">
                  <a:moveTo>
                    <a:pt x="149" y="1"/>
                  </a:moveTo>
                  <a:cubicBezTo>
                    <a:pt x="26" y="1"/>
                    <a:pt x="0" y="193"/>
                    <a:pt x="139" y="214"/>
                  </a:cubicBezTo>
                  <a:cubicBezTo>
                    <a:pt x="146" y="215"/>
                    <a:pt x="152" y="216"/>
                    <a:pt x="159" y="216"/>
                  </a:cubicBezTo>
                  <a:cubicBezTo>
                    <a:pt x="281" y="216"/>
                    <a:pt x="307" y="23"/>
                    <a:pt x="168" y="2"/>
                  </a:cubicBezTo>
                  <a:cubicBezTo>
                    <a:pt x="161" y="1"/>
                    <a:pt x="155"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1782832" y="2233826"/>
              <a:ext cx="21625" cy="16285"/>
            </a:xfrm>
            <a:custGeom>
              <a:avLst/>
              <a:gdLst/>
              <a:ahLst/>
              <a:cxnLst/>
              <a:rect l="l" t="t" r="r" b="b"/>
              <a:pathLst>
                <a:path w="409" h="308" extrusionOk="0">
                  <a:moveTo>
                    <a:pt x="224" y="0"/>
                  </a:moveTo>
                  <a:cubicBezTo>
                    <a:pt x="40" y="0"/>
                    <a:pt x="0" y="264"/>
                    <a:pt x="180" y="307"/>
                  </a:cubicBezTo>
                  <a:cubicBezTo>
                    <a:pt x="185" y="307"/>
                    <a:pt x="190" y="308"/>
                    <a:pt x="194" y="308"/>
                  </a:cubicBezTo>
                  <a:cubicBezTo>
                    <a:pt x="372" y="308"/>
                    <a:pt x="409" y="43"/>
                    <a:pt x="231" y="1"/>
                  </a:cubicBezTo>
                  <a:cubicBezTo>
                    <a:pt x="229" y="0"/>
                    <a:pt x="226" y="0"/>
                    <a:pt x="22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2"/>
            <p:cNvSpPr/>
            <p:nvPr/>
          </p:nvSpPr>
          <p:spPr>
            <a:xfrm>
              <a:off x="1883077" y="2248366"/>
              <a:ext cx="25590" cy="18453"/>
            </a:xfrm>
            <a:custGeom>
              <a:avLst/>
              <a:gdLst/>
              <a:ahLst/>
              <a:cxnLst/>
              <a:rect l="l" t="t" r="r" b="b"/>
              <a:pathLst>
                <a:path w="484" h="349" extrusionOk="0">
                  <a:moveTo>
                    <a:pt x="249" y="1"/>
                  </a:moveTo>
                  <a:cubicBezTo>
                    <a:pt x="45" y="1"/>
                    <a:pt x="1" y="311"/>
                    <a:pt x="218" y="346"/>
                  </a:cubicBezTo>
                  <a:cubicBezTo>
                    <a:pt x="229" y="348"/>
                    <a:pt x="240" y="348"/>
                    <a:pt x="250" y="348"/>
                  </a:cubicBezTo>
                  <a:cubicBezTo>
                    <a:pt x="448" y="348"/>
                    <a:pt x="484" y="37"/>
                    <a:pt x="276" y="3"/>
                  </a:cubicBezTo>
                  <a:cubicBezTo>
                    <a:pt x="267" y="2"/>
                    <a:pt x="257" y="1"/>
                    <a:pt x="2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2"/>
            <p:cNvSpPr/>
            <p:nvPr/>
          </p:nvSpPr>
          <p:spPr>
            <a:xfrm>
              <a:off x="1985807" y="2264174"/>
              <a:ext cx="25114" cy="18082"/>
            </a:xfrm>
            <a:custGeom>
              <a:avLst/>
              <a:gdLst/>
              <a:ahLst/>
              <a:cxnLst/>
              <a:rect l="l" t="t" r="r" b="b"/>
              <a:pathLst>
                <a:path w="475" h="342" extrusionOk="0">
                  <a:moveTo>
                    <a:pt x="234" y="0"/>
                  </a:moveTo>
                  <a:cubicBezTo>
                    <a:pt x="36" y="0"/>
                    <a:pt x="1" y="311"/>
                    <a:pt x="215" y="339"/>
                  </a:cubicBezTo>
                  <a:cubicBezTo>
                    <a:pt x="226" y="340"/>
                    <a:pt x="237" y="341"/>
                    <a:pt x="247" y="341"/>
                  </a:cubicBezTo>
                  <a:cubicBezTo>
                    <a:pt x="432" y="341"/>
                    <a:pt x="474" y="38"/>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2093189" y="2283525"/>
              <a:ext cx="15280" cy="10945"/>
            </a:xfrm>
            <a:custGeom>
              <a:avLst/>
              <a:gdLst/>
              <a:ahLst/>
              <a:cxnLst/>
              <a:rect l="l" t="t" r="r" b="b"/>
              <a:pathLst>
                <a:path w="289" h="207" extrusionOk="0">
                  <a:moveTo>
                    <a:pt x="142" y="0"/>
                  </a:moveTo>
                  <a:cubicBezTo>
                    <a:pt x="27" y="0"/>
                    <a:pt x="1" y="185"/>
                    <a:pt x="132" y="206"/>
                  </a:cubicBezTo>
                  <a:cubicBezTo>
                    <a:pt x="137" y="207"/>
                    <a:pt x="142" y="207"/>
                    <a:pt x="146" y="207"/>
                  </a:cubicBezTo>
                  <a:cubicBezTo>
                    <a:pt x="266" y="207"/>
                    <a:pt x="288" y="23"/>
                    <a:pt x="162" y="2"/>
                  </a:cubicBezTo>
                  <a:cubicBezTo>
                    <a:pt x="155" y="1"/>
                    <a:pt x="149" y="0"/>
                    <a:pt x="14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2"/>
            <p:cNvSpPr/>
            <p:nvPr/>
          </p:nvSpPr>
          <p:spPr>
            <a:xfrm>
              <a:off x="2192483" y="2296955"/>
              <a:ext cx="21413" cy="15333"/>
            </a:xfrm>
            <a:custGeom>
              <a:avLst/>
              <a:gdLst/>
              <a:ahLst/>
              <a:cxnLst/>
              <a:rect l="l" t="t" r="r" b="b"/>
              <a:pathLst>
                <a:path w="405" h="290" extrusionOk="0">
                  <a:moveTo>
                    <a:pt x="198" y="1"/>
                  </a:moveTo>
                  <a:cubicBezTo>
                    <a:pt x="31" y="1"/>
                    <a:pt x="0" y="260"/>
                    <a:pt x="181" y="288"/>
                  </a:cubicBezTo>
                  <a:cubicBezTo>
                    <a:pt x="190" y="289"/>
                    <a:pt x="199" y="290"/>
                    <a:pt x="207" y="290"/>
                  </a:cubicBezTo>
                  <a:cubicBezTo>
                    <a:pt x="374" y="290"/>
                    <a:pt x="405" y="31"/>
                    <a:pt x="224" y="3"/>
                  </a:cubicBezTo>
                  <a:cubicBezTo>
                    <a:pt x="215" y="2"/>
                    <a:pt x="206" y="1"/>
                    <a:pt x="198"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2"/>
            <p:cNvSpPr/>
            <p:nvPr/>
          </p:nvSpPr>
          <p:spPr>
            <a:xfrm>
              <a:off x="2292886" y="2311230"/>
              <a:ext cx="25802" cy="18082"/>
            </a:xfrm>
            <a:custGeom>
              <a:avLst/>
              <a:gdLst/>
              <a:ahLst/>
              <a:cxnLst/>
              <a:rect l="l" t="t" r="r" b="b"/>
              <a:pathLst>
                <a:path w="488" h="342" extrusionOk="0">
                  <a:moveTo>
                    <a:pt x="233" y="0"/>
                  </a:moveTo>
                  <a:cubicBezTo>
                    <a:pt x="35" y="0"/>
                    <a:pt x="0" y="311"/>
                    <a:pt x="215" y="339"/>
                  </a:cubicBezTo>
                  <a:cubicBezTo>
                    <a:pt x="226" y="341"/>
                    <a:pt x="237" y="341"/>
                    <a:pt x="248" y="341"/>
                  </a:cubicBezTo>
                  <a:cubicBezTo>
                    <a:pt x="446" y="341"/>
                    <a:pt x="488" y="31"/>
                    <a:pt x="266" y="3"/>
                  </a:cubicBezTo>
                  <a:cubicBezTo>
                    <a:pt x="255" y="1"/>
                    <a:pt x="244" y="0"/>
                    <a:pt x="233"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2398471" y="2328995"/>
              <a:ext cx="19510" cy="13800"/>
            </a:xfrm>
            <a:custGeom>
              <a:avLst/>
              <a:gdLst/>
              <a:ahLst/>
              <a:cxnLst/>
              <a:rect l="l" t="t" r="r" b="b"/>
              <a:pathLst>
                <a:path w="369" h="261" extrusionOk="0">
                  <a:moveTo>
                    <a:pt x="176" y="0"/>
                  </a:moveTo>
                  <a:cubicBezTo>
                    <a:pt x="24" y="0"/>
                    <a:pt x="0" y="237"/>
                    <a:pt x="166" y="258"/>
                  </a:cubicBezTo>
                  <a:cubicBezTo>
                    <a:pt x="175" y="260"/>
                    <a:pt x="183" y="260"/>
                    <a:pt x="191" y="260"/>
                  </a:cubicBezTo>
                  <a:cubicBezTo>
                    <a:pt x="338" y="260"/>
                    <a:pt x="368" y="23"/>
                    <a:pt x="203" y="3"/>
                  </a:cubicBezTo>
                  <a:cubicBezTo>
                    <a:pt x="193" y="1"/>
                    <a:pt x="185" y="0"/>
                    <a:pt x="176"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2"/>
            <p:cNvSpPr/>
            <p:nvPr/>
          </p:nvSpPr>
          <p:spPr>
            <a:xfrm>
              <a:off x="2413275" y="2246145"/>
              <a:ext cx="15756" cy="11315"/>
            </a:xfrm>
            <a:custGeom>
              <a:avLst/>
              <a:gdLst/>
              <a:ahLst/>
              <a:cxnLst/>
              <a:rect l="l" t="t" r="r" b="b"/>
              <a:pathLst>
                <a:path w="298" h="214" extrusionOk="0">
                  <a:moveTo>
                    <a:pt x="149" y="0"/>
                  </a:moveTo>
                  <a:cubicBezTo>
                    <a:pt x="23" y="0"/>
                    <a:pt x="0" y="184"/>
                    <a:pt x="134" y="213"/>
                  </a:cubicBezTo>
                  <a:cubicBezTo>
                    <a:pt x="139" y="213"/>
                    <a:pt x="143" y="213"/>
                    <a:pt x="147" y="213"/>
                  </a:cubicBezTo>
                  <a:cubicBezTo>
                    <a:pt x="268" y="213"/>
                    <a:pt x="297" y="22"/>
                    <a:pt x="163" y="1"/>
                  </a:cubicBezTo>
                  <a:cubicBezTo>
                    <a:pt x="158" y="0"/>
                    <a:pt x="154" y="0"/>
                    <a:pt x="14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2"/>
            <p:cNvSpPr/>
            <p:nvPr/>
          </p:nvSpPr>
          <p:spPr>
            <a:xfrm>
              <a:off x="2307426" y="2227957"/>
              <a:ext cx="22206" cy="16073"/>
            </a:xfrm>
            <a:custGeom>
              <a:avLst/>
              <a:gdLst/>
              <a:ahLst/>
              <a:cxnLst/>
              <a:rect l="l" t="t" r="r" b="b"/>
              <a:pathLst>
                <a:path w="420" h="304" extrusionOk="0">
                  <a:moveTo>
                    <a:pt x="205" y="0"/>
                  </a:moveTo>
                  <a:cubicBezTo>
                    <a:pt x="31" y="0"/>
                    <a:pt x="0" y="273"/>
                    <a:pt x="188" y="301"/>
                  </a:cubicBezTo>
                  <a:cubicBezTo>
                    <a:pt x="197" y="303"/>
                    <a:pt x="206" y="303"/>
                    <a:pt x="215" y="303"/>
                  </a:cubicBezTo>
                  <a:cubicBezTo>
                    <a:pt x="389" y="303"/>
                    <a:pt x="419" y="37"/>
                    <a:pt x="232" y="2"/>
                  </a:cubicBezTo>
                  <a:cubicBezTo>
                    <a:pt x="223" y="1"/>
                    <a:pt x="214" y="0"/>
                    <a:pt x="20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a:off x="2203374" y="2211303"/>
              <a:ext cx="25485" cy="18082"/>
            </a:xfrm>
            <a:custGeom>
              <a:avLst/>
              <a:gdLst/>
              <a:ahLst/>
              <a:cxnLst/>
              <a:rect l="l" t="t" r="r" b="b"/>
              <a:pathLst>
                <a:path w="482" h="342" extrusionOk="0">
                  <a:moveTo>
                    <a:pt x="234" y="1"/>
                  </a:moveTo>
                  <a:cubicBezTo>
                    <a:pt x="36" y="1"/>
                    <a:pt x="1" y="311"/>
                    <a:pt x="215" y="339"/>
                  </a:cubicBezTo>
                  <a:cubicBezTo>
                    <a:pt x="226" y="341"/>
                    <a:pt x="237" y="342"/>
                    <a:pt x="247" y="342"/>
                  </a:cubicBezTo>
                  <a:cubicBezTo>
                    <a:pt x="439" y="342"/>
                    <a:pt x="481" y="31"/>
                    <a:pt x="266" y="3"/>
                  </a:cubicBezTo>
                  <a:cubicBezTo>
                    <a:pt x="255" y="2"/>
                    <a:pt x="244" y="1"/>
                    <a:pt x="23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2"/>
            <p:cNvSpPr/>
            <p:nvPr/>
          </p:nvSpPr>
          <p:spPr>
            <a:xfrm>
              <a:off x="2101067" y="2195547"/>
              <a:ext cx="25643" cy="18347"/>
            </a:xfrm>
            <a:custGeom>
              <a:avLst/>
              <a:gdLst/>
              <a:ahLst/>
              <a:cxnLst/>
              <a:rect l="l" t="t" r="r" b="b"/>
              <a:pathLst>
                <a:path w="485" h="347" extrusionOk="0">
                  <a:moveTo>
                    <a:pt x="241" y="0"/>
                  </a:moveTo>
                  <a:cubicBezTo>
                    <a:pt x="45" y="0"/>
                    <a:pt x="0" y="310"/>
                    <a:pt x="217" y="345"/>
                  </a:cubicBezTo>
                  <a:cubicBezTo>
                    <a:pt x="226" y="346"/>
                    <a:pt x="235" y="347"/>
                    <a:pt x="244" y="347"/>
                  </a:cubicBezTo>
                  <a:cubicBezTo>
                    <a:pt x="447" y="347"/>
                    <a:pt x="485" y="37"/>
                    <a:pt x="268" y="2"/>
                  </a:cubicBezTo>
                  <a:cubicBezTo>
                    <a:pt x="259" y="1"/>
                    <a:pt x="250" y="0"/>
                    <a:pt x="24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2"/>
            <p:cNvSpPr/>
            <p:nvPr/>
          </p:nvSpPr>
          <p:spPr>
            <a:xfrm>
              <a:off x="2003731" y="2183598"/>
              <a:ext cx="15122" cy="10997"/>
            </a:xfrm>
            <a:custGeom>
              <a:avLst/>
              <a:gdLst/>
              <a:ahLst/>
              <a:cxnLst/>
              <a:rect l="l" t="t" r="r" b="b"/>
              <a:pathLst>
                <a:path w="286" h="208" extrusionOk="0">
                  <a:moveTo>
                    <a:pt x="141" y="0"/>
                  </a:moveTo>
                  <a:cubicBezTo>
                    <a:pt x="20" y="0"/>
                    <a:pt x="0" y="186"/>
                    <a:pt x="132" y="206"/>
                  </a:cubicBezTo>
                  <a:cubicBezTo>
                    <a:pt x="138" y="207"/>
                    <a:pt x="145" y="208"/>
                    <a:pt x="151" y="208"/>
                  </a:cubicBezTo>
                  <a:cubicBezTo>
                    <a:pt x="266" y="208"/>
                    <a:pt x="286" y="23"/>
                    <a:pt x="161" y="2"/>
                  </a:cubicBezTo>
                  <a:cubicBezTo>
                    <a:pt x="154" y="1"/>
                    <a:pt x="147" y="0"/>
                    <a:pt x="14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2"/>
            <p:cNvSpPr/>
            <p:nvPr/>
          </p:nvSpPr>
          <p:spPr>
            <a:xfrm>
              <a:off x="1898146" y="2165833"/>
              <a:ext cx="21413" cy="15333"/>
            </a:xfrm>
            <a:custGeom>
              <a:avLst/>
              <a:gdLst/>
              <a:ahLst/>
              <a:cxnLst/>
              <a:rect l="l" t="t" r="r" b="b"/>
              <a:pathLst>
                <a:path w="405" h="290" extrusionOk="0">
                  <a:moveTo>
                    <a:pt x="198" y="0"/>
                  </a:moveTo>
                  <a:cubicBezTo>
                    <a:pt x="31" y="0"/>
                    <a:pt x="0" y="259"/>
                    <a:pt x="181" y="287"/>
                  </a:cubicBezTo>
                  <a:cubicBezTo>
                    <a:pt x="190" y="288"/>
                    <a:pt x="199" y="289"/>
                    <a:pt x="207" y="289"/>
                  </a:cubicBezTo>
                  <a:cubicBezTo>
                    <a:pt x="374" y="289"/>
                    <a:pt x="405" y="30"/>
                    <a:pt x="224" y="2"/>
                  </a:cubicBezTo>
                  <a:cubicBezTo>
                    <a:pt x="215" y="1"/>
                    <a:pt x="206" y="0"/>
                    <a:pt x="198"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a:off x="1793935" y="2148491"/>
              <a:ext cx="25590" cy="18400"/>
            </a:xfrm>
            <a:custGeom>
              <a:avLst/>
              <a:gdLst/>
              <a:ahLst/>
              <a:cxnLst/>
              <a:rect l="l" t="t" r="r" b="b"/>
              <a:pathLst>
                <a:path w="484" h="348" extrusionOk="0">
                  <a:moveTo>
                    <a:pt x="236" y="0"/>
                  </a:moveTo>
                  <a:cubicBezTo>
                    <a:pt x="39" y="0"/>
                    <a:pt x="1" y="317"/>
                    <a:pt x="211" y="345"/>
                  </a:cubicBezTo>
                  <a:cubicBezTo>
                    <a:pt x="222" y="347"/>
                    <a:pt x="233" y="348"/>
                    <a:pt x="244" y="348"/>
                  </a:cubicBezTo>
                  <a:cubicBezTo>
                    <a:pt x="442" y="348"/>
                    <a:pt x="484" y="37"/>
                    <a:pt x="262" y="2"/>
                  </a:cubicBezTo>
                  <a:cubicBezTo>
                    <a:pt x="253" y="1"/>
                    <a:pt x="244" y="0"/>
                    <a:pt x="236"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2"/>
            <p:cNvSpPr/>
            <p:nvPr/>
          </p:nvSpPr>
          <p:spPr>
            <a:xfrm>
              <a:off x="1694325" y="2135009"/>
              <a:ext cx="19669" cy="14117"/>
            </a:xfrm>
            <a:custGeom>
              <a:avLst/>
              <a:gdLst/>
              <a:ahLst/>
              <a:cxnLst/>
              <a:rect l="l" t="t" r="r" b="b"/>
              <a:pathLst>
                <a:path w="372" h="267" extrusionOk="0">
                  <a:moveTo>
                    <a:pt x="184" y="0"/>
                  </a:moveTo>
                  <a:cubicBezTo>
                    <a:pt x="27" y="0"/>
                    <a:pt x="1" y="236"/>
                    <a:pt x="169" y="264"/>
                  </a:cubicBezTo>
                  <a:cubicBezTo>
                    <a:pt x="178" y="266"/>
                    <a:pt x="186" y="267"/>
                    <a:pt x="194" y="267"/>
                  </a:cubicBezTo>
                  <a:cubicBezTo>
                    <a:pt x="341" y="267"/>
                    <a:pt x="371" y="29"/>
                    <a:pt x="205" y="2"/>
                  </a:cubicBezTo>
                  <a:cubicBezTo>
                    <a:pt x="198" y="1"/>
                    <a:pt x="191" y="0"/>
                    <a:pt x="18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2"/>
            <p:cNvSpPr/>
            <p:nvPr/>
          </p:nvSpPr>
          <p:spPr>
            <a:xfrm>
              <a:off x="1709288" y="2052476"/>
              <a:ext cx="15703" cy="11315"/>
            </a:xfrm>
            <a:custGeom>
              <a:avLst/>
              <a:gdLst/>
              <a:ahLst/>
              <a:cxnLst/>
              <a:rect l="l" t="t" r="r" b="b"/>
              <a:pathLst>
                <a:path w="297" h="214" extrusionOk="0">
                  <a:moveTo>
                    <a:pt x="149" y="1"/>
                  </a:moveTo>
                  <a:cubicBezTo>
                    <a:pt x="23" y="1"/>
                    <a:pt x="0" y="185"/>
                    <a:pt x="134" y="213"/>
                  </a:cubicBezTo>
                  <a:cubicBezTo>
                    <a:pt x="138" y="213"/>
                    <a:pt x="143" y="214"/>
                    <a:pt x="147" y="214"/>
                  </a:cubicBezTo>
                  <a:cubicBezTo>
                    <a:pt x="267" y="214"/>
                    <a:pt x="297" y="23"/>
                    <a:pt x="163" y="1"/>
                  </a:cubicBezTo>
                  <a:cubicBezTo>
                    <a:pt x="158" y="1"/>
                    <a:pt x="153" y="1"/>
                    <a:pt x="14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a:off x="1808264" y="2065535"/>
              <a:ext cx="22206" cy="16073"/>
            </a:xfrm>
            <a:custGeom>
              <a:avLst/>
              <a:gdLst/>
              <a:ahLst/>
              <a:cxnLst/>
              <a:rect l="l" t="t" r="r" b="b"/>
              <a:pathLst>
                <a:path w="420" h="304" extrusionOk="0">
                  <a:moveTo>
                    <a:pt x="205" y="0"/>
                  </a:moveTo>
                  <a:cubicBezTo>
                    <a:pt x="31" y="0"/>
                    <a:pt x="0" y="267"/>
                    <a:pt x="188" y="302"/>
                  </a:cubicBezTo>
                  <a:cubicBezTo>
                    <a:pt x="197" y="303"/>
                    <a:pt x="206" y="304"/>
                    <a:pt x="215" y="304"/>
                  </a:cubicBezTo>
                  <a:cubicBezTo>
                    <a:pt x="389" y="304"/>
                    <a:pt x="419" y="37"/>
                    <a:pt x="232" y="2"/>
                  </a:cubicBezTo>
                  <a:cubicBezTo>
                    <a:pt x="222" y="1"/>
                    <a:pt x="213" y="0"/>
                    <a:pt x="20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1909407" y="2080181"/>
              <a:ext cx="25114" cy="18082"/>
            </a:xfrm>
            <a:custGeom>
              <a:avLst/>
              <a:gdLst/>
              <a:ahLst/>
              <a:cxnLst/>
              <a:rect l="l" t="t" r="r" b="b"/>
              <a:pathLst>
                <a:path w="475" h="342" extrusionOk="0">
                  <a:moveTo>
                    <a:pt x="228" y="0"/>
                  </a:moveTo>
                  <a:cubicBezTo>
                    <a:pt x="36" y="0"/>
                    <a:pt x="1" y="311"/>
                    <a:pt x="208" y="338"/>
                  </a:cubicBezTo>
                  <a:cubicBezTo>
                    <a:pt x="219" y="340"/>
                    <a:pt x="230" y="341"/>
                    <a:pt x="240" y="341"/>
                  </a:cubicBezTo>
                  <a:cubicBezTo>
                    <a:pt x="432" y="341"/>
                    <a:pt x="474" y="30"/>
                    <a:pt x="260" y="3"/>
                  </a:cubicBezTo>
                  <a:cubicBezTo>
                    <a:pt x="248" y="1"/>
                    <a:pt x="238" y="0"/>
                    <a:pt x="228"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2011661" y="2095989"/>
              <a:ext cx="25220" cy="18030"/>
            </a:xfrm>
            <a:custGeom>
              <a:avLst/>
              <a:gdLst/>
              <a:ahLst/>
              <a:cxnLst/>
              <a:rect l="l" t="t" r="r" b="b"/>
              <a:pathLst>
                <a:path w="477" h="341" extrusionOk="0">
                  <a:moveTo>
                    <a:pt x="234" y="0"/>
                  </a:moveTo>
                  <a:cubicBezTo>
                    <a:pt x="42" y="0"/>
                    <a:pt x="1" y="304"/>
                    <a:pt x="215" y="338"/>
                  </a:cubicBezTo>
                  <a:cubicBezTo>
                    <a:pt x="224" y="340"/>
                    <a:pt x="233" y="340"/>
                    <a:pt x="242" y="340"/>
                  </a:cubicBezTo>
                  <a:cubicBezTo>
                    <a:pt x="438" y="340"/>
                    <a:pt x="476" y="31"/>
                    <a:pt x="266" y="3"/>
                  </a:cubicBezTo>
                  <a:cubicBezTo>
                    <a:pt x="255" y="1"/>
                    <a:pt x="244" y="0"/>
                    <a:pt x="234"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a:off x="2119202" y="2115023"/>
              <a:ext cx="14699" cy="10892"/>
            </a:xfrm>
            <a:custGeom>
              <a:avLst/>
              <a:gdLst/>
              <a:ahLst/>
              <a:cxnLst/>
              <a:rect l="l" t="t" r="r" b="b"/>
              <a:pathLst>
                <a:path w="278" h="206" extrusionOk="0">
                  <a:moveTo>
                    <a:pt x="151" y="0"/>
                  </a:moveTo>
                  <a:cubicBezTo>
                    <a:pt x="26" y="0"/>
                    <a:pt x="0" y="176"/>
                    <a:pt x="129" y="205"/>
                  </a:cubicBezTo>
                  <a:cubicBezTo>
                    <a:pt x="134" y="205"/>
                    <a:pt x="138" y="205"/>
                    <a:pt x="143" y="205"/>
                  </a:cubicBezTo>
                  <a:cubicBezTo>
                    <a:pt x="255" y="205"/>
                    <a:pt x="278" y="28"/>
                    <a:pt x="158" y="0"/>
                  </a:cubicBezTo>
                  <a:cubicBezTo>
                    <a:pt x="156" y="0"/>
                    <a:pt x="153" y="0"/>
                    <a:pt x="15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a:off x="2218601" y="2128453"/>
              <a:ext cx="20885" cy="15227"/>
            </a:xfrm>
            <a:custGeom>
              <a:avLst/>
              <a:gdLst/>
              <a:ahLst/>
              <a:cxnLst/>
              <a:rect l="l" t="t" r="r" b="b"/>
              <a:pathLst>
                <a:path w="395" h="288" extrusionOk="0">
                  <a:moveTo>
                    <a:pt x="199" y="0"/>
                  </a:moveTo>
                  <a:cubicBezTo>
                    <a:pt x="34" y="0"/>
                    <a:pt x="0" y="251"/>
                    <a:pt x="175" y="286"/>
                  </a:cubicBezTo>
                  <a:cubicBezTo>
                    <a:pt x="182" y="287"/>
                    <a:pt x="189" y="288"/>
                    <a:pt x="196" y="288"/>
                  </a:cubicBezTo>
                  <a:cubicBezTo>
                    <a:pt x="361" y="288"/>
                    <a:pt x="394" y="37"/>
                    <a:pt x="219" y="2"/>
                  </a:cubicBezTo>
                  <a:cubicBezTo>
                    <a:pt x="212" y="1"/>
                    <a:pt x="205"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a:off x="2319269" y="2142728"/>
              <a:ext cx="24480" cy="18294"/>
            </a:xfrm>
            <a:custGeom>
              <a:avLst/>
              <a:gdLst/>
              <a:ahLst/>
              <a:cxnLst/>
              <a:rect l="l" t="t" r="r" b="b"/>
              <a:pathLst>
                <a:path w="463" h="346" extrusionOk="0">
                  <a:moveTo>
                    <a:pt x="235" y="1"/>
                  </a:moveTo>
                  <a:cubicBezTo>
                    <a:pt x="41" y="1"/>
                    <a:pt x="0" y="295"/>
                    <a:pt x="205" y="345"/>
                  </a:cubicBezTo>
                  <a:cubicBezTo>
                    <a:pt x="210" y="345"/>
                    <a:pt x="215" y="345"/>
                    <a:pt x="219" y="345"/>
                  </a:cubicBezTo>
                  <a:cubicBezTo>
                    <a:pt x="426" y="345"/>
                    <a:pt x="463" y="44"/>
                    <a:pt x="256" y="2"/>
                  </a:cubicBezTo>
                  <a:cubicBezTo>
                    <a:pt x="249" y="1"/>
                    <a:pt x="242" y="1"/>
                    <a:pt x="23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a:off x="2424801" y="2160493"/>
              <a:ext cx="18611" cy="14011"/>
            </a:xfrm>
            <a:custGeom>
              <a:avLst/>
              <a:gdLst/>
              <a:ahLst/>
              <a:cxnLst/>
              <a:rect l="l" t="t" r="r" b="b"/>
              <a:pathLst>
                <a:path w="352" h="265" extrusionOk="0">
                  <a:moveTo>
                    <a:pt x="180" y="1"/>
                  </a:moveTo>
                  <a:cubicBezTo>
                    <a:pt x="31" y="1"/>
                    <a:pt x="1" y="229"/>
                    <a:pt x="150" y="264"/>
                  </a:cubicBezTo>
                  <a:cubicBezTo>
                    <a:pt x="152" y="264"/>
                    <a:pt x="155" y="264"/>
                    <a:pt x="157" y="264"/>
                  </a:cubicBezTo>
                  <a:cubicBezTo>
                    <a:pt x="318" y="264"/>
                    <a:pt x="351" y="37"/>
                    <a:pt x="193" y="1"/>
                  </a:cubicBezTo>
                  <a:cubicBezTo>
                    <a:pt x="189" y="1"/>
                    <a:pt x="184" y="1"/>
                    <a:pt x="18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2"/>
            <p:cNvSpPr/>
            <p:nvPr/>
          </p:nvSpPr>
          <p:spPr>
            <a:xfrm>
              <a:off x="1735089" y="1883498"/>
              <a:ext cx="15492" cy="11685"/>
            </a:xfrm>
            <a:custGeom>
              <a:avLst/>
              <a:gdLst/>
              <a:ahLst/>
              <a:cxnLst/>
              <a:rect l="l" t="t" r="r" b="b"/>
              <a:pathLst>
                <a:path w="293" h="221" extrusionOk="0">
                  <a:moveTo>
                    <a:pt x="150" y="1"/>
                  </a:moveTo>
                  <a:cubicBezTo>
                    <a:pt x="23" y="1"/>
                    <a:pt x="1" y="192"/>
                    <a:pt x="127" y="221"/>
                  </a:cubicBezTo>
                  <a:cubicBezTo>
                    <a:pt x="130" y="221"/>
                    <a:pt x="132" y="221"/>
                    <a:pt x="135" y="221"/>
                  </a:cubicBezTo>
                  <a:cubicBezTo>
                    <a:pt x="267" y="221"/>
                    <a:pt x="293" y="30"/>
                    <a:pt x="164" y="2"/>
                  </a:cubicBezTo>
                  <a:cubicBezTo>
                    <a:pt x="159" y="1"/>
                    <a:pt x="154"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2"/>
            <p:cNvSpPr/>
            <p:nvPr/>
          </p:nvSpPr>
          <p:spPr>
            <a:xfrm>
              <a:off x="1833959" y="1896980"/>
              <a:ext cx="22471" cy="16390"/>
            </a:xfrm>
            <a:custGeom>
              <a:avLst/>
              <a:gdLst/>
              <a:ahLst/>
              <a:cxnLst/>
              <a:rect l="l" t="t" r="r" b="b"/>
              <a:pathLst>
                <a:path w="425" h="310" extrusionOk="0">
                  <a:moveTo>
                    <a:pt x="214" y="1"/>
                  </a:moveTo>
                  <a:cubicBezTo>
                    <a:pt x="35" y="1"/>
                    <a:pt x="1" y="273"/>
                    <a:pt x="191" y="309"/>
                  </a:cubicBezTo>
                  <a:cubicBezTo>
                    <a:pt x="198" y="309"/>
                    <a:pt x="205" y="310"/>
                    <a:pt x="212" y="310"/>
                  </a:cubicBezTo>
                  <a:cubicBezTo>
                    <a:pt x="391" y="310"/>
                    <a:pt x="424" y="37"/>
                    <a:pt x="235" y="2"/>
                  </a:cubicBezTo>
                  <a:cubicBezTo>
                    <a:pt x="227" y="1"/>
                    <a:pt x="221" y="1"/>
                    <a:pt x="214"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2"/>
            <p:cNvSpPr/>
            <p:nvPr/>
          </p:nvSpPr>
          <p:spPr>
            <a:xfrm>
              <a:off x="1934786" y="1911626"/>
              <a:ext cx="25696" cy="18400"/>
            </a:xfrm>
            <a:custGeom>
              <a:avLst/>
              <a:gdLst/>
              <a:ahLst/>
              <a:cxnLst/>
              <a:rect l="l" t="t" r="r" b="b"/>
              <a:pathLst>
                <a:path w="486" h="348" extrusionOk="0">
                  <a:moveTo>
                    <a:pt x="242" y="1"/>
                  </a:moveTo>
                  <a:cubicBezTo>
                    <a:pt x="45" y="1"/>
                    <a:pt x="0" y="310"/>
                    <a:pt x="217" y="345"/>
                  </a:cubicBezTo>
                  <a:cubicBezTo>
                    <a:pt x="227" y="346"/>
                    <a:pt x="236" y="347"/>
                    <a:pt x="245" y="347"/>
                  </a:cubicBezTo>
                  <a:cubicBezTo>
                    <a:pt x="447" y="347"/>
                    <a:pt x="485" y="37"/>
                    <a:pt x="268" y="2"/>
                  </a:cubicBezTo>
                  <a:cubicBezTo>
                    <a:pt x="259" y="1"/>
                    <a:pt x="250" y="1"/>
                    <a:pt x="242"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2"/>
            <p:cNvSpPr/>
            <p:nvPr/>
          </p:nvSpPr>
          <p:spPr>
            <a:xfrm>
              <a:off x="2037516" y="1927381"/>
              <a:ext cx="25062" cy="18082"/>
            </a:xfrm>
            <a:custGeom>
              <a:avLst/>
              <a:gdLst/>
              <a:ahLst/>
              <a:cxnLst/>
              <a:rect l="l" t="t" r="r" b="b"/>
              <a:pathLst>
                <a:path w="474" h="342" extrusionOk="0">
                  <a:moveTo>
                    <a:pt x="226" y="1"/>
                  </a:moveTo>
                  <a:cubicBezTo>
                    <a:pt x="35" y="1"/>
                    <a:pt x="0" y="305"/>
                    <a:pt x="208" y="339"/>
                  </a:cubicBezTo>
                  <a:cubicBezTo>
                    <a:pt x="219" y="341"/>
                    <a:pt x="230" y="342"/>
                    <a:pt x="240" y="342"/>
                  </a:cubicBezTo>
                  <a:cubicBezTo>
                    <a:pt x="432" y="342"/>
                    <a:pt x="473" y="38"/>
                    <a:pt x="259" y="3"/>
                  </a:cubicBezTo>
                  <a:cubicBezTo>
                    <a:pt x="248" y="2"/>
                    <a:pt x="237" y="1"/>
                    <a:pt x="226"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2"/>
            <p:cNvSpPr/>
            <p:nvPr/>
          </p:nvSpPr>
          <p:spPr>
            <a:xfrm>
              <a:off x="2145057" y="1946838"/>
              <a:ext cx="14699" cy="10892"/>
            </a:xfrm>
            <a:custGeom>
              <a:avLst/>
              <a:gdLst/>
              <a:ahLst/>
              <a:cxnLst/>
              <a:rect l="l" t="t" r="r" b="b"/>
              <a:pathLst>
                <a:path w="278" h="206" extrusionOk="0">
                  <a:moveTo>
                    <a:pt x="151" y="0"/>
                  </a:moveTo>
                  <a:cubicBezTo>
                    <a:pt x="26" y="0"/>
                    <a:pt x="0" y="176"/>
                    <a:pt x="122" y="205"/>
                  </a:cubicBezTo>
                  <a:cubicBezTo>
                    <a:pt x="127" y="205"/>
                    <a:pt x="131" y="205"/>
                    <a:pt x="136" y="205"/>
                  </a:cubicBezTo>
                  <a:cubicBezTo>
                    <a:pt x="255" y="205"/>
                    <a:pt x="278" y="28"/>
                    <a:pt x="158" y="0"/>
                  </a:cubicBezTo>
                  <a:cubicBezTo>
                    <a:pt x="156" y="0"/>
                    <a:pt x="153" y="0"/>
                    <a:pt x="15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2"/>
            <p:cNvSpPr/>
            <p:nvPr/>
          </p:nvSpPr>
          <p:spPr>
            <a:xfrm>
              <a:off x="2244403" y="1960268"/>
              <a:ext cx="20673" cy="15174"/>
            </a:xfrm>
            <a:custGeom>
              <a:avLst/>
              <a:gdLst/>
              <a:ahLst/>
              <a:cxnLst/>
              <a:rect l="l" t="t" r="r" b="b"/>
              <a:pathLst>
                <a:path w="391" h="287" extrusionOk="0">
                  <a:moveTo>
                    <a:pt x="199" y="0"/>
                  </a:moveTo>
                  <a:cubicBezTo>
                    <a:pt x="35" y="0"/>
                    <a:pt x="1" y="251"/>
                    <a:pt x="176" y="286"/>
                  </a:cubicBezTo>
                  <a:cubicBezTo>
                    <a:pt x="181" y="287"/>
                    <a:pt x="186" y="287"/>
                    <a:pt x="191" y="287"/>
                  </a:cubicBezTo>
                  <a:cubicBezTo>
                    <a:pt x="360" y="287"/>
                    <a:pt x="390" y="37"/>
                    <a:pt x="220" y="2"/>
                  </a:cubicBezTo>
                  <a:cubicBezTo>
                    <a:pt x="213" y="1"/>
                    <a:pt x="206" y="0"/>
                    <a:pt x="19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2"/>
            <p:cNvSpPr/>
            <p:nvPr/>
          </p:nvSpPr>
          <p:spPr>
            <a:xfrm>
              <a:off x="2344436" y="1974120"/>
              <a:ext cx="25220" cy="18400"/>
            </a:xfrm>
            <a:custGeom>
              <a:avLst/>
              <a:gdLst/>
              <a:ahLst/>
              <a:cxnLst/>
              <a:rect l="l" t="t" r="r" b="b"/>
              <a:pathLst>
                <a:path w="477" h="348" extrusionOk="0">
                  <a:moveTo>
                    <a:pt x="241" y="1"/>
                  </a:moveTo>
                  <a:cubicBezTo>
                    <a:pt x="39" y="1"/>
                    <a:pt x="1" y="310"/>
                    <a:pt x="218" y="345"/>
                  </a:cubicBezTo>
                  <a:cubicBezTo>
                    <a:pt x="229" y="347"/>
                    <a:pt x="239" y="348"/>
                    <a:pt x="249" y="348"/>
                  </a:cubicBezTo>
                  <a:cubicBezTo>
                    <a:pt x="441" y="348"/>
                    <a:pt x="477" y="37"/>
                    <a:pt x="269" y="2"/>
                  </a:cubicBezTo>
                  <a:cubicBezTo>
                    <a:pt x="259" y="1"/>
                    <a:pt x="250" y="1"/>
                    <a:pt x="241"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2"/>
            <p:cNvSpPr/>
            <p:nvPr/>
          </p:nvSpPr>
          <p:spPr>
            <a:xfrm>
              <a:off x="2450285" y="1992308"/>
              <a:ext cx="18453" cy="13641"/>
            </a:xfrm>
            <a:custGeom>
              <a:avLst/>
              <a:gdLst/>
              <a:ahLst/>
              <a:cxnLst/>
              <a:rect l="l" t="t" r="r" b="b"/>
              <a:pathLst>
                <a:path w="349" h="258" extrusionOk="0">
                  <a:moveTo>
                    <a:pt x="185" y="1"/>
                  </a:moveTo>
                  <a:cubicBezTo>
                    <a:pt x="30" y="1"/>
                    <a:pt x="1" y="221"/>
                    <a:pt x="156" y="257"/>
                  </a:cubicBezTo>
                  <a:cubicBezTo>
                    <a:pt x="161" y="257"/>
                    <a:pt x="166" y="257"/>
                    <a:pt x="170" y="257"/>
                  </a:cubicBezTo>
                  <a:cubicBezTo>
                    <a:pt x="319" y="257"/>
                    <a:pt x="349" y="30"/>
                    <a:pt x="200" y="1"/>
                  </a:cubicBezTo>
                  <a:cubicBezTo>
                    <a:pt x="195" y="1"/>
                    <a:pt x="190" y="1"/>
                    <a:pt x="18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2"/>
            <p:cNvSpPr/>
            <p:nvPr/>
          </p:nvSpPr>
          <p:spPr>
            <a:xfrm>
              <a:off x="2439076" y="2077537"/>
              <a:ext cx="15386" cy="11315"/>
            </a:xfrm>
            <a:custGeom>
              <a:avLst/>
              <a:gdLst/>
              <a:ahLst/>
              <a:cxnLst/>
              <a:rect l="l" t="t" r="r" b="b"/>
              <a:pathLst>
                <a:path w="291" h="214" extrusionOk="0">
                  <a:moveTo>
                    <a:pt x="150" y="1"/>
                  </a:moveTo>
                  <a:cubicBezTo>
                    <a:pt x="24" y="1"/>
                    <a:pt x="1" y="192"/>
                    <a:pt x="128" y="213"/>
                  </a:cubicBezTo>
                  <a:cubicBezTo>
                    <a:pt x="133" y="214"/>
                    <a:pt x="137" y="214"/>
                    <a:pt x="142" y="214"/>
                  </a:cubicBezTo>
                  <a:cubicBezTo>
                    <a:pt x="268" y="214"/>
                    <a:pt x="291" y="30"/>
                    <a:pt x="164" y="2"/>
                  </a:cubicBezTo>
                  <a:cubicBezTo>
                    <a:pt x="159" y="1"/>
                    <a:pt x="155" y="1"/>
                    <a:pt x="150"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2"/>
            <p:cNvSpPr/>
            <p:nvPr/>
          </p:nvSpPr>
          <p:spPr>
            <a:xfrm>
              <a:off x="2333174" y="2059402"/>
              <a:ext cx="22418" cy="16390"/>
            </a:xfrm>
            <a:custGeom>
              <a:avLst/>
              <a:gdLst/>
              <a:ahLst/>
              <a:cxnLst/>
              <a:rect l="l" t="t" r="r" b="b"/>
              <a:pathLst>
                <a:path w="424" h="310" extrusionOk="0">
                  <a:moveTo>
                    <a:pt x="213" y="1"/>
                  </a:moveTo>
                  <a:cubicBezTo>
                    <a:pt x="34" y="1"/>
                    <a:pt x="0" y="273"/>
                    <a:pt x="190" y="308"/>
                  </a:cubicBezTo>
                  <a:cubicBezTo>
                    <a:pt x="197" y="309"/>
                    <a:pt x="204" y="309"/>
                    <a:pt x="211" y="309"/>
                  </a:cubicBezTo>
                  <a:cubicBezTo>
                    <a:pt x="390" y="309"/>
                    <a:pt x="424" y="37"/>
                    <a:pt x="234" y="2"/>
                  </a:cubicBezTo>
                  <a:cubicBezTo>
                    <a:pt x="227" y="1"/>
                    <a:pt x="220" y="1"/>
                    <a:pt x="213"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2"/>
            <p:cNvSpPr/>
            <p:nvPr/>
          </p:nvSpPr>
          <p:spPr>
            <a:xfrm>
              <a:off x="2229493" y="2042800"/>
              <a:ext cx="24797" cy="18294"/>
            </a:xfrm>
            <a:custGeom>
              <a:avLst/>
              <a:gdLst/>
              <a:ahLst/>
              <a:cxnLst/>
              <a:rect l="l" t="t" r="r" b="b"/>
              <a:pathLst>
                <a:path w="469" h="346" extrusionOk="0">
                  <a:moveTo>
                    <a:pt x="235" y="0"/>
                  </a:moveTo>
                  <a:cubicBezTo>
                    <a:pt x="39" y="0"/>
                    <a:pt x="0" y="310"/>
                    <a:pt x="210" y="345"/>
                  </a:cubicBezTo>
                  <a:cubicBezTo>
                    <a:pt x="215" y="345"/>
                    <a:pt x="220" y="345"/>
                    <a:pt x="224" y="345"/>
                  </a:cubicBezTo>
                  <a:cubicBezTo>
                    <a:pt x="424" y="345"/>
                    <a:pt x="468" y="45"/>
                    <a:pt x="261" y="2"/>
                  </a:cubicBezTo>
                  <a:cubicBezTo>
                    <a:pt x="252" y="1"/>
                    <a:pt x="243" y="0"/>
                    <a:pt x="235"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2"/>
            <p:cNvSpPr/>
            <p:nvPr/>
          </p:nvSpPr>
          <p:spPr>
            <a:xfrm>
              <a:off x="2127027" y="2027309"/>
              <a:ext cx="25062" cy="18082"/>
            </a:xfrm>
            <a:custGeom>
              <a:avLst/>
              <a:gdLst/>
              <a:ahLst/>
              <a:cxnLst/>
              <a:rect l="l" t="t" r="r" b="b"/>
              <a:pathLst>
                <a:path w="474" h="342" extrusionOk="0">
                  <a:moveTo>
                    <a:pt x="232" y="0"/>
                  </a:moveTo>
                  <a:cubicBezTo>
                    <a:pt x="35" y="0"/>
                    <a:pt x="0" y="304"/>
                    <a:pt x="215" y="339"/>
                  </a:cubicBezTo>
                  <a:cubicBezTo>
                    <a:pt x="226" y="341"/>
                    <a:pt x="236" y="341"/>
                    <a:pt x="247" y="341"/>
                  </a:cubicBezTo>
                  <a:cubicBezTo>
                    <a:pt x="438" y="341"/>
                    <a:pt x="474" y="31"/>
                    <a:pt x="266" y="3"/>
                  </a:cubicBezTo>
                  <a:cubicBezTo>
                    <a:pt x="254" y="1"/>
                    <a:pt x="243" y="0"/>
                    <a:pt x="232"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2"/>
            <p:cNvSpPr/>
            <p:nvPr/>
          </p:nvSpPr>
          <p:spPr>
            <a:xfrm>
              <a:off x="2029691" y="2015096"/>
              <a:ext cx="14751" cy="10892"/>
            </a:xfrm>
            <a:custGeom>
              <a:avLst/>
              <a:gdLst/>
              <a:ahLst/>
              <a:cxnLst/>
              <a:rect l="l" t="t" r="r" b="b"/>
              <a:pathLst>
                <a:path w="279" h="206" extrusionOk="0">
                  <a:moveTo>
                    <a:pt x="151" y="0"/>
                  </a:moveTo>
                  <a:cubicBezTo>
                    <a:pt x="26" y="0"/>
                    <a:pt x="1" y="184"/>
                    <a:pt x="122" y="205"/>
                  </a:cubicBezTo>
                  <a:cubicBezTo>
                    <a:pt x="127" y="206"/>
                    <a:pt x="132" y="206"/>
                    <a:pt x="136" y="206"/>
                  </a:cubicBezTo>
                  <a:cubicBezTo>
                    <a:pt x="256" y="206"/>
                    <a:pt x="278" y="29"/>
                    <a:pt x="159" y="1"/>
                  </a:cubicBezTo>
                  <a:cubicBezTo>
                    <a:pt x="156" y="1"/>
                    <a:pt x="154" y="0"/>
                    <a:pt x="151"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2"/>
            <p:cNvSpPr/>
            <p:nvPr/>
          </p:nvSpPr>
          <p:spPr>
            <a:xfrm>
              <a:off x="1924264" y="1997278"/>
              <a:ext cx="20885" cy="15227"/>
            </a:xfrm>
            <a:custGeom>
              <a:avLst/>
              <a:gdLst/>
              <a:ahLst/>
              <a:cxnLst/>
              <a:rect l="l" t="t" r="r" b="b"/>
              <a:pathLst>
                <a:path w="395" h="288" extrusionOk="0">
                  <a:moveTo>
                    <a:pt x="199" y="1"/>
                  </a:moveTo>
                  <a:cubicBezTo>
                    <a:pt x="34" y="1"/>
                    <a:pt x="0" y="252"/>
                    <a:pt x="176" y="287"/>
                  </a:cubicBezTo>
                  <a:cubicBezTo>
                    <a:pt x="183" y="287"/>
                    <a:pt x="189" y="288"/>
                    <a:pt x="196" y="288"/>
                  </a:cubicBezTo>
                  <a:cubicBezTo>
                    <a:pt x="361" y="288"/>
                    <a:pt x="395" y="37"/>
                    <a:pt x="219" y="2"/>
                  </a:cubicBezTo>
                  <a:cubicBezTo>
                    <a:pt x="212" y="1"/>
                    <a:pt x="205" y="1"/>
                    <a:pt x="199"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2"/>
            <p:cNvSpPr/>
            <p:nvPr/>
          </p:nvSpPr>
          <p:spPr>
            <a:xfrm>
              <a:off x="1820107" y="1980306"/>
              <a:ext cx="25009" cy="18347"/>
            </a:xfrm>
            <a:custGeom>
              <a:avLst/>
              <a:gdLst/>
              <a:ahLst/>
              <a:cxnLst/>
              <a:rect l="l" t="t" r="r" b="b"/>
              <a:pathLst>
                <a:path w="473" h="347" extrusionOk="0">
                  <a:moveTo>
                    <a:pt x="235" y="1"/>
                  </a:moveTo>
                  <a:cubicBezTo>
                    <a:pt x="41" y="1"/>
                    <a:pt x="0" y="296"/>
                    <a:pt x="205" y="345"/>
                  </a:cubicBezTo>
                  <a:cubicBezTo>
                    <a:pt x="214" y="346"/>
                    <a:pt x="222" y="347"/>
                    <a:pt x="231" y="347"/>
                  </a:cubicBezTo>
                  <a:cubicBezTo>
                    <a:pt x="428" y="347"/>
                    <a:pt x="473" y="30"/>
                    <a:pt x="256" y="2"/>
                  </a:cubicBezTo>
                  <a:cubicBezTo>
                    <a:pt x="249" y="1"/>
                    <a:pt x="242" y="1"/>
                    <a:pt x="235" y="1"/>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2"/>
            <p:cNvSpPr/>
            <p:nvPr/>
          </p:nvSpPr>
          <p:spPr>
            <a:xfrm>
              <a:off x="1720814" y="1966877"/>
              <a:ext cx="18453" cy="13588"/>
            </a:xfrm>
            <a:custGeom>
              <a:avLst/>
              <a:gdLst/>
              <a:ahLst/>
              <a:cxnLst/>
              <a:rect l="l" t="t" r="r" b="b"/>
              <a:pathLst>
                <a:path w="349" h="257" extrusionOk="0">
                  <a:moveTo>
                    <a:pt x="179" y="0"/>
                  </a:moveTo>
                  <a:cubicBezTo>
                    <a:pt x="31" y="0"/>
                    <a:pt x="1" y="221"/>
                    <a:pt x="149" y="256"/>
                  </a:cubicBezTo>
                  <a:cubicBezTo>
                    <a:pt x="154" y="256"/>
                    <a:pt x="159" y="257"/>
                    <a:pt x="164" y="257"/>
                  </a:cubicBezTo>
                  <a:cubicBezTo>
                    <a:pt x="319" y="257"/>
                    <a:pt x="349" y="36"/>
                    <a:pt x="193" y="1"/>
                  </a:cubicBezTo>
                  <a:cubicBezTo>
                    <a:pt x="188" y="0"/>
                    <a:pt x="183" y="0"/>
                    <a:pt x="179" y="0"/>
                  </a:cubicBezTo>
                  <a:close/>
                </a:path>
              </a:pathLst>
            </a:custGeom>
            <a:solidFill>
              <a:srgbClr val="DE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Table 5"/>
          <p:cNvGraphicFramePr>
            <a:graphicFrameLocks noGrp="1"/>
          </p:cNvGraphicFramePr>
          <p:nvPr>
            <p:extLst>
              <p:ext uri="{D42A27DB-BD31-4B8C-83A1-F6EECF244321}">
                <p14:modId xmlns:p14="http://schemas.microsoft.com/office/powerpoint/2010/main" val="74684110"/>
              </p:ext>
            </p:extLst>
          </p:nvPr>
        </p:nvGraphicFramePr>
        <p:xfrm>
          <a:off x="3675640" y="1435713"/>
          <a:ext cx="4362797" cy="2396548"/>
        </p:xfrm>
        <a:graphic>
          <a:graphicData uri="http://schemas.openxmlformats.org/drawingml/2006/table">
            <a:tbl>
              <a:tblPr firstRow="1" firstCol="1" bandRow="1"/>
              <a:tblGrid>
                <a:gridCol w="1189344"/>
                <a:gridCol w="3173453"/>
              </a:tblGrid>
              <a:tr h="860694">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Trang 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Vịnh Hạ Long</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694">
                <a:tc>
                  <a:txBody>
                    <a:bodyPr/>
                    <a:lstStyle/>
                    <a:p>
                      <a:pPr algn="just">
                        <a:lnSpc>
                          <a:spcPct val="150000"/>
                        </a:lnSpc>
                        <a:spcBef>
                          <a:spcPts val="300"/>
                        </a:spcBef>
                        <a:spcAft>
                          <a:spcPts val="300"/>
                        </a:spcAft>
                      </a:pPr>
                      <a:r>
                        <a:rPr lang="nl-NL" sz="2000">
                          <a:solidFill>
                            <a:srgbClr val="000000"/>
                          </a:solidFill>
                          <a:effectLst/>
                          <a:latin typeface="+mn-lt"/>
                          <a:ea typeface="Calibri" panose="020F0502020204030204" pitchFamily="34" charset="0"/>
                          <a:cs typeface="Times New Roman" panose="02020603050405020304" pitchFamily="18" charset="0"/>
                        </a:rPr>
                        <a:t>Trang 4</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Đảo Cô Tô</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250">
                <a:tc>
                  <a:txBody>
                    <a:bodyPr/>
                    <a:lstStyle/>
                    <a:p>
                      <a:pPr algn="just">
                        <a:lnSpc>
                          <a:spcPct val="150000"/>
                        </a:lnSpc>
                        <a:spcBef>
                          <a:spcPts val="300"/>
                        </a:spcBef>
                        <a:spcAft>
                          <a:spcPts val="300"/>
                        </a:spcAft>
                      </a:pPr>
                      <a:r>
                        <a:rPr lang="nl-NL" sz="2000">
                          <a:solidFill>
                            <a:srgbClr val="000000"/>
                          </a:solidFill>
                          <a:effectLst/>
                          <a:latin typeface="+mn-lt"/>
                          <a:ea typeface="Calibri" panose="020F0502020204030204" pitchFamily="34" charset="0"/>
                          <a:cs typeface="Times New Roman" panose="02020603050405020304" pitchFamily="18" charset="0"/>
                        </a:rPr>
                        <a:t>Trang 5</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nl-NL" sz="2000" dirty="0">
                          <a:solidFill>
                            <a:srgbClr val="000000"/>
                          </a:solidFill>
                          <a:effectLst/>
                          <a:latin typeface="+mn-lt"/>
                          <a:ea typeface="Calibri" panose="020F0502020204030204" pitchFamily="34" charset="0"/>
                          <a:cs typeface="Times New Roman" panose="02020603050405020304" pitchFamily="18" charset="0"/>
                        </a:rPr>
                        <a:t>Cảm ơn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4" name="TextBox 143"/>
          <p:cNvSpPr txBox="1"/>
          <p:nvPr/>
        </p:nvSpPr>
        <p:spPr>
          <a:xfrm>
            <a:off x="1160257" y="486435"/>
            <a:ext cx="6647380" cy="958660"/>
          </a:xfrm>
          <a:prstGeom prst="rect">
            <a:avLst/>
          </a:prstGeom>
          <a:noFill/>
        </p:spPr>
        <p:txBody>
          <a:bodyPr wrap="square" rtlCol="0">
            <a:spAutoFit/>
          </a:bodyPr>
          <a:lstStyle/>
          <a:p>
            <a:pPr algn="just">
              <a:lnSpc>
                <a:spcPct val="150000"/>
              </a:lnSpc>
            </a:pPr>
            <a:r>
              <a:rPr lang="en-US" sz="2000" b="1" dirty="0" err="1" smtClean="0">
                <a:solidFill>
                  <a:srgbClr val="002060"/>
                </a:solidFill>
              </a:rPr>
              <a:t>Bài</a:t>
            </a:r>
            <a:r>
              <a:rPr lang="en-US" sz="2000" b="1" dirty="0" smtClean="0">
                <a:solidFill>
                  <a:srgbClr val="002060"/>
                </a:solidFill>
              </a:rPr>
              <a:t> </a:t>
            </a:r>
            <a:r>
              <a:rPr lang="en-US" sz="2000" b="1" dirty="0" err="1" smtClean="0">
                <a:solidFill>
                  <a:srgbClr val="002060"/>
                </a:solidFill>
              </a:rPr>
              <a:t>tập</a:t>
            </a:r>
            <a:r>
              <a:rPr lang="en-US" sz="2000" b="1" dirty="0" smtClean="0">
                <a:solidFill>
                  <a:srgbClr val="002060"/>
                </a:solidFill>
              </a:rPr>
              <a:t> 2: </a:t>
            </a:r>
            <a:r>
              <a:rPr lang="nl-NL" sz="2000" dirty="0">
                <a:solidFill>
                  <a:srgbClr val="002060"/>
                </a:solidFill>
              </a:rPr>
              <a:t>Em hãy chuẩn bị nội dung giới thiệu cảnh đẹp quê hương em.</a:t>
            </a:r>
            <a:endParaRPr lang="en-US" sz="2000" dirty="0">
              <a:solidFill>
                <a:srgbClr val="002060"/>
              </a:solidFill>
            </a:endParaRPr>
          </a:p>
        </p:txBody>
      </p:sp>
      <p:sp>
        <p:nvSpPr>
          <p:cNvPr id="146" name="Rectangle 145"/>
          <p:cNvSpPr/>
          <p:nvPr/>
        </p:nvSpPr>
        <p:spPr>
          <a:xfrm>
            <a:off x="766765" y="1408738"/>
            <a:ext cx="2619695" cy="2400657"/>
          </a:xfrm>
          <a:prstGeom prst="rect">
            <a:avLst/>
          </a:prstGeom>
        </p:spPr>
        <p:txBody>
          <a:bodyPr wrap="square">
            <a:spAutoFit/>
          </a:bodyPr>
          <a:lstStyle/>
          <a:p>
            <a:pPr algn="just">
              <a:lnSpc>
                <a:spcPct val="150000"/>
              </a:lnSpc>
            </a:pPr>
            <a:r>
              <a:rPr lang="vi-VN" sz="2000" i="1" dirty="0"/>
              <a:t>Chuẩn bị nội dung như dàn ý hướng dẫn </a:t>
            </a:r>
            <a:r>
              <a:rPr lang="en-US" sz="2000" i="1" dirty="0" err="1" smtClean="0"/>
              <a:t>sau</a:t>
            </a:r>
            <a:r>
              <a:rPr lang="vi-VN" sz="2000" i="1" dirty="0" smtClean="0"/>
              <a:t> </a:t>
            </a:r>
            <a:r>
              <a:rPr lang="vi-VN" sz="2000" i="1" dirty="0"/>
              <a:t>đây (có thể linh hoạt thay đổi cho phù hợp với địa phương</a:t>
            </a:r>
            <a:r>
              <a:rPr lang="vi-VN" sz="2000" i="1" dirty="0" smtClean="0"/>
              <a:t>)</a:t>
            </a:r>
            <a:endParaRPr lang="en-US" sz="2000" i="1" dirty="0"/>
          </a:p>
        </p:txBody>
      </p:sp>
      <p:sp>
        <p:nvSpPr>
          <p:cNvPr id="147" name="TextBox 146"/>
          <p:cNvSpPr txBox="1"/>
          <p:nvPr/>
        </p:nvSpPr>
        <p:spPr>
          <a:xfrm>
            <a:off x="1160257" y="3840983"/>
            <a:ext cx="6951991" cy="1015663"/>
          </a:xfrm>
          <a:prstGeom prst="rect">
            <a:avLst/>
          </a:prstGeom>
          <a:noFill/>
        </p:spPr>
        <p:txBody>
          <a:bodyPr wrap="square" rtlCol="0">
            <a:spAutoFit/>
          </a:bodyPr>
          <a:lstStyle/>
          <a:p>
            <a:pPr algn="just">
              <a:lnSpc>
                <a:spcPct val="150000"/>
              </a:lnSpc>
            </a:pPr>
            <a:r>
              <a:rPr lang="en-US" sz="2000" b="1" dirty="0" err="1" smtClean="0">
                <a:solidFill>
                  <a:srgbClr val="002060"/>
                </a:solidFill>
              </a:rPr>
              <a:t>Bài</a:t>
            </a:r>
            <a:r>
              <a:rPr lang="en-US" sz="2000" b="1" dirty="0" smtClean="0">
                <a:solidFill>
                  <a:srgbClr val="002060"/>
                </a:solidFill>
              </a:rPr>
              <a:t> </a:t>
            </a:r>
            <a:r>
              <a:rPr lang="en-US" sz="2000" b="1" dirty="0" err="1" smtClean="0">
                <a:solidFill>
                  <a:srgbClr val="002060"/>
                </a:solidFill>
              </a:rPr>
              <a:t>tập</a:t>
            </a:r>
            <a:r>
              <a:rPr lang="en-US" sz="2000" b="1" dirty="0" smtClean="0">
                <a:solidFill>
                  <a:srgbClr val="002060"/>
                </a:solidFill>
              </a:rPr>
              <a:t> 3: </a:t>
            </a:r>
            <a:r>
              <a:rPr lang="nl-NL" sz="2000" dirty="0">
                <a:solidFill>
                  <a:srgbClr val="002060"/>
                </a:solidFill>
              </a:rPr>
              <a:t>Tạo bài trình chiếu trên máy tính với nội dung đã chuẩn bị ở Câu 2.</a:t>
            </a:r>
            <a:endParaRPr lang="en-US" sz="2000" dirty="0">
              <a:solidFill>
                <a:srgbClr val="002060"/>
              </a:solidFill>
            </a:endParaRPr>
          </a:p>
        </p:txBody>
      </p:sp>
    </p:spTree>
    <p:extLst>
      <p:ext uri="{BB962C8B-B14F-4D97-AF65-F5344CB8AC3E}">
        <p14:creationId xmlns:p14="http://schemas.microsoft.com/office/powerpoint/2010/main" val="190460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grpSp>
        <p:nvGrpSpPr>
          <p:cNvPr id="1708" name="Google Shape;1708;p68"/>
          <p:cNvGrpSpPr/>
          <p:nvPr/>
        </p:nvGrpSpPr>
        <p:grpSpPr>
          <a:xfrm rot="10083919">
            <a:off x="658274" y="-348460"/>
            <a:ext cx="1042016" cy="2172314"/>
            <a:chOff x="1117397" y="404909"/>
            <a:chExt cx="1041999" cy="2172279"/>
          </a:xfrm>
        </p:grpSpPr>
        <p:sp>
          <p:nvSpPr>
            <p:cNvPr id="1709" name="Google Shape;1709;p68"/>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68"/>
          <p:cNvGrpSpPr/>
          <p:nvPr/>
        </p:nvGrpSpPr>
        <p:grpSpPr>
          <a:xfrm rot="-439482">
            <a:off x="7761167" y="3082553"/>
            <a:ext cx="1042063" cy="2172411"/>
            <a:chOff x="1117397" y="404909"/>
            <a:chExt cx="1041999" cy="2172279"/>
          </a:xfrm>
        </p:grpSpPr>
        <p:sp>
          <p:nvSpPr>
            <p:cNvPr id="1716" name="Google Shape;1716;p68"/>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8"/>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b="1" dirty="0" smtClean="0">
                <a:solidFill>
                  <a:schemeClr val="accent3">
                    <a:lumMod val="75000"/>
                  </a:schemeClr>
                </a:solidFill>
                <a:latin typeface="+mn-lt"/>
              </a:rPr>
              <a:t>VẬN DỤNG</a:t>
            </a:r>
            <a:endParaRPr lang="en-US" b="1" dirty="0">
              <a:solidFill>
                <a:schemeClr val="accent3">
                  <a:lumMod val="75000"/>
                </a:schemeClr>
              </a:solidFill>
              <a:latin typeface="+mn-lt"/>
            </a:endParaRPr>
          </a:p>
        </p:txBody>
      </p:sp>
      <p:sp>
        <p:nvSpPr>
          <p:cNvPr id="3" name="Rectangle 2"/>
          <p:cNvSpPr/>
          <p:nvPr/>
        </p:nvSpPr>
        <p:spPr>
          <a:xfrm>
            <a:off x="2423815" y="1288859"/>
            <a:ext cx="4296369" cy="335476"/>
          </a:xfrm>
          <a:prstGeom prst="rect">
            <a:avLst/>
          </a:prstGeom>
        </p:spPr>
        <p:txBody>
          <a:bodyPr wrap="none">
            <a:spAutoFit/>
          </a:bodyPr>
          <a:lstStyle/>
          <a:p>
            <a:pPr algn="just">
              <a:lnSpc>
                <a:spcPts val="1800"/>
              </a:lnSpc>
              <a:spcBef>
                <a:spcPts val="300"/>
              </a:spcBef>
              <a:spcAft>
                <a:spcPts val="300"/>
              </a:spcAft>
            </a:pPr>
            <a:r>
              <a:rPr lang="nl-NL" sz="2400" b="1" dirty="0" smtClean="0">
                <a:solidFill>
                  <a:schemeClr val="accent4">
                    <a:lumMod val="25000"/>
                  </a:schemeClr>
                </a:solidFill>
                <a:latin typeface="+mn-lt"/>
                <a:ea typeface="Calibri" panose="020F0502020204030204" pitchFamily="34" charset="0"/>
                <a:cs typeface="Times New Roman" panose="02020603050405020304" pitchFamily="18" charset="0"/>
              </a:rPr>
              <a:t>Chơi </a:t>
            </a:r>
            <a:r>
              <a:rPr lang="nl-NL" sz="2400" b="1" dirty="0">
                <a:solidFill>
                  <a:schemeClr val="accent4">
                    <a:lumMod val="25000"/>
                  </a:schemeClr>
                </a:solidFill>
                <a:latin typeface="+mn-lt"/>
                <a:ea typeface="Calibri" panose="020F0502020204030204" pitchFamily="34" charset="0"/>
                <a:cs typeface="Times New Roman" panose="02020603050405020304" pitchFamily="18" charset="0"/>
              </a:rPr>
              <a:t>trò chơi </a:t>
            </a:r>
            <a:r>
              <a:rPr lang="nl-NL" sz="2400" b="1" i="1" dirty="0">
                <a:solidFill>
                  <a:schemeClr val="bg2">
                    <a:lumMod val="50000"/>
                  </a:schemeClr>
                </a:solidFill>
                <a:latin typeface="+mn-lt"/>
                <a:ea typeface="Calibri" panose="020F0502020204030204" pitchFamily="34" charset="0"/>
                <a:cs typeface="Times New Roman" panose="02020603050405020304" pitchFamily="18" charset="0"/>
              </a:rPr>
              <a:t>Em làm </a:t>
            </a:r>
            <a:r>
              <a:rPr lang="nl-NL" sz="2400" b="1" i="1" dirty="0" smtClean="0">
                <a:solidFill>
                  <a:schemeClr val="bg2">
                    <a:lumMod val="50000"/>
                  </a:schemeClr>
                </a:solidFill>
                <a:latin typeface="+mn-lt"/>
                <a:ea typeface="Calibri" panose="020F0502020204030204" pitchFamily="34" charset="0"/>
                <a:cs typeface="Times New Roman" panose="02020603050405020304" pitchFamily="18" charset="0"/>
              </a:rPr>
              <a:t>rô-bốt</a:t>
            </a:r>
            <a:endParaRPr lang="en-US" sz="2400" b="1" dirty="0">
              <a:solidFill>
                <a:schemeClr val="bg2">
                  <a:lumMod val="50000"/>
                </a:schemeClr>
              </a:solidFill>
              <a:effectLst/>
              <a:latin typeface="+mn-lt"/>
              <a:ea typeface="Calibri" panose="020F0502020204030204" pitchFamily="34" charset="0"/>
              <a:cs typeface="Times New Roman" panose="02020603050405020304" pitchFamily="18" charset="0"/>
            </a:endParaRPr>
          </a:p>
        </p:txBody>
      </p:sp>
      <p:pic>
        <p:nvPicPr>
          <p:cNvPr id="38" name="Picture 37"/>
          <p:cNvPicPr/>
          <p:nvPr/>
        </p:nvPicPr>
        <p:blipFill>
          <a:blip r:embed="rId3" cstate="print">
            <a:extLst>
              <a:ext uri="{28A0092B-C50C-407E-A947-70E740481C1C}">
                <a14:useLocalDpi xmlns:a14="http://schemas.microsoft.com/office/drawing/2010/main" val="0"/>
              </a:ext>
            </a:extLst>
          </a:blip>
          <a:stretch>
            <a:fillRect/>
          </a:stretch>
        </p:blipFill>
        <p:spPr>
          <a:xfrm>
            <a:off x="4822466" y="1807644"/>
            <a:ext cx="3156616" cy="2013769"/>
          </a:xfrm>
          <a:prstGeom prst="rect">
            <a:avLst/>
          </a:prstGeom>
          <a:ln>
            <a:noFill/>
          </a:ln>
          <a:effectLst>
            <a:softEdge rad="112500"/>
          </a:effectLst>
        </p:spPr>
      </p:pic>
      <p:sp>
        <p:nvSpPr>
          <p:cNvPr id="39" name="Rectangle 38"/>
          <p:cNvSpPr/>
          <p:nvPr/>
        </p:nvSpPr>
        <p:spPr>
          <a:xfrm>
            <a:off x="368253" y="1749903"/>
            <a:ext cx="4260721" cy="2400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i="1" dirty="0"/>
              <a:t>Chuẩn bị: </a:t>
            </a:r>
            <a:r>
              <a:rPr lang="vi-VN" sz="2000" dirty="0"/>
              <a:t>Vẽ một lưới hình vuông (mỗi chiều 5 ô) trên sàn và đánh dấu ô vuông ở chính giữa. Đặt đồ vào một số ô vuông của lưới. </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dissolv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accent3">
                    <a:lumMod val="75000"/>
                  </a:schemeClr>
                </a:solidFill>
                <a:latin typeface="+mn-lt"/>
              </a:rPr>
              <a:t>KHỞI ĐỘNG</a:t>
            </a:r>
            <a:endParaRPr b="1" dirty="0">
              <a:solidFill>
                <a:schemeClr val="accent3">
                  <a:lumMod val="75000"/>
                </a:schemeClr>
              </a:solidFill>
              <a:latin typeface="+mn-lt"/>
            </a:endParaRPr>
          </a:p>
        </p:txBody>
      </p:sp>
      <p:grpSp>
        <p:nvGrpSpPr>
          <p:cNvPr id="365" name="Google Shape;365;p43"/>
          <p:cNvGrpSpPr/>
          <p:nvPr/>
        </p:nvGrpSpPr>
        <p:grpSpPr>
          <a:xfrm>
            <a:off x="215987" y="208511"/>
            <a:ext cx="772918" cy="809228"/>
            <a:chOff x="4458798" y="3801637"/>
            <a:chExt cx="942698" cy="986984"/>
          </a:xfrm>
        </p:grpSpPr>
        <p:sp>
          <p:nvSpPr>
            <p:cNvPr id="366" name="Google Shape;366;p43"/>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3"/>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3"/>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3"/>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3"/>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3"/>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43"/>
          <p:cNvGrpSpPr/>
          <p:nvPr/>
        </p:nvGrpSpPr>
        <p:grpSpPr>
          <a:xfrm>
            <a:off x="8012975" y="137073"/>
            <a:ext cx="987955" cy="952102"/>
            <a:chOff x="5155400" y="1692223"/>
            <a:chExt cx="987955" cy="952102"/>
          </a:xfrm>
        </p:grpSpPr>
        <p:sp>
          <p:nvSpPr>
            <p:cNvPr id="373" name="Google Shape;373;p43"/>
            <p:cNvSpPr/>
            <p:nvPr/>
          </p:nvSpPr>
          <p:spPr>
            <a:xfrm>
              <a:off x="5524972" y="169222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3"/>
            <p:cNvSpPr/>
            <p:nvPr/>
          </p:nvSpPr>
          <p:spPr>
            <a:xfrm>
              <a:off x="5584118" y="180542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3"/>
            <p:cNvSpPr/>
            <p:nvPr/>
          </p:nvSpPr>
          <p:spPr>
            <a:xfrm>
              <a:off x="5155400" y="229390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3"/>
            <p:cNvSpPr/>
            <p:nvPr/>
          </p:nvSpPr>
          <p:spPr>
            <a:xfrm>
              <a:off x="5228557" y="234227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816964" y="1144305"/>
            <a:ext cx="4298233" cy="3323987"/>
          </a:xfrm>
          <a:prstGeom prst="rect">
            <a:avLst/>
          </a:prstGeom>
        </p:spPr>
        <p:txBody>
          <a:bodyPr wrap="square">
            <a:spAutoFit/>
          </a:bodyPr>
          <a:lstStyle/>
          <a:p>
            <a:pPr algn="just">
              <a:lnSpc>
                <a:spcPct val="150000"/>
              </a:lnSpc>
            </a:pPr>
            <a:r>
              <a:rPr lang="en-US" sz="2000" b="1" i="1" dirty="0" err="1" smtClean="0"/>
              <a:t>Đọc</a:t>
            </a:r>
            <a:r>
              <a:rPr lang="en-US" sz="2000" b="1" i="1" dirty="0" smtClean="0"/>
              <a:t> </a:t>
            </a:r>
            <a:r>
              <a:rPr lang="en-US" sz="2000" b="1" i="1" dirty="0" err="1" smtClean="0"/>
              <a:t>đoạn</a:t>
            </a:r>
            <a:r>
              <a:rPr lang="en-US" sz="2000" b="1" i="1" dirty="0" smtClean="0"/>
              <a:t> </a:t>
            </a:r>
            <a:r>
              <a:rPr lang="en-US" sz="2000" b="1" i="1" dirty="0" err="1"/>
              <a:t>hội</a:t>
            </a:r>
            <a:r>
              <a:rPr lang="en-US" sz="2000" b="1" i="1" dirty="0"/>
              <a:t> </a:t>
            </a:r>
            <a:r>
              <a:rPr lang="en-US" sz="2000" b="1" i="1" dirty="0" err="1"/>
              <a:t>thoại</a:t>
            </a:r>
            <a:r>
              <a:rPr lang="en-US" sz="2000" b="1" i="1" dirty="0"/>
              <a:t> SGK </a:t>
            </a:r>
            <a:r>
              <a:rPr lang="en-US" sz="2000" b="1" i="1" dirty="0" err="1" smtClean="0"/>
              <a:t>trang</a:t>
            </a:r>
            <a:r>
              <a:rPr lang="en-US" sz="2000" b="1" i="1" dirty="0" smtClean="0"/>
              <a:t> 71, </a:t>
            </a:r>
            <a:r>
              <a:rPr lang="en-US" sz="2000" b="1" i="1" dirty="0" err="1" smtClean="0"/>
              <a:t>thảo</a:t>
            </a:r>
            <a:r>
              <a:rPr lang="en-US" sz="2000" b="1" i="1" dirty="0" smtClean="0"/>
              <a:t> </a:t>
            </a:r>
            <a:r>
              <a:rPr lang="en-US" sz="2000" b="1" i="1" dirty="0" err="1"/>
              <a:t>luận</a:t>
            </a:r>
            <a:r>
              <a:rPr lang="en-US" sz="2000" b="1" i="1" dirty="0"/>
              <a:t> </a:t>
            </a:r>
            <a:r>
              <a:rPr lang="en-US" sz="2000" b="1" i="1" dirty="0" err="1"/>
              <a:t>theo</a:t>
            </a:r>
            <a:r>
              <a:rPr lang="en-US" sz="2000" b="1" i="1" dirty="0"/>
              <a:t> </a:t>
            </a:r>
            <a:r>
              <a:rPr lang="en-US" sz="2000" b="1" i="1" dirty="0" err="1"/>
              <a:t>cặp</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a:t>
            </a:r>
          </a:p>
          <a:p>
            <a:pPr marL="342900" indent="-342900" algn="just">
              <a:lnSpc>
                <a:spcPct val="150000"/>
              </a:lnSpc>
              <a:buFont typeface="Arial" panose="020B0604020202020204" pitchFamily="34" charset="0"/>
              <a:buChar char="•"/>
            </a:pPr>
            <a:r>
              <a:rPr lang="en-US" sz="2000" dirty="0" smtClean="0"/>
              <a:t>Ba </a:t>
            </a:r>
            <a:r>
              <a:rPr lang="en-US" sz="2000" dirty="0" err="1"/>
              <a:t>bạn</a:t>
            </a:r>
            <a:r>
              <a:rPr lang="en-US" sz="2000" dirty="0"/>
              <a:t> An, Minh, </a:t>
            </a:r>
            <a:r>
              <a:rPr lang="en-US" sz="2000" dirty="0" err="1"/>
              <a:t>Khoa</a:t>
            </a:r>
            <a:r>
              <a:rPr lang="en-US" sz="2000" dirty="0"/>
              <a:t> </a:t>
            </a:r>
            <a:r>
              <a:rPr lang="en-US" sz="2000" dirty="0" err="1"/>
              <a:t>cần</a:t>
            </a:r>
            <a:r>
              <a:rPr lang="en-US" sz="2000" dirty="0"/>
              <a:t> </a:t>
            </a:r>
            <a:r>
              <a:rPr lang="en-US" sz="2000" dirty="0" err="1"/>
              <a:t>tạo</a:t>
            </a:r>
            <a:r>
              <a:rPr lang="en-US" sz="2000" dirty="0"/>
              <a:t> </a:t>
            </a:r>
            <a:r>
              <a:rPr lang="en-US" sz="2000" dirty="0" err="1"/>
              <a:t>ra</a:t>
            </a:r>
            <a:r>
              <a:rPr lang="en-US" sz="2000" dirty="0"/>
              <a:t> </a:t>
            </a:r>
            <a:r>
              <a:rPr lang="en-US" sz="2000" dirty="0" err="1"/>
              <a:t>sản</a:t>
            </a:r>
            <a:r>
              <a:rPr lang="en-US" sz="2000" dirty="0"/>
              <a:t> </a:t>
            </a:r>
            <a:r>
              <a:rPr lang="en-US" sz="2000" dirty="0" err="1"/>
              <a:t>phẩm</a:t>
            </a:r>
            <a:r>
              <a:rPr lang="en-US" sz="2000" dirty="0"/>
              <a:t> </a:t>
            </a:r>
            <a:r>
              <a:rPr lang="en-US" sz="2000" dirty="0" err="1"/>
              <a:t>gì</a:t>
            </a:r>
            <a:r>
              <a:rPr lang="en-US" sz="2000" dirty="0"/>
              <a:t>?</a:t>
            </a:r>
          </a:p>
          <a:p>
            <a:pPr marL="342900" indent="-342900" algn="just">
              <a:lnSpc>
                <a:spcPct val="150000"/>
              </a:lnSpc>
              <a:buFont typeface="Arial" panose="020B0604020202020204" pitchFamily="34" charset="0"/>
              <a:buChar char="•"/>
            </a:pPr>
            <a:r>
              <a:rPr lang="en-US" sz="2000" dirty="0" err="1" smtClean="0"/>
              <a:t>Các</a:t>
            </a:r>
            <a:r>
              <a:rPr lang="en-US" sz="2000" dirty="0" smtClean="0"/>
              <a:t> </a:t>
            </a:r>
            <a:r>
              <a:rPr lang="en-US" sz="2000" dirty="0" err="1"/>
              <a:t>bạn</a:t>
            </a:r>
            <a:r>
              <a:rPr lang="en-US" sz="2000" dirty="0"/>
              <a:t> </a:t>
            </a:r>
            <a:r>
              <a:rPr lang="en-US" sz="2000" dirty="0" err="1"/>
              <a:t>dựa</a:t>
            </a:r>
            <a:r>
              <a:rPr lang="en-US" sz="2000" dirty="0"/>
              <a:t> </a:t>
            </a:r>
            <a:r>
              <a:rPr lang="en-US" sz="2000" dirty="0" err="1"/>
              <a:t>vào</a:t>
            </a:r>
            <a:r>
              <a:rPr lang="en-US" sz="2000" dirty="0"/>
              <a:t> </a:t>
            </a:r>
            <a:r>
              <a:rPr lang="en-US" sz="2000" dirty="0" err="1"/>
              <a:t>những</a:t>
            </a:r>
            <a:r>
              <a:rPr lang="en-US" sz="2000" dirty="0"/>
              <a:t> </a:t>
            </a:r>
            <a:r>
              <a:rPr lang="en-US" sz="2000" dirty="0" err="1"/>
              <a:t>gì</a:t>
            </a:r>
            <a:r>
              <a:rPr lang="en-US" sz="2000" dirty="0"/>
              <a:t> </a:t>
            </a:r>
            <a:r>
              <a:rPr lang="en-US" sz="2000" dirty="0" err="1"/>
              <a:t>để</a:t>
            </a:r>
            <a:r>
              <a:rPr lang="en-US" sz="2000" dirty="0"/>
              <a:t> </a:t>
            </a:r>
            <a:r>
              <a:rPr lang="en-US" sz="2000" dirty="0" err="1"/>
              <a:t>tạo</a:t>
            </a:r>
            <a:r>
              <a:rPr lang="en-US" sz="2000" dirty="0"/>
              <a:t> </a:t>
            </a:r>
            <a:r>
              <a:rPr lang="en-US" sz="2000" dirty="0" err="1"/>
              <a:t>ra</a:t>
            </a:r>
            <a:r>
              <a:rPr lang="en-US" sz="2000" dirty="0"/>
              <a:t> </a:t>
            </a:r>
            <a:r>
              <a:rPr lang="en-US" sz="2000" dirty="0" err="1"/>
              <a:t>sản</a:t>
            </a:r>
            <a:r>
              <a:rPr lang="en-US" sz="2000" dirty="0"/>
              <a:t> </a:t>
            </a:r>
            <a:r>
              <a:rPr lang="en-US" sz="2000" dirty="0" err="1"/>
              <a:t>phẩm</a:t>
            </a:r>
            <a:r>
              <a:rPr lang="en-US" sz="2000" dirty="0"/>
              <a:t> </a:t>
            </a:r>
            <a:r>
              <a:rPr lang="en-US" sz="2000" dirty="0" err="1"/>
              <a:t>đó</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035" y="1210162"/>
            <a:ext cx="2960512" cy="3258130"/>
          </a:xfrm>
          <a:prstGeom prst="rect">
            <a:avLst/>
          </a:prstGeom>
        </p:spPr>
      </p:pic>
      <p:sp>
        <p:nvSpPr>
          <p:cNvPr id="20" name="Google Shape;364;p43"/>
          <p:cNvSpPr/>
          <p:nvPr/>
        </p:nvSpPr>
        <p:spPr>
          <a:xfrm rot="-2301926">
            <a:off x="8256708" y="4274389"/>
            <a:ext cx="601824" cy="668227"/>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2"/>
        <p:cNvGrpSpPr/>
        <p:nvPr/>
      </p:nvGrpSpPr>
      <p:grpSpPr>
        <a:xfrm>
          <a:off x="0" y="0"/>
          <a:ext cx="0" cy="0"/>
          <a:chOff x="0" y="0"/>
          <a:chExt cx="0" cy="0"/>
        </a:xfrm>
      </p:grpSpPr>
      <p:grpSp>
        <p:nvGrpSpPr>
          <p:cNvPr id="808" name="Google Shape;808;p51"/>
          <p:cNvGrpSpPr/>
          <p:nvPr/>
        </p:nvGrpSpPr>
        <p:grpSpPr>
          <a:xfrm rot="9441354">
            <a:off x="583248" y="-164081"/>
            <a:ext cx="981049" cy="1559326"/>
            <a:chOff x="2388332" y="354875"/>
            <a:chExt cx="981064" cy="1559350"/>
          </a:xfrm>
        </p:grpSpPr>
        <p:sp>
          <p:nvSpPr>
            <p:cNvPr id="809" name="Google Shape;809;p51"/>
            <p:cNvSpPr/>
            <p:nvPr/>
          </p:nvSpPr>
          <p:spPr>
            <a:xfrm>
              <a:off x="2828677" y="354875"/>
              <a:ext cx="540719" cy="945344"/>
            </a:xfrm>
            <a:custGeom>
              <a:avLst/>
              <a:gdLst/>
              <a:ahLst/>
              <a:cxnLst/>
              <a:rect l="l" t="t" r="r" b="b"/>
              <a:pathLst>
                <a:path w="16556" h="28945" extrusionOk="0">
                  <a:moveTo>
                    <a:pt x="13535" y="1"/>
                  </a:moveTo>
                  <a:cubicBezTo>
                    <a:pt x="13331" y="1"/>
                    <a:pt x="13134" y="15"/>
                    <a:pt x="12929" y="37"/>
                  </a:cubicBezTo>
                  <a:cubicBezTo>
                    <a:pt x="12681" y="66"/>
                    <a:pt x="12441" y="103"/>
                    <a:pt x="12200" y="161"/>
                  </a:cubicBezTo>
                  <a:cubicBezTo>
                    <a:pt x="11689" y="278"/>
                    <a:pt x="11186" y="439"/>
                    <a:pt x="10704" y="636"/>
                  </a:cubicBezTo>
                  <a:cubicBezTo>
                    <a:pt x="10252" y="825"/>
                    <a:pt x="9807" y="1037"/>
                    <a:pt x="9391" y="1292"/>
                  </a:cubicBezTo>
                  <a:cubicBezTo>
                    <a:pt x="9114" y="1453"/>
                    <a:pt x="8858" y="1628"/>
                    <a:pt x="8661" y="1759"/>
                  </a:cubicBezTo>
                  <a:cubicBezTo>
                    <a:pt x="8384" y="1949"/>
                    <a:pt x="8114" y="2146"/>
                    <a:pt x="7851" y="2350"/>
                  </a:cubicBezTo>
                  <a:cubicBezTo>
                    <a:pt x="7341" y="2744"/>
                    <a:pt x="6859" y="3175"/>
                    <a:pt x="6399" y="3627"/>
                  </a:cubicBezTo>
                  <a:cubicBezTo>
                    <a:pt x="5473" y="4539"/>
                    <a:pt x="4641" y="5553"/>
                    <a:pt x="3919" y="6633"/>
                  </a:cubicBezTo>
                  <a:cubicBezTo>
                    <a:pt x="3196" y="7735"/>
                    <a:pt x="2569" y="8902"/>
                    <a:pt x="2051" y="10113"/>
                  </a:cubicBezTo>
                  <a:cubicBezTo>
                    <a:pt x="1533" y="11339"/>
                    <a:pt x="1110" y="12601"/>
                    <a:pt x="803" y="13900"/>
                  </a:cubicBezTo>
                  <a:cubicBezTo>
                    <a:pt x="650" y="14505"/>
                    <a:pt x="519" y="15147"/>
                    <a:pt x="402" y="15862"/>
                  </a:cubicBezTo>
                  <a:cubicBezTo>
                    <a:pt x="285" y="16548"/>
                    <a:pt x="198" y="17219"/>
                    <a:pt x="147" y="17861"/>
                  </a:cubicBezTo>
                  <a:cubicBezTo>
                    <a:pt x="23" y="19182"/>
                    <a:pt x="1" y="20517"/>
                    <a:pt x="74" y="21845"/>
                  </a:cubicBezTo>
                  <a:cubicBezTo>
                    <a:pt x="147" y="23137"/>
                    <a:pt x="315" y="24428"/>
                    <a:pt x="584" y="25697"/>
                  </a:cubicBezTo>
                  <a:cubicBezTo>
                    <a:pt x="789" y="26668"/>
                    <a:pt x="1051" y="27616"/>
                    <a:pt x="1387" y="28550"/>
                  </a:cubicBezTo>
                  <a:lnTo>
                    <a:pt x="1387" y="28557"/>
                  </a:lnTo>
                  <a:cubicBezTo>
                    <a:pt x="1445" y="28689"/>
                    <a:pt x="1504" y="28813"/>
                    <a:pt x="1555" y="28944"/>
                  </a:cubicBezTo>
                  <a:cubicBezTo>
                    <a:pt x="1606" y="28930"/>
                    <a:pt x="1642" y="28893"/>
                    <a:pt x="1672" y="28857"/>
                  </a:cubicBezTo>
                  <a:cubicBezTo>
                    <a:pt x="1737" y="28718"/>
                    <a:pt x="1810" y="28587"/>
                    <a:pt x="1883" y="28455"/>
                  </a:cubicBezTo>
                  <a:lnTo>
                    <a:pt x="1993" y="28273"/>
                  </a:lnTo>
                  <a:cubicBezTo>
                    <a:pt x="2109" y="28061"/>
                    <a:pt x="2226" y="27850"/>
                    <a:pt x="2343" y="27645"/>
                  </a:cubicBezTo>
                  <a:cubicBezTo>
                    <a:pt x="2569" y="27237"/>
                    <a:pt x="2802" y="26843"/>
                    <a:pt x="3036" y="26442"/>
                  </a:cubicBezTo>
                  <a:cubicBezTo>
                    <a:pt x="3481" y="25683"/>
                    <a:pt x="3963" y="24888"/>
                    <a:pt x="4473" y="24078"/>
                  </a:cubicBezTo>
                  <a:cubicBezTo>
                    <a:pt x="5320" y="22735"/>
                    <a:pt x="6246" y="21305"/>
                    <a:pt x="7508" y="19459"/>
                  </a:cubicBezTo>
                  <a:cubicBezTo>
                    <a:pt x="7997" y="18737"/>
                    <a:pt x="8486" y="18022"/>
                    <a:pt x="8982" y="17300"/>
                  </a:cubicBezTo>
                  <a:cubicBezTo>
                    <a:pt x="9537" y="16497"/>
                    <a:pt x="10084" y="15695"/>
                    <a:pt x="10631" y="14885"/>
                  </a:cubicBezTo>
                  <a:lnTo>
                    <a:pt x="10989" y="14367"/>
                  </a:lnTo>
                  <a:cubicBezTo>
                    <a:pt x="11302" y="13900"/>
                    <a:pt x="11623" y="13418"/>
                    <a:pt x="11952" y="12951"/>
                  </a:cubicBezTo>
                  <a:lnTo>
                    <a:pt x="12273" y="12499"/>
                  </a:lnTo>
                  <a:cubicBezTo>
                    <a:pt x="12594" y="12039"/>
                    <a:pt x="12915" y="11572"/>
                    <a:pt x="13229" y="11113"/>
                  </a:cubicBezTo>
                  <a:cubicBezTo>
                    <a:pt x="13732" y="10383"/>
                    <a:pt x="14148" y="9726"/>
                    <a:pt x="14513" y="9114"/>
                  </a:cubicBezTo>
                  <a:cubicBezTo>
                    <a:pt x="14921" y="8428"/>
                    <a:pt x="15293" y="7720"/>
                    <a:pt x="15622" y="6998"/>
                  </a:cubicBezTo>
                  <a:cubicBezTo>
                    <a:pt x="15928" y="6312"/>
                    <a:pt x="16169" y="5604"/>
                    <a:pt x="16337" y="4882"/>
                  </a:cubicBezTo>
                  <a:cubicBezTo>
                    <a:pt x="16497" y="4196"/>
                    <a:pt x="16556" y="3488"/>
                    <a:pt x="16504" y="2788"/>
                  </a:cubicBezTo>
                  <a:cubicBezTo>
                    <a:pt x="16446" y="2153"/>
                    <a:pt x="16293" y="1635"/>
                    <a:pt x="16030" y="1219"/>
                  </a:cubicBezTo>
                  <a:cubicBezTo>
                    <a:pt x="15782" y="833"/>
                    <a:pt x="15439" y="519"/>
                    <a:pt x="15031" y="315"/>
                  </a:cubicBezTo>
                  <a:cubicBezTo>
                    <a:pt x="14819" y="220"/>
                    <a:pt x="14607" y="139"/>
                    <a:pt x="14381" y="96"/>
                  </a:cubicBezTo>
                  <a:cubicBezTo>
                    <a:pt x="14155" y="45"/>
                    <a:pt x="13914" y="8"/>
                    <a:pt x="1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1"/>
            <p:cNvSpPr/>
            <p:nvPr/>
          </p:nvSpPr>
          <p:spPr>
            <a:xfrm>
              <a:off x="2388332" y="1021124"/>
              <a:ext cx="876954" cy="417885"/>
            </a:xfrm>
            <a:custGeom>
              <a:avLst/>
              <a:gdLst/>
              <a:ahLst/>
              <a:cxnLst/>
              <a:rect l="l" t="t" r="r" b="b"/>
              <a:pathLst>
                <a:path w="26851" h="12795" extrusionOk="0">
                  <a:moveTo>
                    <a:pt x="3598" y="1"/>
                  </a:moveTo>
                  <a:cubicBezTo>
                    <a:pt x="3599" y="1"/>
                    <a:pt x="3600" y="1"/>
                    <a:pt x="3602" y="1"/>
                  </a:cubicBezTo>
                  <a:lnTo>
                    <a:pt x="3602" y="1"/>
                  </a:lnTo>
                  <a:cubicBezTo>
                    <a:pt x="3603" y="1"/>
                    <a:pt x="3604" y="1"/>
                    <a:pt x="3605" y="1"/>
                  </a:cubicBezTo>
                  <a:close/>
                  <a:moveTo>
                    <a:pt x="3602" y="1"/>
                  </a:moveTo>
                  <a:cubicBezTo>
                    <a:pt x="3471" y="1"/>
                    <a:pt x="3334" y="8"/>
                    <a:pt x="3196" y="15"/>
                  </a:cubicBezTo>
                  <a:cubicBezTo>
                    <a:pt x="2766" y="37"/>
                    <a:pt x="2350" y="132"/>
                    <a:pt x="1949" y="292"/>
                  </a:cubicBezTo>
                  <a:cubicBezTo>
                    <a:pt x="1526" y="475"/>
                    <a:pt x="1153" y="737"/>
                    <a:pt x="840" y="1073"/>
                  </a:cubicBezTo>
                  <a:cubicBezTo>
                    <a:pt x="212" y="1759"/>
                    <a:pt x="1" y="2729"/>
                    <a:pt x="293" y="3612"/>
                  </a:cubicBezTo>
                  <a:cubicBezTo>
                    <a:pt x="424" y="4028"/>
                    <a:pt x="628" y="4407"/>
                    <a:pt x="905" y="4743"/>
                  </a:cubicBezTo>
                  <a:cubicBezTo>
                    <a:pt x="1190" y="5100"/>
                    <a:pt x="1511" y="5414"/>
                    <a:pt x="1868" y="5691"/>
                  </a:cubicBezTo>
                  <a:cubicBezTo>
                    <a:pt x="2233" y="5976"/>
                    <a:pt x="2620" y="6231"/>
                    <a:pt x="3021" y="6458"/>
                  </a:cubicBezTo>
                  <a:cubicBezTo>
                    <a:pt x="3364" y="6655"/>
                    <a:pt x="3744" y="6844"/>
                    <a:pt x="4174" y="7034"/>
                  </a:cubicBezTo>
                  <a:cubicBezTo>
                    <a:pt x="4568" y="7209"/>
                    <a:pt x="4969" y="7370"/>
                    <a:pt x="5341" y="7508"/>
                  </a:cubicBezTo>
                  <a:cubicBezTo>
                    <a:pt x="5743" y="7669"/>
                    <a:pt x="6144" y="7822"/>
                    <a:pt x="6553" y="7975"/>
                  </a:cubicBezTo>
                  <a:lnTo>
                    <a:pt x="6625" y="8004"/>
                  </a:lnTo>
                  <a:cubicBezTo>
                    <a:pt x="7530" y="8347"/>
                    <a:pt x="8406" y="8683"/>
                    <a:pt x="9289" y="9077"/>
                  </a:cubicBezTo>
                  <a:cubicBezTo>
                    <a:pt x="10047" y="9405"/>
                    <a:pt x="10792" y="9792"/>
                    <a:pt x="11507" y="10222"/>
                  </a:cubicBezTo>
                  <a:cubicBezTo>
                    <a:pt x="12265" y="10682"/>
                    <a:pt x="12958" y="11236"/>
                    <a:pt x="13586" y="11871"/>
                  </a:cubicBezTo>
                  <a:cubicBezTo>
                    <a:pt x="13841" y="12148"/>
                    <a:pt x="14075" y="12433"/>
                    <a:pt x="14294" y="12739"/>
                  </a:cubicBezTo>
                  <a:cubicBezTo>
                    <a:pt x="14319" y="12777"/>
                    <a:pt x="14357" y="12795"/>
                    <a:pt x="14396" y="12795"/>
                  </a:cubicBezTo>
                  <a:cubicBezTo>
                    <a:pt x="14448" y="12795"/>
                    <a:pt x="14499" y="12764"/>
                    <a:pt x="14520" y="12710"/>
                  </a:cubicBezTo>
                  <a:cubicBezTo>
                    <a:pt x="14556" y="12725"/>
                    <a:pt x="14593" y="12732"/>
                    <a:pt x="14629" y="12732"/>
                  </a:cubicBezTo>
                  <a:cubicBezTo>
                    <a:pt x="14673" y="12732"/>
                    <a:pt x="14717" y="12718"/>
                    <a:pt x="14746" y="12681"/>
                  </a:cubicBezTo>
                  <a:cubicBezTo>
                    <a:pt x="15643" y="11747"/>
                    <a:pt x="16636" y="10901"/>
                    <a:pt x="17701" y="10164"/>
                  </a:cubicBezTo>
                  <a:lnTo>
                    <a:pt x="17681" y="10164"/>
                  </a:lnTo>
                  <a:cubicBezTo>
                    <a:pt x="18635" y="9501"/>
                    <a:pt x="19638" y="8881"/>
                    <a:pt x="20605" y="8282"/>
                  </a:cubicBezTo>
                  <a:cubicBezTo>
                    <a:pt x="21203" y="7902"/>
                    <a:pt x="21874" y="7486"/>
                    <a:pt x="22502" y="7078"/>
                  </a:cubicBezTo>
                  <a:cubicBezTo>
                    <a:pt x="23333" y="6545"/>
                    <a:pt x="24129" y="5969"/>
                    <a:pt x="24895" y="5356"/>
                  </a:cubicBezTo>
                  <a:cubicBezTo>
                    <a:pt x="25245" y="5079"/>
                    <a:pt x="25573" y="4772"/>
                    <a:pt x="25872" y="4444"/>
                  </a:cubicBezTo>
                  <a:cubicBezTo>
                    <a:pt x="26128" y="4159"/>
                    <a:pt x="26347" y="3846"/>
                    <a:pt x="26522" y="3510"/>
                  </a:cubicBezTo>
                  <a:cubicBezTo>
                    <a:pt x="26602" y="3357"/>
                    <a:pt x="26668" y="3203"/>
                    <a:pt x="26726" y="3043"/>
                  </a:cubicBezTo>
                  <a:cubicBezTo>
                    <a:pt x="26770" y="2890"/>
                    <a:pt x="26806" y="2737"/>
                    <a:pt x="26828" y="2583"/>
                  </a:cubicBezTo>
                  <a:cubicBezTo>
                    <a:pt x="26843" y="2459"/>
                    <a:pt x="26850" y="2335"/>
                    <a:pt x="26843" y="2204"/>
                  </a:cubicBezTo>
                  <a:cubicBezTo>
                    <a:pt x="26836" y="2073"/>
                    <a:pt x="26806" y="1949"/>
                    <a:pt x="26770" y="1825"/>
                  </a:cubicBezTo>
                  <a:cubicBezTo>
                    <a:pt x="26733" y="1708"/>
                    <a:pt x="26682" y="1591"/>
                    <a:pt x="26609" y="1489"/>
                  </a:cubicBezTo>
                  <a:cubicBezTo>
                    <a:pt x="26573" y="1431"/>
                    <a:pt x="26529" y="1379"/>
                    <a:pt x="26485" y="1328"/>
                  </a:cubicBezTo>
                  <a:cubicBezTo>
                    <a:pt x="26442" y="1277"/>
                    <a:pt x="26383" y="1226"/>
                    <a:pt x="26325" y="1182"/>
                  </a:cubicBezTo>
                  <a:cubicBezTo>
                    <a:pt x="26121" y="1022"/>
                    <a:pt x="25880" y="913"/>
                    <a:pt x="25624" y="869"/>
                  </a:cubicBezTo>
                  <a:cubicBezTo>
                    <a:pt x="25464" y="840"/>
                    <a:pt x="25303" y="825"/>
                    <a:pt x="25150" y="825"/>
                  </a:cubicBezTo>
                  <a:cubicBezTo>
                    <a:pt x="24960" y="825"/>
                    <a:pt x="24778" y="840"/>
                    <a:pt x="24596" y="869"/>
                  </a:cubicBezTo>
                  <a:cubicBezTo>
                    <a:pt x="24158" y="942"/>
                    <a:pt x="23735" y="1066"/>
                    <a:pt x="23319" y="1234"/>
                  </a:cubicBezTo>
                  <a:cubicBezTo>
                    <a:pt x="22524" y="1547"/>
                    <a:pt x="21772" y="1949"/>
                    <a:pt x="21072" y="2445"/>
                  </a:cubicBezTo>
                  <a:cubicBezTo>
                    <a:pt x="20721" y="2685"/>
                    <a:pt x="20371" y="2955"/>
                    <a:pt x="20043" y="3233"/>
                  </a:cubicBezTo>
                  <a:cubicBezTo>
                    <a:pt x="19729" y="3503"/>
                    <a:pt x="19423" y="3794"/>
                    <a:pt x="19102" y="4130"/>
                  </a:cubicBezTo>
                  <a:cubicBezTo>
                    <a:pt x="18489" y="4758"/>
                    <a:pt x="17934" y="5443"/>
                    <a:pt x="17431" y="6166"/>
                  </a:cubicBezTo>
                  <a:cubicBezTo>
                    <a:pt x="16431" y="7596"/>
                    <a:pt x="15622" y="9157"/>
                    <a:pt x="15031" y="10799"/>
                  </a:cubicBezTo>
                  <a:cubicBezTo>
                    <a:pt x="14855" y="11266"/>
                    <a:pt x="14702" y="11754"/>
                    <a:pt x="14556" y="12243"/>
                  </a:cubicBezTo>
                  <a:lnTo>
                    <a:pt x="14454" y="11981"/>
                  </a:lnTo>
                  <a:cubicBezTo>
                    <a:pt x="14403" y="11864"/>
                    <a:pt x="14352" y="11754"/>
                    <a:pt x="14308" y="11638"/>
                  </a:cubicBezTo>
                  <a:cubicBezTo>
                    <a:pt x="14177" y="11331"/>
                    <a:pt x="14038" y="11032"/>
                    <a:pt x="13907" y="10726"/>
                  </a:cubicBezTo>
                  <a:cubicBezTo>
                    <a:pt x="13557" y="9960"/>
                    <a:pt x="13258" y="9318"/>
                    <a:pt x="12958" y="8727"/>
                  </a:cubicBezTo>
                  <a:cubicBezTo>
                    <a:pt x="12127" y="7056"/>
                    <a:pt x="11339" y="5728"/>
                    <a:pt x="10485" y="4539"/>
                  </a:cubicBezTo>
                  <a:cubicBezTo>
                    <a:pt x="10011" y="3882"/>
                    <a:pt x="9500" y="3262"/>
                    <a:pt x="8938" y="2678"/>
                  </a:cubicBezTo>
                  <a:cubicBezTo>
                    <a:pt x="8428" y="2138"/>
                    <a:pt x="7859" y="1649"/>
                    <a:pt x="7246" y="1226"/>
                  </a:cubicBezTo>
                  <a:cubicBezTo>
                    <a:pt x="6662" y="818"/>
                    <a:pt x="6020" y="497"/>
                    <a:pt x="5334" y="278"/>
                  </a:cubicBezTo>
                  <a:cubicBezTo>
                    <a:pt x="4998" y="168"/>
                    <a:pt x="4648" y="88"/>
                    <a:pt x="4291" y="44"/>
                  </a:cubicBezTo>
                  <a:cubicBezTo>
                    <a:pt x="4066" y="15"/>
                    <a:pt x="3834" y="1"/>
                    <a:pt x="36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1"/>
            <p:cNvSpPr/>
            <p:nvPr/>
          </p:nvSpPr>
          <p:spPr>
            <a:xfrm>
              <a:off x="2511784" y="1411892"/>
              <a:ext cx="349103" cy="221663"/>
            </a:xfrm>
            <a:custGeom>
              <a:avLst/>
              <a:gdLst/>
              <a:ahLst/>
              <a:cxnLst/>
              <a:rect l="l" t="t" r="r" b="b"/>
              <a:pathLst>
                <a:path w="10689" h="6787" extrusionOk="0">
                  <a:moveTo>
                    <a:pt x="3465" y="0"/>
                  </a:moveTo>
                  <a:cubicBezTo>
                    <a:pt x="3436" y="0"/>
                    <a:pt x="3407" y="0"/>
                    <a:pt x="3378" y="1"/>
                  </a:cubicBezTo>
                  <a:lnTo>
                    <a:pt x="3210" y="1"/>
                  </a:lnTo>
                  <a:cubicBezTo>
                    <a:pt x="2802" y="8"/>
                    <a:pt x="2400" y="74"/>
                    <a:pt x="2014" y="183"/>
                  </a:cubicBezTo>
                  <a:cubicBezTo>
                    <a:pt x="1350" y="373"/>
                    <a:pt x="795" y="731"/>
                    <a:pt x="445" y="1212"/>
                  </a:cubicBezTo>
                  <a:cubicBezTo>
                    <a:pt x="277" y="1438"/>
                    <a:pt x="153" y="1694"/>
                    <a:pt x="80" y="1971"/>
                  </a:cubicBezTo>
                  <a:cubicBezTo>
                    <a:pt x="15" y="2219"/>
                    <a:pt x="0" y="2482"/>
                    <a:pt x="29" y="2744"/>
                  </a:cubicBezTo>
                  <a:cubicBezTo>
                    <a:pt x="58" y="3007"/>
                    <a:pt x="139" y="3270"/>
                    <a:pt x="255" y="3510"/>
                  </a:cubicBezTo>
                  <a:cubicBezTo>
                    <a:pt x="321" y="3642"/>
                    <a:pt x="401" y="3766"/>
                    <a:pt x="489" y="3883"/>
                  </a:cubicBezTo>
                  <a:cubicBezTo>
                    <a:pt x="576" y="4007"/>
                    <a:pt x="679" y="4123"/>
                    <a:pt x="788" y="4233"/>
                  </a:cubicBezTo>
                  <a:cubicBezTo>
                    <a:pt x="1226" y="4678"/>
                    <a:pt x="1853" y="5006"/>
                    <a:pt x="2583" y="5181"/>
                  </a:cubicBezTo>
                  <a:cubicBezTo>
                    <a:pt x="2824" y="5240"/>
                    <a:pt x="3064" y="5283"/>
                    <a:pt x="3291" y="5320"/>
                  </a:cubicBezTo>
                  <a:cubicBezTo>
                    <a:pt x="3400" y="5334"/>
                    <a:pt x="3517" y="5356"/>
                    <a:pt x="3626" y="5371"/>
                  </a:cubicBezTo>
                  <a:cubicBezTo>
                    <a:pt x="4334" y="5422"/>
                    <a:pt x="5042" y="5466"/>
                    <a:pt x="5742" y="5546"/>
                  </a:cubicBezTo>
                  <a:lnTo>
                    <a:pt x="6472" y="5626"/>
                  </a:lnTo>
                  <a:cubicBezTo>
                    <a:pt x="6705" y="5648"/>
                    <a:pt x="6939" y="5677"/>
                    <a:pt x="7179" y="5707"/>
                  </a:cubicBezTo>
                  <a:cubicBezTo>
                    <a:pt x="7646" y="5758"/>
                    <a:pt x="8121" y="5838"/>
                    <a:pt x="8580" y="5940"/>
                  </a:cubicBezTo>
                  <a:cubicBezTo>
                    <a:pt x="9040" y="6042"/>
                    <a:pt x="9478" y="6188"/>
                    <a:pt x="9908" y="6370"/>
                  </a:cubicBezTo>
                  <a:cubicBezTo>
                    <a:pt x="10127" y="6465"/>
                    <a:pt x="10331" y="6575"/>
                    <a:pt x="10536" y="6699"/>
                  </a:cubicBezTo>
                  <a:lnTo>
                    <a:pt x="10681" y="6786"/>
                  </a:lnTo>
                  <a:cubicBezTo>
                    <a:pt x="10689" y="6743"/>
                    <a:pt x="10689" y="6691"/>
                    <a:pt x="10674" y="6648"/>
                  </a:cubicBezTo>
                  <a:cubicBezTo>
                    <a:pt x="10426" y="5925"/>
                    <a:pt x="10112" y="5225"/>
                    <a:pt x="9748" y="4554"/>
                  </a:cubicBezTo>
                  <a:cubicBezTo>
                    <a:pt x="9361" y="3853"/>
                    <a:pt x="8901" y="3204"/>
                    <a:pt x="8376" y="2598"/>
                  </a:cubicBezTo>
                  <a:cubicBezTo>
                    <a:pt x="8099" y="2285"/>
                    <a:pt x="7807" y="1993"/>
                    <a:pt x="7500" y="1716"/>
                  </a:cubicBezTo>
                  <a:cubicBezTo>
                    <a:pt x="7209" y="1453"/>
                    <a:pt x="6895" y="1219"/>
                    <a:pt x="6574" y="1008"/>
                  </a:cubicBezTo>
                  <a:cubicBezTo>
                    <a:pt x="6245" y="789"/>
                    <a:pt x="5895" y="599"/>
                    <a:pt x="5538" y="446"/>
                  </a:cubicBezTo>
                  <a:cubicBezTo>
                    <a:pt x="5173" y="286"/>
                    <a:pt x="4794" y="169"/>
                    <a:pt x="4407" y="96"/>
                  </a:cubicBezTo>
                  <a:cubicBezTo>
                    <a:pt x="4100" y="36"/>
                    <a:pt x="3780" y="0"/>
                    <a:pt x="3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2871819" y="1548669"/>
              <a:ext cx="33" cy="1731"/>
            </a:xfrm>
            <a:custGeom>
              <a:avLst/>
              <a:gdLst/>
              <a:ahLst/>
              <a:cxnLst/>
              <a:rect l="l" t="t" r="r" b="b"/>
              <a:pathLst>
                <a:path w="1" h="53" extrusionOk="0">
                  <a:moveTo>
                    <a:pt x="0" y="52"/>
                  </a:moveTo>
                  <a:lnTo>
                    <a:pt x="0" y="1"/>
                  </a:lnTo>
                  <a:lnTo>
                    <a:pt x="0" y="30"/>
                  </a:lnTo>
                  <a:cubicBezTo>
                    <a:pt x="0" y="37"/>
                    <a:pt x="0" y="45"/>
                    <a:pt x="0" y="52"/>
                  </a:cubicBezTo>
                  <a:close/>
                </a:path>
              </a:pathLst>
            </a:custGeom>
            <a:solidFill>
              <a:srgbClr val="8AC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1"/>
            <p:cNvSpPr/>
            <p:nvPr/>
          </p:nvSpPr>
          <p:spPr>
            <a:xfrm>
              <a:off x="3147758" y="569577"/>
              <a:ext cx="490" cy="751"/>
            </a:xfrm>
            <a:custGeom>
              <a:avLst/>
              <a:gdLst/>
              <a:ahLst/>
              <a:cxnLst/>
              <a:rect l="l" t="t" r="r" b="b"/>
              <a:pathLst>
                <a:path w="15" h="23" extrusionOk="0">
                  <a:moveTo>
                    <a:pt x="15" y="1"/>
                  </a:moveTo>
                  <a:lnTo>
                    <a:pt x="7" y="8"/>
                  </a:lnTo>
                  <a:lnTo>
                    <a:pt x="0" y="22"/>
                  </a:lnTo>
                  <a:lnTo>
                    <a:pt x="15" y="1"/>
                  </a:lnTo>
                  <a:close/>
                </a:path>
              </a:pathLst>
            </a:custGeom>
            <a:solidFill>
              <a:srgbClr val="8AC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1"/>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1"/>
            <p:cNvSpPr/>
            <p:nvPr/>
          </p:nvSpPr>
          <p:spPr>
            <a:xfrm>
              <a:off x="3026755" y="1220084"/>
              <a:ext cx="229" cy="229"/>
            </a:xfrm>
            <a:custGeom>
              <a:avLst/>
              <a:gdLst/>
              <a:ahLst/>
              <a:cxnLst/>
              <a:rect l="l" t="t" r="r" b="b"/>
              <a:pathLst>
                <a:path w="7" h="7" extrusionOk="0">
                  <a:moveTo>
                    <a:pt x="6" y="1"/>
                  </a:moveTo>
                  <a:lnTo>
                    <a:pt x="0" y="7"/>
                  </a:lnTo>
                  <a:lnTo>
                    <a:pt x="6" y="1"/>
                  </a:lnTo>
                  <a:close/>
                </a:path>
              </a:pathLst>
            </a:custGeom>
            <a:solidFill>
              <a:srgbClr val="8ACD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1"/>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51"/>
          <p:cNvGrpSpPr/>
          <p:nvPr/>
        </p:nvGrpSpPr>
        <p:grpSpPr>
          <a:xfrm>
            <a:off x="7440589" y="2074845"/>
            <a:ext cx="1428849" cy="2755469"/>
            <a:chOff x="7554771" y="2152714"/>
            <a:chExt cx="1378657" cy="2658893"/>
          </a:xfrm>
        </p:grpSpPr>
        <p:sp>
          <p:nvSpPr>
            <p:cNvPr id="818" name="Google Shape;818;p51"/>
            <p:cNvSpPr/>
            <p:nvPr/>
          </p:nvSpPr>
          <p:spPr>
            <a:xfrm>
              <a:off x="7899643" y="2152714"/>
              <a:ext cx="884915" cy="754224"/>
            </a:xfrm>
            <a:custGeom>
              <a:avLst/>
              <a:gdLst/>
              <a:ahLst/>
              <a:cxnLst/>
              <a:rect l="l" t="t" r="r" b="b"/>
              <a:pathLst>
                <a:path w="13928" h="11871" extrusionOk="0">
                  <a:moveTo>
                    <a:pt x="3193" y="0"/>
                  </a:moveTo>
                  <a:lnTo>
                    <a:pt x="3209" y="8"/>
                  </a:lnTo>
                  <a:cubicBezTo>
                    <a:pt x="2979" y="8"/>
                    <a:pt x="2757" y="31"/>
                    <a:pt x="2535" y="69"/>
                  </a:cubicBezTo>
                  <a:cubicBezTo>
                    <a:pt x="2382" y="92"/>
                    <a:pt x="2236" y="123"/>
                    <a:pt x="2091" y="176"/>
                  </a:cubicBezTo>
                  <a:cubicBezTo>
                    <a:pt x="1953" y="222"/>
                    <a:pt x="1823" y="276"/>
                    <a:pt x="1700" y="345"/>
                  </a:cubicBezTo>
                  <a:cubicBezTo>
                    <a:pt x="1448" y="482"/>
                    <a:pt x="1210" y="651"/>
                    <a:pt x="1011" y="850"/>
                  </a:cubicBezTo>
                  <a:cubicBezTo>
                    <a:pt x="805" y="1049"/>
                    <a:pt x="621" y="1271"/>
                    <a:pt x="475" y="1516"/>
                  </a:cubicBezTo>
                  <a:cubicBezTo>
                    <a:pt x="330" y="1753"/>
                    <a:pt x="215" y="2014"/>
                    <a:pt x="139" y="2282"/>
                  </a:cubicBezTo>
                  <a:cubicBezTo>
                    <a:pt x="1" y="2741"/>
                    <a:pt x="8" y="3231"/>
                    <a:pt x="169" y="3683"/>
                  </a:cubicBezTo>
                  <a:cubicBezTo>
                    <a:pt x="253" y="3920"/>
                    <a:pt x="384" y="4134"/>
                    <a:pt x="552" y="4310"/>
                  </a:cubicBezTo>
                  <a:cubicBezTo>
                    <a:pt x="652" y="4425"/>
                    <a:pt x="766" y="4525"/>
                    <a:pt x="889" y="4609"/>
                  </a:cubicBezTo>
                  <a:cubicBezTo>
                    <a:pt x="874" y="4632"/>
                    <a:pt x="858" y="4647"/>
                    <a:pt x="851" y="4670"/>
                  </a:cubicBezTo>
                  <a:cubicBezTo>
                    <a:pt x="759" y="4800"/>
                    <a:pt x="690" y="4946"/>
                    <a:pt x="629" y="5099"/>
                  </a:cubicBezTo>
                  <a:cubicBezTo>
                    <a:pt x="575" y="5252"/>
                    <a:pt x="529" y="5413"/>
                    <a:pt x="506" y="5574"/>
                  </a:cubicBezTo>
                  <a:cubicBezTo>
                    <a:pt x="475" y="5742"/>
                    <a:pt x="460" y="5911"/>
                    <a:pt x="452" y="6087"/>
                  </a:cubicBezTo>
                  <a:cubicBezTo>
                    <a:pt x="445" y="6431"/>
                    <a:pt x="483" y="6776"/>
                    <a:pt x="552" y="7120"/>
                  </a:cubicBezTo>
                  <a:cubicBezTo>
                    <a:pt x="613" y="7442"/>
                    <a:pt x="713" y="7756"/>
                    <a:pt x="835" y="8054"/>
                  </a:cubicBezTo>
                  <a:cubicBezTo>
                    <a:pt x="973" y="8376"/>
                    <a:pt x="1149" y="8674"/>
                    <a:pt x="1356" y="8958"/>
                  </a:cubicBezTo>
                  <a:cubicBezTo>
                    <a:pt x="1555" y="9233"/>
                    <a:pt x="1785" y="9478"/>
                    <a:pt x="2037" y="9700"/>
                  </a:cubicBezTo>
                  <a:cubicBezTo>
                    <a:pt x="2282" y="9922"/>
                    <a:pt x="2550" y="10114"/>
                    <a:pt x="2841" y="10275"/>
                  </a:cubicBezTo>
                  <a:cubicBezTo>
                    <a:pt x="3124" y="10443"/>
                    <a:pt x="3423" y="10588"/>
                    <a:pt x="3737" y="10703"/>
                  </a:cubicBezTo>
                  <a:cubicBezTo>
                    <a:pt x="4372" y="10948"/>
                    <a:pt x="5031" y="11124"/>
                    <a:pt x="5705" y="11224"/>
                  </a:cubicBezTo>
                  <a:cubicBezTo>
                    <a:pt x="6401" y="11346"/>
                    <a:pt x="7121" y="11415"/>
                    <a:pt x="7733" y="11469"/>
                  </a:cubicBezTo>
                  <a:lnTo>
                    <a:pt x="7871" y="11477"/>
                  </a:lnTo>
                  <a:lnTo>
                    <a:pt x="8147" y="11500"/>
                  </a:lnTo>
                  <a:cubicBezTo>
                    <a:pt x="8277" y="11515"/>
                    <a:pt x="8400" y="11515"/>
                    <a:pt x="8530" y="11522"/>
                  </a:cubicBezTo>
                  <a:lnTo>
                    <a:pt x="8629" y="11522"/>
                  </a:lnTo>
                  <a:cubicBezTo>
                    <a:pt x="8974" y="11530"/>
                    <a:pt x="9318" y="11553"/>
                    <a:pt x="9663" y="11599"/>
                  </a:cubicBezTo>
                  <a:cubicBezTo>
                    <a:pt x="9862" y="11637"/>
                    <a:pt x="10053" y="11691"/>
                    <a:pt x="10237" y="11767"/>
                  </a:cubicBezTo>
                  <a:lnTo>
                    <a:pt x="10260" y="11783"/>
                  </a:lnTo>
                  <a:lnTo>
                    <a:pt x="10283" y="11790"/>
                  </a:lnTo>
                  <a:cubicBezTo>
                    <a:pt x="10283" y="11806"/>
                    <a:pt x="10283" y="11813"/>
                    <a:pt x="10291" y="11829"/>
                  </a:cubicBezTo>
                  <a:cubicBezTo>
                    <a:pt x="10304" y="11849"/>
                    <a:pt x="10329" y="11869"/>
                    <a:pt x="10355" y="11869"/>
                  </a:cubicBezTo>
                  <a:cubicBezTo>
                    <a:pt x="10359" y="11869"/>
                    <a:pt x="10363" y="11868"/>
                    <a:pt x="10367" y="11867"/>
                  </a:cubicBezTo>
                  <a:cubicBezTo>
                    <a:pt x="10372" y="11869"/>
                    <a:pt x="10375" y="11870"/>
                    <a:pt x="10379" y="11870"/>
                  </a:cubicBezTo>
                  <a:cubicBezTo>
                    <a:pt x="10388" y="11870"/>
                    <a:pt x="10395" y="11865"/>
                    <a:pt x="10405" y="11859"/>
                  </a:cubicBezTo>
                  <a:cubicBezTo>
                    <a:pt x="10620" y="11729"/>
                    <a:pt x="10827" y="11599"/>
                    <a:pt x="11026" y="11469"/>
                  </a:cubicBezTo>
                  <a:cubicBezTo>
                    <a:pt x="11225" y="11339"/>
                    <a:pt x="11385" y="11224"/>
                    <a:pt x="11531" y="11109"/>
                  </a:cubicBezTo>
                  <a:cubicBezTo>
                    <a:pt x="11860" y="10849"/>
                    <a:pt x="12166" y="10565"/>
                    <a:pt x="12450" y="10259"/>
                  </a:cubicBezTo>
                  <a:cubicBezTo>
                    <a:pt x="13077" y="9578"/>
                    <a:pt x="13514" y="8858"/>
                    <a:pt x="13751" y="8116"/>
                  </a:cubicBezTo>
                  <a:cubicBezTo>
                    <a:pt x="13858" y="7763"/>
                    <a:pt x="13920" y="7403"/>
                    <a:pt x="13927" y="7028"/>
                  </a:cubicBezTo>
                  <a:cubicBezTo>
                    <a:pt x="13927" y="6722"/>
                    <a:pt x="13897" y="6416"/>
                    <a:pt x="13835" y="6110"/>
                  </a:cubicBezTo>
                  <a:cubicBezTo>
                    <a:pt x="13766" y="5796"/>
                    <a:pt x="13659" y="5489"/>
                    <a:pt x="13514" y="5206"/>
                  </a:cubicBezTo>
                  <a:cubicBezTo>
                    <a:pt x="13437" y="5068"/>
                    <a:pt x="13353" y="4938"/>
                    <a:pt x="13261" y="4816"/>
                  </a:cubicBezTo>
                  <a:cubicBezTo>
                    <a:pt x="13162" y="4693"/>
                    <a:pt x="13054" y="4586"/>
                    <a:pt x="12940" y="4487"/>
                  </a:cubicBezTo>
                  <a:cubicBezTo>
                    <a:pt x="12863" y="4425"/>
                    <a:pt x="12786" y="4372"/>
                    <a:pt x="12702" y="4326"/>
                  </a:cubicBezTo>
                  <a:cubicBezTo>
                    <a:pt x="12848" y="4249"/>
                    <a:pt x="12986" y="4150"/>
                    <a:pt x="13108" y="4035"/>
                  </a:cubicBezTo>
                  <a:cubicBezTo>
                    <a:pt x="13169" y="3981"/>
                    <a:pt x="13215" y="3920"/>
                    <a:pt x="13269" y="3859"/>
                  </a:cubicBezTo>
                  <a:cubicBezTo>
                    <a:pt x="13315" y="3797"/>
                    <a:pt x="13353" y="3721"/>
                    <a:pt x="13391" y="3644"/>
                  </a:cubicBezTo>
                  <a:cubicBezTo>
                    <a:pt x="13453" y="3499"/>
                    <a:pt x="13468" y="3330"/>
                    <a:pt x="13437" y="3170"/>
                  </a:cubicBezTo>
                  <a:cubicBezTo>
                    <a:pt x="13430" y="3093"/>
                    <a:pt x="13407" y="3024"/>
                    <a:pt x="13376" y="2955"/>
                  </a:cubicBezTo>
                  <a:cubicBezTo>
                    <a:pt x="13345" y="2894"/>
                    <a:pt x="13307" y="2833"/>
                    <a:pt x="13261" y="2787"/>
                  </a:cubicBezTo>
                  <a:cubicBezTo>
                    <a:pt x="13185" y="2703"/>
                    <a:pt x="13077" y="2641"/>
                    <a:pt x="12963" y="2626"/>
                  </a:cubicBezTo>
                  <a:cubicBezTo>
                    <a:pt x="12917" y="2618"/>
                    <a:pt x="12871" y="2611"/>
                    <a:pt x="12825" y="2611"/>
                  </a:cubicBezTo>
                  <a:cubicBezTo>
                    <a:pt x="12741" y="2611"/>
                    <a:pt x="12664" y="2618"/>
                    <a:pt x="12587" y="2641"/>
                  </a:cubicBezTo>
                  <a:cubicBezTo>
                    <a:pt x="12457" y="2672"/>
                    <a:pt x="12327" y="2718"/>
                    <a:pt x="12205" y="2779"/>
                  </a:cubicBezTo>
                  <a:cubicBezTo>
                    <a:pt x="12082" y="2848"/>
                    <a:pt x="11967" y="2917"/>
                    <a:pt x="11852" y="3001"/>
                  </a:cubicBezTo>
                  <a:lnTo>
                    <a:pt x="11799" y="3047"/>
                  </a:lnTo>
                  <a:cubicBezTo>
                    <a:pt x="11852" y="2863"/>
                    <a:pt x="11898" y="2672"/>
                    <a:pt x="11914" y="2481"/>
                  </a:cubicBezTo>
                  <a:cubicBezTo>
                    <a:pt x="11929" y="2335"/>
                    <a:pt x="11921" y="2182"/>
                    <a:pt x="11891" y="2037"/>
                  </a:cubicBezTo>
                  <a:cubicBezTo>
                    <a:pt x="11868" y="1899"/>
                    <a:pt x="11806" y="1776"/>
                    <a:pt x="11715" y="1669"/>
                  </a:cubicBezTo>
                  <a:cubicBezTo>
                    <a:pt x="11623" y="1562"/>
                    <a:pt x="11493" y="1485"/>
                    <a:pt x="11355" y="1447"/>
                  </a:cubicBezTo>
                  <a:cubicBezTo>
                    <a:pt x="11286" y="1424"/>
                    <a:pt x="11217" y="1409"/>
                    <a:pt x="11140" y="1409"/>
                  </a:cubicBezTo>
                  <a:cubicBezTo>
                    <a:pt x="11087" y="1416"/>
                    <a:pt x="11041" y="1416"/>
                    <a:pt x="10987" y="1432"/>
                  </a:cubicBezTo>
                  <a:cubicBezTo>
                    <a:pt x="10880" y="1455"/>
                    <a:pt x="10773" y="1508"/>
                    <a:pt x="10689" y="1585"/>
                  </a:cubicBezTo>
                  <a:cubicBezTo>
                    <a:pt x="10597" y="1669"/>
                    <a:pt x="10513" y="1769"/>
                    <a:pt x="10451" y="1876"/>
                  </a:cubicBezTo>
                  <a:cubicBezTo>
                    <a:pt x="10382" y="1983"/>
                    <a:pt x="10329" y="2098"/>
                    <a:pt x="10283" y="2220"/>
                  </a:cubicBezTo>
                  <a:cubicBezTo>
                    <a:pt x="10237" y="2350"/>
                    <a:pt x="10191" y="2481"/>
                    <a:pt x="10168" y="2611"/>
                  </a:cubicBezTo>
                  <a:lnTo>
                    <a:pt x="10153" y="2664"/>
                  </a:lnTo>
                  <a:cubicBezTo>
                    <a:pt x="10069" y="2427"/>
                    <a:pt x="9961" y="2205"/>
                    <a:pt x="9824" y="1991"/>
                  </a:cubicBezTo>
                  <a:cubicBezTo>
                    <a:pt x="9617" y="1669"/>
                    <a:pt x="9357" y="1386"/>
                    <a:pt x="9050" y="1156"/>
                  </a:cubicBezTo>
                  <a:cubicBezTo>
                    <a:pt x="8890" y="1049"/>
                    <a:pt x="8721" y="957"/>
                    <a:pt x="8545" y="880"/>
                  </a:cubicBezTo>
                  <a:cubicBezTo>
                    <a:pt x="8407" y="827"/>
                    <a:pt x="8269" y="789"/>
                    <a:pt x="8124" y="773"/>
                  </a:cubicBezTo>
                  <a:cubicBezTo>
                    <a:pt x="8017" y="758"/>
                    <a:pt x="7910" y="743"/>
                    <a:pt x="7802" y="743"/>
                  </a:cubicBezTo>
                  <a:cubicBezTo>
                    <a:pt x="7619" y="743"/>
                    <a:pt x="7435" y="773"/>
                    <a:pt x="7259" y="819"/>
                  </a:cubicBezTo>
                  <a:cubicBezTo>
                    <a:pt x="6953" y="896"/>
                    <a:pt x="6677" y="1064"/>
                    <a:pt x="6470" y="1302"/>
                  </a:cubicBezTo>
                  <a:cubicBezTo>
                    <a:pt x="6401" y="1386"/>
                    <a:pt x="6340" y="1470"/>
                    <a:pt x="6302" y="1570"/>
                  </a:cubicBezTo>
                  <a:cubicBezTo>
                    <a:pt x="6248" y="1501"/>
                    <a:pt x="6187" y="1432"/>
                    <a:pt x="6133" y="1363"/>
                  </a:cubicBezTo>
                  <a:cubicBezTo>
                    <a:pt x="5995" y="1225"/>
                    <a:pt x="5858" y="1087"/>
                    <a:pt x="5705" y="957"/>
                  </a:cubicBezTo>
                  <a:cubicBezTo>
                    <a:pt x="5421" y="712"/>
                    <a:pt x="5100" y="505"/>
                    <a:pt x="4763" y="345"/>
                  </a:cubicBezTo>
                  <a:cubicBezTo>
                    <a:pt x="4594" y="268"/>
                    <a:pt x="4418" y="199"/>
                    <a:pt x="4242" y="153"/>
                  </a:cubicBezTo>
                  <a:cubicBezTo>
                    <a:pt x="4058" y="100"/>
                    <a:pt x="3875" y="61"/>
                    <a:pt x="3691" y="31"/>
                  </a:cubicBezTo>
                  <a:cubicBezTo>
                    <a:pt x="3530" y="8"/>
                    <a:pt x="3362" y="0"/>
                    <a:pt x="3193" y="0"/>
                  </a:cubicBezTo>
                  <a:close/>
                </a:path>
              </a:pathLst>
            </a:custGeom>
            <a:solidFill>
              <a:srgbClr val="7C2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1"/>
            <p:cNvSpPr/>
            <p:nvPr/>
          </p:nvSpPr>
          <p:spPr>
            <a:xfrm>
              <a:off x="8183267" y="2943605"/>
              <a:ext cx="253505" cy="285145"/>
            </a:xfrm>
            <a:custGeom>
              <a:avLst/>
              <a:gdLst/>
              <a:ahLst/>
              <a:cxnLst/>
              <a:rect l="l" t="t" r="r" b="b"/>
              <a:pathLst>
                <a:path w="3990" h="4488" extrusionOk="0">
                  <a:moveTo>
                    <a:pt x="3491" y="1"/>
                  </a:moveTo>
                  <a:lnTo>
                    <a:pt x="3491" y="9"/>
                  </a:lnTo>
                  <a:lnTo>
                    <a:pt x="3468" y="9"/>
                  </a:lnTo>
                  <a:cubicBezTo>
                    <a:pt x="3446" y="16"/>
                    <a:pt x="3430" y="31"/>
                    <a:pt x="3423" y="47"/>
                  </a:cubicBezTo>
                  <a:cubicBezTo>
                    <a:pt x="3369" y="162"/>
                    <a:pt x="3323" y="284"/>
                    <a:pt x="3285" y="407"/>
                  </a:cubicBezTo>
                  <a:cubicBezTo>
                    <a:pt x="3269" y="476"/>
                    <a:pt x="3254" y="537"/>
                    <a:pt x="3239" y="598"/>
                  </a:cubicBezTo>
                  <a:cubicBezTo>
                    <a:pt x="3216" y="529"/>
                    <a:pt x="3178" y="468"/>
                    <a:pt x="3139" y="407"/>
                  </a:cubicBezTo>
                  <a:cubicBezTo>
                    <a:pt x="3063" y="315"/>
                    <a:pt x="2963" y="231"/>
                    <a:pt x="2856" y="177"/>
                  </a:cubicBezTo>
                  <a:cubicBezTo>
                    <a:pt x="2741" y="116"/>
                    <a:pt x="2619" y="85"/>
                    <a:pt x="2496" y="70"/>
                  </a:cubicBezTo>
                  <a:cubicBezTo>
                    <a:pt x="2427" y="54"/>
                    <a:pt x="2358" y="54"/>
                    <a:pt x="2289" y="54"/>
                  </a:cubicBezTo>
                  <a:cubicBezTo>
                    <a:pt x="2221" y="54"/>
                    <a:pt x="2159" y="54"/>
                    <a:pt x="2090" y="62"/>
                  </a:cubicBezTo>
                  <a:cubicBezTo>
                    <a:pt x="1822" y="93"/>
                    <a:pt x="1562" y="177"/>
                    <a:pt x="1325" y="315"/>
                  </a:cubicBezTo>
                  <a:cubicBezTo>
                    <a:pt x="1210" y="384"/>
                    <a:pt x="1110" y="468"/>
                    <a:pt x="1019" y="567"/>
                  </a:cubicBezTo>
                  <a:cubicBezTo>
                    <a:pt x="888" y="713"/>
                    <a:pt x="789" y="881"/>
                    <a:pt x="705" y="1065"/>
                  </a:cubicBezTo>
                  <a:cubicBezTo>
                    <a:pt x="674" y="1142"/>
                    <a:pt x="643" y="1211"/>
                    <a:pt x="613" y="1287"/>
                  </a:cubicBezTo>
                  <a:lnTo>
                    <a:pt x="613" y="1272"/>
                  </a:lnTo>
                  <a:lnTo>
                    <a:pt x="605" y="1249"/>
                  </a:lnTo>
                  <a:cubicBezTo>
                    <a:pt x="597" y="1218"/>
                    <a:pt x="567" y="1195"/>
                    <a:pt x="529" y="1188"/>
                  </a:cubicBezTo>
                  <a:lnTo>
                    <a:pt x="506" y="1188"/>
                  </a:lnTo>
                  <a:cubicBezTo>
                    <a:pt x="490" y="1195"/>
                    <a:pt x="467" y="1211"/>
                    <a:pt x="460" y="1234"/>
                  </a:cubicBezTo>
                  <a:cubicBezTo>
                    <a:pt x="452" y="1249"/>
                    <a:pt x="444" y="1272"/>
                    <a:pt x="452" y="1287"/>
                  </a:cubicBezTo>
                  <a:cubicBezTo>
                    <a:pt x="483" y="1387"/>
                    <a:pt x="506" y="1479"/>
                    <a:pt x="521" y="1586"/>
                  </a:cubicBezTo>
                  <a:cubicBezTo>
                    <a:pt x="513" y="1601"/>
                    <a:pt x="521" y="1624"/>
                    <a:pt x="529" y="1647"/>
                  </a:cubicBezTo>
                  <a:cubicBezTo>
                    <a:pt x="544" y="1800"/>
                    <a:pt x="544" y="1953"/>
                    <a:pt x="521" y="2099"/>
                  </a:cubicBezTo>
                  <a:cubicBezTo>
                    <a:pt x="490" y="2298"/>
                    <a:pt x="437" y="2489"/>
                    <a:pt x="360" y="2673"/>
                  </a:cubicBezTo>
                  <a:cubicBezTo>
                    <a:pt x="268" y="2880"/>
                    <a:pt x="153" y="3079"/>
                    <a:pt x="16" y="3262"/>
                  </a:cubicBezTo>
                  <a:cubicBezTo>
                    <a:pt x="0" y="3278"/>
                    <a:pt x="0" y="3301"/>
                    <a:pt x="8" y="3324"/>
                  </a:cubicBezTo>
                  <a:cubicBezTo>
                    <a:pt x="8" y="3331"/>
                    <a:pt x="16" y="3339"/>
                    <a:pt x="23" y="3347"/>
                  </a:cubicBezTo>
                  <a:cubicBezTo>
                    <a:pt x="23" y="3354"/>
                    <a:pt x="23" y="3362"/>
                    <a:pt x="31" y="3370"/>
                  </a:cubicBezTo>
                  <a:cubicBezTo>
                    <a:pt x="153" y="3561"/>
                    <a:pt x="307" y="3729"/>
                    <a:pt x="490" y="3867"/>
                  </a:cubicBezTo>
                  <a:cubicBezTo>
                    <a:pt x="689" y="4020"/>
                    <a:pt x="911" y="4150"/>
                    <a:pt x="1141" y="4242"/>
                  </a:cubicBezTo>
                  <a:cubicBezTo>
                    <a:pt x="1371" y="4342"/>
                    <a:pt x="1623" y="4411"/>
                    <a:pt x="1868" y="4449"/>
                  </a:cubicBezTo>
                  <a:cubicBezTo>
                    <a:pt x="2021" y="4472"/>
                    <a:pt x="2167" y="4487"/>
                    <a:pt x="2312" y="4487"/>
                  </a:cubicBezTo>
                  <a:cubicBezTo>
                    <a:pt x="2412" y="4487"/>
                    <a:pt x="2511" y="4480"/>
                    <a:pt x="2611" y="4472"/>
                  </a:cubicBezTo>
                  <a:cubicBezTo>
                    <a:pt x="2787" y="4449"/>
                    <a:pt x="2963" y="4403"/>
                    <a:pt x="3132" y="4334"/>
                  </a:cubicBezTo>
                  <a:cubicBezTo>
                    <a:pt x="3285" y="4265"/>
                    <a:pt x="3430" y="4173"/>
                    <a:pt x="3553" y="4059"/>
                  </a:cubicBezTo>
                  <a:cubicBezTo>
                    <a:pt x="3683" y="3936"/>
                    <a:pt x="3782" y="3791"/>
                    <a:pt x="3851" y="3630"/>
                  </a:cubicBezTo>
                  <a:cubicBezTo>
                    <a:pt x="3928" y="3446"/>
                    <a:pt x="3974" y="3247"/>
                    <a:pt x="3989" y="3040"/>
                  </a:cubicBezTo>
                  <a:cubicBezTo>
                    <a:pt x="3989" y="3017"/>
                    <a:pt x="3981" y="3002"/>
                    <a:pt x="3966" y="2987"/>
                  </a:cubicBezTo>
                  <a:cubicBezTo>
                    <a:pt x="3951" y="2971"/>
                    <a:pt x="3928" y="2964"/>
                    <a:pt x="3905" y="2964"/>
                  </a:cubicBezTo>
                  <a:cubicBezTo>
                    <a:pt x="3882" y="2941"/>
                    <a:pt x="3859" y="2926"/>
                    <a:pt x="3844" y="2895"/>
                  </a:cubicBezTo>
                  <a:cubicBezTo>
                    <a:pt x="3721" y="2742"/>
                    <a:pt x="3622" y="2566"/>
                    <a:pt x="3545" y="2390"/>
                  </a:cubicBezTo>
                  <a:cubicBezTo>
                    <a:pt x="3453" y="2160"/>
                    <a:pt x="3392" y="1930"/>
                    <a:pt x="3354" y="1693"/>
                  </a:cubicBezTo>
                  <a:cubicBezTo>
                    <a:pt x="3315" y="1417"/>
                    <a:pt x="3315" y="1134"/>
                    <a:pt x="3354" y="858"/>
                  </a:cubicBezTo>
                  <a:cubicBezTo>
                    <a:pt x="3384" y="613"/>
                    <a:pt x="3453" y="376"/>
                    <a:pt x="3545" y="154"/>
                  </a:cubicBezTo>
                  <a:lnTo>
                    <a:pt x="3553" y="131"/>
                  </a:lnTo>
                  <a:cubicBezTo>
                    <a:pt x="3568" y="108"/>
                    <a:pt x="3568" y="85"/>
                    <a:pt x="3568" y="62"/>
                  </a:cubicBezTo>
                  <a:cubicBezTo>
                    <a:pt x="3560" y="24"/>
                    <a:pt x="3530" y="1"/>
                    <a:pt x="3491" y="1"/>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1"/>
            <p:cNvSpPr/>
            <p:nvPr/>
          </p:nvSpPr>
          <p:spPr>
            <a:xfrm>
              <a:off x="8211477" y="2946527"/>
              <a:ext cx="172243" cy="147465"/>
            </a:xfrm>
            <a:custGeom>
              <a:avLst/>
              <a:gdLst/>
              <a:ahLst/>
              <a:cxnLst/>
              <a:rect l="l" t="t" r="r" b="b"/>
              <a:pathLst>
                <a:path w="2711" h="2321" extrusionOk="0">
                  <a:moveTo>
                    <a:pt x="1845" y="1"/>
                  </a:moveTo>
                  <a:cubicBezTo>
                    <a:pt x="1777" y="1"/>
                    <a:pt x="1715" y="8"/>
                    <a:pt x="1646" y="16"/>
                  </a:cubicBezTo>
                  <a:lnTo>
                    <a:pt x="1646" y="24"/>
                  </a:lnTo>
                  <a:cubicBezTo>
                    <a:pt x="1378" y="47"/>
                    <a:pt x="1118" y="139"/>
                    <a:pt x="881" y="269"/>
                  </a:cubicBezTo>
                  <a:cubicBezTo>
                    <a:pt x="766" y="338"/>
                    <a:pt x="659" y="422"/>
                    <a:pt x="575" y="521"/>
                  </a:cubicBezTo>
                  <a:cubicBezTo>
                    <a:pt x="444" y="675"/>
                    <a:pt x="345" y="843"/>
                    <a:pt x="261" y="1027"/>
                  </a:cubicBezTo>
                  <a:cubicBezTo>
                    <a:pt x="230" y="1096"/>
                    <a:pt x="199" y="1172"/>
                    <a:pt x="169" y="1249"/>
                  </a:cubicBezTo>
                  <a:lnTo>
                    <a:pt x="169" y="1226"/>
                  </a:lnTo>
                  <a:lnTo>
                    <a:pt x="161" y="1210"/>
                  </a:lnTo>
                  <a:cubicBezTo>
                    <a:pt x="153" y="1172"/>
                    <a:pt x="123" y="1149"/>
                    <a:pt x="85" y="1149"/>
                  </a:cubicBezTo>
                  <a:lnTo>
                    <a:pt x="62" y="1149"/>
                  </a:lnTo>
                  <a:cubicBezTo>
                    <a:pt x="39" y="1157"/>
                    <a:pt x="23" y="1172"/>
                    <a:pt x="8" y="1188"/>
                  </a:cubicBezTo>
                  <a:cubicBezTo>
                    <a:pt x="0" y="1210"/>
                    <a:pt x="0" y="1226"/>
                    <a:pt x="0" y="1249"/>
                  </a:cubicBezTo>
                  <a:cubicBezTo>
                    <a:pt x="31" y="1348"/>
                    <a:pt x="54" y="1440"/>
                    <a:pt x="69" y="1540"/>
                  </a:cubicBezTo>
                  <a:cubicBezTo>
                    <a:pt x="69" y="1563"/>
                    <a:pt x="69" y="1586"/>
                    <a:pt x="85" y="1609"/>
                  </a:cubicBezTo>
                  <a:cubicBezTo>
                    <a:pt x="92" y="1762"/>
                    <a:pt x="92" y="1915"/>
                    <a:pt x="69" y="2060"/>
                  </a:cubicBezTo>
                  <a:cubicBezTo>
                    <a:pt x="54" y="2145"/>
                    <a:pt x="39" y="2236"/>
                    <a:pt x="16" y="2321"/>
                  </a:cubicBezTo>
                  <a:cubicBezTo>
                    <a:pt x="261" y="2290"/>
                    <a:pt x="498" y="2244"/>
                    <a:pt x="735" y="2183"/>
                  </a:cubicBezTo>
                  <a:cubicBezTo>
                    <a:pt x="888" y="2145"/>
                    <a:pt x="1042" y="2091"/>
                    <a:pt x="1187" y="2037"/>
                  </a:cubicBezTo>
                  <a:cubicBezTo>
                    <a:pt x="1332" y="1976"/>
                    <a:pt x="1463" y="1915"/>
                    <a:pt x="1600" y="1838"/>
                  </a:cubicBezTo>
                  <a:cubicBezTo>
                    <a:pt x="1692" y="1785"/>
                    <a:pt x="1784" y="1723"/>
                    <a:pt x="1876" y="1655"/>
                  </a:cubicBezTo>
                  <a:cubicBezTo>
                    <a:pt x="1959" y="1587"/>
                    <a:pt x="2042" y="1519"/>
                    <a:pt x="2117" y="1444"/>
                  </a:cubicBezTo>
                  <a:lnTo>
                    <a:pt x="2117" y="1444"/>
                  </a:lnTo>
                  <a:cubicBezTo>
                    <a:pt x="2116" y="1445"/>
                    <a:pt x="2115" y="1446"/>
                    <a:pt x="2113" y="1448"/>
                  </a:cubicBezTo>
                  <a:lnTo>
                    <a:pt x="2121" y="1440"/>
                  </a:lnTo>
                  <a:lnTo>
                    <a:pt x="2121" y="1440"/>
                  </a:lnTo>
                  <a:cubicBezTo>
                    <a:pt x="2120" y="1441"/>
                    <a:pt x="2119" y="1443"/>
                    <a:pt x="2117" y="1444"/>
                  </a:cubicBezTo>
                  <a:lnTo>
                    <a:pt x="2117" y="1444"/>
                  </a:lnTo>
                  <a:cubicBezTo>
                    <a:pt x="2177" y="1384"/>
                    <a:pt x="2237" y="1316"/>
                    <a:pt x="2290" y="1249"/>
                  </a:cubicBezTo>
                  <a:cubicBezTo>
                    <a:pt x="2343" y="1180"/>
                    <a:pt x="2397" y="1103"/>
                    <a:pt x="2443" y="1027"/>
                  </a:cubicBezTo>
                  <a:cubicBezTo>
                    <a:pt x="2557" y="828"/>
                    <a:pt x="2649" y="613"/>
                    <a:pt x="2711" y="384"/>
                  </a:cubicBezTo>
                  <a:lnTo>
                    <a:pt x="2695" y="361"/>
                  </a:lnTo>
                  <a:cubicBezTo>
                    <a:pt x="2619" y="261"/>
                    <a:pt x="2527" y="185"/>
                    <a:pt x="2412" y="131"/>
                  </a:cubicBezTo>
                  <a:cubicBezTo>
                    <a:pt x="2305" y="70"/>
                    <a:pt x="2175" y="31"/>
                    <a:pt x="2052" y="16"/>
                  </a:cubicBezTo>
                  <a:cubicBezTo>
                    <a:pt x="1983" y="8"/>
                    <a:pt x="1914" y="1"/>
                    <a:pt x="1845"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1"/>
            <p:cNvSpPr/>
            <p:nvPr/>
          </p:nvSpPr>
          <p:spPr>
            <a:xfrm>
              <a:off x="7903519" y="2580753"/>
              <a:ext cx="126562" cy="200008"/>
            </a:xfrm>
            <a:custGeom>
              <a:avLst/>
              <a:gdLst/>
              <a:ahLst/>
              <a:cxnLst/>
              <a:rect l="l" t="t" r="r" b="b"/>
              <a:pathLst>
                <a:path w="1992" h="3148" extrusionOk="0">
                  <a:moveTo>
                    <a:pt x="966" y="2895"/>
                  </a:moveTo>
                  <a:cubicBezTo>
                    <a:pt x="943" y="2925"/>
                    <a:pt x="912" y="2956"/>
                    <a:pt x="889" y="2979"/>
                  </a:cubicBezTo>
                  <a:lnTo>
                    <a:pt x="881" y="2979"/>
                  </a:lnTo>
                  <a:cubicBezTo>
                    <a:pt x="912" y="2948"/>
                    <a:pt x="943" y="2925"/>
                    <a:pt x="966" y="2895"/>
                  </a:cubicBezTo>
                  <a:close/>
                  <a:moveTo>
                    <a:pt x="1103" y="0"/>
                  </a:moveTo>
                  <a:cubicBezTo>
                    <a:pt x="1042" y="0"/>
                    <a:pt x="981" y="16"/>
                    <a:pt x="912" y="31"/>
                  </a:cubicBezTo>
                  <a:cubicBezTo>
                    <a:pt x="828" y="62"/>
                    <a:pt x="751" y="108"/>
                    <a:pt x="682" y="161"/>
                  </a:cubicBezTo>
                  <a:cubicBezTo>
                    <a:pt x="514" y="291"/>
                    <a:pt x="376" y="452"/>
                    <a:pt x="284" y="636"/>
                  </a:cubicBezTo>
                  <a:cubicBezTo>
                    <a:pt x="108" y="950"/>
                    <a:pt x="16" y="1302"/>
                    <a:pt x="1" y="1662"/>
                  </a:cubicBezTo>
                  <a:cubicBezTo>
                    <a:pt x="1" y="1784"/>
                    <a:pt x="9" y="1907"/>
                    <a:pt x="24" y="2029"/>
                  </a:cubicBezTo>
                  <a:cubicBezTo>
                    <a:pt x="55" y="2251"/>
                    <a:pt x="139" y="2458"/>
                    <a:pt x="261" y="2649"/>
                  </a:cubicBezTo>
                  <a:cubicBezTo>
                    <a:pt x="399" y="2841"/>
                    <a:pt x="583" y="3002"/>
                    <a:pt x="797" y="3101"/>
                  </a:cubicBezTo>
                  <a:cubicBezTo>
                    <a:pt x="813" y="3109"/>
                    <a:pt x="828" y="3116"/>
                    <a:pt x="843" y="3116"/>
                  </a:cubicBezTo>
                  <a:cubicBezTo>
                    <a:pt x="858" y="3132"/>
                    <a:pt x="889" y="3147"/>
                    <a:pt x="912" y="3147"/>
                  </a:cubicBezTo>
                  <a:cubicBezTo>
                    <a:pt x="935" y="3147"/>
                    <a:pt x="958" y="3139"/>
                    <a:pt x="966" y="3124"/>
                  </a:cubicBezTo>
                  <a:cubicBezTo>
                    <a:pt x="1203" y="2864"/>
                    <a:pt x="1417" y="2588"/>
                    <a:pt x="1593" y="2290"/>
                  </a:cubicBezTo>
                  <a:cubicBezTo>
                    <a:pt x="1693" y="2129"/>
                    <a:pt x="1770" y="1960"/>
                    <a:pt x="1838" y="1784"/>
                  </a:cubicBezTo>
                  <a:cubicBezTo>
                    <a:pt x="1907" y="1616"/>
                    <a:pt x="1946" y="1440"/>
                    <a:pt x="1969" y="1264"/>
                  </a:cubicBezTo>
                  <a:cubicBezTo>
                    <a:pt x="1992" y="1095"/>
                    <a:pt x="1976" y="919"/>
                    <a:pt x="1930" y="758"/>
                  </a:cubicBezTo>
                  <a:cubicBezTo>
                    <a:pt x="1884" y="590"/>
                    <a:pt x="1793" y="429"/>
                    <a:pt x="1678" y="299"/>
                  </a:cubicBezTo>
                  <a:cubicBezTo>
                    <a:pt x="1609" y="222"/>
                    <a:pt x="1525" y="146"/>
                    <a:pt x="1433" y="92"/>
                  </a:cubicBezTo>
                  <a:cubicBezTo>
                    <a:pt x="1394" y="69"/>
                    <a:pt x="1348" y="54"/>
                    <a:pt x="1303" y="39"/>
                  </a:cubicBezTo>
                  <a:cubicBezTo>
                    <a:pt x="1264" y="23"/>
                    <a:pt x="1211" y="16"/>
                    <a:pt x="1165" y="8"/>
                  </a:cubicBezTo>
                  <a:lnTo>
                    <a:pt x="1111" y="8"/>
                  </a:lnTo>
                  <a:lnTo>
                    <a:pt x="1103"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1"/>
            <p:cNvSpPr/>
            <p:nvPr/>
          </p:nvSpPr>
          <p:spPr>
            <a:xfrm>
              <a:off x="7948820" y="2612394"/>
              <a:ext cx="56483" cy="76433"/>
            </a:xfrm>
            <a:custGeom>
              <a:avLst/>
              <a:gdLst/>
              <a:ahLst/>
              <a:cxnLst/>
              <a:rect l="l" t="t" r="r" b="b"/>
              <a:pathLst>
                <a:path w="889" h="1203" extrusionOk="0">
                  <a:moveTo>
                    <a:pt x="597" y="521"/>
                  </a:moveTo>
                  <a:lnTo>
                    <a:pt x="601" y="532"/>
                  </a:lnTo>
                  <a:lnTo>
                    <a:pt x="601" y="532"/>
                  </a:lnTo>
                  <a:cubicBezTo>
                    <a:pt x="599" y="528"/>
                    <a:pt x="597" y="525"/>
                    <a:pt x="597" y="521"/>
                  </a:cubicBezTo>
                  <a:close/>
                  <a:moveTo>
                    <a:pt x="54" y="0"/>
                  </a:moveTo>
                  <a:cubicBezTo>
                    <a:pt x="23" y="8"/>
                    <a:pt x="8" y="23"/>
                    <a:pt x="8" y="54"/>
                  </a:cubicBezTo>
                  <a:lnTo>
                    <a:pt x="0" y="46"/>
                  </a:lnTo>
                  <a:lnTo>
                    <a:pt x="0" y="46"/>
                  </a:lnTo>
                  <a:cubicBezTo>
                    <a:pt x="0" y="77"/>
                    <a:pt x="15" y="100"/>
                    <a:pt x="46" y="100"/>
                  </a:cubicBezTo>
                  <a:lnTo>
                    <a:pt x="100" y="100"/>
                  </a:lnTo>
                  <a:cubicBezTo>
                    <a:pt x="145" y="107"/>
                    <a:pt x="199" y="123"/>
                    <a:pt x="245" y="146"/>
                  </a:cubicBezTo>
                  <a:cubicBezTo>
                    <a:pt x="291" y="161"/>
                    <a:pt x="329" y="191"/>
                    <a:pt x="367" y="214"/>
                  </a:cubicBezTo>
                  <a:cubicBezTo>
                    <a:pt x="413" y="253"/>
                    <a:pt x="452" y="291"/>
                    <a:pt x="482" y="329"/>
                  </a:cubicBezTo>
                  <a:cubicBezTo>
                    <a:pt x="528" y="391"/>
                    <a:pt x="559" y="459"/>
                    <a:pt x="590" y="521"/>
                  </a:cubicBezTo>
                  <a:cubicBezTo>
                    <a:pt x="643" y="651"/>
                    <a:pt x="681" y="789"/>
                    <a:pt x="697" y="934"/>
                  </a:cubicBezTo>
                  <a:lnTo>
                    <a:pt x="697" y="911"/>
                  </a:lnTo>
                  <a:cubicBezTo>
                    <a:pt x="704" y="980"/>
                    <a:pt x="712" y="1049"/>
                    <a:pt x="712" y="1118"/>
                  </a:cubicBezTo>
                  <a:cubicBezTo>
                    <a:pt x="720" y="1164"/>
                    <a:pt x="750" y="1202"/>
                    <a:pt x="804" y="1202"/>
                  </a:cubicBezTo>
                  <a:cubicBezTo>
                    <a:pt x="850" y="1202"/>
                    <a:pt x="888" y="1164"/>
                    <a:pt x="888" y="1118"/>
                  </a:cubicBezTo>
                  <a:cubicBezTo>
                    <a:pt x="888" y="850"/>
                    <a:pt x="812" y="590"/>
                    <a:pt x="674" y="368"/>
                  </a:cubicBezTo>
                  <a:cubicBezTo>
                    <a:pt x="612" y="268"/>
                    <a:pt x="528" y="184"/>
                    <a:pt x="421" y="115"/>
                  </a:cubicBezTo>
                  <a:cubicBezTo>
                    <a:pt x="375" y="84"/>
                    <a:pt x="322" y="61"/>
                    <a:pt x="260" y="38"/>
                  </a:cubicBezTo>
                  <a:cubicBezTo>
                    <a:pt x="191" y="15"/>
                    <a:pt x="123" y="8"/>
                    <a:pt x="54"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1"/>
            <p:cNvSpPr/>
            <p:nvPr/>
          </p:nvSpPr>
          <p:spPr>
            <a:xfrm>
              <a:off x="7930776" y="2374517"/>
              <a:ext cx="688846" cy="681032"/>
            </a:xfrm>
            <a:custGeom>
              <a:avLst/>
              <a:gdLst/>
              <a:ahLst/>
              <a:cxnLst/>
              <a:rect l="l" t="t" r="r" b="b"/>
              <a:pathLst>
                <a:path w="10842" h="10719" extrusionOk="0">
                  <a:moveTo>
                    <a:pt x="5368" y="0"/>
                  </a:moveTo>
                  <a:lnTo>
                    <a:pt x="5368" y="8"/>
                  </a:lnTo>
                  <a:cubicBezTo>
                    <a:pt x="5176" y="8"/>
                    <a:pt x="4970" y="23"/>
                    <a:pt x="4770" y="39"/>
                  </a:cubicBezTo>
                  <a:cubicBezTo>
                    <a:pt x="4457" y="69"/>
                    <a:pt x="4143" y="130"/>
                    <a:pt x="3836" y="184"/>
                  </a:cubicBezTo>
                  <a:cubicBezTo>
                    <a:pt x="3660" y="222"/>
                    <a:pt x="3477" y="253"/>
                    <a:pt x="3293" y="284"/>
                  </a:cubicBezTo>
                  <a:cubicBezTo>
                    <a:pt x="3109" y="306"/>
                    <a:pt x="2948" y="329"/>
                    <a:pt x="2803" y="337"/>
                  </a:cubicBezTo>
                  <a:cubicBezTo>
                    <a:pt x="2726" y="345"/>
                    <a:pt x="2650" y="345"/>
                    <a:pt x="2573" y="345"/>
                  </a:cubicBezTo>
                  <a:cubicBezTo>
                    <a:pt x="2466" y="345"/>
                    <a:pt x="2359" y="337"/>
                    <a:pt x="2252" y="329"/>
                  </a:cubicBezTo>
                  <a:cubicBezTo>
                    <a:pt x="2236" y="329"/>
                    <a:pt x="2213" y="345"/>
                    <a:pt x="2198" y="360"/>
                  </a:cubicBezTo>
                  <a:cubicBezTo>
                    <a:pt x="2190" y="368"/>
                    <a:pt x="2175" y="375"/>
                    <a:pt x="2167" y="383"/>
                  </a:cubicBezTo>
                  <a:cubicBezTo>
                    <a:pt x="2030" y="513"/>
                    <a:pt x="1915" y="659"/>
                    <a:pt x="1808" y="819"/>
                  </a:cubicBezTo>
                  <a:cubicBezTo>
                    <a:pt x="1700" y="965"/>
                    <a:pt x="1616" y="1126"/>
                    <a:pt x="1540" y="1294"/>
                  </a:cubicBezTo>
                  <a:cubicBezTo>
                    <a:pt x="1394" y="1631"/>
                    <a:pt x="1287" y="1983"/>
                    <a:pt x="1226" y="2343"/>
                  </a:cubicBezTo>
                  <a:cubicBezTo>
                    <a:pt x="1172" y="2580"/>
                    <a:pt x="1126" y="2825"/>
                    <a:pt x="1096" y="3063"/>
                  </a:cubicBezTo>
                  <a:cubicBezTo>
                    <a:pt x="1027" y="3553"/>
                    <a:pt x="912" y="4043"/>
                    <a:pt x="766" y="4517"/>
                  </a:cubicBezTo>
                  <a:cubicBezTo>
                    <a:pt x="728" y="4640"/>
                    <a:pt x="682" y="4755"/>
                    <a:pt x="629" y="4862"/>
                  </a:cubicBezTo>
                  <a:cubicBezTo>
                    <a:pt x="590" y="4938"/>
                    <a:pt x="560" y="5015"/>
                    <a:pt x="514" y="5084"/>
                  </a:cubicBezTo>
                  <a:cubicBezTo>
                    <a:pt x="468" y="5183"/>
                    <a:pt x="422" y="5268"/>
                    <a:pt x="376" y="5367"/>
                  </a:cubicBezTo>
                  <a:cubicBezTo>
                    <a:pt x="292" y="5536"/>
                    <a:pt x="223" y="5719"/>
                    <a:pt x="162" y="5903"/>
                  </a:cubicBezTo>
                  <a:cubicBezTo>
                    <a:pt x="54" y="6248"/>
                    <a:pt x="1" y="6615"/>
                    <a:pt x="1" y="6983"/>
                  </a:cubicBezTo>
                  <a:cubicBezTo>
                    <a:pt x="8" y="7335"/>
                    <a:pt x="62" y="7679"/>
                    <a:pt x="177" y="8016"/>
                  </a:cubicBezTo>
                  <a:cubicBezTo>
                    <a:pt x="230" y="8185"/>
                    <a:pt x="307" y="8345"/>
                    <a:pt x="384" y="8506"/>
                  </a:cubicBezTo>
                  <a:cubicBezTo>
                    <a:pt x="468" y="8659"/>
                    <a:pt x="567" y="8812"/>
                    <a:pt x="674" y="8958"/>
                  </a:cubicBezTo>
                  <a:cubicBezTo>
                    <a:pt x="904" y="9264"/>
                    <a:pt x="1172" y="9540"/>
                    <a:pt x="1478" y="9769"/>
                  </a:cubicBezTo>
                  <a:cubicBezTo>
                    <a:pt x="1769" y="9984"/>
                    <a:pt x="2083" y="10168"/>
                    <a:pt x="2420" y="10313"/>
                  </a:cubicBezTo>
                  <a:cubicBezTo>
                    <a:pt x="2757" y="10451"/>
                    <a:pt x="3109" y="10558"/>
                    <a:pt x="3477" y="10627"/>
                  </a:cubicBezTo>
                  <a:cubicBezTo>
                    <a:pt x="3821" y="10688"/>
                    <a:pt x="4173" y="10719"/>
                    <a:pt x="4533" y="10719"/>
                  </a:cubicBezTo>
                  <a:lnTo>
                    <a:pt x="4587" y="10719"/>
                  </a:lnTo>
                  <a:cubicBezTo>
                    <a:pt x="5291" y="10719"/>
                    <a:pt x="5988" y="10566"/>
                    <a:pt x="6623" y="10282"/>
                  </a:cubicBezTo>
                  <a:cubicBezTo>
                    <a:pt x="6937" y="10137"/>
                    <a:pt x="7228" y="9946"/>
                    <a:pt x="7496" y="9716"/>
                  </a:cubicBezTo>
                  <a:cubicBezTo>
                    <a:pt x="7726" y="9501"/>
                    <a:pt x="7932" y="9264"/>
                    <a:pt x="8109" y="9004"/>
                  </a:cubicBezTo>
                  <a:cubicBezTo>
                    <a:pt x="8361" y="9134"/>
                    <a:pt x="8637" y="9218"/>
                    <a:pt x="8920" y="9241"/>
                  </a:cubicBezTo>
                  <a:cubicBezTo>
                    <a:pt x="8997" y="9249"/>
                    <a:pt x="9073" y="9256"/>
                    <a:pt x="9142" y="9256"/>
                  </a:cubicBezTo>
                  <a:lnTo>
                    <a:pt x="9196" y="9256"/>
                  </a:lnTo>
                  <a:cubicBezTo>
                    <a:pt x="9288" y="9249"/>
                    <a:pt x="9387" y="9241"/>
                    <a:pt x="9479" y="9226"/>
                  </a:cubicBezTo>
                  <a:cubicBezTo>
                    <a:pt x="9663" y="9195"/>
                    <a:pt x="9839" y="9134"/>
                    <a:pt x="10000" y="9057"/>
                  </a:cubicBezTo>
                  <a:cubicBezTo>
                    <a:pt x="10160" y="8966"/>
                    <a:pt x="10306" y="8858"/>
                    <a:pt x="10428" y="8721"/>
                  </a:cubicBezTo>
                  <a:cubicBezTo>
                    <a:pt x="10559" y="8590"/>
                    <a:pt x="10658" y="8437"/>
                    <a:pt x="10735" y="8269"/>
                  </a:cubicBezTo>
                  <a:cubicBezTo>
                    <a:pt x="10804" y="8108"/>
                    <a:pt x="10842" y="7940"/>
                    <a:pt x="10834" y="7764"/>
                  </a:cubicBezTo>
                  <a:cubicBezTo>
                    <a:pt x="10827" y="7587"/>
                    <a:pt x="10773" y="7419"/>
                    <a:pt x="10673" y="7281"/>
                  </a:cubicBezTo>
                  <a:cubicBezTo>
                    <a:pt x="10589" y="7159"/>
                    <a:pt x="10482" y="7052"/>
                    <a:pt x="10359" y="6967"/>
                  </a:cubicBezTo>
                  <a:cubicBezTo>
                    <a:pt x="10222" y="6875"/>
                    <a:pt x="10084" y="6799"/>
                    <a:pt x="9931" y="6753"/>
                  </a:cubicBezTo>
                  <a:cubicBezTo>
                    <a:pt x="9762" y="6699"/>
                    <a:pt x="9594" y="6669"/>
                    <a:pt x="9425" y="6669"/>
                  </a:cubicBezTo>
                  <a:cubicBezTo>
                    <a:pt x="9318" y="6669"/>
                    <a:pt x="9203" y="6684"/>
                    <a:pt x="9096" y="6707"/>
                  </a:cubicBezTo>
                  <a:cubicBezTo>
                    <a:pt x="9226" y="6546"/>
                    <a:pt x="9341" y="6385"/>
                    <a:pt x="9456" y="6232"/>
                  </a:cubicBezTo>
                  <a:lnTo>
                    <a:pt x="9571" y="6056"/>
                  </a:lnTo>
                  <a:lnTo>
                    <a:pt x="9647" y="5949"/>
                  </a:lnTo>
                  <a:lnTo>
                    <a:pt x="9732" y="5827"/>
                  </a:lnTo>
                  <a:lnTo>
                    <a:pt x="9847" y="5658"/>
                  </a:lnTo>
                  <a:cubicBezTo>
                    <a:pt x="10107" y="5298"/>
                    <a:pt x="10329" y="4908"/>
                    <a:pt x="10490" y="4502"/>
                  </a:cubicBezTo>
                  <a:cubicBezTo>
                    <a:pt x="10574" y="4295"/>
                    <a:pt x="10627" y="4081"/>
                    <a:pt x="10658" y="3867"/>
                  </a:cubicBezTo>
                  <a:cubicBezTo>
                    <a:pt x="10673" y="3759"/>
                    <a:pt x="10681" y="3660"/>
                    <a:pt x="10681" y="3560"/>
                  </a:cubicBezTo>
                  <a:cubicBezTo>
                    <a:pt x="10681" y="3445"/>
                    <a:pt x="10666" y="3338"/>
                    <a:pt x="10650" y="3231"/>
                  </a:cubicBezTo>
                  <a:cubicBezTo>
                    <a:pt x="10589" y="2894"/>
                    <a:pt x="10451" y="2573"/>
                    <a:pt x="10252" y="2297"/>
                  </a:cubicBezTo>
                  <a:cubicBezTo>
                    <a:pt x="10038" y="2006"/>
                    <a:pt x="9793" y="1746"/>
                    <a:pt x="9510" y="1524"/>
                  </a:cubicBezTo>
                  <a:cubicBezTo>
                    <a:pt x="9226" y="1294"/>
                    <a:pt x="8928" y="1087"/>
                    <a:pt x="8606" y="911"/>
                  </a:cubicBezTo>
                  <a:cubicBezTo>
                    <a:pt x="8292" y="728"/>
                    <a:pt x="7971" y="567"/>
                    <a:pt x="7626" y="429"/>
                  </a:cubicBezTo>
                  <a:cubicBezTo>
                    <a:pt x="7197" y="261"/>
                    <a:pt x="6746" y="138"/>
                    <a:pt x="6286" y="69"/>
                  </a:cubicBezTo>
                  <a:cubicBezTo>
                    <a:pt x="5980" y="23"/>
                    <a:pt x="5674" y="0"/>
                    <a:pt x="5368"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1"/>
            <p:cNvSpPr/>
            <p:nvPr/>
          </p:nvSpPr>
          <p:spPr>
            <a:xfrm>
              <a:off x="8017375" y="2374009"/>
              <a:ext cx="592527" cy="316722"/>
            </a:xfrm>
            <a:custGeom>
              <a:avLst/>
              <a:gdLst/>
              <a:ahLst/>
              <a:cxnLst/>
              <a:rect l="l" t="t" r="r" b="b"/>
              <a:pathLst>
                <a:path w="9326" h="4985" extrusionOk="0">
                  <a:moveTo>
                    <a:pt x="4012" y="1"/>
                  </a:moveTo>
                  <a:cubicBezTo>
                    <a:pt x="3821" y="1"/>
                    <a:pt x="3622" y="16"/>
                    <a:pt x="3423" y="31"/>
                  </a:cubicBezTo>
                  <a:lnTo>
                    <a:pt x="3407" y="39"/>
                  </a:lnTo>
                  <a:cubicBezTo>
                    <a:pt x="3094" y="69"/>
                    <a:pt x="2772" y="131"/>
                    <a:pt x="2489" y="184"/>
                  </a:cubicBezTo>
                  <a:cubicBezTo>
                    <a:pt x="2290" y="223"/>
                    <a:pt x="2106" y="261"/>
                    <a:pt x="1930" y="284"/>
                  </a:cubicBezTo>
                  <a:cubicBezTo>
                    <a:pt x="1754" y="314"/>
                    <a:pt x="1593" y="330"/>
                    <a:pt x="1440" y="337"/>
                  </a:cubicBezTo>
                  <a:cubicBezTo>
                    <a:pt x="1363" y="345"/>
                    <a:pt x="1287" y="345"/>
                    <a:pt x="1210" y="345"/>
                  </a:cubicBezTo>
                  <a:cubicBezTo>
                    <a:pt x="1103" y="345"/>
                    <a:pt x="996" y="345"/>
                    <a:pt x="896" y="337"/>
                  </a:cubicBezTo>
                  <a:cubicBezTo>
                    <a:pt x="873" y="337"/>
                    <a:pt x="850" y="345"/>
                    <a:pt x="835" y="360"/>
                  </a:cubicBezTo>
                  <a:lnTo>
                    <a:pt x="820" y="376"/>
                  </a:lnTo>
                  <a:lnTo>
                    <a:pt x="804" y="383"/>
                  </a:lnTo>
                  <a:cubicBezTo>
                    <a:pt x="667" y="521"/>
                    <a:pt x="544" y="667"/>
                    <a:pt x="437" y="820"/>
                  </a:cubicBezTo>
                  <a:cubicBezTo>
                    <a:pt x="337" y="973"/>
                    <a:pt x="246" y="1134"/>
                    <a:pt x="177" y="1302"/>
                  </a:cubicBezTo>
                  <a:cubicBezTo>
                    <a:pt x="108" y="1455"/>
                    <a:pt x="46" y="1616"/>
                    <a:pt x="1" y="1777"/>
                  </a:cubicBezTo>
                  <a:cubicBezTo>
                    <a:pt x="31" y="1807"/>
                    <a:pt x="62" y="1830"/>
                    <a:pt x="100" y="1853"/>
                  </a:cubicBezTo>
                  <a:cubicBezTo>
                    <a:pt x="223" y="1930"/>
                    <a:pt x="353" y="1999"/>
                    <a:pt x="483" y="2060"/>
                  </a:cubicBezTo>
                  <a:cubicBezTo>
                    <a:pt x="621" y="2121"/>
                    <a:pt x="758" y="2175"/>
                    <a:pt x="896" y="2228"/>
                  </a:cubicBezTo>
                  <a:cubicBezTo>
                    <a:pt x="1057" y="2274"/>
                    <a:pt x="1225" y="2320"/>
                    <a:pt x="1386" y="2351"/>
                  </a:cubicBezTo>
                  <a:cubicBezTo>
                    <a:pt x="1555" y="2382"/>
                    <a:pt x="1723" y="2397"/>
                    <a:pt x="1892" y="2405"/>
                  </a:cubicBezTo>
                  <a:cubicBezTo>
                    <a:pt x="1961" y="2408"/>
                    <a:pt x="2030" y="2410"/>
                    <a:pt x="2098" y="2410"/>
                  </a:cubicBezTo>
                  <a:cubicBezTo>
                    <a:pt x="2195" y="2410"/>
                    <a:pt x="2291" y="2406"/>
                    <a:pt x="2389" y="2397"/>
                  </a:cubicBezTo>
                  <a:cubicBezTo>
                    <a:pt x="2542" y="2382"/>
                    <a:pt x="2695" y="2359"/>
                    <a:pt x="2841" y="2328"/>
                  </a:cubicBezTo>
                  <a:cubicBezTo>
                    <a:pt x="3032" y="2282"/>
                    <a:pt x="3224" y="2221"/>
                    <a:pt x="3400" y="2144"/>
                  </a:cubicBezTo>
                  <a:cubicBezTo>
                    <a:pt x="3406" y="2142"/>
                    <a:pt x="3412" y="2141"/>
                    <a:pt x="3417" y="2141"/>
                  </a:cubicBezTo>
                  <a:cubicBezTo>
                    <a:pt x="3430" y="2141"/>
                    <a:pt x="3440" y="2148"/>
                    <a:pt x="3446" y="2160"/>
                  </a:cubicBezTo>
                  <a:lnTo>
                    <a:pt x="3461" y="2160"/>
                  </a:lnTo>
                  <a:cubicBezTo>
                    <a:pt x="3469" y="2160"/>
                    <a:pt x="3484" y="2167"/>
                    <a:pt x="3492" y="2175"/>
                  </a:cubicBezTo>
                  <a:cubicBezTo>
                    <a:pt x="3576" y="2313"/>
                    <a:pt x="3675" y="2443"/>
                    <a:pt x="3775" y="2565"/>
                  </a:cubicBezTo>
                  <a:cubicBezTo>
                    <a:pt x="3852" y="2650"/>
                    <a:pt x="3928" y="2726"/>
                    <a:pt x="4012" y="2803"/>
                  </a:cubicBezTo>
                  <a:cubicBezTo>
                    <a:pt x="4097" y="2872"/>
                    <a:pt x="4181" y="2933"/>
                    <a:pt x="4273" y="2994"/>
                  </a:cubicBezTo>
                  <a:cubicBezTo>
                    <a:pt x="4349" y="3040"/>
                    <a:pt x="4433" y="3086"/>
                    <a:pt x="4518" y="3132"/>
                  </a:cubicBezTo>
                  <a:cubicBezTo>
                    <a:pt x="4602" y="3170"/>
                    <a:pt x="4686" y="3201"/>
                    <a:pt x="4770" y="3224"/>
                  </a:cubicBezTo>
                  <a:cubicBezTo>
                    <a:pt x="4855" y="3254"/>
                    <a:pt x="4939" y="3277"/>
                    <a:pt x="5023" y="3285"/>
                  </a:cubicBezTo>
                  <a:cubicBezTo>
                    <a:pt x="5107" y="3300"/>
                    <a:pt x="5191" y="3308"/>
                    <a:pt x="5268" y="3316"/>
                  </a:cubicBezTo>
                  <a:lnTo>
                    <a:pt x="5276" y="3316"/>
                  </a:lnTo>
                  <a:cubicBezTo>
                    <a:pt x="5303" y="3318"/>
                    <a:pt x="5329" y="3319"/>
                    <a:pt x="5356" y="3319"/>
                  </a:cubicBezTo>
                  <a:cubicBezTo>
                    <a:pt x="5421" y="3319"/>
                    <a:pt x="5486" y="3313"/>
                    <a:pt x="5551" y="3308"/>
                  </a:cubicBezTo>
                  <a:cubicBezTo>
                    <a:pt x="5643" y="3300"/>
                    <a:pt x="5743" y="3285"/>
                    <a:pt x="5834" y="3262"/>
                  </a:cubicBezTo>
                  <a:lnTo>
                    <a:pt x="5827" y="3262"/>
                  </a:lnTo>
                  <a:cubicBezTo>
                    <a:pt x="5972" y="3231"/>
                    <a:pt x="6110" y="3193"/>
                    <a:pt x="6240" y="3132"/>
                  </a:cubicBezTo>
                  <a:lnTo>
                    <a:pt x="6271" y="3132"/>
                  </a:lnTo>
                  <a:cubicBezTo>
                    <a:pt x="6294" y="3132"/>
                    <a:pt x="6317" y="3140"/>
                    <a:pt x="6324" y="3155"/>
                  </a:cubicBezTo>
                  <a:cubicBezTo>
                    <a:pt x="6355" y="3247"/>
                    <a:pt x="6393" y="3331"/>
                    <a:pt x="6439" y="3415"/>
                  </a:cubicBezTo>
                  <a:cubicBezTo>
                    <a:pt x="6439" y="3415"/>
                    <a:pt x="6439" y="3415"/>
                    <a:pt x="6439" y="3408"/>
                  </a:cubicBezTo>
                  <a:cubicBezTo>
                    <a:pt x="6485" y="3507"/>
                    <a:pt x="6547" y="3599"/>
                    <a:pt x="6608" y="3691"/>
                  </a:cubicBezTo>
                  <a:cubicBezTo>
                    <a:pt x="6669" y="3783"/>
                    <a:pt x="6738" y="3867"/>
                    <a:pt x="6807" y="3943"/>
                  </a:cubicBezTo>
                  <a:cubicBezTo>
                    <a:pt x="6906" y="4051"/>
                    <a:pt x="7006" y="4150"/>
                    <a:pt x="7121" y="4242"/>
                  </a:cubicBezTo>
                  <a:cubicBezTo>
                    <a:pt x="7220" y="4326"/>
                    <a:pt x="7327" y="4403"/>
                    <a:pt x="7442" y="4479"/>
                  </a:cubicBezTo>
                  <a:cubicBezTo>
                    <a:pt x="7572" y="4564"/>
                    <a:pt x="7703" y="4640"/>
                    <a:pt x="7840" y="4701"/>
                  </a:cubicBezTo>
                  <a:cubicBezTo>
                    <a:pt x="7955" y="4755"/>
                    <a:pt x="8070" y="4809"/>
                    <a:pt x="8185" y="4847"/>
                  </a:cubicBezTo>
                  <a:cubicBezTo>
                    <a:pt x="8422" y="4923"/>
                    <a:pt x="8667" y="4969"/>
                    <a:pt x="8912" y="4985"/>
                  </a:cubicBezTo>
                  <a:cubicBezTo>
                    <a:pt x="8996" y="4832"/>
                    <a:pt x="9073" y="4671"/>
                    <a:pt x="9142" y="4502"/>
                  </a:cubicBezTo>
                  <a:cubicBezTo>
                    <a:pt x="9219" y="4296"/>
                    <a:pt x="9280" y="4081"/>
                    <a:pt x="9310" y="3867"/>
                  </a:cubicBezTo>
                  <a:cubicBezTo>
                    <a:pt x="9318" y="3760"/>
                    <a:pt x="9326" y="3660"/>
                    <a:pt x="9326" y="3553"/>
                  </a:cubicBezTo>
                  <a:cubicBezTo>
                    <a:pt x="9326" y="3446"/>
                    <a:pt x="9318" y="3339"/>
                    <a:pt x="9295" y="3231"/>
                  </a:cubicBezTo>
                  <a:cubicBezTo>
                    <a:pt x="9234" y="2895"/>
                    <a:pt x="9096" y="2573"/>
                    <a:pt x="8897" y="2297"/>
                  </a:cubicBezTo>
                  <a:cubicBezTo>
                    <a:pt x="8683" y="2006"/>
                    <a:pt x="8438" y="1746"/>
                    <a:pt x="8154" y="1516"/>
                  </a:cubicBezTo>
                  <a:cubicBezTo>
                    <a:pt x="7871" y="1287"/>
                    <a:pt x="7572" y="1088"/>
                    <a:pt x="7251" y="904"/>
                  </a:cubicBezTo>
                  <a:cubicBezTo>
                    <a:pt x="6937" y="728"/>
                    <a:pt x="6615" y="567"/>
                    <a:pt x="6271" y="429"/>
                  </a:cubicBezTo>
                  <a:cubicBezTo>
                    <a:pt x="5842" y="261"/>
                    <a:pt x="5390" y="138"/>
                    <a:pt x="4931" y="69"/>
                  </a:cubicBezTo>
                  <a:cubicBezTo>
                    <a:pt x="4625" y="24"/>
                    <a:pt x="4319" y="1"/>
                    <a:pt x="4012" y="1"/>
                  </a:cubicBez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1"/>
            <p:cNvSpPr/>
            <p:nvPr/>
          </p:nvSpPr>
          <p:spPr>
            <a:xfrm>
              <a:off x="8351573" y="2585137"/>
              <a:ext cx="64" cy="64"/>
            </a:xfrm>
            <a:custGeom>
              <a:avLst/>
              <a:gdLst/>
              <a:ahLst/>
              <a:cxnLst/>
              <a:rect l="l" t="t" r="r" b="b"/>
              <a:pathLst>
                <a:path w="1" h="1" extrusionOk="0">
                  <a:moveTo>
                    <a:pt x="0" y="0"/>
                  </a:move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1"/>
            <p:cNvSpPr/>
            <p:nvPr/>
          </p:nvSpPr>
          <p:spPr>
            <a:xfrm>
              <a:off x="8226090" y="2493201"/>
              <a:ext cx="209665" cy="100385"/>
            </a:xfrm>
            <a:custGeom>
              <a:avLst/>
              <a:gdLst/>
              <a:ahLst/>
              <a:cxnLst/>
              <a:rect l="l" t="t" r="r" b="b"/>
              <a:pathLst>
                <a:path w="3300" h="1580" extrusionOk="0">
                  <a:moveTo>
                    <a:pt x="69" y="0"/>
                  </a:moveTo>
                  <a:cubicBezTo>
                    <a:pt x="61" y="0"/>
                    <a:pt x="54" y="0"/>
                    <a:pt x="46" y="8"/>
                  </a:cubicBezTo>
                  <a:cubicBezTo>
                    <a:pt x="15" y="23"/>
                    <a:pt x="0" y="62"/>
                    <a:pt x="15" y="92"/>
                  </a:cubicBezTo>
                  <a:cubicBezTo>
                    <a:pt x="161" y="368"/>
                    <a:pt x="352" y="628"/>
                    <a:pt x="574" y="865"/>
                  </a:cubicBezTo>
                  <a:cubicBezTo>
                    <a:pt x="620" y="919"/>
                    <a:pt x="674" y="965"/>
                    <a:pt x="735" y="1019"/>
                  </a:cubicBezTo>
                  <a:cubicBezTo>
                    <a:pt x="796" y="1072"/>
                    <a:pt x="857" y="1118"/>
                    <a:pt x="926" y="1164"/>
                  </a:cubicBezTo>
                  <a:cubicBezTo>
                    <a:pt x="1049" y="1256"/>
                    <a:pt x="1187" y="1340"/>
                    <a:pt x="1325" y="1401"/>
                  </a:cubicBezTo>
                  <a:cubicBezTo>
                    <a:pt x="1462" y="1463"/>
                    <a:pt x="1615" y="1509"/>
                    <a:pt x="1769" y="1539"/>
                  </a:cubicBezTo>
                  <a:cubicBezTo>
                    <a:pt x="1889" y="1565"/>
                    <a:pt x="2015" y="1579"/>
                    <a:pt x="2142" y="1579"/>
                  </a:cubicBezTo>
                  <a:cubicBezTo>
                    <a:pt x="2168" y="1579"/>
                    <a:pt x="2194" y="1579"/>
                    <a:pt x="2220" y="1577"/>
                  </a:cubicBezTo>
                  <a:cubicBezTo>
                    <a:pt x="2381" y="1577"/>
                    <a:pt x="2542" y="1555"/>
                    <a:pt x="2703" y="1509"/>
                  </a:cubicBezTo>
                  <a:cubicBezTo>
                    <a:pt x="2787" y="1486"/>
                    <a:pt x="2863" y="1463"/>
                    <a:pt x="2940" y="1432"/>
                  </a:cubicBezTo>
                  <a:cubicBezTo>
                    <a:pt x="3032" y="1401"/>
                    <a:pt x="3116" y="1348"/>
                    <a:pt x="3193" y="1294"/>
                  </a:cubicBezTo>
                  <a:cubicBezTo>
                    <a:pt x="3299" y="1209"/>
                    <a:pt x="3234" y="1038"/>
                    <a:pt x="3109" y="1038"/>
                  </a:cubicBezTo>
                  <a:cubicBezTo>
                    <a:pt x="3099" y="1038"/>
                    <a:pt x="3088" y="1039"/>
                    <a:pt x="3078" y="1042"/>
                  </a:cubicBezTo>
                  <a:cubicBezTo>
                    <a:pt x="3009" y="1057"/>
                    <a:pt x="2940" y="1080"/>
                    <a:pt x="2871" y="1103"/>
                  </a:cubicBezTo>
                  <a:cubicBezTo>
                    <a:pt x="2817" y="1126"/>
                    <a:pt x="2764" y="1149"/>
                    <a:pt x="2703" y="1164"/>
                  </a:cubicBezTo>
                  <a:cubicBezTo>
                    <a:pt x="2527" y="1218"/>
                    <a:pt x="2350" y="1248"/>
                    <a:pt x="2174" y="1264"/>
                  </a:cubicBezTo>
                  <a:cubicBezTo>
                    <a:pt x="2006" y="1264"/>
                    <a:pt x="1837" y="1248"/>
                    <a:pt x="1677" y="1218"/>
                  </a:cubicBezTo>
                  <a:cubicBezTo>
                    <a:pt x="1577" y="1195"/>
                    <a:pt x="1478" y="1164"/>
                    <a:pt x="1378" y="1126"/>
                  </a:cubicBezTo>
                  <a:cubicBezTo>
                    <a:pt x="1279" y="1095"/>
                    <a:pt x="1187" y="1049"/>
                    <a:pt x="1095" y="1003"/>
                  </a:cubicBezTo>
                  <a:cubicBezTo>
                    <a:pt x="919" y="911"/>
                    <a:pt x="750" y="789"/>
                    <a:pt x="605" y="659"/>
                  </a:cubicBezTo>
                  <a:cubicBezTo>
                    <a:pt x="528" y="582"/>
                    <a:pt x="459" y="513"/>
                    <a:pt x="390" y="429"/>
                  </a:cubicBezTo>
                  <a:cubicBezTo>
                    <a:pt x="314" y="345"/>
                    <a:pt x="245" y="245"/>
                    <a:pt x="184" y="146"/>
                  </a:cubicBezTo>
                  <a:lnTo>
                    <a:pt x="184" y="146"/>
                  </a:lnTo>
                  <a:lnTo>
                    <a:pt x="199" y="161"/>
                  </a:lnTo>
                  <a:cubicBezTo>
                    <a:pt x="168" y="115"/>
                    <a:pt x="145" y="77"/>
                    <a:pt x="122" y="39"/>
                  </a:cubicBezTo>
                  <a:cubicBezTo>
                    <a:pt x="115" y="16"/>
                    <a:pt x="92" y="0"/>
                    <a:pt x="69" y="0"/>
                  </a:cubicBez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1"/>
            <p:cNvSpPr/>
            <p:nvPr/>
          </p:nvSpPr>
          <p:spPr>
            <a:xfrm>
              <a:off x="8463459" y="2826382"/>
              <a:ext cx="70587" cy="93142"/>
            </a:xfrm>
            <a:custGeom>
              <a:avLst/>
              <a:gdLst/>
              <a:ahLst/>
              <a:cxnLst/>
              <a:rect l="l" t="t" r="r" b="b"/>
              <a:pathLst>
                <a:path w="1111" h="1466" extrusionOk="0">
                  <a:moveTo>
                    <a:pt x="1026" y="1"/>
                  </a:moveTo>
                  <a:cubicBezTo>
                    <a:pt x="980" y="1"/>
                    <a:pt x="950" y="31"/>
                    <a:pt x="950" y="77"/>
                  </a:cubicBezTo>
                  <a:lnTo>
                    <a:pt x="942" y="77"/>
                  </a:lnTo>
                  <a:cubicBezTo>
                    <a:pt x="934" y="131"/>
                    <a:pt x="934" y="192"/>
                    <a:pt x="927" y="246"/>
                  </a:cubicBezTo>
                  <a:lnTo>
                    <a:pt x="927" y="253"/>
                  </a:lnTo>
                  <a:cubicBezTo>
                    <a:pt x="911" y="376"/>
                    <a:pt x="873" y="491"/>
                    <a:pt x="835" y="606"/>
                  </a:cubicBezTo>
                  <a:cubicBezTo>
                    <a:pt x="781" y="736"/>
                    <a:pt x="712" y="851"/>
                    <a:pt x="628" y="958"/>
                  </a:cubicBezTo>
                  <a:cubicBezTo>
                    <a:pt x="551" y="1050"/>
                    <a:pt x="475" y="1126"/>
                    <a:pt x="383" y="1203"/>
                  </a:cubicBezTo>
                  <a:lnTo>
                    <a:pt x="391" y="1195"/>
                  </a:lnTo>
                  <a:lnTo>
                    <a:pt x="391" y="1195"/>
                  </a:lnTo>
                  <a:cubicBezTo>
                    <a:pt x="306" y="1256"/>
                    <a:pt x="215" y="1318"/>
                    <a:pt x="115" y="1364"/>
                  </a:cubicBezTo>
                  <a:lnTo>
                    <a:pt x="31" y="1394"/>
                  </a:lnTo>
                  <a:cubicBezTo>
                    <a:pt x="16" y="1394"/>
                    <a:pt x="0" y="1417"/>
                    <a:pt x="8" y="1440"/>
                  </a:cubicBezTo>
                  <a:cubicBezTo>
                    <a:pt x="8" y="1457"/>
                    <a:pt x="21" y="1466"/>
                    <a:pt x="37" y="1466"/>
                  </a:cubicBezTo>
                  <a:cubicBezTo>
                    <a:pt x="42" y="1466"/>
                    <a:pt x="48" y="1465"/>
                    <a:pt x="54" y="1463"/>
                  </a:cubicBezTo>
                  <a:cubicBezTo>
                    <a:pt x="199" y="1417"/>
                    <a:pt x="329" y="1348"/>
                    <a:pt x="460" y="1256"/>
                  </a:cubicBezTo>
                  <a:cubicBezTo>
                    <a:pt x="582" y="1172"/>
                    <a:pt x="689" y="1065"/>
                    <a:pt x="789" y="950"/>
                  </a:cubicBezTo>
                  <a:cubicBezTo>
                    <a:pt x="835" y="897"/>
                    <a:pt x="873" y="835"/>
                    <a:pt x="911" y="774"/>
                  </a:cubicBezTo>
                  <a:cubicBezTo>
                    <a:pt x="950" y="705"/>
                    <a:pt x="988" y="636"/>
                    <a:pt x="1018" y="560"/>
                  </a:cubicBezTo>
                  <a:cubicBezTo>
                    <a:pt x="1072" y="407"/>
                    <a:pt x="1110" y="246"/>
                    <a:pt x="1110" y="77"/>
                  </a:cubicBezTo>
                  <a:cubicBezTo>
                    <a:pt x="1110" y="31"/>
                    <a:pt x="1072" y="1"/>
                    <a:pt x="1026"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1"/>
            <p:cNvSpPr/>
            <p:nvPr/>
          </p:nvSpPr>
          <p:spPr>
            <a:xfrm>
              <a:off x="8524263" y="2823014"/>
              <a:ext cx="81071" cy="61756"/>
            </a:xfrm>
            <a:custGeom>
              <a:avLst/>
              <a:gdLst/>
              <a:ahLst/>
              <a:cxnLst/>
              <a:rect l="l" t="t" r="r" b="b"/>
              <a:pathLst>
                <a:path w="1276" h="972" extrusionOk="0">
                  <a:moveTo>
                    <a:pt x="230" y="0"/>
                  </a:moveTo>
                  <a:cubicBezTo>
                    <a:pt x="199" y="0"/>
                    <a:pt x="161" y="8"/>
                    <a:pt x="130" y="15"/>
                  </a:cubicBezTo>
                  <a:lnTo>
                    <a:pt x="138" y="15"/>
                  </a:lnTo>
                  <a:cubicBezTo>
                    <a:pt x="115" y="15"/>
                    <a:pt x="100" y="23"/>
                    <a:pt x="77" y="31"/>
                  </a:cubicBezTo>
                  <a:cubicBezTo>
                    <a:pt x="61" y="38"/>
                    <a:pt x="46" y="46"/>
                    <a:pt x="31" y="61"/>
                  </a:cubicBezTo>
                  <a:cubicBezTo>
                    <a:pt x="8" y="77"/>
                    <a:pt x="0" y="107"/>
                    <a:pt x="0" y="130"/>
                  </a:cubicBezTo>
                  <a:cubicBezTo>
                    <a:pt x="8" y="146"/>
                    <a:pt x="8" y="153"/>
                    <a:pt x="16" y="169"/>
                  </a:cubicBezTo>
                  <a:cubicBezTo>
                    <a:pt x="23" y="176"/>
                    <a:pt x="38" y="184"/>
                    <a:pt x="54" y="192"/>
                  </a:cubicBezTo>
                  <a:cubicBezTo>
                    <a:pt x="100" y="207"/>
                    <a:pt x="153" y="222"/>
                    <a:pt x="215" y="222"/>
                  </a:cubicBezTo>
                  <a:cubicBezTo>
                    <a:pt x="276" y="230"/>
                    <a:pt x="329" y="245"/>
                    <a:pt x="391" y="253"/>
                  </a:cubicBezTo>
                  <a:cubicBezTo>
                    <a:pt x="506" y="276"/>
                    <a:pt x="613" y="322"/>
                    <a:pt x="720" y="368"/>
                  </a:cubicBezTo>
                  <a:cubicBezTo>
                    <a:pt x="796" y="414"/>
                    <a:pt x="873" y="467"/>
                    <a:pt x="942" y="528"/>
                  </a:cubicBezTo>
                  <a:lnTo>
                    <a:pt x="950" y="536"/>
                  </a:lnTo>
                  <a:cubicBezTo>
                    <a:pt x="973" y="551"/>
                    <a:pt x="996" y="574"/>
                    <a:pt x="1018" y="605"/>
                  </a:cubicBezTo>
                  <a:cubicBezTo>
                    <a:pt x="1041" y="628"/>
                    <a:pt x="1064" y="666"/>
                    <a:pt x="1087" y="697"/>
                  </a:cubicBezTo>
                  <a:lnTo>
                    <a:pt x="1087" y="689"/>
                  </a:lnTo>
                  <a:cubicBezTo>
                    <a:pt x="1118" y="743"/>
                    <a:pt x="1149" y="804"/>
                    <a:pt x="1172" y="873"/>
                  </a:cubicBezTo>
                  <a:cubicBezTo>
                    <a:pt x="1179" y="896"/>
                    <a:pt x="1187" y="919"/>
                    <a:pt x="1195" y="950"/>
                  </a:cubicBezTo>
                  <a:cubicBezTo>
                    <a:pt x="1195" y="965"/>
                    <a:pt x="1208" y="972"/>
                    <a:pt x="1224" y="972"/>
                  </a:cubicBezTo>
                  <a:cubicBezTo>
                    <a:pt x="1248" y="972"/>
                    <a:pt x="1276" y="957"/>
                    <a:pt x="1271" y="934"/>
                  </a:cubicBezTo>
                  <a:cubicBezTo>
                    <a:pt x="1256" y="865"/>
                    <a:pt x="1241" y="804"/>
                    <a:pt x="1218" y="743"/>
                  </a:cubicBezTo>
                  <a:cubicBezTo>
                    <a:pt x="1187" y="674"/>
                    <a:pt x="1156" y="613"/>
                    <a:pt x="1118" y="559"/>
                  </a:cubicBezTo>
                  <a:cubicBezTo>
                    <a:pt x="1103" y="528"/>
                    <a:pt x="1080" y="498"/>
                    <a:pt x="1064" y="475"/>
                  </a:cubicBezTo>
                  <a:cubicBezTo>
                    <a:pt x="1041" y="444"/>
                    <a:pt x="1018" y="414"/>
                    <a:pt x="996" y="391"/>
                  </a:cubicBezTo>
                  <a:cubicBezTo>
                    <a:pt x="950" y="337"/>
                    <a:pt x="896" y="283"/>
                    <a:pt x="842" y="245"/>
                  </a:cubicBezTo>
                  <a:cubicBezTo>
                    <a:pt x="728" y="153"/>
                    <a:pt x="597" y="84"/>
                    <a:pt x="460" y="38"/>
                  </a:cubicBezTo>
                  <a:cubicBezTo>
                    <a:pt x="421" y="31"/>
                    <a:pt x="383" y="23"/>
                    <a:pt x="352" y="15"/>
                  </a:cubicBezTo>
                  <a:cubicBezTo>
                    <a:pt x="314" y="8"/>
                    <a:pt x="276" y="0"/>
                    <a:pt x="245"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1"/>
            <p:cNvSpPr/>
            <p:nvPr/>
          </p:nvSpPr>
          <p:spPr>
            <a:xfrm>
              <a:off x="8691108" y="2364288"/>
              <a:ext cx="191685" cy="227074"/>
            </a:xfrm>
            <a:custGeom>
              <a:avLst/>
              <a:gdLst/>
              <a:ahLst/>
              <a:cxnLst/>
              <a:rect l="l" t="t" r="r" b="b"/>
              <a:pathLst>
                <a:path w="3017" h="3574" extrusionOk="0">
                  <a:moveTo>
                    <a:pt x="927" y="0"/>
                  </a:moveTo>
                  <a:cubicBezTo>
                    <a:pt x="896" y="0"/>
                    <a:pt x="873" y="8"/>
                    <a:pt x="850" y="16"/>
                  </a:cubicBezTo>
                  <a:cubicBezTo>
                    <a:pt x="827" y="23"/>
                    <a:pt x="804" y="31"/>
                    <a:pt x="789" y="46"/>
                  </a:cubicBezTo>
                  <a:cubicBezTo>
                    <a:pt x="766" y="54"/>
                    <a:pt x="751" y="69"/>
                    <a:pt x="735" y="85"/>
                  </a:cubicBezTo>
                  <a:cubicBezTo>
                    <a:pt x="697" y="123"/>
                    <a:pt x="674" y="169"/>
                    <a:pt x="659" y="215"/>
                  </a:cubicBezTo>
                  <a:cubicBezTo>
                    <a:pt x="651" y="261"/>
                    <a:pt x="643" y="314"/>
                    <a:pt x="643" y="360"/>
                  </a:cubicBezTo>
                  <a:cubicBezTo>
                    <a:pt x="643" y="422"/>
                    <a:pt x="659" y="483"/>
                    <a:pt x="666" y="544"/>
                  </a:cubicBezTo>
                  <a:cubicBezTo>
                    <a:pt x="697" y="659"/>
                    <a:pt x="735" y="766"/>
                    <a:pt x="781" y="881"/>
                  </a:cubicBezTo>
                  <a:cubicBezTo>
                    <a:pt x="697" y="781"/>
                    <a:pt x="605" y="705"/>
                    <a:pt x="498" y="644"/>
                  </a:cubicBezTo>
                  <a:cubicBezTo>
                    <a:pt x="452" y="621"/>
                    <a:pt x="398" y="598"/>
                    <a:pt x="345" y="598"/>
                  </a:cubicBezTo>
                  <a:lnTo>
                    <a:pt x="314" y="598"/>
                  </a:lnTo>
                  <a:cubicBezTo>
                    <a:pt x="268" y="598"/>
                    <a:pt x="230" y="605"/>
                    <a:pt x="192" y="621"/>
                  </a:cubicBezTo>
                  <a:cubicBezTo>
                    <a:pt x="146" y="644"/>
                    <a:pt x="107" y="674"/>
                    <a:pt x="77" y="705"/>
                  </a:cubicBezTo>
                  <a:cubicBezTo>
                    <a:pt x="46" y="743"/>
                    <a:pt x="23" y="789"/>
                    <a:pt x="16" y="835"/>
                  </a:cubicBezTo>
                  <a:cubicBezTo>
                    <a:pt x="0" y="927"/>
                    <a:pt x="16" y="1026"/>
                    <a:pt x="62" y="1118"/>
                  </a:cubicBezTo>
                  <a:cubicBezTo>
                    <a:pt x="115" y="1233"/>
                    <a:pt x="176" y="1333"/>
                    <a:pt x="253" y="1432"/>
                  </a:cubicBezTo>
                  <a:cubicBezTo>
                    <a:pt x="345" y="1555"/>
                    <a:pt x="437" y="1662"/>
                    <a:pt x="513" y="1746"/>
                  </a:cubicBezTo>
                  <a:lnTo>
                    <a:pt x="574" y="1815"/>
                  </a:lnTo>
                  <a:cubicBezTo>
                    <a:pt x="513" y="1800"/>
                    <a:pt x="452" y="1784"/>
                    <a:pt x="383" y="1784"/>
                  </a:cubicBezTo>
                  <a:cubicBezTo>
                    <a:pt x="268" y="1784"/>
                    <a:pt x="161" y="1830"/>
                    <a:pt x="92" y="1922"/>
                  </a:cubicBezTo>
                  <a:cubicBezTo>
                    <a:pt x="54" y="1968"/>
                    <a:pt x="23" y="2029"/>
                    <a:pt x="16" y="2091"/>
                  </a:cubicBezTo>
                  <a:cubicBezTo>
                    <a:pt x="0" y="2159"/>
                    <a:pt x="0" y="2228"/>
                    <a:pt x="16" y="2290"/>
                  </a:cubicBezTo>
                  <a:cubicBezTo>
                    <a:pt x="62" y="2573"/>
                    <a:pt x="314" y="2757"/>
                    <a:pt x="536" y="2887"/>
                  </a:cubicBezTo>
                  <a:cubicBezTo>
                    <a:pt x="659" y="2963"/>
                    <a:pt x="789" y="3032"/>
                    <a:pt x="927" y="3094"/>
                  </a:cubicBezTo>
                  <a:lnTo>
                    <a:pt x="988" y="3116"/>
                  </a:lnTo>
                  <a:lnTo>
                    <a:pt x="1049" y="3147"/>
                  </a:lnTo>
                  <a:cubicBezTo>
                    <a:pt x="1256" y="3323"/>
                    <a:pt x="1501" y="3446"/>
                    <a:pt x="1761" y="3522"/>
                  </a:cubicBezTo>
                  <a:cubicBezTo>
                    <a:pt x="1868" y="3553"/>
                    <a:pt x="1983" y="3568"/>
                    <a:pt x="2098" y="3568"/>
                  </a:cubicBezTo>
                  <a:lnTo>
                    <a:pt x="2144" y="3568"/>
                  </a:lnTo>
                  <a:cubicBezTo>
                    <a:pt x="2266" y="3561"/>
                    <a:pt x="2381" y="3530"/>
                    <a:pt x="2489" y="3484"/>
                  </a:cubicBezTo>
                  <a:cubicBezTo>
                    <a:pt x="2588" y="3438"/>
                    <a:pt x="2680" y="3361"/>
                    <a:pt x="2749" y="3270"/>
                  </a:cubicBezTo>
                  <a:cubicBezTo>
                    <a:pt x="2756" y="3331"/>
                    <a:pt x="2756" y="3384"/>
                    <a:pt x="2772" y="3438"/>
                  </a:cubicBezTo>
                  <a:cubicBezTo>
                    <a:pt x="2772" y="3461"/>
                    <a:pt x="2779" y="3476"/>
                    <a:pt x="2795" y="3492"/>
                  </a:cubicBezTo>
                  <a:cubicBezTo>
                    <a:pt x="2802" y="3499"/>
                    <a:pt x="2818" y="3507"/>
                    <a:pt x="2833" y="3507"/>
                  </a:cubicBezTo>
                  <a:cubicBezTo>
                    <a:pt x="2841" y="3515"/>
                    <a:pt x="2848" y="3522"/>
                    <a:pt x="2856" y="3530"/>
                  </a:cubicBezTo>
                  <a:cubicBezTo>
                    <a:pt x="2868" y="3560"/>
                    <a:pt x="2895" y="3574"/>
                    <a:pt x="2922" y="3574"/>
                  </a:cubicBezTo>
                  <a:cubicBezTo>
                    <a:pt x="2963" y="3574"/>
                    <a:pt x="3006" y="3542"/>
                    <a:pt x="3001" y="3492"/>
                  </a:cubicBezTo>
                  <a:cubicBezTo>
                    <a:pt x="3001" y="3461"/>
                    <a:pt x="3001" y="3423"/>
                    <a:pt x="2994" y="3384"/>
                  </a:cubicBezTo>
                  <a:cubicBezTo>
                    <a:pt x="3009" y="3369"/>
                    <a:pt x="3017" y="3354"/>
                    <a:pt x="3017" y="3331"/>
                  </a:cubicBezTo>
                  <a:cubicBezTo>
                    <a:pt x="3001" y="3063"/>
                    <a:pt x="2971" y="2787"/>
                    <a:pt x="2910" y="2527"/>
                  </a:cubicBezTo>
                  <a:cubicBezTo>
                    <a:pt x="2894" y="2427"/>
                    <a:pt x="2879" y="2328"/>
                    <a:pt x="2864" y="2228"/>
                  </a:cubicBezTo>
                  <a:lnTo>
                    <a:pt x="2864" y="2213"/>
                  </a:lnTo>
                  <a:cubicBezTo>
                    <a:pt x="2848" y="2129"/>
                    <a:pt x="2833" y="2029"/>
                    <a:pt x="2810" y="1930"/>
                  </a:cubicBezTo>
                  <a:cubicBezTo>
                    <a:pt x="2734" y="1570"/>
                    <a:pt x="2619" y="1218"/>
                    <a:pt x="2466" y="881"/>
                  </a:cubicBezTo>
                  <a:cubicBezTo>
                    <a:pt x="2389" y="735"/>
                    <a:pt x="2297" y="590"/>
                    <a:pt x="2190" y="467"/>
                  </a:cubicBezTo>
                  <a:cubicBezTo>
                    <a:pt x="2144" y="414"/>
                    <a:pt x="2083" y="360"/>
                    <a:pt x="2029" y="314"/>
                  </a:cubicBezTo>
                  <a:cubicBezTo>
                    <a:pt x="1976" y="268"/>
                    <a:pt x="1922" y="238"/>
                    <a:pt x="1868" y="215"/>
                  </a:cubicBezTo>
                  <a:cubicBezTo>
                    <a:pt x="1838" y="200"/>
                    <a:pt x="1799" y="192"/>
                    <a:pt x="1769" y="192"/>
                  </a:cubicBezTo>
                  <a:lnTo>
                    <a:pt x="1738" y="192"/>
                  </a:lnTo>
                  <a:cubicBezTo>
                    <a:pt x="1692" y="200"/>
                    <a:pt x="1646" y="222"/>
                    <a:pt x="1616" y="253"/>
                  </a:cubicBezTo>
                  <a:cubicBezTo>
                    <a:pt x="1554" y="322"/>
                    <a:pt x="1516" y="406"/>
                    <a:pt x="1501" y="498"/>
                  </a:cubicBezTo>
                  <a:cubicBezTo>
                    <a:pt x="1493" y="567"/>
                    <a:pt x="1486" y="636"/>
                    <a:pt x="1486" y="712"/>
                  </a:cubicBezTo>
                  <a:cubicBezTo>
                    <a:pt x="1432" y="582"/>
                    <a:pt x="1378" y="467"/>
                    <a:pt x="1317" y="345"/>
                  </a:cubicBezTo>
                  <a:cubicBezTo>
                    <a:pt x="1264" y="245"/>
                    <a:pt x="1187" y="154"/>
                    <a:pt x="1110" y="77"/>
                  </a:cubicBezTo>
                  <a:cubicBezTo>
                    <a:pt x="1087" y="62"/>
                    <a:pt x="1064" y="54"/>
                    <a:pt x="1049" y="39"/>
                  </a:cubicBezTo>
                  <a:cubicBezTo>
                    <a:pt x="1026" y="31"/>
                    <a:pt x="1011" y="16"/>
                    <a:pt x="988" y="16"/>
                  </a:cubicBezTo>
                  <a:cubicBezTo>
                    <a:pt x="965" y="8"/>
                    <a:pt x="942" y="0"/>
                    <a:pt x="927"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7554771" y="2527256"/>
              <a:ext cx="188318" cy="262717"/>
            </a:xfrm>
            <a:custGeom>
              <a:avLst/>
              <a:gdLst/>
              <a:ahLst/>
              <a:cxnLst/>
              <a:rect l="l" t="t" r="r" b="b"/>
              <a:pathLst>
                <a:path w="2964" h="4135" extrusionOk="0">
                  <a:moveTo>
                    <a:pt x="973" y="0"/>
                  </a:moveTo>
                  <a:cubicBezTo>
                    <a:pt x="950" y="0"/>
                    <a:pt x="927" y="0"/>
                    <a:pt x="896" y="8"/>
                  </a:cubicBezTo>
                  <a:cubicBezTo>
                    <a:pt x="873" y="16"/>
                    <a:pt x="850" y="23"/>
                    <a:pt x="835" y="39"/>
                  </a:cubicBezTo>
                  <a:cubicBezTo>
                    <a:pt x="812" y="54"/>
                    <a:pt x="797" y="61"/>
                    <a:pt x="789" y="84"/>
                  </a:cubicBezTo>
                  <a:cubicBezTo>
                    <a:pt x="774" y="100"/>
                    <a:pt x="758" y="115"/>
                    <a:pt x="751" y="138"/>
                  </a:cubicBezTo>
                  <a:cubicBezTo>
                    <a:pt x="736" y="161"/>
                    <a:pt x="728" y="176"/>
                    <a:pt x="720" y="199"/>
                  </a:cubicBezTo>
                  <a:cubicBezTo>
                    <a:pt x="697" y="314"/>
                    <a:pt x="682" y="429"/>
                    <a:pt x="697" y="544"/>
                  </a:cubicBezTo>
                  <a:cubicBezTo>
                    <a:pt x="705" y="674"/>
                    <a:pt x="728" y="804"/>
                    <a:pt x="751" y="934"/>
                  </a:cubicBezTo>
                  <a:cubicBezTo>
                    <a:pt x="713" y="881"/>
                    <a:pt x="667" y="819"/>
                    <a:pt x="621" y="774"/>
                  </a:cubicBezTo>
                  <a:cubicBezTo>
                    <a:pt x="559" y="697"/>
                    <a:pt x="483" y="651"/>
                    <a:pt x="391" y="628"/>
                  </a:cubicBezTo>
                  <a:cubicBezTo>
                    <a:pt x="375" y="623"/>
                    <a:pt x="358" y="620"/>
                    <a:pt x="342" y="620"/>
                  </a:cubicBezTo>
                  <a:cubicBezTo>
                    <a:pt x="313" y="620"/>
                    <a:pt x="283" y="629"/>
                    <a:pt x="253" y="643"/>
                  </a:cubicBezTo>
                  <a:cubicBezTo>
                    <a:pt x="246" y="651"/>
                    <a:pt x="238" y="651"/>
                    <a:pt x="230" y="659"/>
                  </a:cubicBezTo>
                  <a:cubicBezTo>
                    <a:pt x="207" y="674"/>
                    <a:pt x="177" y="705"/>
                    <a:pt x="154" y="728"/>
                  </a:cubicBezTo>
                  <a:cubicBezTo>
                    <a:pt x="123" y="781"/>
                    <a:pt x="92" y="835"/>
                    <a:pt x="77" y="896"/>
                  </a:cubicBezTo>
                  <a:cubicBezTo>
                    <a:pt x="54" y="965"/>
                    <a:pt x="39" y="1041"/>
                    <a:pt x="23" y="1118"/>
                  </a:cubicBezTo>
                  <a:cubicBezTo>
                    <a:pt x="1" y="1279"/>
                    <a:pt x="1" y="1447"/>
                    <a:pt x="23" y="1616"/>
                  </a:cubicBezTo>
                  <a:cubicBezTo>
                    <a:pt x="77" y="1976"/>
                    <a:pt x="169" y="2335"/>
                    <a:pt x="314" y="2680"/>
                  </a:cubicBezTo>
                  <a:cubicBezTo>
                    <a:pt x="345" y="2772"/>
                    <a:pt x="383" y="2864"/>
                    <a:pt x="422" y="2948"/>
                  </a:cubicBezTo>
                  <a:cubicBezTo>
                    <a:pt x="422" y="2948"/>
                    <a:pt x="422" y="2956"/>
                    <a:pt x="429" y="2963"/>
                  </a:cubicBezTo>
                  <a:cubicBezTo>
                    <a:pt x="468" y="3055"/>
                    <a:pt x="506" y="3147"/>
                    <a:pt x="552" y="3239"/>
                  </a:cubicBezTo>
                  <a:cubicBezTo>
                    <a:pt x="644" y="3491"/>
                    <a:pt x="766" y="3729"/>
                    <a:pt x="904" y="3966"/>
                  </a:cubicBezTo>
                  <a:cubicBezTo>
                    <a:pt x="912" y="3981"/>
                    <a:pt x="927" y="3997"/>
                    <a:pt x="950" y="3997"/>
                  </a:cubicBezTo>
                  <a:cubicBezTo>
                    <a:pt x="965" y="4027"/>
                    <a:pt x="988" y="4058"/>
                    <a:pt x="1003" y="4096"/>
                  </a:cubicBezTo>
                  <a:cubicBezTo>
                    <a:pt x="1019" y="4122"/>
                    <a:pt x="1046" y="4134"/>
                    <a:pt x="1073" y="4134"/>
                  </a:cubicBezTo>
                  <a:cubicBezTo>
                    <a:pt x="1086" y="4134"/>
                    <a:pt x="1099" y="4132"/>
                    <a:pt x="1111" y="4127"/>
                  </a:cubicBezTo>
                  <a:cubicBezTo>
                    <a:pt x="1134" y="4089"/>
                    <a:pt x="1149" y="4050"/>
                    <a:pt x="1157" y="4012"/>
                  </a:cubicBezTo>
                  <a:cubicBezTo>
                    <a:pt x="1164" y="4004"/>
                    <a:pt x="1172" y="3989"/>
                    <a:pt x="1180" y="3981"/>
                  </a:cubicBezTo>
                  <a:cubicBezTo>
                    <a:pt x="1180" y="3958"/>
                    <a:pt x="1180" y="3935"/>
                    <a:pt x="1172" y="3920"/>
                  </a:cubicBezTo>
                  <a:cubicBezTo>
                    <a:pt x="1149" y="3867"/>
                    <a:pt x="1118" y="3821"/>
                    <a:pt x="1095" y="3767"/>
                  </a:cubicBezTo>
                  <a:lnTo>
                    <a:pt x="1095" y="3767"/>
                  </a:lnTo>
                  <a:cubicBezTo>
                    <a:pt x="1175" y="3795"/>
                    <a:pt x="1259" y="3811"/>
                    <a:pt x="1343" y="3811"/>
                  </a:cubicBezTo>
                  <a:cubicBezTo>
                    <a:pt x="1373" y="3811"/>
                    <a:pt x="1403" y="3809"/>
                    <a:pt x="1432" y="3805"/>
                  </a:cubicBezTo>
                  <a:cubicBezTo>
                    <a:pt x="1547" y="3790"/>
                    <a:pt x="1662" y="3744"/>
                    <a:pt x="1761" y="3683"/>
                  </a:cubicBezTo>
                  <a:lnTo>
                    <a:pt x="1800" y="3660"/>
                  </a:lnTo>
                  <a:cubicBezTo>
                    <a:pt x="1892" y="3599"/>
                    <a:pt x="1983" y="3522"/>
                    <a:pt x="2060" y="3438"/>
                  </a:cubicBezTo>
                  <a:cubicBezTo>
                    <a:pt x="2236" y="3239"/>
                    <a:pt x="2374" y="2994"/>
                    <a:pt x="2450" y="2733"/>
                  </a:cubicBezTo>
                  <a:lnTo>
                    <a:pt x="2489" y="2680"/>
                  </a:lnTo>
                  <a:lnTo>
                    <a:pt x="2527" y="2619"/>
                  </a:lnTo>
                  <a:cubicBezTo>
                    <a:pt x="2604" y="2496"/>
                    <a:pt x="2673" y="2366"/>
                    <a:pt x="2741" y="2236"/>
                  </a:cubicBezTo>
                  <a:cubicBezTo>
                    <a:pt x="2849" y="2006"/>
                    <a:pt x="2963" y="1715"/>
                    <a:pt x="2849" y="1455"/>
                  </a:cubicBezTo>
                  <a:cubicBezTo>
                    <a:pt x="2818" y="1394"/>
                    <a:pt x="2780" y="1340"/>
                    <a:pt x="2734" y="1286"/>
                  </a:cubicBezTo>
                  <a:cubicBezTo>
                    <a:pt x="2688" y="1241"/>
                    <a:pt x="2634" y="1210"/>
                    <a:pt x="2573" y="1187"/>
                  </a:cubicBezTo>
                  <a:cubicBezTo>
                    <a:pt x="2537" y="1177"/>
                    <a:pt x="2501" y="1172"/>
                    <a:pt x="2464" y="1172"/>
                  </a:cubicBezTo>
                  <a:cubicBezTo>
                    <a:pt x="2392" y="1172"/>
                    <a:pt x="2320" y="1192"/>
                    <a:pt x="2259" y="1233"/>
                  </a:cubicBezTo>
                  <a:cubicBezTo>
                    <a:pt x="2205" y="1271"/>
                    <a:pt x="2160" y="1309"/>
                    <a:pt x="2121" y="1363"/>
                  </a:cubicBezTo>
                  <a:lnTo>
                    <a:pt x="2137" y="1264"/>
                  </a:lnTo>
                  <a:cubicBezTo>
                    <a:pt x="2152" y="1156"/>
                    <a:pt x="2167" y="1011"/>
                    <a:pt x="2183" y="865"/>
                  </a:cubicBezTo>
                  <a:cubicBezTo>
                    <a:pt x="2190" y="743"/>
                    <a:pt x="2183" y="620"/>
                    <a:pt x="2167" y="498"/>
                  </a:cubicBezTo>
                  <a:cubicBezTo>
                    <a:pt x="2152" y="398"/>
                    <a:pt x="2114" y="306"/>
                    <a:pt x="2045" y="238"/>
                  </a:cubicBezTo>
                  <a:cubicBezTo>
                    <a:pt x="2014" y="199"/>
                    <a:pt x="1976" y="176"/>
                    <a:pt x="1930" y="161"/>
                  </a:cubicBezTo>
                  <a:cubicBezTo>
                    <a:pt x="1903" y="152"/>
                    <a:pt x="1876" y="148"/>
                    <a:pt x="1849" y="148"/>
                  </a:cubicBezTo>
                  <a:cubicBezTo>
                    <a:pt x="1830" y="148"/>
                    <a:pt x="1811" y="150"/>
                    <a:pt x="1792" y="153"/>
                  </a:cubicBezTo>
                  <a:cubicBezTo>
                    <a:pt x="1746" y="161"/>
                    <a:pt x="1708" y="176"/>
                    <a:pt x="1670" y="199"/>
                  </a:cubicBezTo>
                  <a:lnTo>
                    <a:pt x="1639" y="222"/>
                  </a:lnTo>
                  <a:cubicBezTo>
                    <a:pt x="1601" y="253"/>
                    <a:pt x="1570" y="291"/>
                    <a:pt x="1547" y="337"/>
                  </a:cubicBezTo>
                  <a:cubicBezTo>
                    <a:pt x="1486" y="452"/>
                    <a:pt x="1455" y="567"/>
                    <a:pt x="1432" y="689"/>
                  </a:cubicBezTo>
                  <a:cubicBezTo>
                    <a:pt x="1417" y="574"/>
                    <a:pt x="1386" y="460"/>
                    <a:pt x="1348" y="352"/>
                  </a:cubicBezTo>
                  <a:cubicBezTo>
                    <a:pt x="1325" y="291"/>
                    <a:pt x="1302" y="238"/>
                    <a:pt x="1264" y="184"/>
                  </a:cubicBezTo>
                  <a:cubicBezTo>
                    <a:pt x="1241" y="146"/>
                    <a:pt x="1210" y="107"/>
                    <a:pt x="1172" y="77"/>
                  </a:cubicBezTo>
                  <a:cubicBezTo>
                    <a:pt x="1134" y="39"/>
                    <a:pt x="1088" y="16"/>
                    <a:pt x="1042" y="8"/>
                  </a:cubicBezTo>
                  <a:cubicBezTo>
                    <a:pt x="1019" y="0"/>
                    <a:pt x="996" y="0"/>
                    <a:pt x="973"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a:off x="7621420" y="2633297"/>
              <a:ext cx="14168" cy="55530"/>
            </a:xfrm>
            <a:custGeom>
              <a:avLst/>
              <a:gdLst/>
              <a:ahLst/>
              <a:cxnLst/>
              <a:rect l="l" t="t" r="r" b="b"/>
              <a:pathLst>
                <a:path w="223" h="874" extrusionOk="0">
                  <a:moveTo>
                    <a:pt x="138" y="0"/>
                  </a:moveTo>
                  <a:cubicBezTo>
                    <a:pt x="138" y="0"/>
                    <a:pt x="131" y="8"/>
                    <a:pt x="123" y="8"/>
                  </a:cubicBezTo>
                  <a:cubicBezTo>
                    <a:pt x="115" y="8"/>
                    <a:pt x="108" y="16"/>
                    <a:pt x="100" y="31"/>
                  </a:cubicBezTo>
                  <a:cubicBezTo>
                    <a:pt x="77" y="92"/>
                    <a:pt x="54" y="161"/>
                    <a:pt x="31" y="230"/>
                  </a:cubicBezTo>
                  <a:cubicBezTo>
                    <a:pt x="16" y="299"/>
                    <a:pt x="8" y="368"/>
                    <a:pt x="8" y="437"/>
                  </a:cubicBezTo>
                  <a:cubicBezTo>
                    <a:pt x="0" y="498"/>
                    <a:pt x="8" y="567"/>
                    <a:pt x="23" y="636"/>
                  </a:cubicBezTo>
                  <a:cubicBezTo>
                    <a:pt x="39" y="705"/>
                    <a:pt x="69" y="781"/>
                    <a:pt x="108" y="842"/>
                  </a:cubicBezTo>
                  <a:cubicBezTo>
                    <a:pt x="118" y="863"/>
                    <a:pt x="138" y="873"/>
                    <a:pt x="160" y="873"/>
                  </a:cubicBezTo>
                  <a:cubicBezTo>
                    <a:pt x="171" y="873"/>
                    <a:pt x="182" y="871"/>
                    <a:pt x="192" y="865"/>
                  </a:cubicBezTo>
                  <a:cubicBezTo>
                    <a:pt x="207" y="858"/>
                    <a:pt x="215" y="842"/>
                    <a:pt x="222" y="827"/>
                  </a:cubicBezTo>
                  <a:cubicBezTo>
                    <a:pt x="222" y="819"/>
                    <a:pt x="222" y="804"/>
                    <a:pt x="222" y="797"/>
                  </a:cubicBezTo>
                  <a:cubicBezTo>
                    <a:pt x="215" y="789"/>
                    <a:pt x="207" y="774"/>
                    <a:pt x="199" y="774"/>
                  </a:cubicBezTo>
                  <a:lnTo>
                    <a:pt x="199" y="766"/>
                  </a:lnTo>
                  <a:cubicBezTo>
                    <a:pt x="177" y="735"/>
                    <a:pt x="154" y="697"/>
                    <a:pt x="138" y="666"/>
                  </a:cubicBezTo>
                  <a:cubicBezTo>
                    <a:pt x="131" y="651"/>
                    <a:pt x="123" y="628"/>
                    <a:pt x="115" y="605"/>
                  </a:cubicBezTo>
                  <a:cubicBezTo>
                    <a:pt x="108" y="582"/>
                    <a:pt x="108" y="552"/>
                    <a:pt x="100" y="529"/>
                  </a:cubicBezTo>
                  <a:cubicBezTo>
                    <a:pt x="100" y="498"/>
                    <a:pt x="92" y="467"/>
                    <a:pt x="92" y="437"/>
                  </a:cubicBezTo>
                  <a:cubicBezTo>
                    <a:pt x="92" y="398"/>
                    <a:pt x="100" y="352"/>
                    <a:pt x="100" y="314"/>
                  </a:cubicBezTo>
                  <a:cubicBezTo>
                    <a:pt x="100" y="322"/>
                    <a:pt x="100" y="322"/>
                    <a:pt x="100" y="329"/>
                  </a:cubicBezTo>
                  <a:cubicBezTo>
                    <a:pt x="108" y="276"/>
                    <a:pt x="115" y="230"/>
                    <a:pt x="131" y="184"/>
                  </a:cubicBezTo>
                  <a:cubicBezTo>
                    <a:pt x="146" y="138"/>
                    <a:pt x="161" y="92"/>
                    <a:pt x="177" y="54"/>
                  </a:cubicBezTo>
                  <a:cubicBezTo>
                    <a:pt x="184" y="31"/>
                    <a:pt x="169" y="8"/>
                    <a:pt x="154"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a:off x="8785967" y="2470329"/>
              <a:ext cx="26812" cy="55530"/>
            </a:xfrm>
            <a:custGeom>
              <a:avLst/>
              <a:gdLst/>
              <a:ahLst/>
              <a:cxnLst/>
              <a:rect l="l" t="t" r="r" b="b"/>
              <a:pathLst>
                <a:path w="422" h="874" extrusionOk="0">
                  <a:moveTo>
                    <a:pt x="46" y="0"/>
                  </a:moveTo>
                  <a:cubicBezTo>
                    <a:pt x="38" y="0"/>
                    <a:pt x="23" y="8"/>
                    <a:pt x="16" y="16"/>
                  </a:cubicBezTo>
                  <a:cubicBezTo>
                    <a:pt x="0" y="31"/>
                    <a:pt x="0" y="54"/>
                    <a:pt x="16" y="69"/>
                  </a:cubicBezTo>
                  <a:cubicBezTo>
                    <a:pt x="38" y="100"/>
                    <a:pt x="69" y="123"/>
                    <a:pt x="92" y="154"/>
                  </a:cubicBezTo>
                  <a:cubicBezTo>
                    <a:pt x="123" y="200"/>
                    <a:pt x="153" y="245"/>
                    <a:pt x="169" y="291"/>
                  </a:cubicBezTo>
                  <a:cubicBezTo>
                    <a:pt x="207" y="376"/>
                    <a:pt x="230" y="468"/>
                    <a:pt x="245" y="559"/>
                  </a:cubicBezTo>
                  <a:cubicBezTo>
                    <a:pt x="253" y="636"/>
                    <a:pt x="253" y="712"/>
                    <a:pt x="253" y="789"/>
                  </a:cubicBezTo>
                  <a:cubicBezTo>
                    <a:pt x="261" y="835"/>
                    <a:pt x="291" y="873"/>
                    <a:pt x="337" y="873"/>
                  </a:cubicBezTo>
                  <a:cubicBezTo>
                    <a:pt x="360" y="873"/>
                    <a:pt x="383" y="858"/>
                    <a:pt x="398" y="850"/>
                  </a:cubicBezTo>
                  <a:cubicBezTo>
                    <a:pt x="414" y="827"/>
                    <a:pt x="421" y="812"/>
                    <a:pt x="421" y="789"/>
                  </a:cubicBezTo>
                  <a:cubicBezTo>
                    <a:pt x="414" y="644"/>
                    <a:pt x="375" y="498"/>
                    <a:pt x="322" y="368"/>
                  </a:cubicBezTo>
                  <a:cubicBezTo>
                    <a:pt x="268" y="230"/>
                    <a:pt x="184" y="115"/>
                    <a:pt x="77" y="16"/>
                  </a:cubicBezTo>
                  <a:cubicBezTo>
                    <a:pt x="69" y="8"/>
                    <a:pt x="54" y="0"/>
                    <a:pt x="46"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7579105" y="2690670"/>
              <a:ext cx="654792" cy="668960"/>
            </a:xfrm>
            <a:custGeom>
              <a:avLst/>
              <a:gdLst/>
              <a:ahLst/>
              <a:cxnLst/>
              <a:rect l="l" t="t" r="r" b="b"/>
              <a:pathLst>
                <a:path w="10306" h="10529" extrusionOk="0">
                  <a:moveTo>
                    <a:pt x="2052" y="1"/>
                  </a:moveTo>
                  <a:lnTo>
                    <a:pt x="2052" y="8"/>
                  </a:lnTo>
                  <a:lnTo>
                    <a:pt x="2067" y="8"/>
                  </a:lnTo>
                  <a:cubicBezTo>
                    <a:pt x="1715" y="39"/>
                    <a:pt x="1363" y="116"/>
                    <a:pt x="1034" y="230"/>
                  </a:cubicBezTo>
                  <a:cubicBezTo>
                    <a:pt x="766" y="322"/>
                    <a:pt x="513" y="452"/>
                    <a:pt x="276" y="606"/>
                  </a:cubicBezTo>
                  <a:lnTo>
                    <a:pt x="284" y="598"/>
                  </a:lnTo>
                  <a:lnTo>
                    <a:pt x="284" y="598"/>
                  </a:lnTo>
                  <a:cubicBezTo>
                    <a:pt x="215" y="644"/>
                    <a:pt x="153" y="690"/>
                    <a:pt x="92" y="743"/>
                  </a:cubicBezTo>
                  <a:cubicBezTo>
                    <a:pt x="23" y="1203"/>
                    <a:pt x="0" y="1670"/>
                    <a:pt x="31" y="2137"/>
                  </a:cubicBezTo>
                  <a:cubicBezTo>
                    <a:pt x="39" y="2351"/>
                    <a:pt x="54" y="2543"/>
                    <a:pt x="77" y="2719"/>
                  </a:cubicBezTo>
                  <a:cubicBezTo>
                    <a:pt x="100" y="2902"/>
                    <a:pt x="123" y="3078"/>
                    <a:pt x="161" y="3262"/>
                  </a:cubicBezTo>
                  <a:cubicBezTo>
                    <a:pt x="299" y="3982"/>
                    <a:pt x="544" y="4679"/>
                    <a:pt x="881" y="5329"/>
                  </a:cubicBezTo>
                  <a:cubicBezTo>
                    <a:pt x="1218" y="5988"/>
                    <a:pt x="1631" y="6608"/>
                    <a:pt x="2121" y="7167"/>
                  </a:cubicBezTo>
                  <a:cubicBezTo>
                    <a:pt x="2603" y="7733"/>
                    <a:pt x="3155" y="8239"/>
                    <a:pt x="3760" y="8683"/>
                  </a:cubicBezTo>
                  <a:cubicBezTo>
                    <a:pt x="4357" y="9127"/>
                    <a:pt x="5000" y="9502"/>
                    <a:pt x="5681" y="9793"/>
                  </a:cubicBezTo>
                  <a:cubicBezTo>
                    <a:pt x="6064" y="9961"/>
                    <a:pt x="6454" y="10099"/>
                    <a:pt x="6853" y="10206"/>
                  </a:cubicBezTo>
                  <a:lnTo>
                    <a:pt x="6868" y="10214"/>
                  </a:lnTo>
                  <a:cubicBezTo>
                    <a:pt x="7312" y="10367"/>
                    <a:pt x="7771" y="10467"/>
                    <a:pt x="8238" y="10520"/>
                  </a:cubicBezTo>
                  <a:cubicBezTo>
                    <a:pt x="8346" y="10528"/>
                    <a:pt x="8445" y="10528"/>
                    <a:pt x="8545" y="10528"/>
                  </a:cubicBezTo>
                  <a:cubicBezTo>
                    <a:pt x="8566" y="10528"/>
                    <a:pt x="8588" y="10529"/>
                    <a:pt x="8610" y="10529"/>
                  </a:cubicBezTo>
                  <a:cubicBezTo>
                    <a:pt x="8848" y="10529"/>
                    <a:pt x="9086" y="10490"/>
                    <a:pt x="9310" y="10413"/>
                  </a:cubicBezTo>
                  <a:cubicBezTo>
                    <a:pt x="9463" y="10367"/>
                    <a:pt x="9609" y="10298"/>
                    <a:pt x="9747" y="10206"/>
                  </a:cubicBezTo>
                  <a:cubicBezTo>
                    <a:pt x="9877" y="10114"/>
                    <a:pt x="9984" y="10007"/>
                    <a:pt x="10076" y="9877"/>
                  </a:cubicBezTo>
                  <a:cubicBezTo>
                    <a:pt x="10168" y="9747"/>
                    <a:pt x="10237" y="9594"/>
                    <a:pt x="10267" y="9433"/>
                  </a:cubicBezTo>
                  <a:cubicBezTo>
                    <a:pt x="10275" y="9356"/>
                    <a:pt x="10283" y="9280"/>
                    <a:pt x="10290" y="9203"/>
                  </a:cubicBezTo>
                  <a:cubicBezTo>
                    <a:pt x="10298" y="9119"/>
                    <a:pt x="10298" y="9043"/>
                    <a:pt x="10298" y="8966"/>
                  </a:cubicBezTo>
                  <a:cubicBezTo>
                    <a:pt x="10305" y="8782"/>
                    <a:pt x="10298" y="8599"/>
                    <a:pt x="10283" y="8415"/>
                  </a:cubicBezTo>
                  <a:cubicBezTo>
                    <a:pt x="10267" y="8216"/>
                    <a:pt x="10237" y="8024"/>
                    <a:pt x="10183" y="7825"/>
                  </a:cubicBezTo>
                  <a:cubicBezTo>
                    <a:pt x="10145" y="7641"/>
                    <a:pt x="10076" y="7465"/>
                    <a:pt x="9992" y="7297"/>
                  </a:cubicBezTo>
                  <a:cubicBezTo>
                    <a:pt x="9923" y="7152"/>
                    <a:pt x="9831" y="7029"/>
                    <a:pt x="9716" y="6914"/>
                  </a:cubicBezTo>
                  <a:cubicBezTo>
                    <a:pt x="9739" y="6914"/>
                    <a:pt x="9754" y="6907"/>
                    <a:pt x="9762" y="6891"/>
                  </a:cubicBezTo>
                  <a:cubicBezTo>
                    <a:pt x="9777" y="6868"/>
                    <a:pt x="9777" y="6845"/>
                    <a:pt x="9777" y="6822"/>
                  </a:cubicBezTo>
                  <a:cubicBezTo>
                    <a:pt x="9770" y="6807"/>
                    <a:pt x="9754" y="6784"/>
                    <a:pt x="9739" y="6776"/>
                  </a:cubicBezTo>
                  <a:cubicBezTo>
                    <a:pt x="9724" y="6769"/>
                    <a:pt x="9716" y="6769"/>
                    <a:pt x="9701" y="6769"/>
                  </a:cubicBezTo>
                  <a:lnTo>
                    <a:pt x="9678" y="6769"/>
                  </a:lnTo>
                  <a:cubicBezTo>
                    <a:pt x="9609" y="6776"/>
                    <a:pt x="9532" y="6792"/>
                    <a:pt x="9463" y="6799"/>
                  </a:cubicBezTo>
                  <a:cubicBezTo>
                    <a:pt x="9264" y="6822"/>
                    <a:pt x="9065" y="6838"/>
                    <a:pt x="8866" y="6838"/>
                  </a:cubicBezTo>
                  <a:cubicBezTo>
                    <a:pt x="8675" y="6838"/>
                    <a:pt x="8483" y="6830"/>
                    <a:pt x="8292" y="6807"/>
                  </a:cubicBezTo>
                  <a:cubicBezTo>
                    <a:pt x="7825" y="6746"/>
                    <a:pt x="7366" y="6623"/>
                    <a:pt x="6929" y="6447"/>
                  </a:cubicBezTo>
                  <a:cubicBezTo>
                    <a:pt x="6378" y="6225"/>
                    <a:pt x="5857" y="5927"/>
                    <a:pt x="5375" y="5574"/>
                  </a:cubicBezTo>
                  <a:cubicBezTo>
                    <a:pt x="4816" y="5153"/>
                    <a:pt x="4311" y="4656"/>
                    <a:pt x="3882" y="4104"/>
                  </a:cubicBezTo>
                  <a:cubicBezTo>
                    <a:pt x="3668" y="3829"/>
                    <a:pt x="3476" y="3545"/>
                    <a:pt x="3308" y="3247"/>
                  </a:cubicBezTo>
                  <a:cubicBezTo>
                    <a:pt x="3116" y="2918"/>
                    <a:pt x="2948" y="2573"/>
                    <a:pt x="2802" y="2221"/>
                  </a:cubicBezTo>
                  <a:cubicBezTo>
                    <a:pt x="2542" y="1608"/>
                    <a:pt x="2358" y="958"/>
                    <a:pt x="2259" y="299"/>
                  </a:cubicBezTo>
                  <a:cubicBezTo>
                    <a:pt x="2244" y="200"/>
                    <a:pt x="2236" y="100"/>
                    <a:pt x="2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8180281" y="3122648"/>
              <a:ext cx="21030" cy="11373"/>
            </a:xfrm>
            <a:custGeom>
              <a:avLst/>
              <a:gdLst/>
              <a:ahLst/>
              <a:cxnLst/>
              <a:rect l="l" t="t" r="r" b="b"/>
              <a:pathLst>
                <a:path w="331" h="179" extrusionOk="0">
                  <a:moveTo>
                    <a:pt x="239" y="0"/>
                  </a:moveTo>
                  <a:lnTo>
                    <a:pt x="93" y="23"/>
                  </a:lnTo>
                  <a:cubicBezTo>
                    <a:pt x="1" y="45"/>
                    <a:pt x="14" y="179"/>
                    <a:pt x="103" y="179"/>
                  </a:cubicBezTo>
                  <a:cubicBezTo>
                    <a:pt x="109" y="179"/>
                    <a:pt x="116" y="178"/>
                    <a:pt x="124" y="176"/>
                  </a:cubicBezTo>
                  <a:lnTo>
                    <a:pt x="262" y="153"/>
                  </a:lnTo>
                  <a:cubicBezTo>
                    <a:pt x="300" y="146"/>
                    <a:pt x="331" y="100"/>
                    <a:pt x="323" y="62"/>
                  </a:cubicBezTo>
                  <a:cubicBezTo>
                    <a:pt x="315" y="23"/>
                    <a:pt x="285" y="0"/>
                    <a:pt x="246"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a:off x="8180789" y="3120234"/>
              <a:ext cx="21030" cy="12262"/>
            </a:xfrm>
            <a:custGeom>
              <a:avLst/>
              <a:gdLst/>
              <a:ahLst/>
              <a:cxnLst/>
              <a:rect l="l" t="t" r="r" b="b"/>
              <a:pathLst>
                <a:path w="331" h="193" extrusionOk="0">
                  <a:moveTo>
                    <a:pt x="231" y="0"/>
                  </a:moveTo>
                  <a:cubicBezTo>
                    <a:pt x="177" y="15"/>
                    <a:pt x="123" y="31"/>
                    <a:pt x="70" y="38"/>
                  </a:cubicBezTo>
                  <a:cubicBezTo>
                    <a:pt x="24" y="46"/>
                    <a:pt x="1" y="92"/>
                    <a:pt x="1" y="130"/>
                  </a:cubicBezTo>
                  <a:cubicBezTo>
                    <a:pt x="8" y="170"/>
                    <a:pt x="44" y="193"/>
                    <a:pt x="78" y="193"/>
                  </a:cubicBezTo>
                  <a:cubicBezTo>
                    <a:pt x="83" y="193"/>
                    <a:pt x="88" y="192"/>
                    <a:pt x="93" y="191"/>
                  </a:cubicBezTo>
                  <a:cubicBezTo>
                    <a:pt x="154" y="184"/>
                    <a:pt x="208" y="168"/>
                    <a:pt x="261" y="153"/>
                  </a:cubicBezTo>
                  <a:cubicBezTo>
                    <a:pt x="284" y="153"/>
                    <a:pt x="300" y="138"/>
                    <a:pt x="315" y="123"/>
                  </a:cubicBezTo>
                  <a:cubicBezTo>
                    <a:pt x="323" y="107"/>
                    <a:pt x="330" y="84"/>
                    <a:pt x="323" y="61"/>
                  </a:cubicBezTo>
                  <a:cubicBezTo>
                    <a:pt x="323" y="46"/>
                    <a:pt x="307" y="23"/>
                    <a:pt x="292" y="15"/>
                  </a:cubicBezTo>
                  <a:cubicBezTo>
                    <a:pt x="277" y="8"/>
                    <a:pt x="261" y="0"/>
                    <a:pt x="246"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a:off x="8181297" y="3122140"/>
              <a:ext cx="20014" cy="11373"/>
            </a:xfrm>
            <a:custGeom>
              <a:avLst/>
              <a:gdLst/>
              <a:ahLst/>
              <a:cxnLst/>
              <a:rect l="l" t="t" r="r" b="b"/>
              <a:pathLst>
                <a:path w="315" h="179" extrusionOk="0">
                  <a:moveTo>
                    <a:pt x="192" y="1"/>
                  </a:moveTo>
                  <a:lnTo>
                    <a:pt x="70" y="24"/>
                  </a:lnTo>
                  <a:cubicBezTo>
                    <a:pt x="31" y="31"/>
                    <a:pt x="1" y="70"/>
                    <a:pt x="8" y="116"/>
                  </a:cubicBezTo>
                  <a:cubicBezTo>
                    <a:pt x="15" y="156"/>
                    <a:pt x="45" y="178"/>
                    <a:pt x="83" y="178"/>
                  </a:cubicBezTo>
                  <a:cubicBezTo>
                    <a:pt x="89" y="178"/>
                    <a:pt x="94" y="178"/>
                    <a:pt x="100" y="177"/>
                  </a:cubicBezTo>
                  <a:lnTo>
                    <a:pt x="223" y="154"/>
                  </a:lnTo>
                  <a:cubicBezTo>
                    <a:pt x="315" y="138"/>
                    <a:pt x="307" y="1"/>
                    <a:pt x="207" y="1"/>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8178883" y="3120678"/>
              <a:ext cx="21920" cy="12389"/>
            </a:xfrm>
            <a:custGeom>
              <a:avLst/>
              <a:gdLst/>
              <a:ahLst/>
              <a:cxnLst/>
              <a:rect l="l" t="t" r="r" b="b"/>
              <a:pathLst>
                <a:path w="345" h="195" extrusionOk="0">
                  <a:moveTo>
                    <a:pt x="238" y="1"/>
                  </a:moveTo>
                  <a:lnTo>
                    <a:pt x="108" y="39"/>
                  </a:lnTo>
                  <a:cubicBezTo>
                    <a:pt x="0" y="46"/>
                    <a:pt x="20" y="194"/>
                    <a:pt x="111" y="194"/>
                  </a:cubicBezTo>
                  <a:cubicBezTo>
                    <a:pt x="117" y="194"/>
                    <a:pt x="124" y="194"/>
                    <a:pt x="131" y="192"/>
                  </a:cubicBezTo>
                  <a:lnTo>
                    <a:pt x="261" y="154"/>
                  </a:lnTo>
                  <a:cubicBezTo>
                    <a:pt x="284" y="154"/>
                    <a:pt x="299" y="139"/>
                    <a:pt x="314" y="123"/>
                  </a:cubicBezTo>
                  <a:cubicBezTo>
                    <a:pt x="345" y="70"/>
                    <a:pt x="314" y="1"/>
                    <a:pt x="253" y="1"/>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8177930" y="3120234"/>
              <a:ext cx="24334" cy="12262"/>
            </a:xfrm>
            <a:custGeom>
              <a:avLst/>
              <a:gdLst/>
              <a:ahLst/>
              <a:cxnLst/>
              <a:rect l="l" t="t" r="r" b="b"/>
              <a:pathLst>
                <a:path w="383" h="193" extrusionOk="0">
                  <a:moveTo>
                    <a:pt x="260" y="0"/>
                  </a:moveTo>
                  <a:cubicBezTo>
                    <a:pt x="199" y="15"/>
                    <a:pt x="138" y="23"/>
                    <a:pt x="69" y="38"/>
                  </a:cubicBezTo>
                  <a:cubicBezTo>
                    <a:pt x="31" y="46"/>
                    <a:pt x="0" y="92"/>
                    <a:pt x="8" y="130"/>
                  </a:cubicBezTo>
                  <a:cubicBezTo>
                    <a:pt x="14" y="170"/>
                    <a:pt x="44" y="193"/>
                    <a:pt x="82" y="193"/>
                  </a:cubicBezTo>
                  <a:cubicBezTo>
                    <a:pt x="88" y="193"/>
                    <a:pt x="94" y="192"/>
                    <a:pt x="100" y="191"/>
                  </a:cubicBezTo>
                  <a:lnTo>
                    <a:pt x="291" y="153"/>
                  </a:lnTo>
                  <a:cubicBezTo>
                    <a:pt x="383" y="138"/>
                    <a:pt x="368" y="0"/>
                    <a:pt x="276"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8174816" y="3120678"/>
              <a:ext cx="23571" cy="12771"/>
            </a:xfrm>
            <a:custGeom>
              <a:avLst/>
              <a:gdLst/>
              <a:ahLst/>
              <a:cxnLst/>
              <a:rect l="l" t="t" r="r" b="b"/>
              <a:pathLst>
                <a:path w="371" h="201" extrusionOk="0">
                  <a:moveTo>
                    <a:pt x="279" y="1"/>
                  </a:moveTo>
                  <a:cubicBezTo>
                    <a:pt x="217" y="16"/>
                    <a:pt x="156" y="31"/>
                    <a:pt x="95" y="47"/>
                  </a:cubicBezTo>
                  <a:cubicBezTo>
                    <a:pt x="0" y="61"/>
                    <a:pt x="17" y="201"/>
                    <a:pt x="111" y="201"/>
                  </a:cubicBezTo>
                  <a:cubicBezTo>
                    <a:pt x="116" y="201"/>
                    <a:pt x="121" y="200"/>
                    <a:pt x="126" y="200"/>
                  </a:cubicBezTo>
                  <a:cubicBezTo>
                    <a:pt x="179" y="184"/>
                    <a:pt x="240" y="169"/>
                    <a:pt x="302" y="154"/>
                  </a:cubicBezTo>
                  <a:cubicBezTo>
                    <a:pt x="325" y="146"/>
                    <a:pt x="340" y="139"/>
                    <a:pt x="355" y="123"/>
                  </a:cubicBezTo>
                  <a:cubicBezTo>
                    <a:pt x="363" y="108"/>
                    <a:pt x="371" y="85"/>
                    <a:pt x="371" y="62"/>
                  </a:cubicBezTo>
                  <a:cubicBezTo>
                    <a:pt x="363" y="31"/>
                    <a:pt x="332" y="1"/>
                    <a:pt x="294" y="1"/>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8405070" y="2545999"/>
              <a:ext cx="528357" cy="774682"/>
            </a:xfrm>
            <a:custGeom>
              <a:avLst/>
              <a:gdLst/>
              <a:ahLst/>
              <a:cxnLst/>
              <a:rect l="l" t="t" r="r" b="b"/>
              <a:pathLst>
                <a:path w="8316" h="12193" extrusionOk="0">
                  <a:moveTo>
                    <a:pt x="6324" y="0"/>
                  </a:moveTo>
                  <a:cubicBezTo>
                    <a:pt x="6031" y="0"/>
                    <a:pt x="5739" y="32"/>
                    <a:pt x="5452" y="96"/>
                  </a:cubicBezTo>
                  <a:lnTo>
                    <a:pt x="5459" y="96"/>
                  </a:lnTo>
                  <a:lnTo>
                    <a:pt x="5459" y="103"/>
                  </a:lnTo>
                  <a:cubicBezTo>
                    <a:pt x="5398" y="111"/>
                    <a:pt x="5344" y="126"/>
                    <a:pt x="5291" y="142"/>
                  </a:cubicBezTo>
                  <a:cubicBezTo>
                    <a:pt x="5314" y="241"/>
                    <a:pt x="5329" y="341"/>
                    <a:pt x="5344" y="440"/>
                  </a:cubicBezTo>
                  <a:cubicBezTo>
                    <a:pt x="5452" y="1099"/>
                    <a:pt x="5467" y="1772"/>
                    <a:pt x="5398" y="2438"/>
                  </a:cubicBezTo>
                  <a:cubicBezTo>
                    <a:pt x="5367" y="2821"/>
                    <a:pt x="5306" y="3196"/>
                    <a:pt x="5222" y="3572"/>
                  </a:cubicBezTo>
                  <a:cubicBezTo>
                    <a:pt x="5145" y="3908"/>
                    <a:pt x="5054" y="4238"/>
                    <a:pt x="4931" y="4559"/>
                  </a:cubicBezTo>
                  <a:cubicBezTo>
                    <a:pt x="4686" y="5210"/>
                    <a:pt x="4349" y="5838"/>
                    <a:pt x="3943" y="6404"/>
                  </a:cubicBezTo>
                  <a:cubicBezTo>
                    <a:pt x="3591" y="6887"/>
                    <a:pt x="3178" y="7323"/>
                    <a:pt x="2718" y="7698"/>
                  </a:cubicBezTo>
                  <a:cubicBezTo>
                    <a:pt x="2351" y="7997"/>
                    <a:pt x="1953" y="8249"/>
                    <a:pt x="1524" y="8441"/>
                  </a:cubicBezTo>
                  <a:cubicBezTo>
                    <a:pt x="1164" y="8602"/>
                    <a:pt x="789" y="8716"/>
                    <a:pt x="406" y="8785"/>
                  </a:cubicBezTo>
                  <a:cubicBezTo>
                    <a:pt x="330" y="8801"/>
                    <a:pt x="261" y="8808"/>
                    <a:pt x="192" y="8816"/>
                  </a:cubicBezTo>
                  <a:lnTo>
                    <a:pt x="169" y="8816"/>
                  </a:lnTo>
                  <a:cubicBezTo>
                    <a:pt x="154" y="8824"/>
                    <a:pt x="146" y="8831"/>
                    <a:pt x="138" y="8839"/>
                  </a:cubicBezTo>
                  <a:cubicBezTo>
                    <a:pt x="123" y="8854"/>
                    <a:pt x="115" y="8877"/>
                    <a:pt x="115" y="8900"/>
                  </a:cubicBezTo>
                  <a:cubicBezTo>
                    <a:pt x="115" y="8923"/>
                    <a:pt x="123" y="8939"/>
                    <a:pt x="146" y="8954"/>
                  </a:cubicBezTo>
                  <a:cubicBezTo>
                    <a:pt x="152" y="8965"/>
                    <a:pt x="165" y="8972"/>
                    <a:pt x="178" y="8972"/>
                  </a:cubicBezTo>
                  <a:cubicBezTo>
                    <a:pt x="183" y="8972"/>
                    <a:pt x="188" y="8971"/>
                    <a:pt x="192" y="8969"/>
                  </a:cubicBezTo>
                  <a:lnTo>
                    <a:pt x="192" y="8969"/>
                  </a:lnTo>
                  <a:cubicBezTo>
                    <a:pt x="123" y="9107"/>
                    <a:pt x="69" y="9260"/>
                    <a:pt x="46" y="9413"/>
                  </a:cubicBezTo>
                  <a:cubicBezTo>
                    <a:pt x="8" y="9597"/>
                    <a:pt x="0" y="9788"/>
                    <a:pt x="16" y="9980"/>
                  </a:cubicBezTo>
                  <a:cubicBezTo>
                    <a:pt x="23" y="10179"/>
                    <a:pt x="54" y="10378"/>
                    <a:pt x="100" y="10569"/>
                  </a:cubicBezTo>
                  <a:cubicBezTo>
                    <a:pt x="138" y="10745"/>
                    <a:pt x="184" y="10921"/>
                    <a:pt x="245" y="11098"/>
                  </a:cubicBezTo>
                  <a:cubicBezTo>
                    <a:pt x="268" y="11174"/>
                    <a:pt x="299" y="11251"/>
                    <a:pt x="322" y="11320"/>
                  </a:cubicBezTo>
                  <a:cubicBezTo>
                    <a:pt x="353" y="11396"/>
                    <a:pt x="383" y="11465"/>
                    <a:pt x="422" y="11534"/>
                  </a:cubicBezTo>
                  <a:cubicBezTo>
                    <a:pt x="498" y="11679"/>
                    <a:pt x="605" y="11802"/>
                    <a:pt x="735" y="11909"/>
                  </a:cubicBezTo>
                  <a:cubicBezTo>
                    <a:pt x="858" y="12001"/>
                    <a:pt x="996" y="12070"/>
                    <a:pt x="1149" y="12116"/>
                  </a:cubicBezTo>
                  <a:cubicBezTo>
                    <a:pt x="1302" y="12162"/>
                    <a:pt x="1463" y="12192"/>
                    <a:pt x="1624" y="12192"/>
                  </a:cubicBezTo>
                  <a:cubicBezTo>
                    <a:pt x="1884" y="12192"/>
                    <a:pt x="2144" y="12154"/>
                    <a:pt x="2389" y="12070"/>
                  </a:cubicBezTo>
                  <a:cubicBezTo>
                    <a:pt x="2489" y="12047"/>
                    <a:pt x="2581" y="12009"/>
                    <a:pt x="2680" y="11970"/>
                  </a:cubicBezTo>
                  <a:cubicBezTo>
                    <a:pt x="3109" y="11779"/>
                    <a:pt x="3515" y="11542"/>
                    <a:pt x="3897" y="11274"/>
                  </a:cubicBezTo>
                  <a:lnTo>
                    <a:pt x="3913" y="11258"/>
                  </a:lnTo>
                  <a:cubicBezTo>
                    <a:pt x="4257" y="11036"/>
                    <a:pt x="4586" y="10791"/>
                    <a:pt x="4900" y="10516"/>
                  </a:cubicBezTo>
                  <a:cubicBezTo>
                    <a:pt x="5467" y="10033"/>
                    <a:pt x="5972" y="9490"/>
                    <a:pt x="6409" y="8893"/>
                  </a:cubicBezTo>
                  <a:cubicBezTo>
                    <a:pt x="6853" y="8288"/>
                    <a:pt x="7228" y="7637"/>
                    <a:pt x="7526" y="6956"/>
                  </a:cubicBezTo>
                  <a:cubicBezTo>
                    <a:pt x="7825" y="6274"/>
                    <a:pt x="8039" y="5562"/>
                    <a:pt x="8162" y="4827"/>
                  </a:cubicBezTo>
                  <a:cubicBezTo>
                    <a:pt x="8284" y="4108"/>
                    <a:pt x="8315" y="3373"/>
                    <a:pt x="8231" y="2645"/>
                  </a:cubicBezTo>
                  <a:cubicBezTo>
                    <a:pt x="8215" y="2461"/>
                    <a:pt x="8185" y="2285"/>
                    <a:pt x="8154" y="2102"/>
                  </a:cubicBezTo>
                  <a:cubicBezTo>
                    <a:pt x="8124" y="1918"/>
                    <a:pt x="8078" y="1734"/>
                    <a:pt x="8024" y="1527"/>
                  </a:cubicBezTo>
                  <a:cubicBezTo>
                    <a:pt x="7917" y="1076"/>
                    <a:pt x="7756" y="632"/>
                    <a:pt x="7549" y="218"/>
                  </a:cubicBezTo>
                  <a:cubicBezTo>
                    <a:pt x="7473" y="188"/>
                    <a:pt x="7404" y="157"/>
                    <a:pt x="7327" y="134"/>
                  </a:cubicBezTo>
                  <a:lnTo>
                    <a:pt x="7335" y="134"/>
                  </a:lnTo>
                  <a:cubicBezTo>
                    <a:pt x="7059" y="57"/>
                    <a:pt x="6784" y="11"/>
                    <a:pt x="6501" y="4"/>
                  </a:cubicBezTo>
                  <a:cubicBezTo>
                    <a:pt x="6442" y="1"/>
                    <a:pt x="6383" y="0"/>
                    <a:pt x="6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8410216" y="3107018"/>
              <a:ext cx="22809" cy="10864"/>
            </a:xfrm>
            <a:custGeom>
              <a:avLst/>
              <a:gdLst/>
              <a:ahLst/>
              <a:cxnLst/>
              <a:rect l="l" t="t" r="r" b="b"/>
              <a:pathLst>
                <a:path w="359" h="171" extrusionOk="0">
                  <a:moveTo>
                    <a:pt x="254" y="0"/>
                  </a:moveTo>
                  <a:cubicBezTo>
                    <a:pt x="250" y="0"/>
                    <a:pt x="246" y="1"/>
                    <a:pt x="241" y="1"/>
                  </a:cubicBezTo>
                  <a:lnTo>
                    <a:pt x="103" y="17"/>
                  </a:lnTo>
                  <a:lnTo>
                    <a:pt x="103" y="24"/>
                  </a:lnTo>
                  <a:lnTo>
                    <a:pt x="88" y="24"/>
                  </a:lnTo>
                  <a:cubicBezTo>
                    <a:pt x="1" y="46"/>
                    <a:pt x="24" y="171"/>
                    <a:pt x="105" y="171"/>
                  </a:cubicBezTo>
                  <a:cubicBezTo>
                    <a:pt x="109" y="171"/>
                    <a:pt x="114" y="171"/>
                    <a:pt x="119" y="170"/>
                  </a:cubicBezTo>
                  <a:lnTo>
                    <a:pt x="264" y="154"/>
                  </a:lnTo>
                  <a:cubicBezTo>
                    <a:pt x="359" y="147"/>
                    <a:pt x="342" y="0"/>
                    <a:pt x="254"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1"/>
            <p:cNvSpPr/>
            <p:nvPr/>
          </p:nvSpPr>
          <p:spPr>
            <a:xfrm>
              <a:off x="8410915" y="3105557"/>
              <a:ext cx="21475" cy="10356"/>
            </a:xfrm>
            <a:custGeom>
              <a:avLst/>
              <a:gdLst/>
              <a:ahLst/>
              <a:cxnLst/>
              <a:rect l="l" t="t" r="r" b="b"/>
              <a:pathLst>
                <a:path w="338" h="163" extrusionOk="0">
                  <a:moveTo>
                    <a:pt x="257" y="0"/>
                  </a:moveTo>
                  <a:cubicBezTo>
                    <a:pt x="253" y="0"/>
                    <a:pt x="249" y="1"/>
                    <a:pt x="245" y="1"/>
                  </a:cubicBezTo>
                  <a:cubicBezTo>
                    <a:pt x="184" y="9"/>
                    <a:pt x="130" y="9"/>
                    <a:pt x="69" y="9"/>
                  </a:cubicBezTo>
                  <a:lnTo>
                    <a:pt x="54" y="9"/>
                  </a:lnTo>
                  <a:cubicBezTo>
                    <a:pt x="39" y="17"/>
                    <a:pt x="31" y="24"/>
                    <a:pt x="16" y="40"/>
                  </a:cubicBezTo>
                  <a:cubicBezTo>
                    <a:pt x="8" y="55"/>
                    <a:pt x="0" y="78"/>
                    <a:pt x="0" y="101"/>
                  </a:cubicBezTo>
                  <a:cubicBezTo>
                    <a:pt x="8" y="116"/>
                    <a:pt x="16" y="139"/>
                    <a:pt x="31" y="147"/>
                  </a:cubicBezTo>
                  <a:cubicBezTo>
                    <a:pt x="46" y="162"/>
                    <a:pt x="69" y="162"/>
                    <a:pt x="92" y="162"/>
                  </a:cubicBezTo>
                  <a:cubicBezTo>
                    <a:pt x="146" y="162"/>
                    <a:pt x="207" y="162"/>
                    <a:pt x="261" y="154"/>
                  </a:cubicBezTo>
                  <a:cubicBezTo>
                    <a:pt x="307" y="147"/>
                    <a:pt x="337" y="109"/>
                    <a:pt x="330" y="63"/>
                  </a:cubicBezTo>
                  <a:cubicBezTo>
                    <a:pt x="323" y="28"/>
                    <a:pt x="291" y="0"/>
                    <a:pt x="257"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1"/>
            <p:cNvSpPr/>
            <p:nvPr/>
          </p:nvSpPr>
          <p:spPr>
            <a:xfrm>
              <a:off x="8412059" y="3106446"/>
              <a:ext cx="21793" cy="10928"/>
            </a:xfrm>
            <a:custGeom>
              <a:avLst/>
              <a:gdLst/>
              <a:ahLst/>
              <a:cxnLst/>
              <a:rect l="l" t="t" r="r" b="b"/>
              <a:pathLst>
                <a:path w="343" h="172" extrusionOk="0">
                  <a:moveTo>
                    <a:pt x="240" y="1"/>
                  </a:moveTo>
                  <a:cubicBezTo>
                    <a:pt x="234" y="1"/>
                    <a:pt x="227" y="1"/>
                    <a:pt x="220" y="3"/>
                  </a:cubicBezTo>
                  <a:lnTo>
                    <a:pt x="97" y="18"/>
                  </a:lnTo>
                  <a:lnTo>
                    <a:pt x="82" y="18"/>
                  </a:lnTo>
                  <a:cubicBezTo>
                    <a:pt x="0" y="48"/>
                    <a:pt x="19" y="171"/>
                    <a:pt x="105" y="171"/>
                  </a:cubicBezTo>
                  <a:cubicBezTo>
                    <a:pt x="107" y="171"/>
                    <a:pt x="110" y="171"/>
                    <a:pt x="112" y="171"/>
                  </a:cubicBezTo>
                  <a:lnTo>
                    <a:pt x="243" y="156"/>
                  </a:lnTo>
                  <a:cubicBezTo>
                    <a:pt x="343" y="149"/>
                    <a:pt x="336" y="1"/>
                    <a:pt x="240" y="1"/>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1"/>
            <p:cNvSpPr/>
            <p:nvPr/>
          </p:nvSpPr>
          <p:spPr>
            <a:xfrm>
              <a:off x="8412821" y="3105557"/>
              <a:ext cx="20712" cy="10356"/>
            </a:xfrm>
            <a:custGeom>
              <a:avLst/>
              <a:gdLst/>
              <a:ahLst/>
              <a:cxnLst/>
              <a:rect l="l" t="t" r="r" b="b"/>
              <a:pathLst>
                <a:path w="326" h="163" extrusionOk="0">
                  <a:moveTo>
                    <a:pt x="221" y="0"/>
                  </a:moveTo>
                  <a:cubicBezTo>
                    <a:pt x="217" y="0"/>
                    <a:pt x="212" y="1"/>
                    <a:pt x="208" y="1"/>
                  </a:cubicBezTo>
                  <a:cubicBezTo>
                    <a:pt x="162" y="9"/>
                    <a:pt x="116" y="9"/>
                    <a:pt x="70" y="9"/>
                  </a:cubicBezTo>
                  <a:lnTo>
                    <a:pt x="55" y="9"/>
                  </a:lnTo>
                  <a:cubicBezTo>
                    <a:pt x="16" y="24"/>
                    <a:pt x="1" y="63"/>
                    <a:pt x="1" y="93"/>
                  </a:cubicBezTo>
                  <a:cubicBezTo>
                    <a:pt x="1" y="116"/>
                    <a:pt x="16" y="132"/>
                    <a:pt x="32" y="147"/>
                  </a:cubicBezTo>
                  <a:cubicBezTo>
                    <a:pt x="47" y="162"/>
                    <a:pt x="70" y="162"/>
                    <a:pt x="85" y="162"/>
                  </a:cubicBezTo>
                  <a:lnTo>
                    <a:pt x="223" y="154"/>
                  </a:lnTo>
                  <a:cubicBezTo>
                    <a:pt x="325" y="147"/>
                    <a:pt x="309" y="0"/>
                    <a:pt x="221"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8410089" y="3104540"/>
              <a:ext cx="25859" cy="10864"/>
            </a:xfrm>
            <a:custGeom>
              <a:avLst/>
              <a:gdLst/>
              <a:ahLst/>
              <a:cxnLst/>
              <a:rect l="l" t="t" r="r" b="b"/>
              <a:pathLst>
                <a:path w="407" h="171" extrusionOk="0">
                  <a:moveTo>
                    <a:pt x="304" y="1"/>
                  </a:moveTo>
                  <a:cubicBezTo>
                    <a:pt x="299" y="1"/>
                    <a:pt x="294" y="1"/>
                    <a:pt x="289" y="2"/>
                  </a:cubicBezTo>
                  <a:cubicBezTo>
                    <a:pt x="228" y="10"/>
                    <a:pt x="166" y="10"/>
                    <a:pt x="98" y="17"/>
                  </a:cubicBezTo>
                  <a:lnTo>
                    <a:pt x="90" y="17"/>
                  </a:lnTo>
                  <a:cubicBezTo>
                    <a:pt x="1" y="47"/>
                    <a:pt x="27" y="171"/>
                    <a:pt x="113" y="171"/>
                  </a:cubicBezTo>
                  <a:cubicBezTo>
                    <a:pt x="115" y="171"/>
                    <a:pt x="118" y="171"/>
                    <a:pt x="121" y="170"/>
                  </a:cubicBezTo>
                  <a:lnTo>
                    <a:pt x="312" y="155"/>
                  </a:lnTo>
                  <a:cubicBezTo>
                    <a:pt x="407" y="141"/>
                    <a:pt x="397" y="1"/>
                    <a:pt x="304" y="1"/>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1"/>
            <p:cNvSpPr/>
            <p:nvPr/>
          </p:nvSpPr>
          <p:spPr>
            <a:xfrm>
              <a:off x="8413838" y="3104667"/>
              <a:ext cx="22428" cy="10737"/>
            </a:xfrm>
            <a:custGeom>
              <a:avLst/>
              <a:gdLst/>
              <a:ahLst/>
              <a:cxnLst/>
              <a:rect l="l" t="t" r="r" b="b"/>
              <a:pathLst>
                <a:path w="353" h="169" extrusionOk="0">
                  <a:moveTo>
                    <a:pt x="261" y="0"/>
                  </a:moveTo>
                  <a:cubicBezTo>
                    <a:pt x="199" y="8"/>
                    <a:pt x="138" y="15"/>
                    <a:pt x="77" y="15"/>
                  </a:cubicBezTo>
                  <a:lnTo>
                    <a:pt x="54" y="15"/>
                  </a:lnTo>
                  <a:cubicBezTo>
                    <a:pt x="23" y="31"/>
                    <a:pt x="0" y="61"/>
                    <a:pt x="0" y="100"/>
                  </a:cubicBezTo>
                  <a:cubicBezTo>
                    <a:pt x="8" y="123"/>
                    <a:pt x="16" y="138"/>
                    <a:pt x="31" y="153"/>
                  </a:cubicBezTo>
                  <a:cubicBezTo>
                    <a:pt x="46" y="161"/>
                    <a:pt x="69" y="168"/>
                    <a:pt x="92" y="168"/>
                  </a:cubicBezTo>
                  <a:cubicBezTo>
                    <a:pt x="153" y="168"/>
                    <a:pt x="222" y="161"/>
                    <a:pt x="284" y="153"/>
                  </a:cubicBezTo>
                  <a:cubicBezTo>
                    <a:pt x="322" y="146"/>
                    <a:pt x="352" y="107"/>
                    <a:pt x="345" y="69"/>
                  </a:cubicBezTo>
                  <a:cubicBezTo>
                    <a:pt x="345" y="23"/>
                    <a:pt x="307" y="0"/>
                    <a:pt x="261" y="0"/>
                  </a:cubicBez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1"/>
            <p:cNvSpPr/>
            <p:nvPr/>
          </p:nvSpPr>
          <p:spPr>
            <a:xfrm>
              <a:off x="7972137" y="3105620"/>
              <a:ext cx="688846" cy="769599"/>
            </a:xfrm>
            <a:custGeom>
              <a:avLst/>
              <a:gdLst/>
              <a:ahLst/>
              <a:cxnLst/>
              <a:rect l="l" t="t" r="r" b="b"/>
              <a:pathLst>
                <a:path w="10842" h="12113" extrusionOk="0">
                  <a:moveTo>
                    <a:pt x="6945" y="0"/>
                  </a:moveTo>
                  <a:lnTo>
                    <a:pt x="6952" y="16"/>
                  </a:lnTo>
                  <a:cubicBezTo>
                    <a:pt x="6937" y="16"/>
                    <a:pt x="6929" y="23"/>
                    <a:pt x="6922" y="31"/>
                  </a:cubicBezTo>
                  <a:cubicBezTo>
                    <a:pt x="6906" y="31"/>
                    <a:pt x="6899" y="39"/>
                    <a:pt x="6891" y="54"/>
                  </a:cubicBezTo>
                  <a:cubicBezTo>
                    <a:pt x="6807" y="207"/>
                    <a:pt x="6707" y="345"/>
                    <a:pt x="6592" y="475"/>
                  </a:cubicBezTo>
                  <a:cubicBezTo>
                    <a:pt x="6485" y="582"/>
                    <a:pt x="6363" y="674"/>
                    <a:pt x="6240" y="758"/>
                  </a:cubicBezTo>
                  <a:cubicBezTo>
                    <a:pt x="6072" y="858"/>
                    <a:pt x="5896" y="942"/>
                    <a:pt x="5712" y="1003"/>
                  </a:cubicBezTo>
                  <a:cubicBezTo>
                    <a:pt x="5513" y="1057"/>
                    <a:pt x="5314" y="1088"/>
                    <a:pt x="5115" y="1095"/>
                  </a:cubicBezTo>
                  <a:lnTo>
                    <a:pt x="5061" y="1095"/>
                  </a:lnTo>
                  <a:cubicBezTo>
                    <a:pt x="4908" y="1095"/>
                    <a:pt x="4755" y="1080"/>
                    <a:pt x="4609" y="1049"/>
                  </a:cubicBezTo>
                  <a:cubicBezTo>
                    <a:pt x="4464" y="1011"/>
                    <a:pt x="4326" y="957"/>
                    <a:pt x="4196" y="888"/>
                  </a:cubicBezTo>
                  <a:cubicBezTo>
                    <a:pt x="4089" y="827"/>
                    <a:pt x="3989" y="758"/>
                    <a:pt x="3897" y="674"/>
                  </a:cubicBezTo>
                  <a:cubicBezTo>
                    <a:pt x="3813" y="590"/>
                    <a:pt x="3737" y="498"/>
                    <a:pt x="3675" y="398"/>
                  </a:cubicBezTo>
                  <a:cubicBezTo>
                    <a:pt x="3645" y="360"/>
                    <a:pt x="3622" y="314"/>
                    <a:pt x="3599" y="268"/>
                  </a:cubicBezTo>
                  <a:cubicBezTo>
                    <a:pt x="3584" y="238"/>
                    <a:pt x="3561" y="215"/>
                    <a:pt x="3530" y="215"/>
                  </a:cubicBezTo>
                  <a:lnTo>
                    <a:pt x="3499" y="215"/>
                  </a:lnTo>
                  <a:lnTo>
                    <a:pt x="3484" y="230"/>
                  </a:lnTo>
                  <a:cubicBezTo>
                    <a:pt x="2833" y="582"/>
                    <a:pt x="2259" y="1042"/>
                    <a:pt x="1769" y="1600"/>
                  </a:cubicBezTo>
                  <a:cubicBezTo>
                    <a:pt x="1294" y="2144"/>
                    <a:pt x="904" y="2764"/>
                    <a:pt x="621" y="3438"/>
                  </a:cubicBezTo>
                  <a:cubicBezTo>
                    <a:pt x="483" y="3767"/>
                    <a:pt x="360" y="4112"/>
                    <a:pt x="268" y="4464"/>
                  </a:cubicBezTo>
                  <a:cubicBezTo>
                    <a:pt x="177" y="4816"/>
                    <a:pt x="108" y="5176"/>
                    <a:pt x="62" y="5536"/>
                  </a:cubicBezTo>
                  <a:cubicBezTo>
                    <a:pt x="16" y="5896"/>
                    <a:pt x="0" y="6263"/>
                    <a:pt x="8" y="6623"/>
                  </a:cubicBezTo>
                  <a:cubicBezTo>
                    <a:pt x="16" y="6990"/>
                    <a:pt x="54" y="7358"/>
                    <a:pt x="115" y="7725"/>
                  </a:cubicBezTo>
                  <a:cubicBezTo>
                    <a:pt x="322" y="9035"/>
                    <a:pt x="781" y="10298"/>
                    <a:pt x="1478" y="11439"/>
                  </a:cubicBezTo>
                  <a:cubicBezTo>
                    <a:pt x="1463" y="11462"/>
                    <a:pt x="1470" y="11500"/>
                    <a:pt x="1493" y="11515"/>
                  </a:cubicBezTo>
                  <a:cubicBezTo>
                    <a:pt x="1838" y="11898"/>
                    <a:pt x="2405" y="12105"/>
                    <a:pt x="3170" y="12112"/>
                  </a:cubicBezTo>
                  <a:lnTo>
                    <a:pt x="3216" y="12112"/>
                  </a:lnTo>
                  <a:cubicBezTo>
                    <a:pt x="3538" y="12112"/>
                    <a:pt x="3859" y="12082"/>
                    <a:pt x="4173" y="12020"/>
                  </a:cubicBezTo>
                  <a:cubicBezTo>
                    <a:pt x="4487" y="11975"/>
                    <a:pt x="4793" y="11898"/>
                    <a:pt x="5099" y="11814"/>
                  </a:cubicBezTo>
                  <a:cubicBezTo>
                    <a:pt x="5398" y="11722"/>
                    <a:pt x="5697" y="11615"/>
                    <a:pt x="5949" y="11515"/>
                  </a:cubicBezTo>
                  <a:cubicBezTo>
                    <a:pt x="6309" y="11377"/>
                    <a:pt x="6654" y="11240"/>
                    <a:pt x="6975" y="11086"/>
                  </a:cubicBezTo>
                  <a:cubicBezTo>
                    <a:pt x="7680" y="10773"/>
                    <a:pt x="8346" y="10382"/>
                    <a:pt x="8958" y="9923"/>
                  </a:cubicBezTo>
                  <a:cubicBezTo>
                    <a:pt x="9555" y="9479"/>
                    <a:pt x="10061" y="8920"/>
                    <a:pt x="10436" y="8284"/>
                  </a:cubicBezTo>
                  <a:cubicBezTo>
                    <a:pt x="10650" y="7909"/>
                    <a:pt x="10780" y="7488"/>
                    <a:pt x="10811" y="7052"/>
                  </a:cubicBezTo>
                  <a:cubicBezTo>
                    <a:pt x="10842" y="6608"/>
                    <a:pt x="10811" y="6164"/>
                    <a:pt x="10719" y="5727"/>
                  </a:cubicBezTo>
                  <a:cubicBezTo>
                    <a:pt x="10681" y="5536"/>
                    <a:pt x="10635" y="5329"/>
                    <a:pt x="10566" y="5069"/>
                  </a:cubicBezTo>
                  <a:cubicBezTo>
                    <a:pt x="10528" y="4908"/>
                    <a:pt x="10474" y="4739"/>
                    <a:pt x="10420" y="4563"/>
                  </a:cubicBezTo>
                  <a:cubicBezTo>
                    <a:pt x="10313" y="4219"/>
                    <a:pt x="10183" y="3874"/>
                    <a:pt x="10038" y="3545"/>
                  </a:cubicBezTo>
                  <a:cubicBezTo>
                    <a:pt x="9739" y="2841"/>
                    <a:pt x="9356" y="2182"/>
                    <a:pt x="8897" y="1578"/>
                  </a:cubicBezTo>
                  <a:cubicBezTo>
                    <a:pt x="8330" y="850"/>
                    <a:pt x="7695" y="322"/>
                    <a:pt x="7006" y="8"/>
                  </a:cubicBezTo>
                  <a:cubicBezTo>
                    <a:pt x="6991" y="0"/>
                    <a:pt x="6975" y="0"/>
                    <a:pt x="6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1"/>
            <p:cNvSpPr/>
            <p:nvPr/>
          </p:nvSpPr>
          <p:spPr>
            <a:xfrm>
              <a:off x="8501898" y="2551591"/>
              <a:ext cx="431530" cy="1198588"/>
            </a:xfrm>
            <a:custGeom>
              <a:avLst/>
              <a:gdLst/>
              <a:ahLst/>
              <a:cxnLst/>
              <a:rect l="l" t="t" r="r" b="b"/>
              <a:pathLst>
                <a:path w="6792" h="18865" extrusionOk="0">
                  <a:moveTo>
                    <a:pt x="5658" y="0"/>
                  </a:moveTo>
                  <a:lnTo>
                    <a:pt x="5658" y="0"/>
                  </a:lnTo>
                  <a:cubicBezTo>
                    <a:pt x="5681" y="46"/>
                    <a:pt x="5704" y="92"/>
                    <a:pt x="5727" y="130"/>
                  </a:cubicBezTo>
                  <a:cubicBezTo>
                    <a:pt x="5880" y="444"/>
                    <a:pt x="5995" y="781"/>
                    <a:pt x="6071" y="1125"/>
                  </a:cubicBezTo>
                  <a:cubicBezTo>
                    <a:pt x="6148" y="1478"/>
                    <a:pt x="6186" y="1845"/>
                    <a:pt x="6194" y="2213"/>
                  </a:cubicBezTo>
                  <a:cubicBezTo>
                    <a:pt x="6209" y="2588"/>
                    <a:pt x="6186" y="2963"/>
                    <a:pt x="6140" y="3346"/>
                  </a:cubicBezTo>
                  <a:cubicBezTo>
                    <a:pt x="6102" y="3721"/>
                    <a:pt x="6025" y="4096"/>
                    <a:pt x="5934" y="4471"/>
                  </a:cubicBezTo>
                  <a:cubicBezTo>
                    <a:pt x="5842" y="4831"/>
                    <a:pt x="5734" y="5191"/>
                    <a:pt x="5604" y="5535"/>
                  </a:cubicBezTo>
                  <a:cubicBezTo>
                    <a:pt x="5482" y="5857"/>
                    <a:pt x="5344" y="6163"/>
                    <a:pt x="5183" y="6469"/>
                  </a:cubicBezTo>
                  <a:cubicBezTo>
                    <a:pt x="5107" y="6607"/>
                    <a:pt x="5022" y="6760"/>
                    <a:pt x="4900" y="6959"/>
                  </a:cubicBezTo>
                  <a:cubicBezTo>
                    <a:pt x="4785" y="7159"/>
                    <a:pt x="4678" y="7319"/>
                    <a:pt x="4571" y="7480"/>
                  </a:cubicBezTo>
                  <a:cubicBezTo>
                    <a:pt x="4341" y="7825"/>
                    <a:pt x="4096" y="8146"/>
                    <a:pt x="3851" y="8445"/>
                  </a:cubicBezTo>
                  <a:cubicBezTo>
                    <a:pt x="3338" y="9065"/>
                    <a:pt x="2756" y="9624"/>
                    <a:pt x="2113" y="10114"/>
                  </a:cubicBezTo>
                  <a:cubicBezTo>
                    <a:pt x="1792" y="10359"/>
                    <a:pt x="1455" y="10588"/>
                    <a:pt x="1110" y="10795"/>
                  </a:cubicBezTo>
                  <a:cubicBezTo>
                    <a:pt x="926" y="10895"/>
                    <a:pt x="743" y="10994"/>
                    <a:pt x="567" y="11078"/>
                  </a:cubicBezTo>
                  <a:cubicBezTo>
                    <a:pt x="421" y="11147"/>
                    <a:pt x="276" y="11216"/>
                    <a:pt x="138" y="11278"/>
                  </a:cubicBezTo>
                  <a:lnTo>
                    <a:pt x="84" y="11308"/>
                  </a:lnTo>
                  <a:lnTo>
                    <a:pt x="0" y="11346"/>
                  </a:lnTo>
                  <a:cubicBezTo>
                    <a:pt x="390" y="12051"/>
                    <a:pt x="643" y="12816"/>
                    <a:pt x="758" y="13613"/>
                  </a:cubicBezTo>
                  <a:cubicBezTo>
                    <a:pt x="819" y="14018"/>
                    <a:pt x="858" y="14424"/>
                    <a:pt x="873" y="14830"/>
                  </a:cubicBezTo>
                  <a:cubicBezTo>
                    <a:pt x="896" y="15251"/>
                    <a:pt x="888" y="15664"/>
                    <a:pt x="858" y="16086"/>
                  </a:cubicBezTo>
                  <a:cubicBezTo>
                    <a:pt x="827" y="16553"/>
                    <a:pt x="758" y="17020"/>
                    <a:pt x="666" y="17487"/>
                  </a:cubicBezTo>
                  <a:cubicBezTo>
                    <a:pt x="582" y="17946"/>
                    <a:pt x="467" y="18413"/>
                    <a:pt x="329" y="18865"/>
                  </a:cubicBezTo>
                  <a:cubicBezTo>
                    <a:pt x="421" y="18803"/>
                    <a:pt x="521" y="18735"/>
                    <a:pt x="635" y="18650"/>
                  </a:cubicBezTo>
                  <a:cubicBezTo>
                    <a:pt x="1233" y="18206"/>
                    <a:pt x="1738" y="17647"/>
                    <a:pt x="2113" y="17012"/>
                  </a:cubicBezTo>
                  <a:cubicBezTo>
                    <a:pt x="2220" y="16828"/>
                    <a:pt x="2305" y="16629"/>
                    <a:pt x="2366" y="16430"/>
                  </a:cubicBezTo>
                  <a:cubicBezTo>
                    <a:pt x="2435" y="16216"/>
                    <a:pt x="2473" y="15994"/>
                    <a:pt x="2488" y="15779"/>
                  </a:cubicBezTo>
                  <a:cubicBezTo>
                    <a:pt x="2519" y="15335"/>
                    <a:pt x="2488" y="14884"/>
                    <a:pt x="2396" y="14447"/>
                  </a:cubicBezTo>
                  <a:cubicBezTo>
                    <a:pt x="2358" y="14240"/>
                    <a:pt x="2305" y="14041"/>
                    <a:pt x="2243" y="13789"/>
                  </a:cubicBezTo>
                  <a:cubicBezTo>
                    <a:pt x="2197" y="13613"/>
                    <a:pt x="2144" y="13452"/>
                    <a:pt x="2098" y="13291"/>
                  </a:cubicBezTo>
                  <a:cubicBezTo>
                    <a:pt x="1991" y="12939"/>
                    <a:pt x="1860" y="12594"/>
                    <a:pt x="1715" y="12265"/>
                  </a:cubicBezTo>
                  <a:cubicBezTo>
                    <a:pt x="1638" y="12089"/>
                    <a:pt x="1554" y="11913"/>
                    <a:pt x="1470" y="11729"/>
                  </a:cubicBezTo>
                  <a:cubicBezTo>
                    <a:pt x="1784" y="11576"/>
                    <a:pt x="2090" y="11392"/>
                    <a:pt x="2381" y="11186"/>
                  </a:cubicBezTo>
                  <a:cubicBezTo>
                    <a:pt x="2381" y="11178"/>
                    <a:pt x="2389" y="11178"/>
                    <a:pt x="2396" y="11170"/>
                  </a:cubicBezTo>
                  <a:cubicBezTo>
                    <a:pt x="2741" y="10948"/>
                    <a:pt x="3070" y="10703"/>
                    <a:pt x="3384" y="10435"/>
                  </a:cubicBezTo>
                  <a:cubicBezTo>
                    <a:pt x="3943" y="9945"/>
                    <a:pt x="4448" y="9402"/>
                    <a:pt x="4892" y="8805"/>
                  </a:cubicBezTo>
                  <a:cubicBezTo>
                    <a:pt x="5329" y="8200"/>
                    <a:pt x="5704" y="7549"/>
                    <a:pt x="6002" y="6868"/>
                  </a:cubicBezTo>
                  <a:cubicBezTo>
                    <a:pt x="6301" y="6186"/>
                    <a:pt x="6515" y="5474"/>
                    <a:pt x="6638" y="4739"/>
                  </a:cubicBezTo>
                  <a:cubicBezTo>
                    <a:pt x="6768" y="4020"/>
                    <a:pt x="6791" y="3277"/>
                    <a:pt x="6714" y="2550"/>
                  </a:cubicBezTo>
                  <a:cubicBezTo>
                    <a:pt x="6691" y="2358"/>
                    <a:pt x="6661" y="2174"/>
                    <a:pt x="6630" y="2006"/>
                  </a:cubicBezTo>
                  <a:cubicBezTo>
                    <a:pt x="6600" y="1815"/>
                    <a:pt x="6554" y="1631"/>
                    <a:pt x="6500" y="1432"/>
                  </a:cubicBezTo>
                  <a:cubicBezTo>
                    <a:pt x="6393" y="980"/>
                    <a:pt x="6232" y="544"/>
                    <a:pt x="6025" y="123"/>
                  </a:cubicBezTo>
                  <a:cubicBezTo>
                    <a:pt x="5949" y="92"/>
                    <a:pt x="5872" y="61"/>
                    <a:pt x="5803" y="38"/>
                  </a:cubicBezTo>
                  <a:cubicBezTo>
                    <a:pt x="5750" y="23"/>
                    <a:pt x="5704" y="8"/>
                    <a:pt x="5658"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1"/>
            <p:cNvSpPr/>
            <p:nvPr/>
          </p:nvSpPr>
          <p:spPr>
            <a:xfrm>
              <a:off x="8189938" y="3100284"/>
              <a:ext cx="227328" cy="78847"/>
            </a:xfrm>
            <a:custGeom>
              <a:avLst/>
              <a:gdLst/>
              <a:ahLst/>
              <a:cxnLst/>
              <a:rect l="l" t="t" r="r" b="b"/>
              <a:pathLst>
                <a:path w="3578" h="1241" extrusionOk="0">
                  <a:moveTo>
                    <a:pt x="3486" y="0"/>
                  </a:moveTo>
                  <a:cubicBezTo>
                    <a:pt x="3463" y="0"/>
                    <a:pt x="3432" y="15"/>
                    <a:pt x="3417" y="46"/>
                  </a:cubicBezTo>
                  <a:lnTo>
                    <a:pt x="3425" y="38"/>
                  </a:lnTo>
                  <a:lnTo>
                    <a:pt x="3425" y="38"/>
                  </a:lnTo>
                  <a:cubicBezTo>
                    <a:pt x="3379" y="115"/>
                    <a:pt x="3325" y="192"/>
                    <a:pt x="3279" y="268"/>
                  </a:cubicBezTo>
                  <a:cubicBezTo>
                    <a:pt x="3126" y="475"/>
                    <a:pt x="2935" y="651"/>
                    <a:pt x="2713" y="789"/>
                  </a:cubicBezTo>
                  <a:cubicBezTo>
                    <a:pt x="2644" y="835"/>
                    <a:pt x="2567" y="873"/>
                    <a:pt x="2498" y="911"/>
                  </a:cubicBezTo>
                  <a:cubicBezTo>
                    <a:pt x="2338" y="980"/>
                    <a:pt x="2169" y="1034"/>
                    <a:pt x="2001" y="1064"/>
                  </a:cubicBezTo>
                  <a:lnTo>
                    <a:pt x="2016" y="1064"/>
                  </a:lnTo>
                  <a:cubicBezTo>
                    <a:pt x="1902" y="1079"/>
                    <a:pt x="1789" y="1088"/>
                    <a:pt x="1673" y="1088"/>
                  </a:cubicBezTo>
                  <a:cubicBezTo>
                    <a:pt x="1609" y="1088"/>
                    <a:pt x="1545" y="1085"/>
                    <a:pt x="1480" y="1080"/>
                  </a:cubicBezTo>
                  <a:cubicBezTo>
                    <a:pt x="1319" y="1057"/>
                    <a:pt x="1166" y="1018"/>
                    <a:pt x="1013" y="965"/>
                  </a:cubicBezTo>
                  <a:cubicBezTo>
                    <a:pt x="883" y="911"/>
                    <a:pt x="753" y="842"/>
                    <a:pt x="630" y="758"/>
                  </a:cubicBezTo>
                  <a:cubicBezTo>
                    <a:pt x="508" y="666"/>
                    <a:pt x="401" y="567"/>
                    <a:pt x="301" y="444"/>
                  </a:cubicBezTo>
                  <a:cubicBezTo>
                    <a:pt x="255" y="391"/>
                    <a:pt x="217" y="329"/>
                    <a:pt x="179" y="268"/>
                  </a:cubicBezTo>
                  <a:cubicBezTo>
                    <a:pt x="162" y="240"/>
                    <a:pt x="137" y="228"/>
                    <a:pt x="112" y="228"/>
                  </a:cubicBezTo>
                  <a:cubicBezTo>
                    <a:pt x="56" y="228"/>
                    <a:pt x="1" y="289"/>
                    <a:pt x="48" y="352"/>
                  </a:cubicBezTo>
                  <a:cubicBezTo>
                    <a:pt x="133" y="498"/>
                    <a:pt x="247" y="636"/>
                    <a:pt x="378" y="750"/>
                  </a:cubicBezTo>
                  <a:cubicBezTo>
                    <a:pt x="500" y="858"/>
                    <a:pt x="638" y="957"/>
                    <a:pt x="783" y="1034"/>
                  </a:cubicBezTo>
                  <a:cubicBezTo>
                    <a:pt x="1067" y="1172"/>
                    <a:pt x="1378" y="1241"/>
                    <a:pt x="1691" y="1241"/>
                  </a:cubicBezTo>
                  <a:cubicBezTo>
                    <a:pt x="1707" y="1241"/>
                    <a:pt x="1724" y="1241"/>
                    <a:pt x="1740" y="1240"/>
                  </a:cubicBezTo>
                  <a:cubicBezTo>
                    <a:pt x="2077" y="1233"/>
                    <a:pt x="2406" y="1141"/>
                    <a:pt x="2705" y="980"/>
                  </a:cubicBezTo>
                  <a:cubicBezTo>
                    <a:pt x="2873" y="881"/>
                    <a:pt x="3027" y="766"/>
                    <a:pt x="3164" y="636"/>
                  </a:cubicBezTo>
                  <a:cubicBezTo>
                    <a:pt x="3310" y="490"/>
                    <a:pt x="3440" y="322"/>
                    <a:pt x="3547" y="138"/>
                  </a:cubicBezTo>
                  <a:lnTo>
                    <a:pt x="3555" y="115"/>
                  </a:lnTo>
                  <a:cubicBezTo>
                    <a:pt x="3578" y="77"/>
                    <a:pt x="3563" y="31"/>
                    <a:pt x="3524" y="8"/>
                  </a:cubicBezTo>
                  <a:cubicBezTo>
                    <a:pt x="3517" y="8"/>
                    <a:pt x="3501" y="0"/>
                    <a:pt x="3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1"/>
            <p:cNvSpPr/>
            <p:nvPr/>
          </p:nvSpPr>
          <p:spPr>
            <a:xfrm>
              <a:off x="7736674" y="3520571"/>
              <a:ext cx="557075" cy="455355"/>
            </a:xfrm>
            <a:custGeom>
              <a:avLst/>
              <a:gdLst/>
              <a:ahLst/>
              <a:cxnLst/>
              <a:rect l="l" t="t" r="r" b="b"/>
              <a:pathLst>
                <a:path w="8768" h="7167" extrusionOk="0">
                  <a:moveTo>
                    <a:pt x="1808" y="0"/>
                  </a:moveTo>
                  <a:cubicBezTo>
                    <a:pt x="1708" y="0"/>
                    <a:pt x="1609" y="8"/>
                    <a:pt x="1517" y="31"/>
                  </a:cubicBezTo>
                  <a:cubicBezTo>
                    <a:pt x="1456" y="38"/>
                    <a:pt x="1394" y="61"/>
                    <a:pt x="1333" y="77"/>
                  </a:cubicBezTo>
                  <a:cubicBezTo>
                    <a:pt x="1272" y="100"/>
                    <a:pt x="1203" y="130"/>
                    <a:pt x="1142" y="161"/>
                  </a:cubicBezTo>
                  <a:cubicBezTo>
                    <a:pt x="1012" y="230"/>
                    <a:pt x="889" y="322"/>
                    <a:pt x="782" y="421"/>
                  </a:cubicBezTo>
                  <a:cubicBezTo>
                    <a:pt x="659" y="536"/>
                    <a:pt x="560" y="658"/>
                    <a:pt x="468" y="789"/>
                  </a:cubicBezTo>
                  <a:cubicBezTo>
                    <a:pt x="292" y="1034"/>
                    <a:pt x="169" y="1302"/>
                    <a:pt x="93" y="1592"/>
                  </a:cubicBezTo>
                  <a:cubicBezTo>
                    <a:pt x="24" y="1860"/>
                    <a:pt x="1" y="2144"/>
                    <a:pt x="32" y="2427"/>
                  </a:cubicBezTo>
                  <a:cubicBezTo>
                    <a:pt x="62" y="2718"/>
                    <a:pt x="123" y="3001"/>
                    <a:pt x="231" y="3277"/>
                  </a:cubicBezTo>
                  <a:cubicBezTo>
                    <a:pt x="338" y="3560"/>
                    <a:pt x="476" y="3843"/>
                    <a:pt x="636" y="4104"/>
                  </a:cubicBezTo>
                  <a:cubicBezTo>
                    <a:pt x="812" y="4379"/>
                    <a:pt x="1004" y="4647"/>
                    <a:pt x="1211" y="4892"/>
                  </a:cubicBezTo>
                  <a:cubicBezTo>
                    <a:pt x="1425" y="5145"/>
                    <a:pt x="1655" y="5382"/>
                    <a:pt x="1892" y="5604"/>
                  </a:cubicBezTo>
                  <a:cubicBezTo>
                    <a:pt x="2076" y="5780"/>
                    <a:pt x="2267" y="5941"/>
                    <a:pt x="2459" y="6094"/>
                  </a:cubicBezTo>
                  <a:cubicBezTo>
                    <a:pt x="2428" y="6117"/>
                    <a:pt x="2420" y="6163"/>
                    <a:pt x="2443" y="6194"/>
                  </a:cubicBezTo>
                  <a:cubicBezTo>
                    <a:pt x="2489" y="6247"/>
                    <a:pt x="2535" y="6301"/>
                    <a:pt x="2589" y="6347"/>
                  </a:cubicBezTo>
                  <a:cubicBezTo>
                    <a:pt x="2650" y="6393"/>
                    <a:pt x="2711" y="6446"/>
                    <a:pt x="2780" y="6485"/>
                  </a:cubicBezTo>
                  <a:cubicBezTo>
                    <a:pt x="2918" y="6569"/>
                    <a:pt x="3063" y="6646"/>
                    <a:pt x="3209" y="6707"/>
                  </a:cubicBezTo>
                  <a:cubicBezTo>
                    <a:pt x="3347" y="6768"/>
                    <a:pt x="3492" y="6814"/>
                    <a:pt x="3638" y="6860"/>
                  </a:cubicBezTo>
                  <a:cubicBezTo>
                    <a:pt x="3752" y="6913"/>
                    <a:pt x="3867" y="6967"/>
                    <a:pt x="3982" y="7013"/>
                  </a:cubicBezTo>
                  <a:cubicBezTo>
                    <a:pt x="3990" y="7021"/>
                    <a:pt x="4005" y="7021"/>
                    <a:pt x="4013" y="7021"/>
                  </a:cubicBezTo>
                  <a:cubicBezTo>
                    <a:pt x="4043" y="7021"/>
                    <a:pt x="4074" y="7005"/>
                    <a:pt x="4082" y="6975"/>
                  </a:cubicBezTo>
                  <a:cubicBezTo>
                    <a:pt x="4128" y="6975"/>
                    <a:pt x="4174" y="6982"/>
                    <a:pt x="4212" y="6998"/>
                  </a:cubicBezTo>
                  <a:cubicBezTo>
                    <a:pt x="4503" y="7051"/>
                    <a:pt x="4801" y="7090"/>
                    <a:pt x="5161" y="7128"/>
                  </a:cubicBezTo>
                  <a:cubicBezTo>
                    <a:pt x="5414" y="7151"/>
                    <a:pt x="5659" y="7166"/>
                    <a:pt x="5896" y="7166"/>
                  </a:cubicBezTo>
                  <a:cubicBezTo>
                    <a:pt x="6164" y="7166"/>
                    <a:pt x="6432" y="7151"/>
                    <a:pt x="6692" y="7120"/>
                  </a:cubicBezTo>
                  <a:cubicBezTo>
                    <a:pt x="6960" y="7097"/>
                    <a:pt x="7221" y="7051"/>
                    <a:pt x="7481" y="6982"/>
                  </a:cubicBezTo>
                  <a:cubicBezTo>
                    <a:pt x="7711" y="6929"/>
                    <a:pt x="7940" y="6845"/>
                    <a:pt x="8147" y="6730"/>
                  </a:cubicBezTo>
                  <a:cubicBezTo>
                    <a:pt x="8331" y="6638"/>
                    <a:pt x="8492" y="6508"/>
                    <a:pt x="8606" y="6347"/>
                  </a:cubicBezTo>
                  <a:cubicBezTo>
                    <a:pt x="8668" y="6270"/>
                    <a:pt x="8706" y="6179"/>
                    <a:pt x="8737" y="6094"/>
                  </a:cubicBezTo>
                  <a:cubicBezTo>
                    <a:pt x="8760" y="5995"/>
                    <a:pt x="8767" y="5903"/>
                    <a:pt x="8760" y="5803"/>
                  </a:cubicBezTo>
                  <a:cubicBezTo>
                    <a:pt x="8752" y="5696"/>
                    <a:pt x="8729" y="5581"/>
                    <a:pt x="8691" y="5482"/>
                  </a:cubicBezTo>
                  <a:cubicBezTo>
                    <a:pt x="8637" y="5352"/>
                    <a:pt x="8576" y="5237"/>
                    <a:pt x="8499" y="5122"/>
                  </a:cubicBezTo>
                  <a:cubicBezTo>
                    <a:pt x="8407" y="4984"/>
                    <a:pt x="8300" y="4846"/>
                    <a:pt x="8185" y="4724"/>
                  </a:cubicBezTo>
                  <a:cubicBezTo>
                    <a:pt x="8025" y="4548"/>
                    <a:pt x="7856" y="4379"/>
                    <a:pt x="7718" y="4257"/>
                  </a:cubicBezTo>
                  <a:cubicBezTo>
                    <a:pt x="7374" y="3935"/>
                    <a:pt x="7006" y="3637"/>
                    <a:pt x="6669" y="3369"/>
                  </a:cubicBezTo>
                  <a:lnTo>
                    <a:pt x="6340" y="3108"/>
                  </a:lnTo>
                  <a:cubicBezTo>
                    <a:pt x="6095" y="2917"/>
                    <a:pt x="5835" y="2718"/>
                    <a:pt x="5590" y="2511"/>
                  </a:cubicBezTo>
                  <a:cubicBezTo>
                    <a:pt x="5467" y="2412"/>
                    <a:pt x="5345" y="2305"/>
                    <a:pt x="5222" y="2197"/>
                  </a:cubicBezTo>
                  <a:cubicBezTo>
                    <a:pt x="5131" y="2113"/>
                    <a:pt x="5031" y="2021"/>
                    <a:pt x="4939" y="1929"/>
                  </a:cubicBezTo>
                  <a:lnTo>
                    <a:pt x="4886" y="1883"/>
                  </a:lnTo>
                  <a:cubicBezTo>
                    <a:pt x="4457" y="1462"/>
                    <a:pt x="3997" y="1072"/>
                    <a:pt x="3515" y="704"/>
                  </a:cubicBezTo>
                  <a:cubicBezTo>
                    <a:pt x="3270" y="521"/>
                    <a:pt x="3002" y="360"/>
                    <a:pt x="2719" y="230"/>
                  </a:cubicBezTo>
                  <a:cubicBezTo>
                    <a:pt x="2466" y="107"/>
                    <a:pt x="2191" y="31"/>
                    <a:pt x="1915" y="8"/>
                  </a:cubicBezTo>
                  <a:lnTo>
                    <a:pt x="1808" y="8"/>
                  </a:lnTo>
                  <a:lnTo>
                    <a:pt x="18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1"/>
            <p:cNvSpPr/>
            <p:nvPr/>
          </p:nvSpPr>
          <p:spPr>
            <a:xfrm>
              <a:off x="7859743" y="3878530"/>
              <a:ext cx="359545" cy="163094"/>
            </a:xfrm>
            <a:custGeom>
              <a:avLst/>
              <a:gdLst/>
              <a:ahLst/>
              <a:cxnLst/>
              <a:rect l="l" t="t" r="r" b="b"/>
              <a:pathLst>
                <a:path w="5659" h="2567" extrusionOk="0">
                  <a:moveTo>
                    <a:pt x="4174" y="1"/>
                  </a:moveTo>
                  <a:cubicBezTo>
                    <a:pt x="4105" y="1"/>
                    <a:pt x="4028" y="9"/>
                    <a:pt x="3951" y="16"/>
                  </a:cubicBezTo>
                  <a:lnTo>
                    <a:pt x="3867" y="16"/>
                  </a:lnTo>
                  <a:cubicBezTo>
                    <a:pt x="3737" y="32"/>
                    <a:pt x="3607" y="32"/>
                    <a:pt x="3477" y="47"/>
                  </a:cubicBezTo>
                  <a:lnTo>
                    <a:pt x="3446" y="47"/>
                  </a:lnTo>
                  <a:cubicBezTo>
                    <a:pt x="2926" y="70"/>
                    <a:pt x="2504" y="85"/>
                    <a:pt x="2114" y="85"/>
                  </a:cubicBezTo>
                  <a:lnTo>
                    <a:pt x="1961" y="85"/>
                  </a:lnTo>
                  <a:cubicBezTo>
                    <a:pt x="1869" y="85"/>
                    <a:pt x="1769" y="85"/>
                    <a:pt x="1678" y="77"/>
                  </a:cubicBezTo>
                  <a:lnTo>
                    <a:pt x="1532" y="70"/>
                  </a:lnTo>
                  <a:lnTo>
                    <a:pt x="1348" y="70"/>
                  </a:lnTo>
                  <a:cubicBezTo>
                    <a:pt x="1264" y="70"/>
                    <a:pt x="1172" y="70"/>
                    <a:pt x="1080" y="77"/>
                  </a:cubicBezTo>
                  <a:cubicBezTo>
                    <a:pt x="728" y="100"/>
                    <a:pt x="476" y="192"/>
                    <a:pt x="292" y="353"/>
                  </a:cubicBezTo>
                  <a:cubicBezTo>
                    <a:pt x="85" y="552"/>
                    <a:pt x="1" y="843"/>
                    <a:pt x="70" y="1126"/>
                  </a:cubicBezTo>
                  <a:cubicBezTo>
                    <a:pt x="123" y="1356"/>
                    <a:pt x="284" y="1578"/>
                    <a:pt x="552" y="1785"/>
                  </a:cubicBezTo>
                  <a:cubicBezTo>
                    <a:pt x="667" y="1884"/>
                    <a:pt x="797" y="1969"/>
                    <a:pt x="935" y="2037"/>
                  </a:cubicBezTo>
                  <a:cubicBezTo>
                    <a:pt x="1065" y="2106"/>
                    <a:pt x="1203" y="2175"/>
                    <a:pt x="1341" y="2229"/>
                  </a:cubicBezTo>
                  <a:cubicBezTo>
                    <a:pt x="1632" y="2344"/>
                    <a:pt x="1938" y="2436"/>
                    <a:pt x="2244" y="2489"/>
                  </a:cubicBezTo>
                  <a:cubicBezTo>
                    <a:pt x="2512" y="2537"/>
                    <a:pt x="2787" y="2567"/>
                    <a:pt x="3056" y="2567"/>
                  </a:cubicBezTo>
                  <a:cubicBezTo>
                    <a:pt x="3087" y="2567"/>
                    <a:pt x="3117" y="2566"/>
                    <a:pt x="3148" y="2566"/>
                  </a:cubicBezTo>
                  <a:cubicBezTo>
                    <a:pt x="3293" y="2566"/>
                    <a:pt x="3439" y="2566"/>
                    <a:pt x="3584" y="2550"/>
                  </a:cubicBezTo>
                  <a:cubicBezTo>
                    <a:pt x="4074" y="2520"/>
                    <a:pt x="4556" y="2428"/>
                    <a:pt x="5031" y="2290"/>
                  </a:cubicBezTo>
                  <a:lnTo>
                    <a:pt x="5031" y="2290"/>
                  </a:lnTo>
                  <a:cubicBezTo>
                    <a:pt x="5023" y="2313"/>
                    <a:pt x="5031" y="2336"/>
                    <a:pt x="5046" y="2351"/>
                  </a:cubicBezTo>
                  <a:cubicBezTo>
                    <a:pt x="5054" y="2367"/>
                    <a:pt x="5077" y="2374"/>
                    <a:pt x="5100" y="2382"/>
                  </a:cubicBezTo>
                  <a:cubicBezTo>
                    <a:pt x="5115" y="2382"/>
                    <a:pt x="5138" y="2374"/>
                    <a:pt x="5154" y="2359"/>
                  </a:cubicBezTo>
                  <a:cubicBezTo>
                    <a:pt x="5215" y="2321"/>
                    <a:pt x="5268" y="2259"/>
                    <a:pt x="5307" y="2198"/>
                  </a:cubicBezTo>
                  <a:cubicBezTo>
                    <a:pt x="5406" y="2168"/>
                    <a:pt x="5513" y="2129"/>
                    <a:pt x="5613" y="2091"/>
                  </a:cubicBezTo>
                  <a:cubicBezTo>
                    <a:pt x="5628" y="2083"/>
                    <a:pt x="5644" y="2068"/>
                    <a:pt x="5651" y="2053"/>
                  </a:cubicBezTo>
                  <a:cubicBezTo>
                    <a:pt x="5659" y="2030"/>
                    <a:pt x="5659" y="2007"/>
                    <a:pt x="5651" y="1984"/>
                  </a:cubicBezTo>
                  <a:cubicBezTo>
                    <a:pt x="5644" y="1969"/>
                    <a:pt x="5628" y="1953"/>
                    <a:pt x="5605" y="1946"/>
                  </a:cubicBezTo>
                  <a:lnTo>
                    <a:pt x="5582" y="1946"/>
                  </a:lnTo>
                  <a:cubicBezTo>
                    <a:pt x="5567" y="1946"/>
                    <a:pt x="5552" y="1946"/>
                    <a:pt x="5544" y="1953"/>
                  </a:cubicBezTo>
                  <a:cubicBezTo>
                    <a:pt x="5498" y="1969"/>
                    <a:pt x="5452" y="1984"/>
                    <a:pt x="5406" y="1999"/>
                  </a:cubicBezTo>
                  <a:cubicBezTo>
                    <a:pt x="5429" y="1946"/>
                    <a:pt x="5452" y="1892"/>
                    <a:pt x="5460" y="1831"/>
                  </a:cubicBezTo>
                  <a:cubicBezTo>
                    <a:pt x="5483" y="1747"/>
                    <a:pt x="5490" y="1662"/>
                    <a:pt x="5498" y="1578"/>
                  </a:cubicBezTo>
                  <a:cubicBezTo>
                    <a:pt x="5513" y="1425"/>
                    <a:pt x="5513" y="1264"/>
                    <a:pt x="5490" y="1103"/>
                  </a:cubicBezTo>
                  <a:cubicBezTo>
                    <a:pt x="5475" y="958"/>
                    <a:pt x="5437" y="820"/>
                    <a:pt x="5383" y="690"/>
                  </a:cubicBezTo>
                  <a:cubicBezTo>
                    <a:pt x="5353" y="613"/>
                    <a:pt x="5307" y="537"/>
                    <a:pt x="5261" y="468"/>
                  </a:cubicBezTo>
                  <a:cubicBezTo>
                    <a:pt x="5115" y="269"/>
                    <a:pt x="4916" y="123"/>
                    <a:pt x="4679" y="62"/>
                  </a:cubicBezTo>
                  <a:cubicBezTo>
                    <a:pt x="4552" y="29"/>
                    <a:pt x="4420" y="7"/>
                    <a:pt x="4291" y="7"/>
                  </a:cubicBezTo>
                  <a:cubicBezTo>
                    <a:pt x="4272" y="7"/>
                    <a:pt x="4254" y="8"/>
                    <a:pt x="4235" y="9"/>
                  </a:cubicBezTo>
                  <a:lnTo>
                    <a:pt x="4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1"/>
            <p:cNvSpPr/>
            <p:nvPr/>
          </p:nvSpPr>
          <p:spPr>
            <a:xfrm>
              <a:off x="7859298" y="3886854"/>
              <a:ext cx="77894" cy="127006"/>
            </a:xfrm>
            <a:custGeom>
              <a:avLst/>
              <a:gdLst/>
              <a:ahLst/>
              <a:cxnLst/>
              <a:rect l="l" t="t" r="r" b="b"/>
              <a:pathLst>
                <a:path w="1226" h="1999" extrusionOk="0">
                  <a:moveTo>
                    <a:pt x="804" y="0"/>
                  </a:moveTo>
                  <a:cubicBezTo>
                    <a:pt x="620" y="31"/>
                    <a:pt x="444" y="107"/>
                    <a:pt x="299" y="230"/>
                  </a:cubicBezTo>
                  <a:lnTo>
                    <a:pt x="291" y="222"/>
                  </a:lnTo>
                  <a:cubicBezTo>
                    <a:pt x="84" y="421"/>
                    <a:pt x="0" y="720"/>
                    <a:pt x="69" y="995"/>
                  </a:cubicBezTo>
                  <a:cubicBezTo>
                    <a:pt x="123" y="1233"/>
                    <a:pt x="284" y="1447"/>
                    <a:pt x="552" y="1669"/>
                  </a:cubicBezTo>
                  <a:cubicBezTo>
                    <a:pt x="674" y="1761"/>
                    <a:pt x="797" y="1845"/>
                    <a:pt x="934" y="1914"/>
                  </a:cubicBezTo>
                  <a:cubicBezTo>
                    <a:pt x="988" y="1945"/>
                    <a:pt x="1042" y="1975"/>
                    <a:pt x="1095" y="1998"/>
                  </a:cubicBezTo>
                  <a:cubicBezTo>
                    <a:pt x="1141" y="1853"/>
                    <a:pt x="1172" y="1707"/>
                    <a:pt x="1195" y="1554"/>
                  </a:cubicBezTo>
                  <a:cubicBezTo>
                    <a:pt x="1225" y="1325"/>
                    <a:pt x="1225" y="1095"/>
                    <a:pt x="1202" y="873"/>
                  </a:cubicBezTo>
                  <a:lnTo>
                    <a:pt x="1202" y="873"/>
                  </a:lnTo>
                  <a:cubicBezTo>
                    <a:pt x="1202" y="873"/>
                    <a:pt x="1202" y="873"/>
                    <a:pt x="1202" y="881"/>
                  </a:cubicBezTo>
                  <a:cubicBezTo>
                    <a:pt x="1187" y="796"/>
                    <a:pt x="1172" y="712"/>
                    <a:pt x="1149" y="636"/>
                  </a:cubicBezTo>
                  <a:cubicBezTo>
                    <a:pt x="1133" y="559"/>
                    <a:pt x="1103" y="482"/>
                    <a:pt x="1072" y="406"/>
                  </a:cubicBezTo>
                  <a:cubicBezTo>
                    <a:pt x="1026" y="291"/>
                    <a:pt x="965" y="191"/>
                    <a:pt x="896" y="92"/>
                  </a:cubicBezTo>
                  <a:cubicBezTo>
                    <a:pt x="865" y="61"/>
                    <a:pt x="835" y="23"/>
                    <a:pt x="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1"/>
            <p:cNvSpPr/>
            <p:nvPr/>
          </p:nvSpPr>
          <p:spPr>
            <a:xfrm>
              <a:off x="7915718" y="3892190"/>
              <a:ext cx="64" cy="64"/>
            </a:xfrm>
            <a:custGeom>
              <a:avLst/>
              <a:gdLst/>
              <a:ahLst/>
              <a:cxnLst/>
              <a:rect l="l" t="t" r="r" b="b"/>
              <a:pathLst>
                <a:path w="1" h="1" extrusionOk="0">
                  <a:moveTo>
                    <a:pt x="0" y="0"/>
                  </a:moveTo>
                  <a:lnTo>
                    <a:pt x="0" y="0"/>
                  </a:lnTo>
                  <a:lnTo>
                    <a:pt x="0" y="0"/>
                  </a:ln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1"/>
            <p:cNvSpPr/>
            <p:nvPr/>
          </p:nvSpPr>
          <p:spPr>
            <a:xfrm>
              <a:off x="7971629" y="3908519"/>
              <a:ext cx="20014" cy="59596"/>
            </a:xfrm>
            <a:custGeom>
              <a:avLst/>
              <a:gdLst/>
              <a:ahLst/>
              <a:cxnLst/>
              <a:rect l="l" t="t" r="r" b="b"/>
              <a:pathLst>
                <a:path w="315" h="938" extrusionOk="0">
                  <a:moveTo>
                    <a:pt x="89" y="0"/>
                  </a:moveTo>
                  <a:cubicBezTo>
                    <a:pt x="76" y="0"/>
                    <a:pt x="64" y="4"/>
                    <a:pt x="54" y="11"/>
                  </a:cubicBezTo>
                  <a:lnTo>
                    <a:pt x="47" y="11"/>
                  </a:lnTo>
                  <a:cubicBezTo>
                    <a:pt x="8" y="34"/>
                    <a:pt x="1" y="80"/>
                    <a:pt x="24" y="118"/>
                  </a:cubicBezTo>
                  <a:cubicBezTo>
                    <a:pt x="85" y="233"/>
                    <a:pt x="131" y="356"/>
                    <a:pt x="139" y="478"/>
                  </a:cubicBezTo>
                  <a:lnTo>
                    <a:pt x="139" y="455"/>
                  </a:lnTo>
                  <a:cubicBezTo>
                    <a:pt x="154" y="593"/>
                    <a:pt x="162" y="723"/>
                    <a:pt x="162" y="861"/>
                  </a:cubicBezTo>
                  <a:cubicBezTo>
                    <a:pt x="162" y="907"/>
                    <a:pt x="192" y="938"/>
                    <a:pt x="238" y="938"/>
                  </a:cubicBezTo>
                  <a:cubicBezTo>
                    <a:pt x="276" y="938"/>
                    <a:pt x="315" y="907"/>
                    <a:pt x="315" y="861"/>
                  </a:cubicBezTo>
                  <a:cubicBezTo>
                    <a:pt x="315" y="723"/>
                    <a:pt x="315" y="578"/>
                    <a:pt x="292" y="440"/>
                  </a:cubicBezTo>
                  <a:cubicBezTo>
                    <a:pt x="284" y="371"/>
                    <a:pt x="269" y="302"/>
                    <a:pt x="246" y="233"/>
                  </a:cubicBezTo>
                  <a:cubicBezTo>
                    <a:pt x="223" y="164"/>
                    <a:pt x="192" y="103"/>
                    <a:pt x="154" y="42"/>
                  </a:cubicBezTo>
                  <a:cubicBezTo>
                    <a:pt x="144" y="16"/>
                    <a:pt x="115" y="0"/>
                    <a:pt x="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p:nvPr/>
          </p:nvSpPr>
          <p:spPr>
            <a:xfrm>
              <a:off x="8017375" y="3908201"/>
              <a:ext cx="20014" cy="60295"/>
            </a:xfrm>
            <a:custGeom>
              <a:avLst/>
              <a:gdLst/>
              <a:ahLst/>
              <a:cxnLst/>
              <a:rect l="l" t="t" r="r" b="b"/>
              <a:pathLst>
                <a:path w="315" h="949" extrusionOk="0">
                  <a:moveTo>
                    <a:pt x="92" y="1"/>
                  </a:moveTo>
                  <a:cubicBezTo>
                    <a:pt x="77" y="1"/>
                    <a:pt x="62" y="1"/>
                    <a:pt x="54" y="9"/>
                  </a:cubicBezTo>
                  <a:cubicBezTo>
                    <a:pt x="16" y="32"/>
                    <a:pt x="1" y="78"/>
                    <a:pt x="23" y="116"/>
                  </a:cubicBezTo>
                  <a:cubicBezTo>
                    <a:pt x="39" y="146"/>
                    <a:pt x="54" y="169"/>
                    <a:pt x="69" y="200"/>
                  </a:cubicBezTo>
                  <a:cubicBezTo>
                    <a:pt x="100" y="284"/>
                    <a:pt x="123" y="376"/>
                    <a:pt x="138" y="468"/>
                  </a:cubicBezTo>
                  <a:cubicBezTo>
                    <a:pt x="154" y="606"/>
                    <a:pt x="161" y="736"/>
                    <a:pt x="161" y="874"/>
                  </a:cubicBezTo>
                  <a:cubicBezTo>
                    <a:pt x="161" y="924"/>
                    <a:pt x="200" y="948"/>
                    <a:pt x="238" y="948"/>
                  </a:cubicBezTo>
                  <a:cubicBezTo>
                    <a:pt x="276" y="948"/>
                    <a:pt x="314" y="924"/>
                    <a:pt x="314" y="874"/>
                  </a:cubicBezTo>
                  <a:cubicBezTo>
                    <a:pt x="314" y="728"/>
                    <a:pt x="307" y="583"/>
                    <a:pt x="291" y="445"/>
                  </a:cubicBezTo>
                  <a:cubicBezTo>
                    <a:pt x="284" y="376"/>
                    <a:pt x="268" y="307"/>
                    <a:pt x="246" y="246"/>
                  </a:cubicBezTo>
                  <a:cubicBezTo>
                    <a:pt x="223" y="169"/>
                    <a:pt x="200" y="100"/>
                    <a:pt x="161" y="39"/>
                  </a:cubicBezTo>
                  <a:cubicBezTo>
                    <a:pt x="146" y="16"/>
                    <a:pt x="115"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1"/>
            <p:cNvSpPr/>
            <p:nvPr/>
          </p:nvSpPr>
          <p:spPr>
            <a:xfrm>
              <a:off x="8059690" y="3901911"/>
              <a:ext cx="20522" cy="56864"/>
            </a:xfrm>
            <a:custGeom>
              <a:avLst/>
              <a:gdLst/>
              <a:ahLst/>
              <a:cxnLst/>
              <a:rect l="l" t="t" r="r" b="b"/>
              <a:pathLst>
                <a:path w="323" h="895" extrusionOk="0">
                  <a:moveTo>
                    <a:pt x="92" y="0"/>
                  </a:moveTo>
                  <a:cubicBezTo>
                    <a:pt x="77" y="0"/>
                    <a:pt x="62" y="8"/>
                    <a:pt x="54" y="8"/>
                  </a:cubicBezTo>
                  <a:lnTo>
                    <a:pt x="54" y="16"/>
                  </a:lnTo>
                  <a:cubicBezTo>
                    <a:pt x="16" y="39"/>
                    <a:pt x="1" y="85"/>
                    <a:pt x="24" y="123"/>
                  </a:cubicBezTo>
                  <a:cubicBezTo>
                    <a:pt x="39" y="154"/>
                    <a:pt x="54" y="184"/>
                    <a:pt x="77" y="222"/>
                  </a:cubicBezTo>
                  <a:cubicBezTo>
                    <a:pt x="108" y="314"/>
                    <a:pt x="131" y="414"/>
                    <a:pt x="146" y="506"/>
                  </a:cubicBezTo>
                  <a:cubicBezTo>
                    <a:pt x="146" y="498"/>
                    <a:pt x="146" y="498"/>
                    <a:pt x="146" y="490"/>
                  </a:cubicBezTo>
                  <a:cubicBezTo>
                    <a:pt x="161" y="598"/>
                    <a:pt x="161" y="705"/>
                    <a:pt x="161" y="820"/>
                  </a:cubicBezTo>
                  <a:cubicBezTo>
                    <a:pt x="161" y="869"/>
                    <a:pt x="202" y="894"/>
                    <a:pt x="242" y="894"/>
                  </a:cubicBezTo>
                  <a:cubicBezTo>
                    <a:pt x="282" y="894"/>
                    <a:pt x="322" y="869"/>
                    <a:pt x="322" y="820"/>
                  </a:cubicBezTo>
                  <a:cubicBezTo>
                    <a:pt x="322" y="682"/>
                    <a:pt x="315" y="552"/>
                    <a:pt x="292" y="414"/>
                  </a:cubicBezTo>
                  <a:cubicBezTo>
                    <a:pt x="269" y="284"/>
                    <a:pt x="223" y="154"/>
                    <a:pt x="161" y="39"/>
                  </a:cubicBezTo>
                  <a:cubicBezTo>
                    <a:pt x="146" y="16"/>
                    <a:pt x="115" y="0"/>
                    <a:pt x="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1"/>
            <p:cNvSpPr/>
            <p:nvPr/>
          </p:nvSpPr>
          <p:spPr>
            <a:xfrm>
              <a:off x="8107850" y="3568668"/>
              <a:ext cx="696661" cy="469015"/>
            </a:xfrm>
            <a:custGeom>
              <a:avLst/>
              <a:gdLst/>
              <a:ahLst/>
              <a:cxnLst/>
              <a:rect l="l" t="t" r="r" b="b"/>
              <a:pathLst>
                <a:path w="10965" h="7382" extrusionOk="0">
                  <a:moveTo>
                    <a:pt x="8851" y="1"/>
                  </a:moveTo>
                  <a:lnTo>
                    <a:pt x="8851" y="9"/>
                  </a:lnTo>
                  <a:cubicBezTo>
                    <a:pt x="8491" y="24"/>
                    <a:pt x="8131" y="78"/>
                    <a:pt x="7779" y="169"/>
                  </a:cubicBezTo>
                  <a:cubicBezTo>
                    <a:pt x="7634" y="208"/>
                    <a:pt x="7473" y="254"/>
                    <a:pt x="7282" y="315"/>
                  </a:cubicBezTo>
                  <a:cubicBezTo>
                    <a:pt x="7090" y="376"/>
                    <a:pt x="6891" y="445"/>
                    <a:pt x="6715" y="506"/>
                  </a:cubicBezTo>
                  <a:cubicBezTo>
                    <a:pt x="6302" y="667"/>
                    <a:pt x="5896" y="851"/>
                    <a:pt x="5505" y="1065"/>
                  </a:cubicBezTo>
                  <a:cubicBezTo>
                    <a:pt x="4732" y="1494"/>
                    <a:pt x="3989" y="1976"/>
                    <a:pt x="3285" y="2512"/>
                  </a:cubicBezTo>
                  <a:cubicBezTo>
                    <a:pt x="2986" y="2734"/>
                    <a:pt x="2688" y="2956"/>
                    <a:pt x="2397" y="3186"/>
                  </a:cubicBezTo>
                  <a:lnTo>
                    <a:pt x="2114" y="3408"/>
                  </a:lnTo>
                  <a:cubicBezTo>
                    <a:pt x="1899" y="3569"/>
                    <a:pt x="1693" y="3722"/>
                    <a:pt x="1478" y="3875"/>
                  </a:cubicBezTo>
                  <a:cubicBezTo>
                    <a:pt x="1264" y="4036"/>
                    <a:pt x="1026" y="4197"/>
                    <a:pt x="804" y="4342"/>
                  </a:cubicBezTo>
                  <a:cubicBezTo>
                    <a:pt x="544" y="4518"/>
                    <a:pt x="276" y="4694"/>
                    <a:pt x="1" y="4855"/>
                  </a:cubicBezTo>
                  <a:cubicBezTo>
                    <a:pt x="422" y="5697"/>
                    <a:pt x="835" y="6547"/>
                    <a:pt x="1287" y="7374"/>
                  </a:cubicBezTo>
                  <a:lnTo>
                    <a:pt x="1302" y="7374"/>
                  </a:lnTo>
                  <a:cubicBezTo>
                    <a:pt x="1317" y="7381"/>
                    <a:pt x="1325" y="7381"/>
                    <a:pt x="1340" y="7381"/>
                  </a:cubicBezTo>
                  <a:cubicBezTo>
                    <a:pt x="2650" y="7366"/>
                    <a:pt x="3951" y="7198"/>
                    <a:pt x="5222" y="6884"/>
                  </a:cubicBezTo>
                  <a:cubicBezTo>
                    <a:pt x="5903" y="6715"/>
                    <a:pt x="6570" y="6493"/>
                    <a:pt x="7213" y="6225"/>
                  </a:cubicBezTo>
                  <a:cubicBezTo>
                    <a:pt x="7833" y="5965"/>
                    <a:pt x="8430" y="5628"/>
                    <a:pt x="8974" y="5238"/>
                  </a:cubicBezTo>
                  <a:cubicBezTo>
                    <a:pt x="9494" y="4863"/>
                    <a:pt x="9954" y="4411"/>
                    <a:pt x="10329" y="3883"/>
                  </a:cubicBezTo>
                  <a:cubicBezTo>
                    <a:pt x="10421" y="3752"/>
                    <a:pt x="10505" y="3615"/>
                    <a:pt x="10581" y="3477"/>
                  </a:cubicBezTo>
                  <a:cubicBezTo>
                    <a:pt x="10666" y="3316"/>
                    <a:pt x="10734" y="3155"/>
                    <a:pt x="10796" y="2987"/>
                  </a:cubicBezTo>
                  <a:cubicBezTo>
                    <a:pt x="10849" y="2811"/>
                    <a:pt x="10895" y="2627"/>
                    <a:pt x="10926" y="2443"/>
                  </a:cubicBezTo>
                  <a:cubicBezTo>
                    <a:pt x="10949" y="2260"/>
                    <a:pt x="10964" y="2076"/>
                    <a:pt x="10956" y="1892"/>
                  </a:cubicBezTo>
                  <a:cubicBezTo>
                    <a:pt x="10941" y="1532"/>
                    <a:pt x="10842" y="1172"/>
                    <a:pt x="10650" y="858"/>
                  </a:cubicBezTo>
                  <a:cubicBezTo>
                    <a:pt x="10604" y="790"/>
                    <a:pt x="10558" y="713"/>
                    <a:pt x="10497" y="652"/>
                  </a:cubicBezTo>
                  <a:cubicBezTo>
                    <a:pt x="10436" y="575"/>
                    <a:pt x="10375" y="514"/>
                    <a:pt x="10298" y="453"/>
                  </a:cubicBezTo>
                  <a:cubicBezTo>
                    <a:pt x="10168" y="338"/>
                    <a:pt x="10022" y="246"/>
                    <a:pt x="9862" y="177"/>
                  </a:cubicBezTo>
                  <a:cubicBezTo>
                    <a:pt x="9701" y="108"/>
                    <a:pt x="9540" y="62"/>
                    <a:pt x="9372" y="39"/>
                  </a:cubicBezTo>
                  <a:cubicBezTo>
                    <a:pt x="9234" y="16"/>
                    <a:pt x="9088" y="1"/>
                    <a:pt x="8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1"/>
            <p:cNvSpPr/>
            <p:nvPr/>
          </p:nvSpPr>
          <p:spPr>
            <a:xfrm>
              <a:off x="8179836" y="3612507"/>
              <a:ext cx="625121" cy="426129"/>
            </a:xfrm>
            <a:custGeom>
              <a:avLst/>
              <a:gdLst/>
              <a:ahLst/>
              <a:cxnLst/>
              <a:rect l="l" t="t" r="r" b="b"/>
              <a:pathLst>
                <a:path w="9839" h="6707" extrusionOk="0">
                  <a:moveTo>
                    <a:pt x="9402" y="0"/>
                  </a:moveTo>
                  <a:lnTo>
                    <a:pt x="9402" y="306"/>
                  </a:lnTo>
                  <a:cubicBezTo>
                    <a:pt x="9387" y="666"/>
                    <a:pt x="9311" y="1018"/>
                    <a:pt x="9180" y="1363"/>
                  </a:cubicBezTo>
                  <a:cubicBezTo>
                    <a:pt x="9050" y="1707"/>
                    <a:pt x="8874" y="2044"/>
                    <a:pt x="8660" y="2350"/>
                  </a:cubicBezTo>
                  <a:cubicBezTo>
                    <a:pt x="8438" y="2664"/>
                    <a:pt x="8200" y="2955"/>
                    <a:pt x="7932" y="3223"/>
                  </a:cubicBezTo>
                  <a:cubicBezTo>
                    <a:pt x="7657" y="3499"/>
                    <a:pt x="7366" y="3752"/>
                    <a:pt x="7052" y="3981"/>
                  </a:cubicBezTo>
                  <a:cubicBezTo>
                    <a:pt x="6891" y="4104"/>
                    <a:pt x="6738" y="4211"/>
                    <a:pt x="6585" y="4310"/>
                  </a:cubicBezTo>
                  <a:cubicBezTo>
                    <a:pt x="6432" y="4402"/>
                    <a:pt x="6271" y="4502"/>
                    <a:pt x="6072" y="4617"/>
                  </a:cubicBezTo>
                  <a:cubicBezTo>
                    <a:pt x="5299" y="5061"/>
                    <a:pt x="4480" y="5436"/>
                    <a:pt x="3637" y="5727"/>
                  </a:cubicBezTo>
                  <a:cubicBezTo>
                    <a:pt x="2795" y="6018"/>
                    <a:pt x="1930" y="6224"/>
                    <a:pt x="1042" y="6332"/>
                  </a:cubicBezTo>
                  <a:cubicBezTo>
                    <a:pt x="697" y="6370"/>
                    <a:pt x="353" y="6393"/>
                    <a:pt x="1" y="6401"/>
                  </a:cubicBezTo>
                  <a:cubicBezTo>
                    <a:pt x="47" y="6492"/>
                    <a:pt x="100" y="6592"/>
                    <a:pt x="154" y="6684"/>
                  </a:cubicBezTo>
                  <a:cubicBezTo>
                    <a:pt x="169" y="6699"/>
                    <a:pt x="184" y="6699"/>
                    <a:pt x="200" y="6707"/>
                  </a:cubicBezTo>
                  <a:cubicBezTo>
                    <a:pt x="828" y="6699"/>
                    <a:pt x="1448" y="6653"/>
                    <a:pt x="2068" y="6577"/>
                  </a:cubicBezTo>
                  <a:cubicBezTo>
                    <a:pt x="2749" y="6492"/>
                    <a:pt x="3423" y="6370"/>
                    <a:pt x="4089" y="6201"/>
                  </a:cubicBezTo>
                  <a:cubicBezTo>
                    <a:pt x="4770" y="6033"/>
                    <a:pt x="5437" y="5819"/>
                    <a:pt x="6080" y="5543"/>
                  </a:cubicBezTo>
                  <a:cubicBezTo>
                    <a:pt x="6707" y="5283"/>
                    <a:pt x="7297" y="4946"/>
                    <a:pt x="7848" y="4555"/>
                  </a:cubicBezTo>
                  <a:cubicBezTo>
                    <a:pt x="8369" y="4180"/>
                    <a:pt x="8828" y="3721"/>
                    <a:pt x="9203" y="3200"/>
                  </a:cubicBezTo>
                  <a:cubicBezTo>
                    <a:pt x="9295" y="3070"/>
                    <a:pt x="9379" y="2932"/>
                    <a:pt x="9456" y="2795"/>
                  </a:cubicBezTo>
                  <a:cubicBezTo>
                    <a:pt x="9540" y="2634"/>
                    <a:pt x="9609" y="2465"/>
                    <a:pt x="9670" y="2297"/>
                  </a:cubicBezTo>
                  <a:cubicBezTo>
                    <a:pt x="9724" y="2121"/>
                    <a:pt x="9770" y="1945"/>
                    <a:pt x="9801" y="1761"/>
                  </a:cubicBezTo>
                  <a:cubicBezTo>
                    <a:pt x="9823" y="1577"/>
                    <a:pt x="9839" y="1386"/>
                    <a:pt x="9831" y="1202"/>
                  </a:cubicBezTo>
                  <a:cubicBezTo>
                    <a:pt x="9816" y="842"/>
                    <a:pt x="9716" y="482"/>
                    <a:pt x="9525" y="168"/>
                  </a:cubicBezTo>
                  <a:cubicBezTo>
                    <a:pt x="9494" y="115"/>
                    <a:pt x="9456" y="61"/>
                    <a:pt x="9410" y="8"/>
                  </a:cubicBezTo>
                  <a:lnTo>
                    <a:pt x="9402"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1"/>
            <p:cNvSpPr/>
            <p:nvPr/>
          </p:nvSpPr>
          <p:spPr>
            <a:xfrm>
              <a:off x="7978491" y="2325341"/>
              <a:ext cx="662098" cy="484073"/>
            </a:xfrm>
            <a:custGeom>
              <a:avLst/>
              <a:gdLst/>
              <a:ahLst/>
              <a:cxnLst/>
              <a:rect l="l" t="t" r="r" b="b"/>
              <a:pathLst>
                <a:path w="10421" h="7619" extrusionOk="0">
                  <a:moveTo>
                    <a:pt x="2197" y="1"/>
                  </a:moveTo>
                  <a:cubicBezTo>
                    <a:pt x="1485" y="1"/>
                    <a:pt x="789" y="85"/>
                    <a:pt x="100" y="231"/>
                  </a:cubicBezTo>
                  <a:cubicBezTo>
                    <a:pt x="77" y="238"/>
                    <a:pt x="54" y="254"/>
                    <a:pt x="46" y="269"/>
                  </a:cubicBezTo>
                  <a:lnTo>
                    <a:pt x="38" y="292"/>
                  </a:lnTo>
                  <a:cubicBezTo>
                    <a:pt x="15" y="307"/>
                    <a:pt x="0" y="338"/>
                    <a:pt x="8" y="368"/>
                  </a:cubicBezTo>
                  <a:cubicBezTo>
                    <a:pt x="46" y="652"/>
                    <a:pt x="130" y="920"/>
                    <a:pt x="268" y="1165"/>
                  </a:cubicBezTo>
                  <a:cubicBezTo>
                    <a:pt x="390" y="1402"/>
                    <a:pt x="559" y="1616"/>
                    <a:pt x="758" y="1800"/>
                  </a:cubicBezTo>
                  <a:cubicBezTo>
                    <a:pt x="1171" y="2160"/>
                    <a:pt x="1669" y="2413"/>
                    <a:pt x="2205" y="2527"/>
                  </a:cubicBezTo>
                  <a:cubicBezTo>
                    <a:pt x="2450" y="2573"/>
                    <a:pt x="2710" y="2604"/>
                    <a:pt x="2963" y="2604"/>
                  </a:cubicBezTo>
                  <a:cubicBezTo>
                    <a:pt x="2977" y="2604"/>
                    <a:pt x="2990" y="2604"/>
                    <a:pt x="3004" y="2604"/>
                  </a:cubicBezTo>
                  <a:cubicBezTo>
                    <a:pt x="3564" y="2604"/>
                    <a:pt x="4108" y="2452"/>
                    <a:pt x="4586" y="2168"/>
                  </a:cubicBezTo>
                  <a:cubicBezTo>
                    <a:pt x="4586" y="2290"/>
                    <a:pt x="4594" y="2405"/>
                    <a:pt x="4624" y="2512"/>
                  </a:cubicBezTo>
                  <a:cubicBezTo>
                    <a:pt x="4678" y="2750"/>
                    <a:pt x="4800" y="2964"/>
                    <a:pt x="4969" y="3132"/>
                  </a:cubicBezTo>
                  <a:cubicBezTo>
                    <a:pt x="5299" y="3433"/>
                    <a:pt x="5727" y="3600"/>
                    <a:pt x="6167" y="3600"/>
                  </a:cubicBezTo>
                  <a:cubicBezTo>
                    <a:pt x="6186" y="3600"/>
                    <a:pt x="6205" y="3600"/>
                    <a:pt x="6224" y="3599"/>
                  </a:cubicBezTo>
                  <a:lnTo>
                    <a:pt x="6324" y="3599"/>
                  </a:lnTo>
                  <a:cubicBezTo>
                    <a:pt x="6722" y="3584"/>
                    <a:pt x="7105" y="3454"/>
                    <a:pt x="7434" y="3232"/>
                  </a:cubicBezTo>
                  <a:lnTo>
                    <a:pt x="7434" y="3232"/>
                  </a:lnTo>
                  <a:cubicBezTo>
                    <a:pt x="7404" y="3308"/>
                    <a:pt x="7388" y="3393"/>
                    <a:pt x="7388" y="3484"/>
                  </a:cubicBezTo>
                  <a:cubicBezTo>
                    <a:pt x="7381" y="3745"/>
                    <a:pt x="7472" y="4005"/>
                    <a:pt x="7649" y="4204"/>
                  </a:cubicBezTo>
                  <a:cubicBezTo>
                    <a:pt x="7817" y="4411"/>
                    <a:pt x="8054" y="4556"/>
                    <a:pt x="8315" y="4618"/>
                  </a:cubicBezTo>
                  <a:cubicBezTo>
                    <a:pt x="8399" y="4641"/>
                    <a:pt x="8483" y="4648"/>
                    <a:pt x="8567" y="4648"/>
                  </a:cubicBezTo>
                  <a:lnTo>
                    <a:pt x="8583" y="4648"/>
                  </a:lnTo>
                  <a:lnTo>
                    <a:pt x="8552" y="4664"/>
                  </a:lnTo>
                  <a:cubicBezTo>
                    <a:pt x="8138" y="5123"/>
                    <a:pt x="7848" y="5682"/>
                    <a:pt x="7717" y="6294"/>
                  </a:cubicBezTo>
                  <a:cubicBezTo>
                    <a:pt x="7679" y="6478"/>
                    <a:pt x="7664" y="6669"/>
                    <a:pt x="7664" y="6868"/>
                  </a:cubicBezTo>
                  <a:cubicBezTo>
                    <a:pt x="7664" y="6945"/>
                    <a:pt x="7679" y="7022"/>
                    <a:pt x="7694" y="7098"/>
                  </a:cubicBezTo>
                  <a:cubicBezTo>
                    <a:pt x="7702" y="7167"/>
                    <a:pt x="7725" y="7236"/>
                    <a:pt x="7756" y="7305"/>
                  </a:cubicBezTo>
                  <a:cubicBezTo>
                    <a:pt x="7779" y="7351"/>
                    <a:pt x="7809" y="7404"/>
                    <a:pt x="7848" y="7450"/>
                  </a:cubicBezTo>
                  <a:cubicBezTo>
                    <a:pt x="7886" y="7496"/>
                    <a:pt x="7932" y="7527"/>
                    <a:pt x="7978" y="7558"/>
                  </a:cubicBezTo>
                  <a:cubicBezTo>
                    <a:pt x="8047" y="7596"/>
                    <a:pt x="8123" y="7619"/>
                    <a:pt x="8200" y="7619"/>
                  </a:cubicBezTo>
                  <a:cubicBezTo>
                    <a:pt x="8238" y="7619"/>
                    <a:pt x="8269" y="7611"/>
                    <a:pt x="8299" y="7603"/>
                  </a:cubicBezTo>
                  <a:cubicBezTo>
                    <a:pt x="8445" y="7573"/>
                    <a:pt x="8575" y="7512"/>
                    <a:pt x="8697" y="7427"/>
                  </a:cubicBezTo>
                  <a:cubicBezTo>
                    <a:pt x="8766" y="7374"/>
                    <a:pt x="8835" y="7320"/>
                    <a:pt x="8904" y="7259"/>
                  </a:cubicBezTo>
                  <a:cubicBezTo>
                    <a:pt x="8981" y="7190"/>
                    <a:pt x="9050" y="7113"/>
                    <a:pt x="9118" y="7045"/>
                  </a:cubicBezTo>
                  <a:cubicBezTo>
                    <a:pt x="9402" y="6738"/>
                    <a:pt x="9639" y="6401"/>
                    <a:pt x="9846" y="6034"/>
                  </a:cubicBezTo>
                  <a:cubicBezTo>
                    <a:pt x="10045" y="5682"/>
                    <a:pt x="10190" y="5299"/>
                    <a:pt x="10290" y="4901"/>
                  </a:cubicBezTo>
                  <a:cubicBezTo>
                    <a:pt x="10382" y="4510"/>
                    <a:pt x="10420" y="4105"/>
                    <a:pt x="10382" y="3699"/>
                  </a:cubicBezTo>
                  <a:cubicBezTo>
                    <a:pt x="10366" y="3492"/>
                    <a:pt x="10328" y="3293"/>
                    <a:pt x="10275" y="3094"/>
                  </a:cubicBezTo>
                  <a:cubicBezTo>
                    <a:pt x="10236" y="2941"/>
                    <a:pt x="10183" y="2795"/>
                    <a:pt x="10114" y="2658"/>
                  </a:cubicBezTo>
                  <a:cubicBezTo>
                    <a:pt x="10053" y="2527"/>
                    <a:pt x="9984" y="2397"/>
                    <a:pt x="9899" y="2282"/>
                  </a:cubicBezTo>
                  <a:cubicBezTo>
                    <a:pt x="9808" y="2160"/>
                    <a:pt x="9716" y="2053"/>
                    <a:pt x="9616" y="1946"/>
                  </a:cubicBezTo>
                  <a:cubicBezTo>
                    <a:pt x="9409" y="1731"/>
                    <a:pt x="9172" y="1540"/>
                    <a:pt x="8912" y="1387"/>
                  </a:cubicBezTo>
                  <a:cubicBezTo>
                    <a:pt x="8644" y="1218"/>
                    <a:pt x="8368" y="1080"/>
                    <a:pt x="8077" y="966"/>
                  </a:cubicBezTo>
                  <a:cubicBezTo>
                    <a:pt x="7472" y="721"/>
                    <a:pt x="6852" y="537"/>
                    <a:pt x="6217" y="414"/>
                  </a:cubicBezTo>
                  <a:cubicBezTo>
                    <a:pt x="5926" y="361"/>
                    <a:pt x="5635" y="307"/>
                    <a:pt x="5321" y="261"/>
                  </a:cubicBezTo>
                  <a:cubicBezTo>
                    <a:pt x="4946" y="200"/>
                    <a:pt x="4609" y="154"/>
                    <a:pt x="4295" y="116"/>
                  </a:cubicBezTo>
                  <a:cubicBezTo>
                    <a:pt x="3667" y="47"/>
                    <a:pt x="3032" y="9"/>
                    <a:pt x="2396" y="1"/>
                  </a:cubicBezTo>
                  <a:close/>
                </a:path>
              </a:pathLst>
            </a:custGeom>
            <a:solidFill>
              <a:srgbClr val="7C2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1"/>
            <p:cNvSpPr/>
            <p:nvPr/>
          </p:nvSpPr>
          <p:spPr>
            <a:xfrm>
              <a:off x="7975568" y="2371086"/>
              <a:ext cx="302617" cy="125227"/>
            </a:xfrm>
            <a:custGeom>
              <a:avLst/>
              <a:gdLst/>
              <a:ahLst/>
              <a:cxnLst/>
              <a:rect l="l" t="t" r="r" b="b"/>
              <a:pathLst>
                <a:path w="4763" h="1971" extrusionOk="0">
                  <a:moveTo>
                    <a:pt x="31" y="1"/>
                  </a:moveTo>
                  <a:lnTo>
                    <a:pt x="31" y="8"/>
                  </a:lnTo>
                  <a:cubicBezTo>
                    <a:pt x="15" y="16"/>
                    <a:pt x="0" y="39"/>
                    <a:pt x="8" y="62"/>
                  </a:cubicBezTo>
                  <a:cubicBezTo>
                    <a:pt x="92" y="223"/>
                    <a:pt x="184" y="376"/>
                    <a:pt x="291" y="529"/>
                  </a:cubicBezTo>
                  <a:cubicBezTo>
                    <a:pt x="391" y="667"/>
                    <a:pt x="505" y="805"/>
                    <a:pt x="628" y="935"/>
                  </a:cubicBezTo>
                  <a:cubicBezTo>
                    <a:pt x="873" y="1187"/>
                    <a:pt x="1156" y="1402"/>
                    <a:pt x="1470" y="1570"/>
                  </a:cubicBezTo>
                  <a:cubicBezTo>
                    <a:pt x="1776" y="1739"/>
                    <a:pt x="2106" y="1853"/>
                    <a:pt x="2450" y="1915"/>
                  </a:cubicBezTo>
                  <a:cubicBezTo>
                    <a:pt x="2626" y="1945"/>
                    <a:pt x="2795" y="1968"/>
                    <a:pt x="2978" y="1968"/>
                  </a:cubicBezTo>
                  <a:cubicBezTo>
                    <a:pt x="3020" y="1970"/>
                    <a:pt x="3061" y="1971"/>
                    <a:pt x="3103" y="1971"/>
                  </a:cubicBezTo>
                  <a:cubicBezTo>
                    <a:pt x="3430" y="1971"/>
                    <a:pt x="3761" y="1918"/>
                    <a:pt x="4073" y="1823"/>
                  </a:cubicBezTo>
                  <a:cubicBezTo>
                    <a:pt x="4173" y="1792"/>
                    <a:pt x="4265" y="1754"/>
                    <a:pt x="4364" y="1716"/>
                  </a:cubicBezTo>
                  <a:cubicBezTo>
                    <a:pt x="4479" y="1670"/>
                    <a:pt x="4594" y="1616"/>
                    <a:pt x="4701" y="1555"/>
                  </a:cubicBezTo>
                  <a:cubicBezTo>
                    <a:pt x="4747" y="1524"/>
                    <a:pt x="4762" y="1471"/>
                    <a:pt x="4747" y="1417"/>
                  </a:cubicBezTo>
                  <a:cubicBezTo>
                    <a:pt x="4732" y="1386"/>
                    <a:pt x="4716" y="1363"/>
                    <a:pt x="4686" y="1356"/>
                  </a:cubicBezTo>
                  <a:cubicBezTo>
                    <a:pt x="4670" y="1348"/>
                    <a:pt x="4655" y="1344"/>
                    <a:pt x="4640" y="1344"/>
                  </a:cubicBezTo>
                  <a:cubicBezTo>
                    <a:pt x="4624" y="1344"/>
                    <a:pt x="4609" y="1348"/>
                    <a:pt x="4594" y="1356"/>
                  </a:cubicBezTo>
                  <a:cubicBezTo>
                    <a:pt x="4510" y="1394"/>
                    <a:pt x="4425" y="1440"/>
                    <a:pt x="4333" y="1478"/>
                  </a:cubicBezTo>
                  <a:cubicBezTo>
                    <a:pt x="4249" y="1524"/>
                    <a:pt x="4180" y="1547"/>
                    <a:pt x="4104" y="1578"/>
                  </a:cubicBezTo>
                  <a:cubicBezTo>
                    <a:pt x="3958" y="1631"/>
                    <a:pt x="3821" y="1677"/>
                    <a:pt x="3675" y="1708"/>
                  </a:cubicBezTo>
                  <a:lnTo>
                    <a:pt x="3706" y="1700"/>
                  </a:lnTo>
                  <a:lnTo>
                    <a:pt x="3706" y="1700"/>
                  </a:lnTo>
                  <a:cubicBezTo>
                    <a:pt x="3560" y="1731"/>
                    <a:pt x="3422" y="1762"/>
                    <a:pt x="3277" y="1777"/>
                  </a:cubicBezTo>
                  <a:cubicBezTo>
                    <a:pt x="3170" y="1788"/>
                    <a:pt x="3068" y="1795"/>
                    <a:pt x="2964" y="1795"/>
                  </a:cubicBezTo>
                  <a:cubicBezTo>
                    <a:pt x="2926" y="1795"/>
                    <a:pt x="2887" y="1794"/>
                    <a:pt x="2848" y="1792"/>
                  </a:cubicBezTo>
                  <a:lnTo>
                    <a:pt x="2841" y="1792"/>
                  </a:lnTo>
                  <a:cubicBezTo>
                    <a:pt x="2695" y="1792"/>
                    <a:pt x="2557" y="1777"/>
                    <a:pt x="2412" y="1754"/>
                  </a:cubicBezTo>
                  <a:cubicBezTo>
                    <a:pt x="2267" y="1723"/>
                    <a:pt x="2129" y="1693"/>
                    <a:pt x="1984" y="1647"/>
                  </a:cubicBezTo>
                  <a:lnTo>
                    <a:pt x="1984" y="1647"/>
                  </a:lnTo>
                  <a:cubicBezTo>
                    <a:pt x="1855" y="1604"/>
                    <a:pt x="1732" y="1559"/>
                    <a:pt x="1616" y="1501"/>
                  </a:cubicBezTo>
                  <a:cubicBezTo>
                    <a:pt x="1478" y="1440"/>
                    <a:pt x="1355" y="1371"/>
                    <a:pt x="1233" y="1295"/>
                  </a:cubicBezTo>
                  <a:cubicBezTo>
                    <a:pt x="758" y="996"/>
                    <a:pt x="375" y="575"/>
                    <a:pt x="115" y="85"/>
                  </a:cubicBezTo>
                  <a:lnTo>
                    <a:pt x="84" y="24"/>
                  </a:lnTo>
                  <a:cubicBezTo>
                    <a:pt x="77" y="8"/>
                    <a:pt x="61" y="1"/>
                    <a:pt x="46" y="1"/>
                  </a:cubicBezTo>
                  <a:close/>
                </a:path>
              </a:pathLst>
            </a:custGeom>
            <a:solidFill>
              <a:srgbClr val="6D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1"/>
            <p:cNvSpPr/>
            <p:nvPr/>
          </p:nvSpPr>
          <p:spPr>
            <a:xfrm>
              <a:off x="8073286" y="2390528"/>
              <a:ext cx="188953" cy="47588"/>
            </a:xfrm>
            <a:custGeom>
              <a:avLst/>
              <a:gdLst/>
              <a:ahLst/>
              <a:cxnLst/>
              <a:rect l="l" t="t" r="r" b="b"/>
              <a:pathLst>
                <a:path w="2974" h="749" extrusionOk="0">
                  <a:moveTo>
                    <a:pt x="32" y="1"/>
                  </a:moveTo>
                  <a:cubicBezTo>
                    <a:pt x="24" y="1"/>
                    <a:pt x="16" y="1"/>
                    <a:pt x="9" y="9"/>
                  </a:cubicBezTo>
                  <a:lnTo>
                    <a:pt x="16" y="9"/>
                  </a:lnTo>
                  <a:cubicBezTo>
                    <a:pt x="1" y="24"/>
                    <a:pt x="1" y="47"/>
                    <a:pt x="16" y="62"/>
                  </a:cubicBezTo>
                  <a:cubicBezTo>
                    <a:pt x="93" y="162"/>
                    <a:pt x="185" y="246"/>
                    <a:pt x="284" y="330"/>
                  </a:cubicBezTo>
                  <a:cubicBezTo>
                    <a:pt x="391" y="407"/>
                    <a:pt x="499" y="476"/>
                    <a:pt x="613" y="529"/>
                  </a:cubicBezTo>
                  <a:cubicBezTo>
                    <a:pt x="728" y="583"/>
                    <a:pt x="843" y="629"/>
                    <a:pt x="966" y="659"/>
                  </a:cubicBezTo>
                  <a:cubicBezTo>
                    <a:pt x="1103" y="698"/>
                    <a:pt x="1234" y="721"/>
                    <a:pt x="1371" y="736"/>
                  </a:cubicBezTo>
                  <a:cubicBezTo>
                    <a:pt x="1448" y="745"/>
                    <a:pt x="1524" y="749"/>
                    <a:pt x="1600" y="749"/>
                  </a:cubicBezTo>
                  <a:cubicBezTo>
                    <a:pt x="1654" y="749"/>
                    <a:pt x="1708" y="747"/>
                    <a:pt x="1762" y="744"/>
                  </a:cubicBezTo>
                  <a:cubicBezTo>
                    <a:pt x="1900" y="736"/>
                    <a:pt x="2038" y="721"/>
                    <a:pt x="2168" y="690"/>
                  </a:cubicBezTo>
                  <a:cubicBezTo>
                    <a:pt x="2298" y="652"/>
                    <a:pt x="2428" y="606"/>
                    <a:pt x="2550" y="552"/>
                  </a:cubicBezTo>
                  <a:cubicBezTo>
                    <a:pt x="2612" y="529"/>
                    <a:pt x="2665" y="499"/>
                    <a:pt x="2727" y="468"/>
                  </a:cubicBezTo>
                  <a:cubicBezTo>
                    <a:pt x="2788" y="430"/>
                    <a:pt x="2849" y="391"/>
                    <a:pt x="2910" y="345"/>
                  </a:cubicBezTo>
                  <a:cubicBezTo>
                    <a:pt x="2926" y="330"/>
                    <a:pt x="2941" y="307"/>
                    <a:pt x="2949" y="284"/>
                  </a:cubicBezTo>
                  <a:cubicBezTo>
                    <a:pt x="2973" y="191"/>
                    <a:pt x="2903" y="108"/>
                    <a:pt x="2819" y="108"/>
                  </a:cubicBezTo>
                  <a:cubicBezTo>
                    <a:pt x="2799" y="108"/>
                    <a:pt x="2778" y="113"/>
                    <a:pt x="2757" y="123"/>
                  </a:cubicBezTo>
                  <a:cubicBezTo>
                    <a:pt x="2359" y="361"/>
                    <a:pt x="1915" y="499"/>
                    <a:pt x="1448" y="537"/>
                  </a:cubicBezTo>
                  <a:cubicBezTo>
                    <a:pt x="1406" y="541"/>
                    <a:pt x="1364" y="543"/>
                    <a:pt x="1323" y="543"/>
                  </a:cubicBezTo>
                  <a:cubicBezTo>
                    <a:pt x="1281" y="543"/>
                    <a:pt x="1241" y="541"/>
                    <a:pt x="1203" y="537"/>
                  </a:cubicBezTo>
                  <a:cubicBezTo>
                    <a:pt x="1119" y="529"/>
                    <a:pt x="1035" y="521"/>
                    <a:pt x="950" y="506"/>
                  </a:cubicBezTo>
                  <a:cubicBezTo>
                    <a:pt x="813" y="476"/>
                    <a:pt x="675" y="430"/>
                    <a:pt x="545" y="368"/>
                  </a:cubicBezTo>
                  <a:lnTo>
                    <a:pt x="529" y="368"/>
                  </a:lnTo>
                  <a:cubicBezTo>
                    <a:pt x="414" y="315"/>
                    <a:pt x="307" y="238"/>
                    <a:pt x="208" y="154"/>
                  </a:cubicBezTo>
                  <a:cubicBezTo>
                    <a:pt x="154" y="108"/>
                    <a:pt x="108" y="62"/>
                    <a:pt x="62" y="9"/>
                  </a:cubicBezTo>
                  <a:cubicBezTo>
                    <a:pt x="55" y="1"/>
                    <a:pt x="47" y="1"/>
                    <a:pt x="32" y="1"/>
                  </a:cubicBezTo>
                  <a:close/>
                </a:path>
              </a:pathLst>
            </a:custGeom>
            <a:solidFill>
              <a:srgbClr val="6D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1"/>
            <p:cNvSpPr/>
            <p:nvPr/>
          </p:nvSpPr>
          <p:spPr>
            <a:xfrm>
              <a:off x="8492114" y="2494154"/>
              <a:ext cx="65250" cy="87805"/>
            </a:xfrm>
            <a:custGeom>
              <a:avLst/>
              <a:gdLst/>
              <a:ahLst/>
              <a:cxnLst/>
              <a:rect l="l" t="t" r="r" b="b"/>
              <a:pathLst>
                <a:path w="1027" h="1382" extrusionOk="0">
                  <a:moveTo>
                    <a:pt x="62" y="1"/>
                  </a:moveTo>
                  <a:cubicBezTo>
                    <a:pt x="39" y="1"/>
                    <a:pt x="24" y="16"/>
                    <a:pt x="24" y="39"/>
                  </a:cubicBezTo>
                  <a:cubicBezTo>
                    <a:pt x="1" y="184"/>
                    <a:pt x="9" y="330"/>
                    <a:pt x="39" y="468"/>
                  </a:cubicBezTo>
                  <a:cubicBezTo>
                    <a:pt x="70" y="590"/>
                    <a:pt x="123" y="713"/>
                    <a:pt x="200" y="820"/>
                  </a:cubicBezTo>
                  <a:cubicBezTo>
                    <a:pt x="284" y="927"/>
                    <a:pt x="376" y="1027"/>
                    <a:pt x="483" y="1111"/>
                  </a:cubicBezTo>
                  <a:cubicBezTo>
                    <a:pt x="598" y="1210"/>
                    <a:pt x="721" y="1295"/>
                    <a:pt x="851" y="1371"/>
                  </a:cubicBezTo>
                  <a:cubicBezTo>
                    <a:pt x="867" y="1378"/>
                    <a:pt x="885" y="1382"/>
                    <a:pt x="902" y="1382"/>
                  </a:cubicBezTo>
                  <a:cubicBezTo>
                    <a:pt x="939" y="1382"/>
                    <a:pt x="975" y="1365"/>
                    <a:pt x="996" y="1333"/>
                  </a:cubicBezTo>
                  <a:cubicBezTo>
                    <a:pt x="1027" y="1279"/>
                    <a:pt x="1012" y="1210"/>
                    <a:pt x="958" y="1180"/>
                  </a:cubicBezTo>
                  <a:cubicBezTo>
                    <a:pt x="866" y="1134"/>
                    <a:pt x="767" y="1088"/>
                    <a:pt x="682" y="1027"/>
                  </a:cubicBezTo>
                  <a:cubicBezTo>
                    <a:pt x="598" y="981"/>
                    <a:pt x="522" y="927"/>
                    <a:pt x="437" y="866"/>
                  </a:cubicBezTo>
                  <a:cubicBezTo>
                    <a:pt x="376" y="812"/>
                    <a:pt x="315" y="751"/>
                    <a:pt x="269" y="690"/>
                  </a:cubicBezTo>
                  <a:cubicBezTo>
                    <a:pt x="215" y="621"/>
                    <a:pt x="177" y="552"/>
                    <a:pt x="146" y="483"/>
                  </a:cubicBezTo>
                  <a:cubicBezTo>
                    <a:pt x="123" y="414"/>
                    <a:pt x="108" y="345"/>
                    <a:pt x="100" y="276"/>
                  </a:cubicBezTo>
                  <a:lnTo>
                    <a:pt x="100" y="292"/>
                  </a:lnTo>
                  <a:cubicBezTo>
                    <a:pt x="93" y="207"/>
                    <a:pt x="93" y="123"/>
                    <a:pt x="100" y="39"/>
                  </a:cubicBezTo>
                  <a:cubicBezTo>
                    <a:pt x="100" y="16"/>
                    <a:pt x="85" y="1"/>
                    <a:pt x="62" y="1"/>
                  </a:cubicBezTo>
                  <a:close/>
                </a:path>
              </a:pathLst>
            </a:custGeom>
            <a:solidFill>
              <a:srgbClr val="6D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1"/>
            <p:cNvSpPr/>
            <p:nvPr/>
          </p:nvSpPr>
          <p:spPr>
            <a:xfrm>
              <a:off x="8609591" y="2609471"/>
              <a:ext cx="119001" cy="178470"/>
            </a:xfrm>
            <a:custGeom>
              <a:avLst/>
              <a:gdLst/>
              <a:ahLst/>
              <a:cxnLst/>
              <a:rect l="l" t="t" r="r" b="b"/>
              <a:pathLst>
                <a:path w="1873" h="2809" extrusionOk="0">
                  <a:moveTo>
                    <a:pt x="1835" y="0"/>
                  </a:moveTo>
                  <a:cubicBezTo>
                    <a:pt x="1812" y="0"/>
                    <a:pt x="1796" y="8"/>
                    <a:pt x="1796" y="31"/>
                  </a:cubicBezTo>
                  <a:lnTo>
                    <a:pt x="1789" y="23"/>
                  </a:lnTo>
                  <a:cubicBezTo>
                    <a:pt x="1766" y="161"/>
                    <a:pt x="1735" y="306"/>
                    <a:pt x="1697" y="444"/>
                  </a:cubicBezTo>
                  <a:cubicBezTo>
                    <a:pt x="1651" y="574"/>
                    <a:pt x="1605" y="712"/>
                    <a:pt x="1551" y="842"/>
                  </a:cubicBezTo>
                  <a:cubicBezTo>
                    <a:pt x="1521" y="919"/>
                    <a:pt x="1482" y="995"/>
                    <a:pt x="1444" y="1072"/>
                  </a:cubicBezTo>
                  <a:cubicBezTo>
                    <a:pt x="1406" y="1149"/>
                    <a:pt x="1360" y="1240"/>
                    <a:pt x="1306" y="1317"/>
                  </a:cubicBezTo>
                  <a:cubicBezTo>
                    <a:pt x="1222" y="1462"/>
                    <a:pt x="1130" y="1608"/>
                    <a:pt x="1023" y="1746"/>
                  </a:cubicBezTo>
                  <a:lnTo>
                    <a:pt x="1031" y="1738"/>
                  </a:lnTo>
                  <a:lnTo>
                    <a:pt x="1023" y="1753"/>
                  </a:lnTo>
                  <a:lnTo>
                    <a:pt x="1010" y="1760"/>
                  </a:lnTo>
                  <a:lnTo>
                    <a:pt x="1010" y="1760"/>
                  </a:lnTo>
                  <a:cubicBezTo>
                    <a:pt x="1012" y="1758"/>
                    <a:pt x="1014" y="1756"/>
                    <a:pt x="1015" y="1753"/>
                  </a:cubicBezTo>
                  <a:lnTo>
                    <a:pt x="1015" y="1753"/>
                  </a:lnTo>
                  <a:lnTo>
                    <a:pt x="1008" y="1761"/>
                  </a:lnTo>
                  <a:lnTo>
                    <a:pt x="1010" y="1760"/>
                  </a:lnTo>
                  <a:lnTo>
                    <a:pt x="1010" y="1760"/>
                  </a:lnTo>
                  <a:cubicBezTo>
                    <a:pt x="920" y="1872"/>
                    <a:pt x="830" y="1985"/>
                    <a:pt x="724" y="2090"/>
                  </a:cubicBezTo>
                  <a:cubicBezTo>
                    <a:pt x="625" y="2190"/>
                    <a:pt x="518" y="2282"/>
                    <a:pt x="403" y="2366"/>
                  </a:cubicBezTo>
                  <a:cubicBezTo>
                    <a:pt x="311" y="2435"/>
                    <a:pt x="219" y="2496"/>
                    <a:pt x="120" y="2557"/>
                  </a:cubicBezTo>
                  <a:cubicBezTo>
                    <a:pt x="0" y="2637"/>
                    <a:pt x="70" y="2808"/>
                    <a:pt x="190" y="2808"/>
                  </a:cubicBezTo>
                  <a:cubicBezTo>
                    <a:pt x="209" y="2808"/>
                    <a:pt x="229" y="2804"/>
                    <a:pt x="250" y="2795"/>
                  </a:cubicBezTo>
                  <a:cubicBezTo>
                    <a:pt x="487" y="2657"/>
                    <a:pt x="701" y="2488"/>
                    <a:pt x="885" y="2289"/>
                  </a:cubicBezTo>
                  <a:cubicBezTo>
                    <a:pt x="977" y="2182"/>
                    <a:pt x="1069" y="2075"/>
                    <a:pt x="1153" y="1960"/>
                  </a:cubicBezTo>
                  <a:cubicBezTo>
                    <a:pt x="1230" y="1845"/>
                    <a:pt x="1306" y="1723"/>
                    <a:pt x="1367" y="1600"/>
                  </a:cubicBezTo>
                  <a:cubicBezTo>
                    <a:pt x="1436" y="1485"/>
                    <a:pt x="1490" y="1363"/>
                    <a:pt x="1544" y="1240"/>
                  </a:cubicBezTo>
                  <a:cubicBezTo>
                    <a:pt x="1597" y="1118"/>
                    <a:pt x="1635" y="980"/>
                    <a:pt x="1681" y="850"/>
                  </a:cubicBezTo>
                  <a:cubicBezTo>
                    <a:pt x="1727" y="720"/>
                    <a:pt x="1758" y="582"/>
                    <a:pt x="1789" y="452"/>
                  </a:cubicBezTo>
                  <a:cubicBezTo>
                    <a:pt x="1827" y="314"/>
                    <a:pt x="1850" y="184"/>
                    <a:pt x="1873" y="46"/>
                  </a:cubicBezTo>
                  <a:cubicBezTo>
                    <a:pt x="1873" y="31"/>
                    <a:pt x="1865" y="8"/>
                    <a:pt x="1842" y="0"/>
                  </a:cubicBezTo>
                  <a:close/>
                </a:path>
              </a:pathLst>
            </a:custGeom>
            <a:solidFill>
              <a:srgbClr val="6D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1"/>
            <p:cNvSpPr/>
            <p:nvPr/>
          </p:nvSpPr>
          <p:spPr>
            <a:xfrm>
              <a:off x="8649238" y="2585582"/>
              <a:ext cx="41933" cy="79355"/>
            </a:xfrm>
            <a:custGeom>
              <a:avLst/>
              <a:gdLst/>
              <a:ahLst/>
              <a:cxnLst/>
              <a:rect l="l" t="t" r="r" b="b"/>
              <a:pathLst>
                <a:path w="660" h="1249" extrusionOk="0">
                  <a:moveTo>
                    <a:pt x="606" y="1"/>
                  </a:moveTo>
                  <a:cubicBezTo>
                    <a:pt x="583" y="1"/>
                    <a:pt x="560" y="24"/>
                    <a:pt x="560" y="55"/>
                  </a:cubicBezTo>
                  <a:lnTo>
                    <a:pt x="552" y="62"/>
                  </a:lnTo>
                  <a:cubicBezTo>
                    <a:pt x="552" y="93"/>
                    <a:pt x="552" y="123"/>
                    <a:pt x="544" y="154"/>
                  </a:cubicBezTo>
                  <a:cubicBezTo>
                    <a:pt x="537" y="200"/>
                    <a:pt x="529" y="254"/>
                    <a:pt x="521" y="300"/>
                  </a:cubicBezTo>
                  <a:cubicBezTo>
                    <a:pt x="498" y="353"/>
                    <a:pt x="483" y="407"/>
                    <a:pt x="460" y="460"/>
                  </a:cubicBezTo>
                  <a:lnTo>
                    <a:pt x="468" y="445"/>
                  </a:lnTo>
                  <a:lnTo>
                    <a:pt x="468" y="445"/>
                  </a:lnTo>
                  <a:cubicBezTo>
                    <a:pt x="384" y="621"/>
                    <a:pt x="284" y="782"/>
                    <a:pt x="169" y="927"/>
                  </a:cubicBezTo>
                  <a:lnTo>
                    <a:pt x="169" y="920"/>
                  </a:lnTo>
                  <a:lnTo>
                    <a:pt x="162" y="935"/>
                  </a:lnTo>
                  <a:cubicBezTo>
                    <a:pt x="116" y="989"/>
                    <a:pt x="70" y="1042"/>
                    <a:pt x="24" y="1096"/>
                  </a:cubicBezTo>
                  <a:cubicBezTo>
                    <a:pt x="8" y="1111"/>
                    <a:pt x="1" y="1134"/>
                    <a:pt x="1" y="1157"/>
                  </a:cubicBezTo>
                  <a:cubicBezTo>
                    <a:pt x="1" y="1180"/>
                    <a:pt x="8" y="1203"/>
                    <a:pt x="24" y="1218"/>
                  </a:cubicBezTo>
                  <a:cubicBezTo>
                    <a:pt x="39" y="1241"/>
                    <a:pt x="62" y="1249"/>
                    <a:pt x="85" y="1249"/>
                  </a:cubicBezTo>
                  <a:cubicBezTo>
                    <a:pt x="116" y="1249"/>
                    <a:pt x="146" y="1234"/>
                    <a:pt x="169" y="1203"/>
                  </a:cubicBezTo>
                  <a:cubicBezTo>
                    <a:pt x="223" y="1119"/>
                    <a:pt x="284" y="1035"/>
                    <a:pt x="338" y="950"/>
                  </a:cubicBezTo>
                  <a:cubicBezTo>
                    <a:pt x="399" y="858"/>
                    <a:pt x="453" y="767"/>
                    <a:pt x="498" y="667"/>
                  </a:cubicBezTo>
                  <a:cubicBezTo>
                    <a:pt x="598" y="476"/>
                    <a:pt x="652" y="269"/>
                    <a:pt x="659" y="55"/>
                  </a:cubicBezTo>
                  <a:cubicBezTo>
                    <a:pt x="659" y="24"/>
                    <a:pt x="636" y="1"/>
                    <a:pt x="606" y="1"/>
                  </a:cubicBezTo>
                  <a:close/>
                </a:path>
              </a:pathLst>
            </a:custGeom>
            <a:solidFill>
              <a:srgbClr val="6D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8066996" y="2805479"/>
              <a:ext cx="160553" cy="108708"/>
            </a:xfrm>
            <a:custGeom>
              <a:avLst/>
              <a:gdLst/>
              <a:ahLst/>
              <a:cxnLst/>
              <a:rect l="l" t="t" r="r" b="b"/>
              <a:pathLst>
                <a:path w="2527" h="1711" extrusionOk="0">
                  <a:moveTo>
                    <a:pt x="54" y="1"/>
                  </a:moveTo>
                  <a:cubicBezTo>
                    <a:pt x="0" y="552"/>
                    <a:pt x="146" y="1065"/>
                    <a:pt x="444" y="1386"/>
                  </a:cubicBezTo>
                  <a:cubicBezTo>
                    <a:pt x="605" y="1555"/>
                    <a:pt x="820" y="1670"/>
                    <a:pt x="1057" y="1700"/>
                  </a:cubicBezTo>
                  <a:cubicBezTo>
                    <a:pt x="1108" y="1707"/>
                    <a:pt x="1159" y="1710"/>
                    <a:pt x="1210" y="1710"/>
                  </a:cubicBezTo>
                  <a:cubicBezTo>
                    <a:pt x="1388" y="1710"/>
                    <a:pt x="1562" y="1669"/>
                    <a:pt x="1723" y="1585"/>
                  </a:cubicBezTo>
                  <a:cubicBezTo>
                    <a:pt x="1945" y="1471"/>
                    <a:pt x="2137" y="1294"/>
                    <a:pt x="2274" y="1080"/>
                  </a:cubicBezTo>
                  <a:cubicBezTo>
                    <a:pt x="2343" y="958"/>
                    <a:pt x="2404" y="835"/>
                    <a:pt x="2443" y="697"/>
                  </a:cubicBezTo>
                  <a:cubicBezTo>
                    <a:pt x="2489" y="552"/>
                    <a:pt x="2512" y="391"/>
                    <a:pt x="2519" y="238"/>
                  </a:cubicBezTo>
                  <a:lnTo>
                    <a:pt x="2527" y="238"/>
                  </a:lnTo>
                  <a:lnTo>
                    <a:pt x="2527" y="230"/>
                  </a:lnTo>
                  <a:cubicBezTo>
                    <a:pt x="2273" y="263"/>
                    <a:pt x="2019" y="279"/>
                    <a:pt x="1766" y="279"/>
                  </a:cubicBezTo>
                  <a:cubicBezTo>
                    <a:pt x="1608" y="279"/>
                    <a:pt x="1451" y="273"/>
                    <a:pt x="1294" y="261"/>
                  </a:cubicBezTo>
                  <a:cubicBezTo>
                    <a:pt x="1049" y="238"/>
                    <a:pt x="804" y="200"/>
                    <a:pt x="567" y="146"/>
                  </a:cubicBezTo>
                  <a:cubicBezTo>
                    <a:pt x="391" y="108"/>
                    <a:pt x="222" y="62"/>
                    <a:pt x="54"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1"/>
            <p:cNvSpPr/>
            <p:nvPr/>
          </p:nvSpPr>
          <p:spPr>
            <a:xfrm>
              <a:off x="8113695" y="2880387"/>
              <a:ext cx="64" cy="64"/>
            </a:xfrm>
            <a:custGeom>
              <a:avLst/>
              <a:gdLst/>
              <a:ahLst/>
              <a:cxnLst/>
              <a:rect l="l" t="t" r="r" b="b"/>
              <a:pathLst>
                <a:path w="1" h="1" extrusionOk="0">
                  <a:moveTo>
                    <a:pt x="0" y="1"/>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1"/>
            <p:cNvSpPr/>
            <p:nvPr/>
          </p:nvSpPr>
          <p:spPr>
            <a:xfrm>
              <a:off x="8074303" y="2806940"/>
              <a:ext cx="136727" cy="27320"/>
            </a:xfrm>
            <a:custGeom>
              <a:avLst/>
              <a:gdLst/>
              <a:ahLst/>
              <a:cxnLst/>
              <a:rect l="l" t="t" r="r" b="b"/>
              <a:pathLst>
                <a:path w="2152" h="430" extrusionOk="0">
                  <a:moveTo>
                    <a:pt x="0" y="1"/>
                  </a:moveTo>
                  <a:lnTo>
                    <a:pt x="77" y="54"/>
                  </a:lnTo>
                  <a:cubicBezTo>
                    <a:pt x="130" y="92"/>
                    <a:pt x="184" y="131"/>
                    <a:pt x="245" y="161"/>
                  </a:cubicBezTo>
                  <a:cubicBezTo>
                    <a:pt x="460" y="268"/>
                    <a:pt x="689" y="345"/>
                    <a:pt x="927" y="391"/>
                  </a:cubicBezTo>
                  <a:cubicBezTo>
                    <a:pt x="1026" y="406"/>
                    <a:pt x="1126" y="422"/>
                    <a:pt x="1225" y="429"/>
                  </a:cubicBezTo>
                  <a:cubicBezTo>
                    <a:pt x="1340" y="429"/>
                    <a:pt x="1447" y="429"/>
                    <a:pt x="1554" y="414"/>
                  </a:cubicBezTo>
                  <a:cubicBezTo>
                    <a:pt x="1631" y="406"/>
                    <a:pt x="1700" y="399"/>
                    <a:pt x="1769" y="383"/>
                  </a:cubicBezTo>
                  <a:cubicBezTo>
                    <a:pt x="1845" y="360"/>
                    <a:pt x="1922" y="337"/>
                    <a:pt x="1999" y="307"/>
                  </a:cubicBezTo>
                  <a:lnTo>
                    <a:pt x="1991" y="307"/>
                  </a:lnTo>
                  <a:cubicBezTo>
                    <a:pt x="2052" y="284"/>
                    <a:pt x="2106" y="261"/>
                    <a:pt x="2152" y="230"/>
                  </a:cubicBezTo>
                  <a:lnTo>
                    <a:pt x="2152" y="230"/>
                  </a:lnTo>
                  <a:cubicBezTo>
                    <a:pt x="1991" y="242"/>
                    <a:pt x="1828" y="247"/>
                    <a:pt x="1665" y="247"/>
                  </a:cubicBezTo>
                  <a:cubicBezTo>
                    <a:pt x="1501" y="247"/>
                    <a:pt x="1336" y="242"/>
                    <a:pt x="1172" y="230"/>
                  </a:cubicBezTo>
                  <a:cubicBezTo>
                    <a:pt x="1080" y="223"/>
                    <a:pt x="996" y="215"/>
                    <a:pt x="904" y="200"/>
                  </a:cubicBezTo>
                  <a:cubicBezTo>
                    <a:pt x="743" y="177"/>
                    <a:pt x="597" y="146"/>
                    <a:pt x="452" y="123"/>
                  </a:cubicBezTo>
                  <a:cubicBezTo>
                    <a:pt x="307" y="92"/>
                    <a:pt x="153" y="46"/>
                    <a:pt x="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1"/>
            <p:cNvSpPr/>
            <p:nvPr/>
          </p:nvSpPr>
          <p:spPr>
            <a:xfrm>
              <a:off x="8093745" y="2869586"/>
              <a:ext cx="116777" cy="45110"/>
            </a:xfrm>
            <a:custGeom>
              <a:avLst/>
              <a:gdLst/>
              <a:ahLst/>
              <a:cxnLst/>
              <a:rect l="l" t="t" r="r" b="b"/>
              <a:pathLst>
                <a:path w="1838" h="710" extrusionOk="0">
                  <a:moveTo>
                    <a:pt x="1226" y="0"/>
                  </a:moveTo>
                  <a:cubicBezTo>
                    <a:pt x="1128" y="0"/>
                    <a:pt x="1030" y="6"/>
                    <a:pt x="935" y="17"/>
                  </a:cubicBezTo>
                  <a:cubicBezTo>
                    <a:pt x="720" y="40"/>
                    <a:pt x="513" y="94"/>
                    <a:pt x="322" y="171"/>
                  </a:cubicBezTo>
                  <a:cubicBezTo>
                    <a:pt x="207" y="217"/>
                    <a:pt x="92" y="278"/>
                    <a:pt x="1" y="354"/>
                  </a:cubicBezTo>
                  <a:lnTo>
                    <a:pt x="16" y="377"/>
                  </a:lnTo>
                  <a:cubicBezTo>
                    <a:pt x="184" y="553"/>
                    <a:pt x="399" y="668"/>
                    <a:pt x="636" y="699"/>
                  </a:cubicBezTo>
                  <a:cubicBezTo>
                    <a:pt x="687" y="706"/>
                    <a:pt x="738" y="709"/>
                    <a:pt x="789" y="709"/>
                  </a:cubicBezTo>
                  <a:cubicBezTo>
                    <a:pt x="967" y="709"/>
                    <a:pt x="1141" y="667"/>
                    <a:pt x="1302" y="584"/>
                  </a:cubicBezTo>
                  <a:cubicBezTo>
                    <a:pt x="1524" y="469"/>
                    <a:pt x="1708" y="301"/>
                    <a:pt x="1838" y="94"/>
                  </a:cubicBezTo>
                  <a:cubicBezTo>
                    <a:pt x="1754" y="71"/>
                    <a:pt x="1677" y="48"/>
                    <a:pt x="1593" y="33"/>
                  </a:cubicBezTo>
                  <a:cubicBezTo>
                    <a:pt x="1570" y="25"/>
                    <a:pt x="1539" y="17"/>
                    <a:pt x="1516" y="17"/>
                  </a:cubicBezTo>
                  <a:cubicBezTo>
                    <a:pt x="1421" y="6"/>
                    <a:pt x="1323" y="0"/>
                    <a:pt x="1226" y="0"/>
                  </a:cubicBezTo>
                  <a:close/>
                </a:path>
              </a:pathLst>
            </a:custGeom>
            <a:solidFill>
              <a:srgbClr val="F58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1"/>
            <p:cNvSpPr/>
            <p:nvPr/>
          </p:nvSpPr>
          <p:spPr>
            <a:xfrm>
              <a:off x="8268849" y="2724153"/>
              <a:ext cx="36088" cy="67474"/>
            </a:xfrm>
            <a:custGeom>
              <a:avLst/>
              <a:gdLst/>
              <a:ahLst/>
              <a:cxnLst/>
              <a:rect l="l" t="t" r="r" b="b"/>
              <a:pathLst>
                <a:path w="568" h="1062" extrusionOk="0">
                  <a:moveTo>
                    <a:pt x="374" y="0"/>
                  </a:moveTo>
                  <a:cubicBezTo>
                    <a:pt x="255" y="0"/>
                    <a:pt x="120" y="215"/>
                    <a:pt x="62" y="484"/>
                  </a:cubicBezTo>
                  <a:cubicBezTo>
                    <a:pt x="1" y="775"/>
                    <a:pt x="54" y="1036"/>
                    <a:pt x="177" y="1059"/>
                  </a:cubicBezTo>
                  <a:cubicBezTo>
                    <a:pt x="184" y="1060"/>
                    <a:pt x="192" y="1061"/>
                    <a:pt x="199" y="1061"/>
                  </a:cubicBezTo>
                  <a:cubicBezTo>
                    <a:pt x="317" y="1061"/>
                    <a:pt x="456" y="842"/>
                    <a:pt x="506" y="576"/>
                  </a:cubicBezTo>
                  <a:cubicBezTo>
                    <a:pt x="567" y="285"/>
                    <a:pt x="514" y="25"/>
                    <a:pt x="391" y="2"/>
                  </a:cubicBezTo>
                  <a:cubicBezTo>
                    <a:pt x="385" y="1"/>
                    <a:pt x="379" y="0"/>
                    <a:pt x="374"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1"/>
            <p:cNvSpPr/>
            <p:nvPr/>
          </p:nvSpPr>
          <p:spPr>
            <a:xfrm>
              <a:off x="8031480" y="2671609"/>
              <a:ext cx="33610" cy="63090"/>
            </a:xfrm>
            <a:custGeom>
              <a:avLst/>
              <a:gdLst/>
              <a:ahLst/>
              <a:cxnLst/>
              <a:rect l="l" t="t" r="r" b="b"/>
              <a:pathLst>
                <a:path w="529" h="993" extrusionOk="0">
                  <a:moveTo>
                    <a:pt x="342" y="0"/>
                  </a:moveTo>
                  <a:cubicBezTo>
                    <a:pt x="231" y="0"/>
                    <a:pt x="105" y="193"/>
                    <a:pt x="54" y="454"/>
                  </a:cubicBezTo>
                  <a:cubicBezTo>
                    <a:pt x="1" y="729"/>
                    <a:pt x="46" y="967"/>
                    <a:pt x="161" y="990"/>
                  </a:cubicBezTo>
                  <a:cubicBezTo>
                    <a:pt x="169" y="992"/>
                    <a:pt x="177" y="993"/>
                    <a:pt x="184" y="993"/>
                  </a:cubicBezTo>
                  <a:cubicBezTo>
                    <a:pt x="294" y="993"/>
                    <a:pt x="418" y="795"/>
                    <a:pt x="468" y="538"/>
                  </a:cubicBezTo>
                  <a:cubicBezTo>
                    <a:pt x="529" y="270"/>
                    <a:pt x="483" y="33"/>
                    <a:pt x="360" y="2"/>
                  </a:cubicBezTo>
                  <a:cubicBezTo>
                    <a:pt x="354" y="1"/>
                    <a:pt x="348" y="0"/>
                    <a:pt x="342"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1"/>
            <p:cNvSpPr/>
            <p:nvPr/>
          </p:nvSpPr>
          <p:spPr>
            <a:xfrm>
              <a:off x="8030972" y="2536469"/>
              <a:ext cx="82278" cy="29734"/>
            </a:xfrm>
            <a:custGeom>
              <a:avLst/>
              <a:gdLst/>
              <a:ahLst/>
              <a:cxnLst/>
              <a:rect l="l" t="t" r="r" b="b"/>
              <a:pathLst>
                <a:path w="1295" h="468" extrusionOk="0">
                  <a:moveTo>
                    <a:pt x="981" y="1"/>
                  </a:moveTo>
                  <a:cubicBezTo>
                    <a:pt x="851" y="1"/>
                    <a:pt x="728" y="16"/>
                    <a:pt x="598" y="47"/>
                  </a:cubicBezTo>
                  <a:cubicBezTo>
                    <a:pt x="453" y="77"/>
                    <a:pt x="307" y="123"/>
                    <a:pt x="169" y="200"/>
                  </a:cubicBezTo>
                  <a:cubicBezTo>
                    <a:pt x="54" y="261"/>
                    <a:pt x="1" y="322"/>
                    <a:pt x="9" y="368"/>
                  </a:cubicBezTo>
                  <a:cubicBezTo>
                    <a:pt x="24" y="422"/>
                    <a:pt x="131" y="468"/>
                    <a:pt x="299" y="468"/>
                  </a:cubicBezTo>
                  <a:cubicBezTo>
                    <a:pt x="430" y="460"/>
                    <a:pt x="560" y="452"/>
                    <a:pt x="682" y="422"/>
                  </a:cubicBezTo>
                  <a:cubicBezTo>
                    <a:pt x="1027" y="345"/>
                    <a:pt x="1295" y="200"/>
                    <a:pt x="1272" y="100"/>
                  </a:cubicBezTo>
                  <a:cubicBezTo>
                    <a:pt x="1256" y="39"/>
                    <a:pt x="1149" y="1"/>
                    <a:pt x="981" y="1"/>
                  </a:cubicBezTo>
                  <a:close/>
                </a:path>
              </a:pathLst>
            </a:custGeom>
            <a:solidFill>
              <a:srgbClr val="7C2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1"/>
            <p:cNvSpPr/>
            <p:nvPr/>
          </p:nvSpPr>
          <p:spPr>
            <a:xfrm>
              <a:off x="8291214" y="2570524"/>
              <a:ext cx="80372" cy="47715"/>
            </a:xfrm>
            <a:custGeom>
              <a:avLst/>
              <a:gdLst/>
              <a:ahLst/>
              <a:cxnLst/>
              <a:rect l="l" t="t" r="r" b="b"/>
              <a:pathLst>
                <a:path w="1265" h="751" extrusionOk="0">
                  <a:moveTo>
                    <a:pt x="146" y="1"/>
                  </a:moveTo>
                  <a:cubicBezTo>
                    <a:pt x="85" y="1"/>
                    <a:pt x="47" y="24"/>
                    <a:pt x="32" y="47"/>
                  </a:cubicBezTo>
                  <a:cubicBezTo>
                    <a:pt x="1" y="100"/>
                    <a:pt x="39" y="177"/>
                    <a:pt x="139" y="276"/>
                  </a:cubicBezTo>
                  <a:cubicBezTo>
                    <a:pt x="254" y="383"/>
                    <a:pt x="391" y="483"/>
                    <a:pt x="537" y="560"/>
                  </a:cubicBezTo>
                  <a:cubicBezTo>
                    <a:pt x="713" y="667"/>
                    <a:pt x="912" y="728"/>
                    <a:pt x="1119" y="751"/>
                  </a:cubicBezTo>
                  <a:cubicBezTo>
                    <a:pt x="1180" y="751"/>
                    <a:pt x="1218" y="736"/>
                    <a:pt x="1241" y="705"/>
                  </a:cubicBezTo>
                  <a:cubicBezTo>
                    <a:pt x="1264" y="659"/>
                    <a:pt x="1226" y="575"/>
                    <a:pt x="1126" y="483"/>
                  </a:cubicBezTo>
                  <a:cubicBezTo>
                    <a:pt x="1012" y="368"/>
                    <a:pt x="874" y="269"/>
                    <a:pt x="728" y="192"/>
                  </a:cubicBezTo>
                  <a:cubicBezTo>
                    <a:pt x="552" y="93"/>
                    <a:pt x="353" y="24"/>
                    <a:pt x="146" y="1"/>
                  </a:cubicBezTo>
                  <a:close/>
                </a:path>
              </a:pathLst>
            </a:custGeom>
            <a:solidFill>
              <a:srgbClr val="7C2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1"/>
            <p:cNvSpPr/>
            <p:nvPr/>
          </p:nvSpPr>
          <p:spPr>
            <a:xfrm>
              <a:off x="8098129" y="2732540"/>
              <a:ext cx="71096" cy="27765"/>
            </a:xfrm>
            <a:custGeom>
              <a:avLst/>
              <a:gdLst/>
              <a:ahLst/>
              <a:cxnLst/>
              <a:rect l="l" t="t" r="r" b="b"/>
              <a:pathLst>
                <a:path w="1119" h="437" extrusionOk="0">
                  <a:moveTo>
                    <a:pt x="498" y="0"/>
                  </a:moveTo>
                  <a:lnTo>
                    <a:pt x="498" y="8"/>
                  </a:lnTo>
                  <a:lnTo>
                    <a:pt x="422" y="8"/>
                  </a:lnTo>
                  <a:cubicBezTo>
                    <a:pt x="368" y="15"/>
                    <a:pt x="314" y="31"/>
                    <a:pt x="268" y="54"/>
                  </a:cubicBezTo>
                  <a:cubicBezTo>
                    <a:pt x="215" y="69"/>
                    <a:pt x="169" y="100"/>
                    <a:pt x="123" y="138"/>
                  </a:cubicBezTo>
                  <a:cubicBezTo>
                    <a:pt x="77" y="184"/>
                    <a:pt x="39" y="237"/>
                    <a:pt x="8" y="299"/>
                  </a:cubicBezTo>
                  <a:cubicBezTo>
                    <a:pt x="0" y="306"/>
                    <a:pt x="0" y="329"/>
                    <a:pt x="8" y="345"/>
                  </a:cubicBezTo>
                  <a:cubicBezTo>
                    <a:pt x="16" y="360"/>
                    <a:pt x="31" y="375"/>
                    <a:pt x="46" y="383"/>
                  </a:cubicBezTo>
                  <a:cubicBezTo>
                    <a:pt x="54" y="383"/>
                    <a:pt x="62" y="391"/>
                    <a:pt x="77" y="391"/>
                  </a:cubicBezTo>
                  <a:cubicBezTo>
                    <a:pt x="85" y="391"/>
                    <a:pt x="92" y="391"/>
                    <a:pt x="100" y="383"/>
                  </a:cubicBezTo>
                  <a:cubicBezTo>
                    <a:pt x="115" y="375"/>
                    <a:pt x="131" y="368"/>
                    <a:pt x="138" y="352"/>
                  </a:cubicBezTo>
                  <a:lnTo>
                    <a:pt x="146" y="329"/>
                  </a:lnTo>
                  <a:cubicBezTo>
                    <a:pt x="169" y="299"/>
                    <a:pt x="192" y="260"/>
                    <a:pt x="215" y="237"/>
                  </a:cubicBezTo>
                  <a:cubicBezTo>
                    <a:pt x="245" y="207"/>
                    <a:pt x="276" y="184"/>
                    <a:pt x="307" y="169"/>
                  </a:cubicBezTo>
                  <a:cubicBezTo>
                    <a:pt x="337" y="153"/>
                    <a:pt x="360" y="138"/>
                    <a:pt x="391" y="130"/>
                  </a:cubicBezTo>
                  <a:cubicBezTo>
                    <a:pt x="444" y="123"/>
                    <a:pt x="490" y="115"/>
                    <a:pt x="536" y="115"/>
                  </a:cubicBezTo>
                  <a:cubicBezTo>
                    <a:pt x="590" y="115"/>
                    <a:pt x="644" y="123"/>
                    <a:pt x="689" y="138"/>
                  </a:cubicBezTo>
                  <a:cubicBezTo>
                    <a:pt x="743" y="153"/>
                    <a:pt x="789" y="169"/>
                    <a:pt x="835" y="199"/>
                  </a:cubicBezTo>
                  <a:cubicBezTo>
                    <a:pt x="881" y="222"/>
                    <a:pt x="919" y="253"/>
                    <a:pt x="950" y="283"/>
                  </a:cubicBezTo>
                  <a:cubicBezTo>
                    <a:pt x="980" y="314"/>
                    <a:pt x="1003" y="345"/>
                    <a:pt x="1026" y="383"/>
                  </a:cubicBezTo>
                  <a:lnTo>
                    <a:pt x="1034" y="391"/>
                  </a:lnTo>
                  <a:cubicBezTo>
                    <a:pt x="1049" y="421"/>
                    <a:pt x="1057" y="437"/>
                    <a:pt x="1080" y="437"/>
                  </a:cubicBezTo>
                  <a:cubicBezTo>
                    <a:pt x="1095" y="437"/>
                    <a:pt x="1111" y="414"/>
                    <a:pt x="1118" y="406"/>
                  </a:cubicBezTo>
                  <a:cubicBezTo>
                    <a:pt x="1118" y="398"/>
                    <a:pt x="1118" y="383"/>
                    <a:pt x="1118" y="375"/>
                  </a:cubicBezTo>
                  <a:cubicBezTo>
                    <a:pt x="1088" y="329"/>
                    <a:pt x="1057" y="283"/>
                    <a:pt x="1019" y="237"/>
                  </a:cubicBezTo>
                  <a:cubicBezTo>
                    <a:pt x="988" y="199"/>
                    <a:pt x="942" y="161"/>
                    <a:pt x="896" y="130"/>
                  </a:cubicBezTo>
                  <a:cubicBezTo>
                    <a:pt x="804" y="69"/>
                    <a:pt x="697" y="23"/>
                    <a:pt x="590" y="8"/>
                  </a:cubicBezTo>
                  <a:cubicBezTo>
                    <a:pt x="559" y="8"/>
                    <a:pt x="529" y="0"/>
                    <a:pt x="498" y="0"/>
                  </a:cubicBezTo>
                  <a:close/>
                </a:path>
              </a:pathLst>
            </a:custGeom>
            <a:solidFill>
              <a:srgbClr val="B98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1"/>
            <p:cNvSpPr/>
            <p:nvPr/>
          </p:nvSpPr>
          <p:spPr>
            <a:xfrm>
              <a:off x="8567531" y="4092582"/>
              <a:ext cx="235524" cy="719026"/>
            </a:xfrm>
            <a:custGeom>
              <a:avLst/>
              <a:gdLst/>
              <a:ahLst/>
              <a:cxnLst/>
              <a:rect l="l" t="t" r="r" b="b"/>
              <a:pathLst>
                <a:path w="3707" h="11317" extrusionOk="0">
                  <a:moveTo>
                    <a:pt x="1601" y="1"/>
                  </a:moveTo>
                  <a:lnTo>
                    <a:pt x="1601" y="8"/>
                  </a:lnTo>
                  <a:lnTo>
                    <a:pt x="1" y="8"/>
                  </a:lnTo>
                  <a:lnTo>
                    <a:pt x="3071" y="11316"/>
                  </a:lnTo>
                  <a:lnTo>
                    <a:pt x="3706" y="11316"/>
                  </a:lnTo>
                  <a:cubicBezTo>
                    <a:pt x="3193" y="7550"/>
                    <a:pt x="2673" y="3775"/>
                    <a:pt x="2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1"/>
            <p:cNvSpPr/>
            <p:nvPr/>
          </p:nvSpPr>
          <p:spPr>
            <a:xfrm>
              <a:off x="8314595" y="4093090"/>
              <a:ext cx="215574" cy="643610"/>
            </a:xfrm>
            <a:custGeom>
              <a:avLst/>
              <a:gdLst/>
              <a:ahLst/>
              <a:cxnLst/>
              <a:rect l="l" t="t" r="r" b="b"/>
              <a:pathLst>
                <a:path w="3393" h="10130" extrusionOk="0">
                  <a:moveTo>
                    <a:pt x="0" y="0"/>
                  </a:moveTo>
                  <a:lnTo>
                    <a:pt x="2749" y="10129"/>
                  </a:lnTo>
                  <a:lnTo>
                    <a:pt x="3392" y="10129"/>
                  </a:lnTo>
                  <a:cubicBezTo>
                    <a:pt x="2925" y="6753"/>
                    <a:pt x="2458" y="3377"/>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1"/>
            <p:cNvSpPr/>
            <p:nvPr/>
          </p:nvSpPr>
          <p:spPr>
            <a:xfrm>
              <a:off x="7683177" y="4093090"/>
              <a:ext cx="232093" cy="704413"/>
            </a:xfrm>
            <a:custGeom>
              <a:avLst/>
              <a:gdLst/>
              <a:ahLst/>
              <a:cxnLst/>
              <a:rect l="l" t="t" r="r" b="b"/>
              <a:pathLst>
                <a:path w="3653" h="11087" extrusionOk="0">
                  <a:moveTo>
                    <a:pt x="1532" y="0"/>
                  </a:moveTo>
                  <a:cubicBezTo>
                    <a:pt x="1019" y="3698"/>
                    <a:pt x="514" y="7388"/>
                    <a:pt x="1" y="11086"/>
                  </a:cubicBezTo>
                  <a:lnTo>
                    <a:pt x="636" y="11086"/>
                  </a:lnTo>
                  <a:cubicBezTo>
                    <a:pt x="1639" y="7388"/>
                    <a:pt x="2650" y="3698"/>
                    <a:pt x="3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7956571" y="4093090"/>
              <a:ext cx="211635" cy="628997"/>
            </a:xfrm>
            <a:custGeom>
              <a:avLst/>
              <a:gdLst/>
              <a:ahLst/>
              <a:cxnLst/>
              <a:rect l="l" t="t" r="r" b="b"/>
              <a:pathLst>
                <a:path w="3331" h="9900" extrusionOk="0">
                  <a:moveTo>
                    <a:pt x="1363" y="0"/>
                  </a:moveTo>
                  <a:cubicBezTo>
                    <a:pt x="912" y="3300"/>
                    <a:pt x="452" y="6600"/>
                    <a:pt x="1" y="9900"/>
                  </a:cubicBezTo>
                  <a:lnTo>
                    <a:pt x="636" y="9900"/>
                  </a:lnTo>
                  <a:cubicBezTo>
                    <a:pt x="1532" y="6607"/>
                    <a:pt x="2427" y="3308"/>
                    <a:pt x="3331" y="8"/>
                  </a:cubicBezTo>
                  <a:lnTo>
                    <a:pt x="1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7615067" y="3964176"/>
              <a:ext cx="1221016" cy="218942"/>
            </a:xfrm>
            <a:custGeom>
              <a:avLst/>
              <a:gdLst/>
              <a:ahLst/>
              <a:cxnLst/>
              <a:rect l="l" t="t" r="r" b="b"/>
              <a:pathLst>
                <a:path w="19218" h="3446" extrusionOk="0">
                  <a:moveTo>
                    <a:pt x="1938" y="0"/>
                  </a:moveTo>
                  <a:cubicBezTo>
                    <a:pt x="881" y="0"/>
                    <a:pt x="1" y="781"/>
                    <a:pt x="1" y="1723"/>
                  </a:cubicBezTo>
                  <a:cubicBezTo>
                    <a:pt x="1" y="2657"/>
                    <a:pt x="881" y="3446"/>
                    <a:pt x="1938" y="3446"/>
                  </a:cubicBezTo>
                  <a:lnTo>
                    <a:pt x="17281" y="3446"/>
                  </a:lnTo>
                  <a:cubicBezTo>
                    <a:pt x="18337" y="3446"/>
                    <a:pt x="19218" y="2657"/>
                    <a:pt x="19218" y="1723"/>
                  </a:cubicBezTo>
                  <a:cubicBezTo>
                    <a:pt x="19218" y="781"/>
                    <a:pt x="18337" y="0"/>
                    <a:pt x="17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1"/>
            <p:cNvSpPr/>
            <p:nvPr/>
          </p:nvSpPr>
          <p:spPr>
            <a:xfrm>
              <a:off x="8383658" y="3963668"/>
              <a:ext cx="452433" cy="219450"/>
            </a:xfrm>
            <a:custGeom>
              <a:avLst/>
              <a:gdLst/>
              <a:ahLst/>
              <a:cxnLst/>
              <a:rect l="l" t="t" r="r" b="b"/>
              <a:pathLst>
                <a:path w="7121" h="3454" extrusionOk="0">
                  <a:moveTo>
                    <a:pt x="4028" y="1"/>
                  </a:moveTo>
                  <a:cubicBezTo>
                    <a:pt x="4035" y="62"/>
                    <a:pt x="4035" y="131"/>
                    <a:pt x="4028" y="192"/>
                  </a:cubicBezTo>
                  <a:cubicBezTo>
                    <a:pt x="4028" y="269"/>
                    <a:pt x="4012" y="338"/>
                    <a:pt x="3997" y="407"/>
                  </a:cubicBezTo>
                  <a:cubicBezTo>
                    <a:pt x="3966" y="567"/>
                    <a:pt x="3913" y="720"/>
                    <a:pt x="3836" y="866"/>
                  </a:cubicBezTo>
                  <a:cubicBezTo>
                    <a:pt x="3760" y="1019"/>
                    <a:pt x="3676" y="1164"/>
                    <a:pt x="3568" y="1302"/>
                  </a:cubicBezTo>
                  <a:cubicBezTo>
                    <a:pt x="3469" y="1440"/>
                    <a:pt x="3354" y="1570"/>
                    <a:pt x="3239" y="1693"/>
                  </a:cubicBezTo>
                  <a:cubicBezTo>
                    <a:pt x="3124" y="1808"/>
                    <a:pt x="3002" y="1922"/>
                    <a:pt x="2879" y="2022"/>
                  </a:cubicBezTo>
                  <a:cubicBezTo>
                    <a:pt x="2734" y="2137"/>
                    <a:pt x="2596" y="2236"/>
                    <a:pt x="2443" y="2336"/>
                  </a:cubicBezTo>
                  <a:cubicBezTo>
                    <a:pt x="2129" y="2550"/>
                    <a:pt x="1800" y="2734"/>
                    <a:pt x="1455" y="2895"/>
                  </a:cubicBezTo>
                  <a:cubicBezTo>
                    <a:pt x="1103" y="3063"/>
                    <a:pt x="743" y="3209"/>
                    <a:pt x="368" y="3339"/>
                  </a:cubicBezTo>
                  <a:cubicBezTo>
                    <a:pt x="246" y="3377"/>
                    <a:pt x="123" y="3415"/>
                    <a:pt x="1" y="3454"/>
                  </a:cubicBezTo>
                  <a:lnTo>
                    <a:pt x="5176" y="3454"/>
                  </a:lnTo>
                  <a:cubicBezTo>
                    <a:pt x="6233" y="3454"/>
                    <a:pt x="7121" y="2657"/>
                    <a:pt x="7121" y="1723"/>
                  </a:cubicBezTo>
                  <a:cubicBezTo>
                    <a:pt x="7121" y="789"/>
                    <a:pt x="6233" y="1"/>
                    <a:pt x="5176"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51"/>
          <p:cNvSpPr/>
          <p:nvPr/>
        </p:nvSpPr>
        <p:spPr>
          <a:xfrm>
            <a:off x="6769463" y="4612487"/>
            <a:ext cx="2417036" cy="286852"/>
          </a:xfrm>
          <a:custGeom>
            <a:avLst/>
            <a:gdLst/>
            <a:ahLst/>
            <a:cxnLst/>
            <a:rect l="l" t="t" r="r" b="b"/>
            <a:pathLst>
              <a:path w="47079" h="12863" extrusionOk="0">
                <a:moveTo>
                  <a:pt x="23543" y="0"/>
                </a:moveTo>
                <a:cubicBezTo>
                  <a:pt x="10559" y="0"/>
                  <a:pt x="1" y="2886"/>
                  <a:pt x="1" y="6431"/>
                </a:cubicBezTo>
                <a:cubicBezTo>
                  <a:pt x="1" y="9968"/>
                  <a:pt x="10559" y="12862"/>
                  <a:pt x="23543" y="12862"/>
                </a:cubicBezTo>
                <a:cubicBezTo>
                  <a:pt x="36528" y="12862"/>
                  <a:pt x="47078" y="9976"/>
                  <a:pt x="47078" y="6431"/>
                </a:cubicBezTo>
                <a:cubicBezTo>
                  <a:pt x="47078" y="2886"/>
                  <a:pt x="36521" y="0"/>
                  <a:pt x="23543"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1281333" y="518768"/>
            <a:ext cx="7068826" cy="10156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b="1" i="1" dirty="0"/>
              <a:t>Cách chơi: </a:t>
            </a:r>
            <a:r>
              <a:rPr lang="vi-VN" sz="2000" dirty="0"/>
              <a:t>Trong thời gian 2 phút, nhóm ba bạn A, B, C cùng chơi như sau</a:t>
            </a:r>
            <a:r>
              <a:rPr lang="vi-VN" sz="2000" dirty="0" smtClean="0"/>
              <a:t>:</a:t>
            </a:r>
            <a:endParaRPr lang="vi-VN" sz="2000" dirty="0"/>
          </a:p>
        </p:txBody>
      </p:sp>
      <p:sp>
        <p:nvSpPr>
          <p:cNvPr id="6" name="Rectangle 5"/>
          <p:cNvSpPr/>
          <p:nvPr/>
        </p:nvSpPr>
        <p:spPr>
          <a:xfrm>
            <a:off x="669865" y="1506327"/>
            <a:ext cx="6770724" cy="286232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A, B, C oẳn tù tì để chọn ra ai thua làm rô-bốt, ai thắng thì được chơi trước. </a:t>
            </a:r>
          </a:p>
          <a:p>
            <a:pPr marL="285750" indent="-285750" algn="just">
              <a:lnSpc>
                <a:spcPct val="150000"/>
              </a:lnSpc>
              <a:buFont typeface="Wingdings" panose="05000000000000000000" pitchFamily="2" charset="2"/>
              <a:buChar char="Ø"/>
            </a:pPr>
            <a:r>
              <a:rPr lang="vi-VN" sz="2000" dirty="0"/>
              <a:t>A đứng ở ô vuông chính giữa đóng vai rô-bốt. A chỉ thực hiện theo các lệnh: tiến 1 ô, quay trái, quay phải. </a:t>
            </a:r>
            <a:endParaRPr lang="en-US" sz="2000" dirty="0" smtClean="0"/>
          </a:p>
          <a:p>
            <a:pPr marL="285750" lvl="0" indent="-285750" algn="just">
              <a:lnSpc>
                <a:spcPct val="150000"/>
              </a:lnSpc>
              <a:buFont typeface="Wingdings" panose="05000000000000000000" pitchFamily="2" charset="2"/>
              <a:buChar char="Ø"/>
            </a:pPr>
            <a:r>
              <a:rPr lang="nl-NL" sz="2000" dirty="0"/>
              <a:t>B chỉ dẫn để A di chuyển đến ô chứa một đồ vật, A nhặt đồ vật trong ô và đưa cho B. A vẫn đứng tại vị trí đó.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5"/>
        <p:cNvGrpSpPr/>
        <p:nvPr/>
      </p:nvGrpSpPr>
      <p:grpSpPr>
        <a:xfrm>
          <a:off x="0" y="0"/>
          <a:ext cx="0" cy="0"/>
          <a:chOff x="0" y="0"/>
          <a:chExt cx="0" cy="0"/>
        </a:xfrm>
      </p:grpSpPr>
      <p:grpSp>
        <p:nvGrpSpPr>
          <p:cNvPr id="1183" name="Google Shape;1183;p54"/>
          <p:cNvGrpSpPr/>
          <p:nvPr/>
        </p:nvGrpSpPr>
        <p:grpSpPr>
          <a:xfrm>
            <a:off x="127644" y="2113487"/>
            <a:ext cx="1727018" cy="1103736"/>
            <a:chOff x="570416" y="343653"/>
            <a:chExt cx="1727018" cy="1103736"/>
          </a:xfrm>
        </p:grpSpPr>
        <p:sp>
          <p:nvSpPr>
            <p:cNvPr id="1184" name="Google Shape;1184;p54"/>
            <p:cNvSpPr/>
            <p:nvPr/>
          </p:nvSpPr>
          <p:spPr>
            <a:xfrm>
              <a:off x="620675" y="343653"/>
              <a:ext cx="1676759" cy="1103736"/>
            </a:xfrm>
            <a:custGeom>
              <a:avLst/>
              <a:gdLst/>
              <a:ahLst/>
              <a:cxnLst/>
              <a:rect l="l" t="t" r="r" b="b"/>
              <a:pathLst>
                <a:path w="53104" h="34956" extrusionOk="0">
                  <a:moveTo>
                    <a:pt x="35480" y="0"/>
                  </a:moveTo>
                  <a:cubicBezTo>
                    <a:pt x="35083" y="0"/>
                    <a:pt x="34685" y="54"/>
                    <a:pt x="34292" y="168"/>
                  </a:cubicBezTo>
                  <a:lnTo>
                    <a:pt x="4120" y="8850"/>
                  </a:lnTo>
                  <a:cubicBezTo>
                    <a:pt x="1448" y="9615"/>
                    <a:pt x="1" y="12808"/>
                    <a:pt x="904" y="15947"/>
                  </a:cubicBezTo>
                  <a:lnTo>
                    <a:pt x="5092" y="30486"/>
                  </a:lnTo>
                  <a:cubicBezTo>
                    <a:pt x="5862" y="33155"/>
                    <a:pt x="8100" y="34956"/>
                    <a:pt x="10394" y="34956"/>
                  </a:cubicBezTo>
                  <a:cubicBezTo>
                    <a:pt x="10791" y="34956"/>
                    <a:pt x="11191" y="34902"/>
                    <a:pt x="11584" y="34789"/>
                  </a:cubicBezTo>
                  <a:lnTo>
                    <a:pt x="41757" y="26106"/>
                  </a:lnTo>
                  <a:cubicBezTo>
                    <a:pt x="41903" y="26068"/>
                    <a:pt x="42048" y="26015"/>
                    <a:pt x="42194" y="25953"/>
                  </a:cubicBezTo>
                  <a:cubicBezTo>
                    <a:pt x="43125" y="26615"/>
                    <a:pt x="44457" y="27233"/>
                    <a:pt x="46186" y="27233"/>
                  </a:cubicBezTo>
                  <a:cubicBezTo>
                    <a:pt x="48039" y="27233"/>
                    <a:pt x="50347" y="26523"/>
                    <a:pt x="53104" y="24392"/>
                  </a:cubicBezTo>
                  <a:cubicBezTo>
                    <a:pt x="53104" y="24392"/>
                    <a:pt x="53104" y="24392"/>
                    <a:pt x="53104" y="24392"/>
                  </a:cubicBezTo>
                  <a:cubicBezTo>
                    <a:pt x="53097" y="24392"/>
                    <a:pt x="51503" y="25439"/>
                    <a:pt x="49541" y="25439"/>
                  </a:cubicBezTo>
                  <a:cubicBezTo>
                    <a:pt x="48052" y="25439"/>
                    <a:pt x="46352" y="24836"/>
                    <a:pt x="44973" y="22715"/>
                  </a:cubicBezTo>
                  <a:cubicBezTo>
                    <a:pt x="45325" y="21505"/>
                    <a:pt x="45317" y="20219"/>
                    <a:pt x="44965" y="19009"/>
                  </a:cubicBezTo>
                  <a:lnTo>
                    <a:pt x="40777" y="4470"/>
                  </a:lnTo>
                  <a:cubicBezTo>
                    <a:pt x="40014" y="1802"/>
                    <a:pt x="37771" y="0"/>
                    <a:pt x="35480"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txBox="1"/>
            <p:nvPr/>
          </p:nvSpPr>
          <p:spPr>
            <a:xfrm rot="20657953">
              <a:off x="570416" y="664702"/>
              <a:ext cx="1589583" cy="46163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000" b="1" dirty="0" smtClean="0">
                  <a:solidFill>
                    <a:schemeClr val="lt1"/>
                  </a:solidFill>
                  <a:latin typeface="+mn-lt"/>
                  <a:sym typeface="Fredoka One"/>
                </a:rPr>
                <a:t>Kết quả</a:t>
              </a:r>
              <a:endParaRPr sz="2000" b="1" dirty="0">
                <a:solidFill>
                  <a:schemeClr val="lt1"/>
                </a:solidFill>
                <a:latin typeface="+mn-lt"/>
              </a:endParaRPr>
            </a:p>
          </p:txBody>
        </p:sp>
      </p:grpSp>
      <p:grpSp>
        <p:nvGrpSpPr>
          <p:cNvPr id="1186" name="Google Shape;1186;p54"/>
          <p:cNvGrpSpPr/>
          <p:nvPr/>
        </p:nvGrpSpPr>
        <p:grpSpPr>
          <a:xfrm>
            <a:off x="7987370" y="3604275"/>
            <a:ext cx="783246" cy="777246"/>
            <a:chOff x="826975" y="600900"/>
            <a:chExt cx="708627" cy="703199"/>
          </a:xfrm>
        </p:grpSpPr>
        <p:sp>
          <p:nvSpPr>
            <p:cNvPr id="1187" name="Google Shape;1187;p54"/>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54"/>
          <p:cNvGrpSpPr/>
          <p:nvPr/>
        </p:nvGrpSpPr>
        <p:grpSpPr>
          <a:xfrm>
            <a:off x="8034132" y="4393407"/>
            <a:ext cx="421208" cy="417981"/>
            <a:chOff x="826975" y="600900"/>
            <a:chExt cx="708627" cy="703199"/>
          </a:xfrm>
        </p:grpSpPr>
        <p:sp>
          <p:nvSpPr>
            <p:cNvPr id="1190" name="Google Shape;1190;p54"/>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176375" y="636159"/>
            <a:ext cx="6724452"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C </a:t>
            </a:r>
            <a:r>
              <a:rPr lang="vi-VN" sz="2000" dirty="0"/>
              <a:t>chỉ dẫn để A lấy một đồ vật. </a:t>
            </a:r>
          </a:p>
          <a:p>
            <a:pPr marL="342900" indent="-342900" algn="just">
              <a:lnSpc>
                <a:spcPct val="150000"/>
              </a:lnSpc>
              <a:buFont typeface="Wingdings" panose="05000000000000000000" pitchFamily="2" charset="2"/>
              <a:buChar char="Ø"/>
            </a:pPr>
            <a:r>
              <a:rPr lang="vi-VN" sz="2000" dirty="0" smtClean="0"/>
              <a:t>B </a:t>
            </a:r>
            <a:r>
              <a:rPr lang="vi-VN" sz="2000" dirty="0"/>
              <a:t>và C tiếp tục trò chơi cho đến khi tất cả các đồ vật được nhặt hết hoặc kết thúc thời gian 2 phút. </a:t>
            </a:r>
          </a:p>
        </p:txBody>
      </p:sp>
      <p:sp>
        <p:nvSpPr>
          <p:cNvPr id="4" name="Rectangle 3"/>
          <p:cNvSpPr/>
          <p:nvPr/>
        </p:nvSpPr>
        <p:spPr>
          <a:xfrm>
            <a:off x="1957223" y="2157521"/>
            <a:ext cx="5841042" cy="1015663"/>
          </a:xfrm>
          <a:prstGeom prst="rect">
            <a:avLst/>
          </a:prstGeom>
        </p:spPr>
        <p:txBody>
          <a:bodyPr wrap="square">
            <a:spAutoFit/>
          </a:bodyPr>
          <a:lstStyle/>
          <a:p>
            <a:pPr algn="just">
              <a:lnSpc>
                <a:spcPct val="150000"/>
              </a:lnSpc>
            </a:pPr>
            <a:r>
              <a:rPr lang="vi-VN" sz="2000" dirty="0"/>
              <a:t>Trong 2 bạn B và C, bạn nào nhận được ít đồ vật hơn sẽ trở thành rô-bốt trong lần chơi tiếp theo. </a:t>
            </a:r>
            <a:endParaRPr lang="en-US" sz="2000" dirty="0"/>
          </a:p>
        </p:txBody>
      </p:sp>
      <p:sp>
        <p:nvSpPr>
          <p:cNvPr id="5" name="Curved Right Arrow 4"/>
          <p:cNvSpPr/>
          <p:nvPr/>
        </p:nvSpPr>
        <p:spPr>
          <a:xfrm>
            <a:off x="904106" y="3102641"/>
            <a:ext cx="598140" cy="819714"/>
          </a:xfrm>
          <a:prstGeom prst="curved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692726" y="3173184"/>
            <a:ext cx="6150792" cy="1420325"/>
          </a:xfrm>
          <a:prstGeom prst="rect">
            <a:avLst/>
          </a:prstGeom>
        </p:spPr>
        <p:txBody>
          <a:bodyPr wrap="square">
            <a:spAutoFit/>
          </a:bodyPr>
          <a:lstStyle/>
          <a:p>
            <a:pPr algn="just">
              <a:lnSpc>
                <a:spcPct val="150000"/>
              </a:lnSpc>
            </a:pPr>
            <a:r>
              <a:rPr lang="vi-VN" sz="2000" dirty="0">
                <a:solidFill>
                  <a:schemeClr val="accent4">
                    <a:lumMod val="25000"/>
                  </a:schemeClr>
                </a:solidFill>
              </a:rPr>
              <a:t>Đây là trò chơi </a:t>
            </a:r>
            <a:r>
              <a:rPr lang="en-US" sz="2000" dirty="0" err="1" smtClean="0">
                <a:solidFill>
                  <a:schemeClr val="accent4">
                    <a:lumMod val="25000"/>
                  </a:schemeClr>
                </a:solidFill>
              </a:rPr>
              <a:t>giúp</a:t>
            </a:r>
            <a:r>
              <a:rPr lang="en-US" sz="2000" dirty="0" smtClean="0">
                <a:solidFill>
                  <a:schemeClr val="accent4">
                    <a:lumMod val="25000"/>
                  </a:schemeClr>
                </a:solidFill>
              </a:rPr>
              <a:t> </a:t>
            </a:r>
            <a:r>
              <a:rPr lang="en-US" sz="2000" dirty="0" err="1" smtClean="0">
                <a:solidFill>
                  <a:schemeClr val="accent4">
                    <a:lumMod val="25000"/>
                  </a:schemeClr>
                </a:solidFill>
              </a:rPr>
              <a:t>rèn</a:t>
            </a:r>
            <a:r>
              <a:rPr lang="en-US" sz="2000" dirty="0" smtClean="0">
                <a:solidFill>
                  <a:schemeClr val="accent4">
                    <a:lumMod val="25000"/>
                  </a:schemeClr>
                </a:solidFill>
              </a:rPr>
              <a:t> </a:t>
            </a:r>
            <a:r>
              <a:rPr lang="en-US" sz="2000" dirty="0" err="1" smtClean="0">
                <a:solidFill>
                  <a:schemeClr val="accent4">
                    <a:lumMod val="25000"/>
                  </a:schemeClr>
                </a:solidFill>
              </a:rPr>
              <a:t>luyện</a:t>
            </a:r>
            <a:r>
              <a:rPr lang="en-US" sz="2000" dirty="0" smtClean="0">
                <a:solidFill>
                  <a:schemeClr val="accent4">
                    <a:lumMod val="25000"/>
                  </a:schemeClr>
                </a:solidFill>
              </a:rPr>
              <a:t> </a:t>
            </a:r>
            <a:r>
              <a:rPr lang="vi-VN" sz="2000" dirty="0" smtClean="0">
                <a:solidFill>
                  <a:schemeClr val="accent4">
                    <a:lumMod val="25000"/>
                  </a:schemeClr>
                </a:solidFill>
              </a:rPr>
              <a:t>tư </a:t>
            </a:r>
            <a:r>
              <a:rPr lang="vi-VN" sz="2000" dirty="0">
                <a:solidFill>
                  <a:schemeClr val="accent4">
                    <a:lumMod val="25000"/>
                  </a:schemeClr>
                </a:solidFill>
              </a:rPr>
              <a:t>duy, thực hiện công việc theo từng bước, tạo nền tảng hình thành tư duy thuật toán và lập trình trực quan:</a:t>
            </a:r>
            <a:endParaRPr lang="en-US" sz="2000" dirty="0">
              <a:solidFill>
                <a:schemeClr val="accent4">
                  <a:lumMod val="25000"/>
                </a:schemeClr>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83"/>
                                        </p:tgtEl>
                                        <p:attrNameLst>
                                          <p:attrName>style.visibility</p:attrName>
                                        </p:attrNameLst>
                                      </p:cBhvr>
                                      <p:to>
                                        <p:strVal val="visible"/>
                                      </p:to>
                                    </p:set>
                                    <p:animEffect transition="in" filter="wipe(right)">
                                      <p:cBhvr>
                                        <p:cTn id="17" dur="500"/>
                                        <p:tgtEl>
                                          <p:spTgt spid="118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64"/>
        <p:cNvGrpSpPr/>
        <p:nvPr/>
      </p:nvGrpSpPr>
      <p:grpSpPr>
        <a:xfrm>
          <a:off x="0" y="0"/>
          <a:ext cx="0" cy="0"/>
          <a:chOff x="0" y="0"/>
          <a:chExt cx="0" cy="0"/>
        </a:xfrm>
      </p:grpSpPr>
      <p:grpSp>
        <p:nvGrpSpPr>
          <p:cNvPr id="1667" name="Google Shape;1667;p67"/>
          <p:cNvGrpSpPr/>
          <p:nvPr/>
        </p:nvGrpSpPr>
        <p:grpSpPr>
          <a:xfrm>
            <a:off x="6857359" y="2944267"/>
            <a:ext cx="1041999" cy="2172279"/>
            <a:chOff x="1117397" y="404909"/>
            <a:chExt cx="1041999" cy="2172279"/>
          </a:xfrm>
        </p:grpSpPr>
        <p:sp>
          <p:nvSpPr>
            <p:cNvPr id="1668" name="Google Shape;1668;p67"/>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7"/>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7"/>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7"/>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67"/>
          <p:cNvGrpSpPr/>
          <p:nvPr/>
        </p:nvGrpSpPr>
        <p:grpSpPr>
          <a:xfrm rot="10385078">
            <a:off x="1179396" y="-58190"/>
            <a:ext cx="1041973" cy="2172224"/>
            <a:chOff x="1117397" y="404909"/>
            <a:chExt cx="1041999" cy="2172279"/>
          </a:xfrm>
        </p:grpSpPr>
        <p:sp>
          <p:nvSpPr>
            <p:cNvPr id="1675" name="Google Shape;1675;p67"/>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7"/>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7"/>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7"/>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086980" y="883826"/>
            <a:ext cx="4906860" cy="332398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smtClean="0"/>
              <a:t>Công </a:t>
            </a:r>
            <a:r>
              <a:rPr lang="vi-VN" sz="2000" dirty="0"/>
              <a:t>việc nhặt đồ vật được thực  hiện theo từng bước, mỗi bước là một việc nhỏ hơn, các bước phải được sắp xếp theo thứ tự.</a:t>
            </a:r>
          </a:p>
          <a:p>
            <a:pPr marL="342900" indent="-342900" algn="just">
              <a:lnSpc>
                <a:spcPct val="150000"/>
              </a:lnSpc>
              <a:buFont typeface="Wingdings" panose="05000000000000000000" pitchFamily="2" charset="2"/>
              <a:buChar char="Ø"/>
            </a:pPr>
            <a:r>
              <a:rPr lang="vi-VN" sz="2000" dirty="0" smtClean="0"/>
              <a:t>Chia </a:t>
            </a:r>
            <a:r>
              <a:rPr lang="vi-VN" sz="2000" dirty="0"/>
              <a:t>nhiệm vụ nhặt đồ vật thành những những nhiệm vụ nhỏ hơn là để dễ hiểu và dễ thực hiện hơn.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2"/>
        <p:cNvGrpSpPr/>
        <p:nvPr/>
      </p:nvGrpSpPr>
      <p:grpSpPr>
        <a:xfrm>
          <a:off x="0" y="0"/>
          <a:ext cx="0" cy="0"/>
          <a:chOff x="0" y="0"/>
          <a:chExt cx="0" cy="0"/>
        </a:xfrm>
      </p:grpSpPr>
      <p:sp>
        <p:nvSpPr>
          <p:cNvPr id="693" name="Google Shape;693;p48"/>
          <p:cNvSpPr txBox="1">
            <a:spLocks noGrp="1"/>
          </p:cNvSpPr>
          <p:nvPr>
            <p:ph type="title"/>
          </p:nvPr>
        </p:nvSpPr>
        <p:spPr>
          <a:xfrm>
            <a:off x="720824" y="52748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accent1">
                    <a:lumMod val="75000"/>
                  </a:schemeClr>
                </a:solidFill>
                <a:latin typeface="+mn-lt"/>
              </a:rPr>
              <a:t>HƯỚNG DẪN VỀ NHÀ</a:t>
            </a:r>
            <a:endParaRPr sz="3200" b="1" dirty="0">
              <a:solidFill>
                <a:schemeClr val="accent1">
                  <a:lumMod val="75000"/>
                </a:schemeClr>
              </a:solidFill>
              <a:latin typeface="+mn-lt"/>
            </a:endParaRPr>
          </a:p>
        </p:txBody>
      </p:sp>
      <p:sp>
        <p:nvSpPr>
          <p:cNvPr id="695" name="Google Shape;695;p48"/>
          <p:cNvSpPr txBox="1">
            <a:spLocks noGrp="1"/>
          </p:cNvSpPr>
          <p:nvPr>
            <p:ph type="subTitle" idx="1"/>
          </p:nvPr>
        </p:nvSpPr>
        <p:spPr>
          <a:xfrm>
            <a:off x="1290019" y="2643538"/>
            <a:ext cx="28668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smtClean="0">
                <a:latin typeface="+mn-lt"/>
              </a:rPr>
              <a:t>01</a:t>
            </a:r>
            <a:endParaRPr sz="3200" b="1" dirty="0">
              <a:latin typeface="+mn-lt"/>
            </a:endParaRPr>
          </a:p>
        </p:txBody>
      </p:sp>
      <p:sp>
        <p:nvSpPr>
          <p:cNvPr id="696" name="Google Shape;696;p48"/>
          <p:cNvSpPr txBox="1">
            <a:spLocks noGrp="1"/>
          </p:cNvSpPr>
          <p:nvPr>
            <p:ph type="subTitle" idx="2"/>
          </p:nvPr>
        </p:nvSpPr>
        <p:spPr>
          <a:xfrm>
            <a:off x="4893849" y="2643538"/>
            <a:ext cx="28668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smtClean="0">
                <a:latin typeface="+mn-lt"/>
              </a:rPr>
              <a:t>02</a:t>
            </a:r>
            <a:endParaRPr sz="3200" b="1" dirty="0">
              <a:latin typeface="+mn-lt"/>
            </a:endParaRPr>
          </a:p>
        </p:txBody>
      </p:sp>
      <p:grpSp>
        <p:nvGrpSpPr>
          <p:cNvPr id="698" name="Google Shape;698;p48"/>
          <p:cNvGrpSpPr/>
          <p:nvPr/>
        </p:nvGrpSpPr>
        <p:grpSpPr>
          <a:xfrm rot="-8100000">
            <a:off x="8038680" y="-223074"/>
            <a:ext cx="1001067" cy="1635073"/>
            <a:chOff x="3328363" y="1260353"/>
            <a:chExt cx="1001077" cy="1635089"/>
          </a:xfrm>
        </p:grpSpPr>
        <p:sp>
          <p:nvSpPr>
            <p:cNvPr id="699" name="Google Shape;699;p48"/>
            <p:cNvSpPr/>
            <p:nvPr/>
          </p:nvSpPr>
          <p:spPr>
            <a:xfrm>
              <a:off x="3888568" y="1260353"/>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3534476" y="1977845"/>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3876190" y="1712358"/>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794933" y="2231118"/>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787291" y="1309702"/>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697935" y="1771242"/>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601689" y="2044796"/>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868809" y="1751222"/>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3809238" y="2049303"/>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3795391" y="2277265"/>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562367" y="1648639"/>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4092296" y="1943422"/>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328363" y="2335399"/>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539015" y="1649946"/>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333360" y="2335268"/>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457269" y="2350259"/>
              <a:ext cx="33" cy="33"/>
            </a:xfrm>
            <a:custGeom>
              <a:avLst/>
              <a:gdLst/>
              <a:ahLst/>
              <a:cxnLst/>
              <a:rect l="l" t="t" r="r" b="b"/>
              <a:pathLst>
                <a:path w="1" h="1" extrusionOk="0">
                  <a:moveTo>
                    <a:pt x="1" y="1"/>
                  </a:moveTo>
                  <a:lnTo>
                    <a:pt x="1" y="1"/>
                  </a:lnTo>
                  <a:lnTo>
                    <a:pt x="1" y="1"/>
                  </a:lnTo>
                  <a:close/>
                </a:path>
              </a:pathLst>
            </a:custGeom>
            <a:solidFill>
              <a:srgbClr val="EF4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4097554" y="1943749"/>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3697935" y="1771242"/>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3601689" y="2044796"/>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3868809" y="1751222"/>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3809238" y="2049303"/>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3795391" y="2277265"/>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3787291" y="1309702"/>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48"/>
          <p:cNvGrpSpPr/>
          <p:nvPr/>
        </p:nvGrpSpPr>
        <p:grpSpPr>
          <a:xfrm>
            <a:off x="2142588" y="1416425"/>
            <a:ext cx="1254968" cy="1179219"/>
            <a:chOff x="2142588" y="1416425"/>
            <a:chExt cx="1254968" cy="1179219"/>
          </a:xfrm>
        </p:grpSpPr>
        <p:sp>
          <p:nvSpPr>
            <p:cNvPr id="723" name="Google Shape;723;p48"/>
            <p:cNvSpPr/>
            <p:nvPr/>
          </p:nvSpPr>
          <p:spPr>
            <a:xfrm>
              <a:off x="3170852" y="1823204"/>
              <a:ext cx="207934" cy="99463"/>
            </a:xfrm>
            <a:custGeom>
              <a:avLst/>
              <a:gdLst/>
              <a:ahLst/>
              <a:cxnLst/>
              <a:rect l="l" t="t" r="r" b="b"/>
              <a:pathLst>
                <a:path w="4547" h="2175" extrusionOk="0">
                  <a:moveTo>
                    <a:pt x="4444" y="0"/>
                  </a:moveTo>
                  <a:cubicBezTo>
                    <a:pt x="4422" y="0"/>
                    <a:pt x="4400" y="8"/>
                    <a:pt x="4386" y="22"/>
                  </a:cubicBezTo>
                  <a:lnTo>
                    <a:pt x="2722" y="1408"/>
                  </a:lnTo>
                  <a:lnTo>
                    <a:pt x="125" y="664"/>
                  </a:lnTo>
                  <a:cubicBezTo>
                    <a:pt x="115" y="660"/>
                    <a:pt x="105" y="658"/>
                    <a:pt x="96" y="658"/>
                  </a:cubicBezTo>
                  <a:cubicBezTo>
                    <a:pt x="70" y="658"/>
                    <a:pt x="46" y="672"/>
                    <a:pt x="30" y="693"/>
                  </a:cubicBezTo>
                  <a:cubicBezTo>
                    <a:pt x="8" y="715"/>
                    <a:pt x="1" y="759"/>
                    <a:pt x="15" y="788"/>
                  </a:cubicBezTo>
                  <a:lnTo>
                    <a:pt x="490" y="1737"/>
                  </a:lnTo>
                  <a:cubicBezTo>
                    <a:pt x="504" y="1759"/>
                    <a:pt x="526" y="1780"/>
                    <a:pt x="548" y="1788"/>
                  </a:cubicBezTo>
                  <a:cubicBezTo>
                    <a:pt x="847" y="1853"/>
                    <a:pt x="2219" y="2174"/>
                    <a:pt x="2722" y="2174"/>
                  </a:cubicBezTo>
                  <a:cubicBezTo>
                    <a:pt x="2773" y="2174"/>
                    <a:pt x="2817" y="2174"/>
                    <a:pt x="2868" y="2160"/>
                  </a:cubicBezTo>
                  <a:cubicBezTo>
                    <a:pt x="3167" y="2058"/>
                    <a:pt x="4298" y="460"/>
                    <a:pt x="4517" y="146"/>
                  </a:cubicBezTo>
                  <a:cubicBezTo>
                    <a:pt x="4546" y="102"/>
                    <a:pt x="4539" y="51"/>
                    <a:pt x="4503" y="22"/>
                  </a:cubicBezTo>
                  <a:cubicBezTo>
                    <a:pt x="4488" y="8"/>
                    <a:pt x="4466" y="0"/>
                    <a:pt x="4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8"/>
            <p:cNvSpPr/>
            <p:nvPr/>
          </p:nvSpPr>
          <p:spPr>
            <a:xfrm>
              <a:off x="3205379" y="2081768"/>
              <a:ext cx="129690" cy="220281"/>
            </a:xfrm>
            <a:custGeom>
              <a:avLst/>
              <a:gdLst/>
              <a:ahLst/>
              <a:cxnLst/>
              <a:rect l="l" t="t" r="r" b="b"/>
              <a:pathLst>
                <a:path w="2836" h="4817" extrusionOk="0">
                  <a:moveTo>
                    <a:pt x="95" y="0"/>
                  </a:moveTo>
                  <a:cubicBezTo>
                    <a:pt x="45" y="0"/>
                    <a:pt x="1" y="47"/>
                    <a:pt x="12" y="103"/>
                  </a:cubicBezTo>
                  <a:lnTo>
                    <a:pt x="100" y="1044"/>
                  </a:lnTo>
                  <a:cubicBezTo>
                    <a:pt x="100" y="1080"/>
                    <a:pt x="121" y="1110"/>
                    <a:pt x="151" y="1124"/>
                  </a:cubicBezTo>
                  <a:lnTo>
                    <a:pt x="1989" y="2044"/>
                  </a:lnTo>
                  <a:lnTo>
                    <a:pt x="2077" y="4721"/>
                  </a:lnTo>
                  <a:cubicBezTo>
                    <a:pt x="2077" y="4772"/>
                    <a:pt x="2113" y="4809"/>
                    <a:pt x="2164" y="4816"/>
                  </a:cubicBezTo>
                  <a:lnTo>
                    <a:pt x="2172" y="4816"/>
                  </a:lnTo>
                  <a:cubicBezTo>
                    <a:pt x="2215" y="4816"/>
                    <a:pt x="2252" y="4780"/>
                    <a:pt x="2266" y="4743"/>
                  </a:cubicBezTo>
                  <a:cubicBezTo>
                    <a:pt x="2288" y="4634"/>
                    <a:pt x="2836" y="2175"/>
                    <a:pt x="2836" y="1795"/>
                  </a:cubicBezTo>
                  <a:cubicBezTo>
                    <a:pt x="2836" y="1409"/>
                    <a:pt x="960" y="417"/>
                    <a:pt x="143" y="15"/>
                  </a:cubicBezTo>
                  <a:cubicBezTo>
                    <a:pt x="128" y="5"/>
                    <a:pt x="111"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a:off x="2955001" y="2371155"/>
              <a:ext cx="78107" cy="224489"/>
            </a:xfrm>
            <a:custGeom>
              <a:avLst/>
              <a:gdLst/>
              <a:ahLst/>
              <a:cxnLst/>
              <a:rect l="l" t="t" r="r" b="b"/>
              <a:pathLst>
                <a:path w="1708" h="4909" extrusionOk="0">
                  <a:moveTo>
                    <a:pt x="1146" y="0"/>
                  </a:moveTo>
                  <a:cubicBezTo>
                    <a:pt x="1133" y="0"/>
                    <a:pt x="1120" y="2"/>
                    <a:pt x="1109" y="6"/>
                  </a:cubicBezTo>
                  <a:lnTo>
                    <a:pt x="351" y="290"/>
                  </a:lnTo>
                  <a:cubicBezTo>
                    <a:pt x="307" y="305"/>
                    <a:pt x="278" y="356"/>
                    <a:pt x="299" y="407"/>
                  </a:cubicBezTo>
                  <a:lnTo>
                    <a:pt x="854" y="2078"/>
                  </a:lnTo>
                  <a:lnTo>
                    <a:pt x="15" y="4785"/>
                  </a:lnTo>
                  <a:cubicBezTo>
                    <a:pt x="0" y="4828"/>
                    <a:pt x="22" y="4879"/>
                    <a:pt x="66" y="4894"/>
                  </a:cubicBezTo>
                  <a:cubicBezTo>
                    <a:pt x="73" y="4901"/>
                    <a:pt x="88" y="4901"/>
                    <a:pt x="103" y="4909"/>
                  </a:cubicBezTo>
                  <a:cubicBezTo>
                    <a:pt x="132" y="4909"/>
                    <a:pt x="161" y="4887"/>
                    <a:pt x="183" y="4865"/>
                  </a:cubicBezTo>
                  <a:cubicBezTo>
                    <a:pt x="336" y="4617"/>
                    <a:pt x="1708" y="2479"/>
                    <a:pt x="1708" y="2078"/>
                  </a:cubicBezTo>
                  <a:cubicBezTo>
                    <a:pt x="1708" y="1691"/>
                    <a:pt x="1248" y="137"/>
                    <a:pt x="1226" y="71"/>
                  </a:cubicBezTo>
                  <a:cubicBezTo>
                    <a:pt x="1226" y="42"/>
                    <a:pt x="1204" y="20"/>
                    <a:pt x="1182" y="6"/>
                  </a:cubicBezTo>
                  <a:cubicBezTo>
                    <a:pt x="1171" y="2"/>
                    <a:pt x="1159"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2607993" y="1416425"/>
              <a:ext cx="128821" cy="198605"/>
            </a:xfrm>
            <a:custGeom>
              <a:avLst/>
              <a:gdLst/>
              <a:ahLst/>
              <a:cxnLst/>
              <a:rect l="l" t="t" r="r" b="b"/>
              <a:pathLst>
                <a:path w="2817" h="4343" extrusionOk="0">
                  <a:moveTo>
                    <a:pt x="1016" y="1"/>
                  </a:moveTo>
                  <a:cubicBezTo>
                    <a:pt x="979" y="1"/>
                    <a:pt x="941" y="21"/>
                    <a:pt x="927" y="67"/>
                  </a:cubicBezTo>
                  <a:cubicBezTo>
                    <a:pt x="774" y="425"/>
                    <a:pt x="0" y="2227"/>
                    <a:pt x="66" y="2533"/>
                  </a:cubicBezTo>
                  <a:cubicBezTo>
                    <a:pt x="139" y="2840"/>
                    <a:pt x="1358" y="4065"/>
                    <a:pt x="1598" y="4313"/>
                  </a:cubicBezTo>
                  <a:cubicBezTo>
                    <a:pt x="1613" y="4328"/>
                    <a:pt x="1635" y="4342"/>
                    <a:pt x="1664" y="4342"/>
                  </a:cubicBezTo>
                  <a:lnTo>
                    <a:pt x="1671" y="4342"/>
                  </a:lnTo>
                  <a:lnTo>
                    <a:pt x="2722" y="4248"/>
                  </a:lnTo>
                  <a:cubicBezTo>
                    <a:pt x="2758" y="4248"/>
                    <a:pt x="2788" y="4226"/>
                    <a:pt x="2802" y="4189"/>
                  </a:cubicBezTo>
                  <a:cubicBezTo>
                    <a:pt x="2817" y="4153"/>
                    <a:pt x="2802" y="4116"/>
                    <a:pt x="2780" y="4087"/>
                  </a:cubicBezTo>
                  <a:lnTo>
                    <a:pt x="796" y="2263"/>
                  </a:lnTo>
                  <a:lnTo>
                    <a:pt x="1109" y="118"/>
                  </a:lnTo>
                  <a:cubicBezTo>
                    <a:pt x="1132" y="48"/>
                    <a:pt x="1074"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2284354" y="1628938"/>
              <a:ext cx="239945" cy="101109"/>
            </a:xfrm>
            <a:custGeom>
              <a:avLst/>
              <a:gdLst/>
              <a:ahLst/>
              <a:cxnLst/>
              <a:rect l="l" t="t" r="r" b="b"/>
              <a:pathLst>
                <a:path w="5247" h="2211" extrusionOk="0">
                  <a:moveTo>
                    <a:pt x="2365" y="0"/>
                  </a:moveTo>
                  <a:cubicBezTo>
                    <a:pt x="2319" y="0"/>
                    <a:pt x="2282" y="8"/>
                    <a:pt x="2255" y="24"/>
                  </a:cubicBezTo>
                  <a:cubicBezTo>
                    <a:pt x="1926" y="228"/>
                    <a:pt x="117" y="1972"/>
                    <a:pt x="37" y="2045"/>
                  </a:cubicBezTo>
                  <a:cubicBezTo>
                    <a:pt x="0" y="2081"/>
                    <a:pt x="0" y="2132"/>
                    <a:pt x="29" y="2176"/>
                  </a:cubicBezTo>
                  <a:cubicBezTo>
                    <a:pt x="48" y="2199"/>
                    <a:pt x="74" y="2210"/>
                    <a:pt x="103" y="2210"/>
                  </a:cubicBezTo>
                  <a:cubicBezTo>
                    <a:pt x="120" y="2210"/>
                    <a:pt x="137" y="2206"/>
                    <a:pt x="154" y="2198"/>
                  </a:cubicBezTo>
                  <a:lnTo>
                    <a:pt x="2488" y="877"/>
                  </a:lnTo>
                  <a:lnTo>
                    <a:pt x="4232" y="1965"/>
                  </a:lnTo>
                  <a:cubicBezTo>
                    <a:pt x="4244" y="1977"/>
                    <a:pt x="4261" y="1982"/>
                    <a:pt x="4278" y="1982"/>
                  </a:cubicBezTo>
                  <a:cubicBezTo>
                    <a:pt x="4292" y="1982"/>
                    <a:pt x="4306" y="1978"/>
                    <a:pt x="4320" y="1972"/>
                  </a:cubicBezTo>
                  <a:lnTo>
                    <a:pt x="5173" y="1563"/>
                  </a:lnTo>
                  <a:cubicBezTo>
                    <a:pt x="5246" y="1534"/>
                    <a:pt x="5246" y="1432"/>
                    <a:pt x="5180" y="1395"/>
                  </a:cubicBezTo>
                  <a:cubicBezTo>
                    <a:pt x="4477" y="953"/>
                    <a:pt x="2881" y="0"/>
                    <a:pt x="2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a:off x="2188273" y="2008233"/>
              <a:ext cx="175878" cy="161656"/>
            </a:xfrm>
            <a:custGeom>
              <a:avLst/>
              <a:gdLst/>
              <a:ahLst/>
              <a:cxnLst/>
              <a:rect l="l" t="t" r="r" b="b"/>
              <a:pathLst>
                <a:path w="3846" h="3535" extrusionOk="0">
                  <a:moveTo>
                    <a:pt x="3587" y="1"/>
                  </a:moveTo>
                  <a:cubicBezTo>
                    <a:pt x="3580" y="1"/>
                    <a:pt x="3574" y="2"/>
                    <a:pt x="3568" y="4"/>
                  </a:cubicBezTo>
                  <a:cubicBezTo>
                    <a:pt x="3502" y="25"/>
                    <a:pt x="1933" y="449"/>
                    <a:pt x="1605" y="646"/>
                  </a:cubicBezTo>
                  <a:cubicBezTo>
                    <a:pt x="1262" y="857"/>
                    <a:pt x="146" y="3141"/>
                    <a:pt x="22" y="3396"/>
                  </a:cubicBezTo>
                  <a:cubicBezTo>
                    <a:pt x="0" y="3440"/>
                    <a:pt x="15" y="3491"/>
                    <a:pt x="51" y="3520"/>
                  </a:cubicBezTo>
                  <a:cubicBezTo>
                    <a:pt x="66" y="3528"/>
                    <a:pt x="88" y="3535"/>
                    <a:pt x="102" y="3535"/>
                  </a:cubicBezTo>
                  <a:cubicBezTo>
                    <a:pt x="131" y="3535"/>
                    <a:pt x="153" y="3520"/>
                    <a:pt x="175" y="3498"/>
                  </a:cubicBezTo>
                  <a:lnTo>
                    <a:pt x="2050" y="1368"/>
                  </a:lnTo>
                  <a:lnTo>
                    <a:pt x="3765" y="974"/>
                  </a:lnTo>
                  <a:cubicBezTo>
                    <a:pt x="3809" y="967"/>
                    <a:pt x="3845" y="916"/>
                    <a:pt x="3830" y="864"/>
                  </a:cubicBezTo>
                  <a:lnTo>
                    <a:pt x="3685" y="84"/>
                  </a:lnTo>
                  <a:cubicBezTo>
                    <a:pt x="3677" y="55"/>
                    <a:pt x="3663" y="33"/>
                    <a:pt x="3641" y="18"/>
                  </a:cubicBezTo>
                  <a:cubicBezTo>
                    <a:pt x="3625" y="7"/>
                    <a:pt x="3605" y="1"/>
                    <a:pt x="3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a:off x="2808525" y="1525631"/>
              <a:ext cx="411753" cy="318601"/>
            </a:xfrm>
            <a:custGeom>
              <a:avLst/>
              <a:gdLst/>
              <a:ahLst/>
              <a:cxnLst/>
              <a:rect l="l" t="t" r="r" b="b"/>
              <a:pathLst>
                <a:path w="9004" h="6967" extrusionOk="0">
                  <a:moveTo>
                    <a:pt x="3526" y="1"/>
                  </a:moveTo>
                  <a:cubicBezTo>
                    <a:pt x="1332" y="1"/>
                    <a:pt x="43" y="1605"/>
                    <a:pt x="22" y="1626"/>
                  </a:cubicBezTo>
                  <a:cubicBezTo>
                    <a:pt x="8" y="1648"/>
                    <a:pt x="0" y="1670"/>
                    <a:pt x="8" y="1699"/>
                  </a:cubicBezTo>
                  <a:cubicBezTo>
                    <a:pt x="8" y="1728"/>
                    <a:pt x="22" y="1750"/>
                    <a:pt x="44" y="1765"/>
                  </a:cubicBezTo>
                  <a:lnTo>
                    <a:pt x="7880" y="6952"/>
                  </a:lnTo>
                  <a:cubicBezTo>
                    <a:pt x="7895" y="6960"/>
                    <a:pt x="7909" y="6967"/>
                    <a:pt x="7931" y="6967"/>
                  </a:cubicBezTo>
                  <a:lnTo>
                    <a:pt x="7953" y="6967"/>
                  </a:lnTo>
                  <a:cubicBezTo>
                    <a:pt x="7975" y="6960"/>
                    <a:pt x="7997" y="6945"/>
                    <a:pt x="8011" y="6923"/>
                  </a:cubicBezTo>
                  <a:cubicBezTo>
                    <a:pt x="8048" y="6857"/>
                    <a:pt x="9004" y="5274"/>
                    <a:pt x="8566" y="3523"/>
                  </a:cubicBezTo>
                  <a:cubicBezTo>
                    <a:pt x="8303" y="2443"/>
                    <a:pt x="7566" y="1546"/>
                    <a:pt x="6370" y="853"/>
                  </a:cubicBezTo>
                  <a:cubicBezTo>
                    <a:pt x="5306" y="228"/>
                    <a:pt x="4352"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3130609" y="1587963"/>
              <a:ext cx="97039" cy="25472"/>
            </a:xfrm>
            <a:custGeom>
              <a:avLst/>
              <a:gdLst/>
              <a:ahLst/>
              <a:cxnLst/>
              <a:rect l="l" t="t" r="r" b="b"/>
              <a:pathLst>
                <a:path w="2122" h="557" extrusionOk="0">
                  <a:moveTo>
                    <a:pt x="1873" y="1"/>
                  </a:moveTo>
                  <a:cubicBezTo>
                    <a:pt x="1326" y="8"/>
                    <a:pt x="771" y="73"/>
                    <a:pt x="232" y="190"/>
                  </a:cubicBezTo>
                  <a:cubicBezTo>
                    <a:pt x="0" y="218"/>
                    <a:pt x="25" y="557"/>
                    <a:pt x="248" y="557"/>
                  </a:cubicBezTo>
                  <a:cubicBezTo>
                    <a:pt x="257" y="557"/>
                    <a:pt x="266" y="556"/>
                    <a:pt x="275" y="555"/>
                  </a:cubicBezTo>
                  <a:lnTo>
                    <a:pt x="312" y="555"/>
                  </a:lnTo>
                  <a:cubicBezTo>
                    <a:pt x="823" y="446"/>
                    <a:pt x="1348" y="380"/>
                    <a:pt x="1873" y="373"/>
                  </a:cubicBezTo>
                  <a:cubicBezTo>
                    <a:pt x="2121" y="373"/>
                    <a:pt x="2121" y="1"/>
                    <a:pt x="1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3031144" y="1469016"/>
              <a:ext cx="28993" cy="90637"/>
            </a:xfrm>
            <a:custGeom>
              <a:avLst/>
              <a:gdLst/>
              <a:ahLst/>
              <a:cxnLst/>
              <a:rect l="l" t="t" r="r" b="b"/>
              <a:pathLst>
                <a:path w="634" h="1982" extrusionOk="0">
                  <a:moveTo>
                    <a:pt x="234" y="1"/>
                  </a:moveTo>
                  <a:cubicBezTo>
                    <a:pt x="118" y="1"/>
                    <a:pt x="0" y="101"/>
                    <a:pt x="50" y="245"/>
                  </a:cubicBezTo>
                  <a:cubicBezTo>
                    <a:pt x="196" y="741"/>
                    <a:pt x="262" y="1266"/>
                    <a:pt x="232" y="1784"/>
                  </a:cubicBezTo>
                  <a:cubicBezTo>
                    <a:pt x="225" y="1886"/>
                    <a:pt x="305" y="1974"/>
                    <a:pt x="407" y="1981"/>
                  </a:cubicBezTo>
                  <a:lnTo>
                    <a:pt x="422" y="1981"/>
                  </a:lnTo>
                  <a:cubicBezTo>
                    <a:pt x="517" y="1981"/>
                    <a:pt x="597" y="1901"/>
                    <a:pt x="604" y="1799"/>
                  </a:cubicBezTo>
                  <a:cubicBezTo>
                    <a:pt x="634" y="1237"/>
                    <a:pt x="568" y="668"/>
                    <a:pt x="407" y="128"/>
                  </a:cubicBezTo>
                  <a:cubicBezTo>
                    <a:pt x="377" y="39"/>
                    <a:pt x="306"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3087667" y="1621621"/>
              <a:ext cx="99005" cy="72299"/>
            </a:xfrm>
            <a:custGeom>
              <a:avLst/>
              <a:gdLst/>
              <a:ahLst/>
              <a:cxnLst/>
              <a:rect l="l" t="t" r="r" b="b"/>
              <a:pathLst>
                <a:path w="2165" h="1581" extrusionOk="0">
                  <a:moveTo>
                    <a:pt x="1215" y="0"/>
                  </a:moveTo>
                  <a:cubicBezTo>
                    <a:pt x="575" y="0"/>
                    <a:pt x="1" y="973"/>
                    <a:pt x="645" y="1424"/>
                  </a:cubicBezTo>
                  <a:cubicBezTo>
                    <a:pt x="800" y="1533"/>
                    <a:pt x="952" y="1580"/>
                    <a:pt x="1095" y="1580"/>
                  </a:cubicBezTo>
                  <a:cubicBezTo>
                    <a:pt x="1731" y="1580"/>
                    <a:pt x="2164" y="646"/>
                    <a:pt x="1681" y="198"/>
                  </a:cubicBezTo>
                  <a:cubicBezTo>
                    <a:pt x="1533" y="59"/>
                    <a:pt x="1372" y="0"/>
                    <a:pt x="1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a:off x="3100335" y="1621667"/>
              <a:ext cx="84646" cy="59083"/>
            </a:xfrm>
            <a:custGeom>
              <a:avLst/>
              <a:gdLst/>
              <a:ahLst/>
              <a:cxnLst/>
              <a:rect l="l" t="t" r="r" b="b"/>
              <a:pathLst>
                <a:path w="1851" h="1292" extrusionOk="0">
                  <a:moveTo>
                    <a:pt x="1004" y="1"/>
                  </a:moveTo>
                  <a:cubicBezTo>
                    <a:pt x="476" y="1"/>
                    <a:pt x="1" y="664"/>
                    <a:pt x="573" y="1146"/>
                  </a:cubicBezTo>
                  <a:cubicBezTo>
                    <a:pt x="694" y="1248"/>
                    <a:pt x="821" y="1292"/>
                    <a:pt x="943" y="1292"/>
                  </a:cubicBezTo>
                  <a:cubicBezTo>
                    <a:pt x="1437" y="1292"/>
                    <a:pt x="1850" y="579"/>
                    <a:pt x="1470" y="205"/>
                  </a:cubicBezTo>
                  <a:cubicBezTo>
                    <a:pt x="1328" y="61"/>
                    <a:pt x="1164"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a:off x="2945261" y="1535509"/>
              <a:ext cx="99005" cy="72299"/>
            </a:xfrm>
            <a:custGeom>
              <a:avLst/>
              <a:gdLst/>
              <a:ahLst/>
              <a:cxnLst/>
              <a:rect l="l" t="t" r="r" b="b"/>
              <a:pathLst>
                <a:path w="2165" h="1581" extrusionOk="0">
                  <a:moveTo>
                    <a:pt x="1215" y="0"/>
                  </a:moveTo>
                  <a:cubicBezTo>
                    <a:pt x="572" y="0"/>
                    <a:pt x="0" y="968"/>
                    <a:pt x="644" y="1425"/>
                  </a:cubicBezTo>
                  <a:cubicBezTo>
                    <a:pt x="798" y="1534"/>
                    <a:pt x="951" y="1581"/>
                    <a:pt x="1093" y="1581"/>
                  </a:cubicBezTo>
                  <a:cubicBezTo>
                    <a:pt x="1730" y="1581"/>
                    <a:pt x="2164" y="646"/>
                    <a:pt x="1687" y="199"/>
                  </a:cubicBezTo>
                  <a:cubicBezTo>
                    <a:pt x="1537" y="59"/>
                    <a:pt x="1374" y="0"/>
                    <a:pt x="12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2958111" y="1538253"/>
              <a:ext cx="84372" cy="59083"/>
            </a:xfrm>
            <a:custGeom>
              <a:avLst/>
              <a:gdLst/>
              <a:ahLst/>
              <a:cxnLst/>
              <a:rect l="l" t="t" r="r" b="b"/>
              <a:pathLst>
                <a:path w="1845" h="1292" extrusionOk="0">
                  <a:moveTo>
                    <a:pt x="1000" y="1"/>
                  </a:moveTo>
                  <a:cubicBezTo>
                    <a:pt x="473" y="1"/>
                    <a:pt x="1" y="664"/>
                    <a:pt x="567" y="1146"/>
                  </a:cubicBezTo>
                  <a:cubicBezTo>
                    <a:pt x="688" y="1248"/>
                    <a:pt x="815" y="1292"/>
                    <a:pt x="937" y="1292"/>
                  </a:cubicBezTo>
                  <a:cubicBezTo>
                    <a:pt x="1432" y="1292"/>
                    <a:pt x="1845" y="579"/>
                    <a:pt x="1465" y="205"/>
                  </a:cubicBezTo>
                  <a:cubicBezTo>
                    <a:pt x="1323" y="61"/>
                    <a:pt x="1159"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a:off x="2142588" y="1594502"/>
              <a:ext cx="1254968" cy="835213"/>
            </a:xfrm>
            <a:custGeom>
              <a:avLst/>
              <a:gdLst/>
              <a:ahLst/>
              <a:cxnLst/>
              <a:rect l="l" t="t" r="r" b="b"/>
              <a:pathLst>
                <a:path w="27443" h="18264" extrusionOk="0">
                  <a:moveTo>
                    <a:pt x="13603" y="0"/>
                  </a:moveTo>
                  <a:cubicBezTo>
                    <a:pt x="4812" y="0"/>
                    <a:pt x="0" y="12243"/>
                    <a:pt x="9280" y="16886"/>
                  </a:cubicBezTo>
                  <a:cubicBezTo>
                    <a:pt x="11201" y="17847"/>
                    <a:pt x="13003" y="18264"/>
                    <a:pt x="14638" y="18264"/>
                  </a:cubicBezTo>
                  <a:cubicBezTo>
                    <a:pt x="23488" y="18264"/>
                    <a:pt x="27442" y="6031"/>
                    <a:pt x="18962" y="1455"/>
                  </a:cubicBezTo>
                  <a:cubicBezTo>
                    <a:pt x="17078" y="440"/>
                    <a:pt x="15269" y="0"/>
                    <a:pt x="13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2864591" y="1672383"/>
              <a:ext cx="216211" cy="162662"/>
            </a:xfrm>
            <a:custGeom>
              <a:avLst/>
              <a:gdLst/>
              <a:ahLst/>
              <a:cxnLst/>
              <a:rect l="l" t="t" r="r" b="b"/>
              <a:pathLst>
                <a:path w="4728" h="3557" extrusionOk="0">
                  <a:moveTo>
                    <a:pt x="1796" y="1"/>
                  </a:moveTo>
                  <a:cubicBezTo>
                    <a:pt x="1205" y="1"/>
                    <a:pt x="694" y="231"/>
                    <a:pt x="438" y="672"/>
                  </a:cubicBezTo>
                  <a:cubicBezTo>
                    <a:pt x="0" y="1438"/>
                    <a:pt x="496" y="2554"/>
                    <a:pt x="1561" y="3167"/>
                  </a:cubicBezTo>
                  <a:cubicBezTo>
                    <a:pt x="2014" y="3429"/>
                    <a:pt x="2496" y="3556"/>
                    <a:pt x="2934" y="3556"/>
                  </a:cubicBezTo>
                  <a:cubicBezTo>
                    <a:pt x="3520" y="3556"/>
                    <a:pt x="4028" y="3328"/>
                    <a:pt x="4283" y="2890"/>
                  </a:cubicBezTo>
                  <a:cubicBezTo>
                    <a:pt x="4728" y="2124"/>
                    <a:pt x="4225" y="1000"/>
                    <a:pt x="3167" y="387"/>
                  </a:cubicBezTo>
                  <a:cubicBezTo>
                    <a:pt x="2714" y="127"/>
                    <a:pt x="2233" y="1"/>
                    <a:pt x="1796"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2776147" y="1939864"/>
              <a:ext cx="225266" cy="207706"/>
            </a:xfrm>
            <a:custGeom>
              <a:avLst/>
              <a:gdLst/>
              <a:ahLst/>
              <a:cxnLst/>
              <a:rect l="l" t="t" r="r" b="b"/>
              <a:pathLst>
                <a:path w="4926" h="4542" extrusionOk="0">
                  <a:moveTo>
                    <a:pt x="3216" y="1"/>
                  </a:moveTo>
                  <a:cubicBezTo>
                    <a:pt x="2532" y="1"/>
                    <a:pt x="1739" y="380"/>
                    <a:pt x="1124" y="1075"/>
                  </a:cubicBezTo>
                  <a:cubicBezTo>
                    <a:pt x="168" y="2141"/>
                    <a:pt x="1" y="3534"/>
                    <a:pt x="738" y="4198"/>
                  </a:cubicBezTo>
                  <a:cubicBezTo>
                    <a:pt x="998" y="4431"/>
                    <a:pt x="1336" y="4541"/>
                    <a:pt x="1706" y="4541"/>
                  </a:cubicBezTo>
                  <a:cubicBezTo>
                    <a:pt x="2392" y="4541"/>
                    <a:pt x="3188" y="4160"/>
                    <a:pt x="3809" y="3468"/>
                  </a:cubicBezTo>
                  <a:cubicBezTo>
                    <a:pt x="4758" y="2403"/>
                    <a:pt x="4926" y="1002"/>
                    <a:pt x="4189" y="346"/>
                  </a:cubicBezTo>
                  <a:cubicBezTo>
                    <a:pt x="3927" y="112"/>
                    <a:pt x="3588" y="1"/>
                    <a:pt x="3216"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2595326" y="1813326"/>
              <a:ext cx="225266" cy="207797"/>
            </a:xfrm>
            <a:custGeom>
              <a:avLst/>
              <a:gdLst/>
              <a:ahLst/>
              <a:cxnLst/>
              <a:rect l="l" t="t" r="r" b="b"/>
              <a:pathLst>
                <a:path w="4926" h="4544" extrusionOk="0">
                  <a:moveTo>
                    <a:pt x="3221" y="0"/>
                  </a:moveTo>
                  <a:cubicBezTo>
                    <a:pt x="2536" y="0"/>
                    <a:pt x="1740" y="380"/>
                    <a:pt x="1124" y="1077"/>
                  </a:cubicBezTo>
                  <a:cubicBezTo>
                    <a:pt x="168" y="2142"/>
                    <a:pt x="0" y="3543"/>
                    <a:pt x="737" y="4200"/>
                  </a:cubicBezTo>
                  <a:cubicBezTo>
                    <a:pt x="998" y="4432"/>
                    <a:pt x="1336" y="4543"/>
                    <a:pt x="1705" y="4543"/>
                  </a:cubicBezTo>
                  <a:cubicBezTo>
                    <a:pt x="2391" y="4543"/>
                    <a:pt x="3188" y="4162"/>
                    <a:pt x="3809" y="3470"/>
                  </a:cubicBezTo>
                  <a:cubicBezTo>
                    <a:pt x="4757" y="2405"/>
                    <a:pt x="4925" y="1004"/>
                    <a:pt x="4188" y="340"/>
                  </a:cubicBezTo>
                  <a:cubicBezTo>
                    <a:pt x="3928" y="110"/>
                    <a:pt x="3590" y="0"/>
                    <a:pt x="3221"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2400786" y="1944986"/>
              <a:ext cx="164537" cy="236607"/>
            </a:xfrm>
            <a:custGeom>
              <a:avLst/>
              <a:gdLst/>
              <a:ahLst/>
              <a:cxnLst/>
              <a:rect l="l" t="t" r="r" b="b"/>
              <a:pathLst>
                <a:path w="3598" h="5174" extrusionOk="0">
                  <a:moveTo>
                    <a:pt x="1803" y="0"/>
                  </a:moveTo>
                  <a:cubicBezTo>
                    <a:pt x="803" y="0"/>
                    <a:pt x="1" y="1160"/>
                    <a:pt x="1" y="2583"/>
                  </a:cubicBezTo>
                  <a:cubicBezTo>
                    <a:pt x="1" y="4013"/>
                    <a:pt x="803" y="5173"/>
                    <a:pt x="1803" y="5173"/>
                  </a:cubicBezTo>
                  <a:cubicBezTo>
                    <a:pt x="2795" y="5173"/>
                    <a:pt x="3598" y="4013"/>
                    <a:pt x="3598" y="2583"/>
                  </a:cubicBezTo>
                  <a:cubicBezTo>
                    <a:pt x="3598" y="1160"/>
                    <a:pt x="2795" y="0"/>
                    <a:pt x="1803"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2527598" y="1635249"/>
              <a:ext cx="251927" cy="182737"/>
            </a:xfrm>
            <a:custGeom>
              <a:avLst/>
              <a:gdLst/>
              <a:ahLst/>
              <a:cxnLst/>
              <a:rect l="l" t="t" r="r" b="b"/>
              <a:pathLst>
                <a:path w="5509" h="3996" extrusionOk="0">
                  <a:moveTo>
                    <a:pt x="3473" y="0"/>
                  </a:moveTo>
                  <a:cubicBezTo>
                    <a:pt x="2980" y="0"/>
                    <a:pt x="2435" y="134"/>
                    <a:pt x="1912" y="411"/>
                  </a:cubicBezTo>
                  <a:cubicBezTo>
                    <a:pt x="649" y="1075"/>
                    <a:pt x="0" y="2330"/>
                    <a:pt x="467" y="3206"/>
                  </a:cubicBezTo>
                  <a:cubicBezTo>
                    <a:pt x="741" y="3724"/>
                    <a:pt x="1338" y="3996"/>
                    <a:pt x="2039" y="3996"/>
                  </a:cubicBezTo>
                  <a:cubicBezTo>
                    <a:pt x="2532" y="3996"/>
                    <a:pt x="3076" y="3862"/>
                    <a:pt x="3597" y="3585"/>
                  </a:cubicBezTo>
                  <a:cubicBezTo>
                    <a:pt x="4859" y="2921"/>
                    <a:pt x="5509" y="1666"/>
                    <a:pt x="5042" y="791"/>
                  </a:cubicBezTo>
                  <a:cubicBezTo>
                    <a:pt x="4767" y="272"/>
                    <a:pt x="4173" y="0"/>
                    <a:pt x="3473"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a:off x="2723419" y="2222712"/>
              <a:ext cx="252613" cy="171305"/>
            </a:xfrm>
            <a:custGeom>
              <a:avLst/>
              <a:gdLst/>
              <a:ahLst/>
              <a:cxnLst/>
              <a:rect l="l" t="t" r="r" b="b"/>
              <a:pathLst>
                <a:path w="5524" h="3746" extrusionOk="0">
                  <a:moveTo>
                    <a:pt x="3250" y="0"/>
                  </a:moveTo>
                  <a:cubicBezTo>
                    <a:pt x="2930" y="0"/>
                    <a:pt x="2594" y="46"/>
                    <a:pt x="2255" y="143"/>
                  </a:cubicBezTo>
                  <a:cubicBezTo>
                    <a:pt x="884" y="545"/>
                    <a:pt x="1" y="1639"/>
                    <a:pt x="278" y="2595"/>
                  </a:cubicBezTo>
                  <a:cubicBezTo>
                    <a:pt x="487" y="3315"/>
                    <a:pt x="1296" y="3745"/>
                    <a:pt x="2272" y="3745"/>
                  </a:cubicBezTo>
                  <a:cubicBezTo>
                    <a:pt x="2592" y="3745"/>
                    <a:pt x="2929" y="3699"/>
                    <a:pt x="3270" y="3602"/>
                  </a:cubicBezTo>
                  <a:cubicBezTo>
                    <a:pt x="4641" y="3201"/>
                    <a:pt x="5524" y="2106"/>
                    <a:pt x="5247" y="1150"/>
                  </a:cubicBezTo>
                  <a:cubicBezTo>
                    <a:pt x="5038" y="430"/>
                    <a:pt x="4225" y="0"/>
                    <a:pt x="325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3010702" y="1854393"/>
              <a:ext cx="173545" cy="236607"/>
            </a:xfrm>
            <a:custGeom>
              <a:avLst/>
              <a:gdLst/>
              <a:ahLst/>
              <a:cxnLst/>
              <a:rect l="l" t="t" r="r" b="b"/>
              <a:pathLst>
                <a:path w="3795" h="5174" extrusionOk="0">
                  <a:moveTo>
                    <a:pt x="1809" y="1"/>
                  </a:moveTo>
                  <a:cubicBezTo>
                    <a:pt x="1778" y="1"/>
                    <a:pt x="1747" y="2"/>
                    <a:pt x="1715" y="4"/>
                  </a:cubicBezTo>
                  <a:cubicBezTo>
                    <a:pt x="723" y="77"/>
                    <a:pt x="1" y="1288"/>
                    <a:pt x="103" y="2718"/>
                  </a:cubicBezTo>
                  <a:cubicBezTo>
                    <a:pt x="202" y="4096"/>
                    <a:pt x="1040" y="5173"/>
                    <a:pt x="1994" y="5173"/>
                  </a:cubicBezTo>
                  <a:cubicBezTo>
                    <a:pt x="2025" y="5173"/>
                    <a:pt x="2056" y="5172"/>
                    <a:pt x="2087" y="5170"/>
                  </a:cubicBezTo>
                  <a:cubicBezTo>
                    <a:pt x="3080" y="5097"/>
                    <a:pt x="3795" y="3886"/>
                    <a:pt x="3693" y="2456"/>
                  </a:cubicBezTo>
                  <a:cubicBezTo>
                    <a:pt x="3594" y="1077"/>
                    <a:pt x="2762" y="1"/>
                    <a:pt x="1809"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2516577" y="1669776"/>
              <a:ext cx="523883" cy="672963"/>
            </a:xfrm>
            <a:custGeom>
              <a:avLst/>
              <a:gdLst/>
              <a:ahLst/>
              <a:cxnLst/>
              <a:rect l="l" t="t" r="r" b="b"/>
              <a:pathLst>
                <a:path w="11456" h="14716" extrusionOk="0">
                  <a:moveTo>
                    <a:pt x="11296" y="0"/>
                  </a:moveTo>
                  <a:cubicBezTo>
                    <a:pt x="11255" y="0"/>
                    <a:pt x="11214" y="17"/>
                    <a:pt x="11185" y="50"/>
                  </a:cubicBezTo>
                  <a:lnTo>
                    <a:pt x="51" y="14489"/>
                  </a:lnTo>
                  <a:cubicBezTo>
                    <a:pt x="0" y="14555"/>
                    <a:pt x="15" y="14642"/>
                    <a:pt x="73" y="14686"/>
                  </a:cubicBezTo>
                  <a:cubicBezTo>
                    <a:pt x="95" y="14708"/>
                    <a:pt x="124" y="14715"/>
                    <a:pt x="161" y="14715"/>
                  </a:cubicBezTo>
                  <a:cubicBezTo>
                    <a:pt x="205" y="14715"/>
                    <a:pt x="241" y="14693"/>
                    <a:pt x="270" y="14664"/>
                  </a:cubicBezTo>
                  <a:lnTo>
                    <a:pt x="11404" y="225"/>
                  </a:lnTo>
                  <a:cubicBezTo>
                    <a:pt x="11455" y="160"/>
                    <a:pt x="11441" y="72"/>
                    <a:pt x="11382" y="28"/>
                  </a:cubicBezTo>
                  <a:cubicBezTo>
                    <a:pt x="11357" y="9"/>
                    <a:pt x="11327" y="0"/>
                    <a:pt x="11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48"/>
          <p:cNvGrpSpPr/>
          <p:nvPr/>
        </p:nvGrpSpPr>
        <p:grpSpPr>
          <a:xfrm>
            <a:off x="6021113" y="1601550"/>
            <a:ext cx="705618" cy="924890"/>
            <a:chOff x="6021113" y="1601550"/>
            <a:chExt cx="705618" cy="924890"/>
          </a:xfrm>
        </p:grpSpPr>
        <p:sp>
          <p:nvSpPr>
            <p:cNvPr id="746" name="Google Shape;746;p48"/>
            <p:cNvSpPr/>
            <p:nvPr/>
          </p:nvSpPr>
          <p:spPr>
            <a:xfrm>
              <a:off x="6112481" y="1801983"/>
              <a:ext cx="371077" cy="724457"/>
            </a:xfrm>
            <a:custGeom>
              <a:avLst/>
              <a:gdLst/>
              <a:ahLst/>
              <a:cxnLst/>
              <a:rect l="l" t="t" r="r" b="b"/>
              <a:pathLst>
                <a:path w="6815" h="13305" extrusionOk="0">
                  <a:moveTo>
                    <a:pt x="2831" y="1"/>
                  </a:moveTo>
                  <a:cubicBezTo>
                    <a:pt x="2831" y="1"/>
                    <a:pt x="0" y="12871"/>
                    <a:pt x="2102" y="13294"/>
                  </a:cubicBezTo>
                  <a:cubicBezTo>
                    <a:pt x="2136" y="13301"/>
                    <a:pt x="2170" y="13304"/>
                    <a:pt x="2204" y="13304"/>
                  </a:cubicBezTo>
                  <a:cubicBezTo>
                    <a:pt x="4293" y="13304"/>
                    <a:pt x="6815" y="767"/>
                    <a:pt x="6815" y="767"/>
                  </a:cubicBezTo>
                  <a:lnTo>
                    <a:pt x="28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6021113" y="1601550"/>
              <a:ext cx="705618" cy="442025"/>
            </a:xfrm>
            <a:custGeom>
              <a:avLst/>
              <a:gdLst/>
              <a:ahLst/>
              <a:cxnLst/>
              <a:rect l="l" t="t" r="r" b="b"/>
              <a:pathLst>
                <a:path w="12959" h="8118" extrusionOk="0">
                  <a:moveTo>
                    <a:pt x="5455" y="1"/>
                  </a:moveTo>
                  <a:cubicBezTo>
                    <a:pt x="2858" y="1"/>
                    <a:pt x="751" y="1136"/>
                    <a:pt x="416" y="2894"/>
                  </a:cubicBezTo>
                  <a:cubicBezTo>
                    <a:pt x="0" y="5039"/>
                    <a:pt x="2379" y="7300"/>
                    <a:pt x="5735" y="7943"/>
                  </a:cubicBezTo>
                  <a:cubicBezTo>
                    <a:pt x="6345" y="8061"/>
                    <a:pt x="6945" y="8117"/>
                    <a:pt x="7521" y="8117"/>
                  </a:cubicBezTo>
                  <a:cubicBezTo>
                    <a:pt x="10108" y="8117"/>
                    <a:pt x="12209" y="6983"/>
                    <a:pt x="12549" y="5228"/>
                  </a:cubicBezTo>
                  <a:cubicBezTo>
                    <a:pt x="12958" y="3076"/>
                    <a:pt x="10580" y="814"/>
                    <a:pt x="7231" y="172"/>
                  </a:cubicBezTo>
                  <a:cubicBezTo>
                    <a:pt x="6624" y="56"/>
                    <a:pt x="6027" y="1"/>
                    <a:pt x="5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6021113" y="1601550"/>
              <a:ext cx="705618" cy="442025"/>
            </a:xfrm>
            <a:custGeom>
              <a:avLst/>
              <a:gdLst/>
              <a:ahLst/>
              <a:cxnLst/>
              <a:rect l="l" t="t" r="r" b="b"/>
              <a:pathLst>
                <a:path w="12959" h="8118" extrusionOk="0">
                  <a:moveTo>
                    <a:pt x="5455" y="1"/>
                  </a:moveTo>
                  <a:cubicBezTo>
                    <a:pt x="2858" y="1"/>
                    <a:pt x="751" y="1136"/>
                    <a:pt x="416" y="2894"/>
                  </a:cubicBezTo>
                  <a:cubicBezTo>
                    <a:pt x="0" y="5039"/>
                    <a:pt x="2379" y="7300"/>
                    <a:pt x="5735" y="7943"/>
                  </a:cubicBezTo>
                  <a:cubicBezTo>
                    <a:pt x="6345" y="8061"/>
                    <a:pt x="6945" y="8117"/>
                    <a:pt x="7521" y="8117"/>
                  </a:cubicBezTo>
                  <a:cubicBezTo>
                    <a:pt x="10108" y="8117"/>
                    <a:pt x="12209" y="6983"/>
                    <a:pt x="12549" y="5228"/>
                  </a:cubicBezTo>
                  <a:cubicBezTo>
                    <a:pt x="12958" y="3076"/>
                    <a:pt x="10580" y="814"/>
                    <a:pt x="7231" y="172"/>
                  </a:cubicBezTo>
                  <a:cubicBezTo>
                    <a:pt x="6624" y="56"/>
                    <a:pt x="6027" y="1"/>
                    <a:pt x="5455"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6073549" y="1616469"/>
              <a:ext cx="620186" cy="336120"/>
            </a:xfrm>
            <a:custGeom>
              <a:avLst/>
              <a:gdLst/>
              <a:ahLst/>
              <a:cxnLst/>
              <a:rect l="l" t="t" r="r" b="b"/>
              <a:pathLst>
                <a:path w="11390" h="6173" extrusionOk="0">
                  <a:moveTo>
                    <a:pt x="4404" y="1"/>
                  </a:moveTo>
                  <a:cubicBezTo>
                    <a:pt x="2244" y="1"/>
                    <a:pt x="548" y="789"/>
                    <a:pt x="307" y="2051"/>
                  </a:cubicBezTo>
                  <a:cubicBezTo>
                    <a:pt x="0" y="3656"/>
                    <a:pt x="2160" y="5421"/>
                    <a:pt x="5137" y="5990"/>
                  </a:cubicBezTo>
                  <a:cubicBezTo>
                    <a:pt x="5773" y="6114"/>
                    <a:pt x="6394" y="6172"/>
                    <a:pt x="6982" y="6172"/>
                  </a:cubicBezTo>
                  <a:cubicBezTo>
                    <a:pt x="9139" y="6172"/>
                    <a:pt x="10836" y="5384"/>
                    <a:pt x="11083" y="4123"/>
                  </a:cubicBezTo>
                  <a:cubicBezTo>
                    <a:pt x="11389" y="2518"/>
                    <a:pt x="9230" y="752"/>
                    <a:pt x="6253" y="183"/>
                  </a:cubicBezTo>
                  <a:cubicBezTo>
                    <a:pt x="5616" y="59"/>
                    <a:pt x="4993" y="1"/>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a:off x="6181579" y="2040586"/>
              <a:ext cx="90333" cy="340694"/>
            </a:xfrm>
            <a:custGeom>
              <a:avLst/>
              <a:gdLst/>
              <a:ahLst/>
              <a:cxnLst/>
              <a:rect l="l" t="t" r="r" b="b"/>
              <a:pathLst>
                <a:path w="1659" h="6257" extrusionOk="0">
                  <a:moveTo>
                    <a:pt x="1297" y="0"/>
                  </a:moveTo>
                  <a:cubicBezTo>
                    <a:pt x="1188" y="0"/>
                    <a:pt x="1091" y="73"/>
                    <a:pt x="1073" y="186"/>
                  </a:cubicBezTo>
                  <a:cubicBezTo>
                    <a:pt x="1073" y="186"/>
                    <a:pt x="1" y="5884"/>
                    <a:pt x="533" y="6242"/>
                  </a:cubicBezTo>
                  <a:cubicBezTo>
                    <a:pt x="549" y="6252"/>
                    <a:pt x="565" y="6257"/>
                    <a:pt x="580" y="6257"/>
                  </a:cubicBezTo>
                  <a:cubicBezTo>
                    <a:pt x="1100" y="6257"/>
                    <a:pt x="1650" y="786"/>
                    <a:pt x="1650" y="616"/>
                  </a:cubicBezTo>
                  <a:cubicBezTo>
                    <a:pt x="1659" y="168"/>
                    <a:pt x="1463" y="0"/>
                    <a:pt x="129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6038972" y="1672227"/>
              <a:ext cx="171027" cy="195966"/>
            </a:xfrm>
            <a:custGeom>
              <a:avLst/>
              <a:gdLst/>
              <a:ahLst/>
              <a:cxnLst/>
              <a:rect l="l" t="t" r="r" b="b"/>
              <a:pathLst>
                <a:path w="3141" h="3599" extrusionOk="0">
                  <a:moveTo>
                    <a:pt x="1991" y="0"/>
                  </a:moveTo>
                  <a:cubicBezTo>
                    <a:pt x="1896" y="0"/>
                    <a:pt x="1775" y="42"/>
                    <a:pt x="1649" y="136"/>
                  </a:cubicBezTo>
                  <a:cubicBezTo>
                    <a:pt x="1649" y="136"/>
                    <a:pt x="1" y="1742"/>
                    <a:pt x="2678" y="3515"/>
                  </a:cubicBezTo>
                  <a:cubicBezTo>
                    <a:pt x="2772" y="3574"/>
                    <a:pt x="2850" y="3598"/>
                    <a:pt x="2911" y="3598"/>
                  </a:cubicBezTo>
                  <a:cubicBezTo>
                    <a:pt x="3112" y="3598"/>
                    <a:pt x="3141" y="3343"/>
                    <a:pt x="3007" y="3259"/>
                  </a:cubicBezTo>
                  <a:cubicBezTo>
                    <a:pt x="2437" y="2785"/>
                    <a:pt x="913" y="1618"/>
                    <a:pt x="2029" y="443"/>
                  </a:cubicBezTo>
                  <a:cubicBezTo>
                    <a:pt x="2271" y="182"/>
                    <a:pt x="2189" y="0"/>
                    <a:pt x="1991" y="0"/>
                  </a:cubicBezTo>
                  <a:close/>
                </a:path>
              </a:pathLst>
            </a:custGeom>
            <a:solidFill>
              <a:srgbClr val="FFFFFF">
                <a:alpha val="22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1272;p57"/>
          <p:cNvGrpSpPr/>
          <p:nvPr/>
        </p:nvGrpSpPr>
        <p:grpSpPr>
          <a:xfrm rot="21410798">
            <a:off x="89149" y="3684537"/>
            <a:ext cx="1261702" cy="1320973"/>
            <a:chOff x="4458798" y="3801637"/>
            <a:chExt cx="942698" cy="986984"/>
          </a:xfrm>
        </p:grpSpPr>
        <p:sp>
          <p:nvSpPr>
            <p:cNvPr id="65" name="Google Shape;1273;p57"/>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74;p57"/>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75;p57"/>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6;p57"/>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77;p57"/>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78;p57"/>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279;p57"/>
          <p:cNvGrpSpPr/>
          <p:nvPr/>
        </p:nvGrpSpPr>
        <p:grpSpPr>
          <a:xfrm>
            <a:off x="8031810" y="4042430"/>
            <a:ext cx="702280" cy="1273691"/>
            <a:chOff x="715100" y="3360345"/>
            <a:chExt cx="702280" cy="1273691"/>
          </a:xfrm>
        </p:grpSpPr>
        <p:sp>
          <p:nvSpPr>
            <p:cNvPr id="72" name="Google Shape;1280;p57"/>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81;p57"/>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82;p57"/>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83;p57"/>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84;p57"/>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85;p57"/>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86;p57"/>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87;p57"/>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88;p57"/>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89;p57"/>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0;p57"/>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91;p57"/>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389355" y="3234240"/>
            <a:ext cx="2778325" cy="400110"/>
          </a:xfrm>
          <a:prstGeom prst="rect">
            <a:avLst/>
          </a:prstGeom>
        </p:spPr>
        <p:txBody>
          <a:bodyPr wrap="none">
            <a:spAutoFit/>
          </a:bodyPr>
          <a:lstStyle/>
          <a:p>
            <a:r>
              <a:rPr lang="en-US" sz="2000" dirty="0" err="1" smtClean="0"/>
              <a:t>Ôn</a:t>
            </a:r>
            <a:r>
              <a:rPr lang="en-US" sz="2000" dirty="0" smtClean="0"/>
              <a:t> </a:t>
            </a:r>
            <a:r>
              <a:rPr lang="en-US" sz="2000" dirty="0" err="1"/>
              <a:t>lại</a:t>
            </a:r>
            <a:r>
              <a:rPr lang="en-US" sz="2000" dirty="0"/>
              <a:t> </a:t>
            </a:r>
            <a:r>
              <a:rPr lang="en-US" sz="2000" dirty="0" err="1"/>
              <a:t>nội</a:t>
            </a:r>
            <a:r>
              <a:rPr lang="en-US" sz="2000" dirty="0"/>
              <a:t> dung </a:t>
            </a:r>
            <a:r>
              <a:rPr lang="en-US" sz="2000" dirty="0" err="1"/>
              <a:t>Bài</a:t>
            </a:r>
            <a:r>
              <a:rPr lang="en-US" sz="2000" dirty="0"/>
              <a:t> </a:t>
            </a:r>
            <a:r>
              <a:rPr lang="en-US" sz="2000" dirty="0" smtClean="0"/>
              <a:t>16 </a:t>
            </a:r>
            <a:endParaRPr lang="en-US" sz="2000" dirty="0"/>
          </a:p>
        </p:txBody>
      </p:sp>
      <p:sp>
        <p:nvSpPr>
          <p:cNvPr id="5" name="Rectangle 4"/>
          <p:cNvSpPr/>
          <p:nvPr/>
        </p:nvSpPr>
        <p:spPr>
          <a:xfrm>
            <a:off x="4770827" y="3148553"/>
            <a:ext cx="3135086" cy="1015663"/>
          </a:xfrm>
          <a:prstGeom prst="rect">
            <a:avLst/>
          </a:prstGeom>
        </p:spPr>
        <p:txBody>
          <a:bodyPr wrap="square">
            <a:spAutoFit/>
          </a:bodyPr>
          <a:lstStyle/>
          <a:p>
            <a:pPr algn="ctr">
              <a:lnSpc>
                <a:spcPct val="150000"/>
              </a:lnSpc>
            </a:pPr>
            <a:r>
              <a:rPr lang="en-US" sz="2000" dirty="0" err="1" smtClean="0"/>
              <a:t>Chuẩn</a:t>
            </a:r>
            <a:r>
              <a:rPr lang="en-US" sz="2000" dirty="0" smtClean="0"/>
              <a:t> </a:t>
            </a:r>
            <a:r>
              <a:rPr lang="en-US" sz="2000" dirty="0" err="1"/>
              <a:t>bị</a:t>
            </a:r>
            <a:r>
              <a:rPr lang="en-US" sz="2000" dirty="0"/>
              <a:t> </a:t>
            </a:r>
            <a:r>
              <a:rPr lang="en-US" sz="2000" dirty="0" err="1"/>
              <a:t>cho</a:t>
            </a:r>
            <a:r>
              <a:rPr lang="en-US" sz="2000" dirty="0"/>
              <a:t> </a:t>
            </a:r>
            <a:r>
              <a:rPr lang="en-US" sz="2000" dirty="0" err="1"/>
              <a:t>tiết</a:t>
            </a:r>
            <a:r>
              <a:rPr lang="en-US" sz="2000" dirty="0"/>
              <a:t> </a:t>
            </a:r>
            <a:r>
              <a:rPr lang="en-US" sz="2000" dirty="0" err="1"/>
              <a:t>Ôn</a:t>
            </a:r>
            <a:r>
              <a:rPr lang="en-US" sz="2000" dirty="0"/>
              <a:t> </a:t>
            </a:r>
            <a:r>
              <a:rPr lang="en-US" sz="2000" dirty="0" err="1"/>
              <a:t>tập</a:t>
            </a:r>
            <a:r>
              <a:rPr lang="en-US" sz="2000" dirty="0"/>
              <a:t> </a:t>
            </a:r>
            <a:r>
              <a:rPr lang="en-US" sz="2000" dirty="0" err="1"/>
              <a:t>học</a:t>
            </a:r>
            <a:r>
              <a:rPr lang="en-US" sz="2000" dirty="0"/>
              <a:t> </a:t>
            </a:r>
            <a:r>
              <a:rPr lang="en-US" sz="2000" dirty="0" err="1"/>
              <a:t>kì</a:t>
            </a:r>
            <a:r>
              <a:rPr lang="en-US" sz="2000" dirty="0"/>
              <a:t> </a:t>
            </a:r>
            <a:r>
              <a:rPr lang="en-US" sz="2000" dirty="0" smtClean="0"/>
              <a:t>II </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 calcmode="lin" valueType="num">
                                      <p:cBhvr>
                                        <p:cTn id="7" dur="500" fill="hold"/>
                                        <p:tgtEl>
                                          <p:spTgt spid="722"/>
                                        </p:tgtEl>
                                        <p:attrNameLst>
                                          <p:attrName>ppt_w</p:attrName>
                                        </p:attrNameLst>
                                      </p:cBhvr>
                                      <p:tavLst>
                                        <p:tav tm="0">
                                          <p:val>
                                            <p:fltVal val="0"/>
                                          </p:val>
                                        </p:tav>
                                        <p:tav tm="100000">
                                          <p:val>
                                            <p:strVal val="#ppt_w"/>
                                          </p:val>
                                        </p:tav>
                                      </p:tavLst>
                                    </p:anim>
                                    <p:anim calcmode="lin" valueType="num">
                                      <p:cBhvr>
                                        <p:cTn id="8" dur="500" fill="hold"/>
                                        <p:tgtEl>
                                          <p:spTgt spid="72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95">
                                            <p:txEl>
                                              <p:pRg st="0" end="0"/>
                                            </p:txEl>
                                          </p:spTgt>
                                        </p:tgtEl>
                                        <p:attrNameLst>
                                          <p:attrName>style.visibility</p:attrName>
                                        </p:attrNameLst>
                                      </p:cBhvr>
                                      <p:to>
                                        <p:strVal val="visible"/>
                                      </p:to>
                                    </p:set>
                                    <p:anim calcmode="lin" valueType="num">
                                      <p:cBhvr>
                                        <p:cTn id="11" dur="500" fill="hold"/>
                                        <p:tgtEl>
                                          <p:spTgt spid="69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95">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45"/>
                                        </p:tgtEl>
                                        <p:attrNameLst>
                                          <p:attrName>style.visibility</p:attrName>
                                        </p:attrNameLst>
                                      </p:cBhvr>
                                      <p:to>
                                        <p:strVal val="visible"/>
                                      </p:to>
                                    </p:set>
                                    <p:anim calcmode="lin" valueType="num">
                                      <p:cBhvr>
                                        <p:cTn id="21" dur="500" fill="hold"/>
                                        <p:tgtEl>
                                          <p:spTgt spid="745"/>
                                        </p:tgtEl>
                                        <p:attrNameLst>
                                          <p:attrName>ppt_w</p:attrName>
                                        </p:attrNameLst>
                                      </p:cBhvr>
                                      <p:tavLst>
                                        <p:tav tm="0">
                                          <p:val>
                                            <p:strVal val="#ppt_w+.3"/>
                                          </p:val>
                                        </p:tav>
                                        <p:tav tm="100000">
                                          <p:val>
                                            <p:strVal val="#ppt_w"/>
                                          </p:val>
                                        </p:tav>
                                      </p:tavLst>
                                    </p:anim>
                                    <p:anim calcmode="lin" valueType="num">
                                      <p:cBhvr>
                                        <p:cTn id="22" dur="500" fill="hold"/>
                                        <p:tgtEl>
                                          <p:spTgt spid="745"/>
                                        </p:tgtEl>
                                        <p:attrNameLst>
                                          <p:attrName>ppt_h</p:attrName>
                                        </p:attrNameLst>
                                      </p:cBhvr>
                                      <p:tavLst>
                                        <p:tav tm="0">
                                          <p:val>
                                            <p:strVal val="#ppt_h"/>
                                          </p:val>
                                        </p:tav>
                                        <p:tav tm="100000">
                                          <p:val>
                                            <p:strVal val="#ppt_h"/>
                                          </p:val>
                                        </p:tav>
                                      </p:tavLst>
                                    </p:anim>
                                    <p:animEffect transition="in" filter="fade">
                                      <p:cBhvr>
                                        <p:cTn id="23" dur="500"/>
                                        <p:tgtEl>
                                          <p:spTgt spid="745"/>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696">
                                            <p:txEl>
                                              <p:pRg st="0" end="0"/>
                                            </p:txEl>
                                          </p:spTgt>
                                        </p:tgtEl>
                                        <p:attrNameLst>
                                          <p:attrName>style.visibility</p:attrName>
                                        </p:attrNameLst>
                                      </p:cBhvr>
                                      <p:to>
                                        <p:strVal val="visible"/>
                                      </p:to>
                                    </p:set>
                                    <p:anim calcmode="lin" valueType="num">
                                      <p:cBhvr>
                                        <p:cTn id="26" dur="500" fill="hold"/>
                                        <p:tgtEl>
                                          <p:spTgt spid="696">
                                            <p:txEl>
                                              <p:pRg st="0" end="0"/>
                                            </p:txEl>
                                          </p:spTgt>
                                        </p:tgtEl>
                                        <p:attrNameLst>
                                          <p:attrName>ppt_w</p:attrName>
                                        </p:attrNameLst>
                                      </p:cBhvr>
                                      <p:tavLst>
                                        <p:tav tm="0">
                                          <p:val>
                                            <p:strVal val="#ppt_w+.3"/>
                                          </p:val>
                                        </p:tav>
                                        <p:tav tm="100000">
                                          <p:val>
                                            <p:strVal val="#ppt_w"/>
                                          </p:val>
                                        </p:tav>
                                      </p:tavLst>
                                    </p:anim>
                                    <p:anim calcmode="lin" valueType="num">
                                      <p:cBhvr>
                                        <p:cTn id="27" dur="500" fill="hold"/>
                                        <p:tgtEl>
                                          <p:spTgt spid="696">
                                            <p:txEl>
                                              <p:pRg st="0" end="0"/>
                                            </p:txEl>
                                          </p:spTgt>
                                        </p:tgtEl>
                                        <p:attrNameLst>
                                          <p:attrName>ppt_h</p:attrName>
                                        </p:attrNameLst>
                                      </p:cBhvr>
                                      <p:tavLst>
                                        <p:tav tm="0">
                                          <p:val>
                                            <p:strVal val="#ppt_h"/>
                                          </p:val>
                                        </p:tav>
                                        <p:tav tm="100000">
                                          <p:val>
                                            <p:strVal val="#ppt_h"/>
                                          </p:val>
                                        </p:tav>
                                      </p:tavLst>
                                    </p:anim>
                                    <p:animEffect transition="in" filter="fade">
                                      <p:cBhvr>
                                        <p:cTn id="28" dur="500"/>
                                        <p:tgtEl>
                                          <p:spTgt spid="696">
                                            <p:txEl>
                                              <p:pRg st="0" end="0"/>
                                            </p:tx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ppt_w+.3"/>
                                          </p:val>
                                        </p:tav>
                                        <p:tav tm="100000">
                                          <p:val>
                                            <p:strVal val="#ppt_w"/>
                                          </p:val>
                                        </p:tav>
                                      </p:tavLst>
                                    </p:anim>
                                    <p:anim calcmode="lin" valueType="num">
                                      <p:cBhvr>
                                        <p:cTn id="32" dur="500" fill="hold"/>
                                        <p:tgtEl>
                                          <p:spTgt spid="5"/>
                                        </p:tgtEl>
                                        <p:attrNameLst>
                                          <p:attrName>ppt_h</p:attrName>
                                        </p:attrNameLst>
                                      </p:cBhvr>
                                      <p:tavLst>
                                        <p:tav tm="0">
                                          <p:val>
                                            <p:strVal val="#ppt_h"/>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build="p"/>
      <p:bldP spid="696" grpId="0" build="p"/>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13"/>
        <p:cNvGrpSpPr/>
        <p:nvPr/>
      </p:nvGrpSpPr>
      <p:grpSpPr>
        <a:xfrm>
          <a:off x="0" y="0"/>
          <a:ext cx="0" cy="0"/>
          <a:chOff x="0" y="0"/>
          <a:chExt cx="0" cy="0"/>
        </a:xfrm>
      </p:grpSpPr>
      <p:grpSp>
        <p:nvGrpSpPr>
          <p:cNvPr id="1931" name="Google Shape;1931;p73"/>
          <p:cNvGrpSpPr/>
          <p:nvPr/>
        </p:nvGrpSpPr>
        <p:grpSpPr>
          <a:xfrm rot="-8999956">
            <a:off x="7260825" y="-13054"/>
            <a:ext cx="1041976" cy="2172231"/>
            <a:chOff x="1117397" y="404909"/>
            <a:chExt cx="1041999" cy="2172279"/>
          </a:xfrm>
        </p:grpSpPr>
        <p:sp>
          <p:nvSpPr>
            <p:cNvPr id="1932" name="Google Shape;1932;p73"/>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3"/>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3"/>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3"/>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8" name="Google Shape;1938;p73"/>
          <p:cNvGrpSpPr/>
          <p:nvPr/>
        </p:nvGrpSpPr>
        <p:grpSpPr>
          <a:xfrm rot="8999956" flipH="1">
            <a:off x="841450" y="-13054"/>
            <a:ext cx="1041976" cy="2172231"/>
            <a:chOff x="1117397" y="404909"/>
            <a:chExt cx="1041999" cy="2172279"/>
          </a:xfrm>
        </p:grpSpPr>
        <p:sp>
          <p:nvSpPr>
            <p:cNvPr id="1939" name="Google Shape;1939;p73"/>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3"/>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3"/>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3"/>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159;p77"/>
          <p:cNvGrpSpPr/>
          <p:nvPr/>
        </p:nvGrpSpPr>
        <p:grpSpPr>
          <a:xfrm>
            <a:off x="3965381" y="3347829"/>
            <a:ext cx="1190918" cy="1082747"/>
            <a:chOff x="3358275" y="3673300"/>
            <a:chExt cx="766825" cy="657425"/>
          </a:xfrm>
        </p:grpSpPr>
        <p:sp>
          <p:nvSpPr>
            <p:cNvPr id="50" name="Google Shape;2160;p77"/>
            <p:cNvSpPr/>
            <p:nvPr/>
          </p:nvSpPr>
          <p:spPr>
            <a:xfrm>
              <a:off x="3604325" y="3673300"/>
              <a:ext cx="274550" cy="141900"/>
            </a:xfrm>
            <a:custGeom>
              <a:avLst/>
              <a:gdLst/>
              <a:ahLst/>
              <a:cxnLst/>
              <a:rect l="l" t="t" r="r" b="b"/>
              <a:pathLst>
                <a:path w="10982" h="5676" extrusionOk="0">
                  <a:moveTo>
                    <a:pt x="7040" y="1"/>
                  </a:moveTo>
                  <a:cubicBezTo>
                    <a:pt x="4615" y="1"/>
                    <a:pt x="1474" y="418"/>
                    <a:pt x="898" y="999"/>
                  </a:cubicBezTo>
                  <a:cubicBezTo>
                    <a:pt x="1" y="1903"/>
                    <a:pt x="533" y="5675"/>
                    <a:pt x="533" y="5675"/>
                  </a:cubicBezTo>
                  <a:lnTo>
                    <a:pt x="2817" y="5544"/>
                  </a:lnTo>
                  <a:cubicBezTo>
                    <a:pt x="2817" y="5544"/>
                    <a:pt x="2168" y="2553"/>
                    <a:pt x="2766" y="2049"/>
                  </a:cubicBezTo>
                  <a:cubicBezTo>
                    <a:pt x="3070" y="1791"/>
                    <a:pt x="4445" y="1634"/>
                    <a:pt x="5757" y="1634"/>
                  </a:cubicBezTo>
                  <a:cubicBezTo>
                    <a:pt x="6999" y="1634"/>
                    <a:pt x="8184" y="1774"/>
                    <a:pt x="8355" y="2100"/>
                  </a:cubicBezTo>
                  <a:cubicBezTo>
                    <a:pt x="8712" y="2779"/>
                    <a:pt x="8617" y="5194"/>
                    <a:pt x="8617" y="5194"/>
                  </a:cubicBezTo>
                  <a:lnTo>
                    <a:pt x="10981" y="5055"/>
                  </a:lnTo>
                  <a:cubicBezTo>
                    <a:pt x="10981" y="5055"/>
                    <a:pt x="10726" y="1342"/>
                    <a:pt x="9887" y="459"/>
                  </a:cubicBezTo>
                  <a:cubicBezTo>
                    <a:pt x="9582" y="137"/>
                    <a:pt x="8428" y="1"/>
                    <a:pt x="7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61;p77"/>
            <p:cNvSpPr/>
            <p:nvPr/>
          </p:nvSpPr>
          <p:spPr>
            <a:xfrm>
              <a:off x="3358275" y="3784225"/>
              <a:ext cx="766825" cy="546500"/>
            </a:xfrm>
            <a:custGeom>
              <a:avLst/>
              <a:gdLst/>
              <a:ahLst/>
              <a:cxnLst/>
              <a:rect l="l" t="t" r="r" b="b"/>
              <a:pathLst>
                <a:path w="30673" h="21860" extrusionOk="0">
                  <a:moveTo>
                    <a:pt x="25458" y="1"/>
                  </a:moveTo>
                  <a:cubicBezTo>
                    <a:pt x="18060" y="1"/>
                    <a:pt x="1273" y="1509"/>
                    <a:pt x="715" y="2136"/>
                  </a:cubicBezTo>
                  <a:cubicBezTo>
                    <a:pt x="0" y="2938"/>
                    <a:pt x="1423" y="21127"/>
                    <a:pt x="2211" y="21726"/>
                  </a:cubicBezTo>
                  <a:cubicBezTo>
                    <a:pt x="2334" y="21819"/>
                    <a:pt x="3070" y="21859"/>
                    <a:pt x="4230" y="21859"/>
                  </a:cubicBezTo>
                  <a:cubicBezTo>
                    <a:pt x="10532" y="21859"/>
                    <a:pt x="29321" y="20655"/>
                    <a:pt x="29943" y="20069"/>
                  </a:cubicBezTo>
                  <a:cubicBezTo>
                    <a:pt x="30673" y="19384"/>
                    <a:pt x="29484" y="1632"/>
                    <a:pt x="28893" y="377"/>
                  </a:cubicBezTo>
                  <a:cubicBezTo>
                    <a:pt x="28767" y="111"/>
                    <a:pt x="27454" y="1"/>
                    <a:pt x="2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62;p77"/>
            <p:cNvSpPr/>
            <p:nvPr/>
          </p:nvSpPr>
          <p:spPr>
            <a:xfrm>
              <a:off x="3425400" y="3729400"/>
              <a:ext cx="626200" cy="316175"/>
            </a:xfrm>
            <a:custGeom>
              <a:avLst/>
              <a:gdLst/>
              <a:ahLst/>
              <a:cxnLst/>
              <a:rect l="l" t="t" r="r" b="b"/>
              <a:pathLst>
                <a:path w="25048" h="12647" extrusionOk="0">
                  <a:moveTo>
                    <a:pt x="17239" y="1"/>
                  </a:moveTo>
                  <a:cubicBezTo>
                    <a:pt x="12369" y="1"/>
                    <a:pt x="7505" y="449"/>
                    <a:pt x="2707" y="1337"/>
                  </a:cubicBezTo>
                  <a:lnTo>
                    <a:pt x="0" y="2103"/>
                  </a:lnTo>
                  <a:cubicBezTo>
                    <a:pt x="314" y="4752"/>
                    <a:pt x="701" y="7568"/>
                    <a:pt x="2452" y="9575"/>
                  </a:cubicBezTo>
                  <a:cubicBezTo>
                    <a:pt x="3634" y="10932"/>
                    <a:pt x="5334" y="11763"/>
                    <a:pt x="7085" y="12179"/>
                  </a:cubicBezTo>
                  <a:cubicBezTo>
                    <a:pt x="8829" y="12595"/>
                    <a:pt x="10645" y="12639"/>
                    <a:pt x="12447" y="12646"/>
                  </a:cubicBezTo>
                  <a:cubicBezTo>
                    <a:pt x="14096" y="12646"/>
                    <a:pt x="15767" y="12610"/>
                    <a:pt x="17350" y="12150"/>
                  </a:cubicBezTo>
                  <a:cubicBezTo>
                    <a:pt x="19765" y="11442"/>
                    <a:pt x="21845" y="9742"/>
                    <a:pt x="23165" y="7597"/>
                  </a:cubicBezTo>
                  <a:cubicBezTo>
                    <a:pt x="24479" y="5452"/>
                    <a:pt x="25048" y="2884"/>
                    <a:pt x="24931" y="374"/>
                  </a:cubicBezTo>
                  <a:cubicBezTo>
                    <a:pt x="22371" y="125"/>
                    <a:pt x="19804" y="1"/>
                    <a:pt x="1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3;p77"/>
            <p:cNvSpPr/>
            <p:nvPr/>
          </p:nvSpPr>
          <p:spPr>
            <a:xfrm>
              <a:off x="3545950" y="3950875"/>
              <a:ext cx="77200" cy="232300"/>
            </a:xfrm>
            <a:custGeom>
              <a:avLst/>
              <a:gdLst/>
              <a:ahLst/>
              <a:cxnLst/>
              <a:rect l="l" t="t" r="r" b="b"/>
              <a:pathLst>
                <a:path w="3088" h="9292" extrusionOk="0">
                  <a:moveTo>
                    <a:pt x="1" y="1"/>
                  </a:moveTo>
                  <a:cubicBezTo>
                    <a:pt x="1" y="1"/>
                    <a:pt x="658" y="8464"/>
                    <a:pt x="891" y="8953"/>
                  </a:cubicBezTo>
                  <a:cubicBezTo>
                    <a:pt x="998" y="9187"/>
                    <a:pt x="1393" y="9291"/>
                    <a:pt x="1804" y="9291"/>
                  </a:cubicBezTo>
                  <a:cubicBezTo>
                    <a:pt x="2263" y="9291"/>
                    <a:pt x="2742" y="9162"/>
                    <a:pt x="2861" y="8938"/>
                  </a:cubicBezTo>
                  <a:cubicBezTo>
                    <a:pt x="3087" y="8522"/>
                    <a:pt x="2365" y="643"/>
                    <a:pt x="2365" y="64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4;p77"/>
            <p:cNvSpPr/>
            <p:nvPr/>
          </p:nvSpPr>
          <p:spPr>
            <a:xfrm>
              <a:off x="3870100" y="3928075"/>
              <a:ext cx="65675" cy="236400"/>
            </a:xfrm>
            <a:custGeom>
              <a:avLst/>
              <a:gdLst/>
              <a:ahLst/>
              <a:cxnLst/>
              <a:rect l="l" t="t" r="r" b="b"/>
              <a:pathLst>
                <a:path w="2627" h="9456" extrusionOk="0">
                  <a:moveTo>
                    <a:pt x="2276" y="1"/>
                  </a:moveTo>
                  <a:lnTo>
                    <a:pt x="0" y="920"/>
                  </a:lnTo>
                  <a:cubicBezTo>
                    <a:pt x="0" y="920"/>
                    <a:pt x="219" y="8829"/>
                    <a:pt x="496" y="9215"/>
                  </a:cubicBezTo>
                  <a:cubicBezTo>
                    <a:pt x="611" y="9376"/>
                    <a:pt x="940" y="9455"/>
                    <a:pt x="1297" y="9455"/>
                  </a:cubicBezTo>
                  <a:cubicBezTo>
                    <a:pt x="1798" y="9455"/>
                    <a:pt x="2357" y="9299"/>
                    <a:pt x="2459" y="8997"/>
                  </a:cubicBezTo>
                  <a:cubicBezTo>
                    <a:pt x="2627" y="8486"/>
                    <a:pt x="2276" y="1"/>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5;p77"/>
            <p:cNvSpPr/>
            <p:nvPr/>
          </p:nvSpPr>
          <p:spPr>
            <a:xfrm>
              <a:off x="3453125" y="3767325"/>
              <a:ext cx="551425" cy="222850"/>
            </a:xfrm>
            <a:custGeom>
              <a:avLst/>
              <a:gdLst/>
              <a:ahLst/>
              <a:cxnLst/>
              <a:rect l="l" t="t" r="r" b="b"/>
              <a:pathLst>
                <a:path w="22057" h="8914" extrusionOk="0">
                  <a:moveTo>
                    <a:pt x="19893" y="0"/>
                  </a:moveTo>
                  <a:cubicBezTo>
                    <a:pt x="14727" y="0"/>
                    <a:pt x="865" y="1148"/>
                    <a:pt x="226" y="1477"/>
                  </a:cubicBezTo>
                  <a:cubicBezTo>
                    <a:pt x="0" y="1593"/>
                    <a:pt x="1627" y="7321"/>
                    <a:pt x="2532" y="8211"/>
                  </a:cubicBezTo>
                  <a:cubicBezTo>
                    <a:pt x="3036" y="8707"/>
                    <a:pt x="5251" y="8914"/>
                    <a:pt x="7954" y="8914"/>
                  </a:cubicBezTo>
                  <a:cubicBezTo>
                    <a:pt x="12846" y="8914"/>
                    <a:pt x="19335" y="8236"/>
                    <a:pt x="20167" y="7372"/>
                  </a:cubicBezTo>
                  <a:cubicBezTo>
                    <a:pt x="21451" y="6029"/>
                    <a:pt x="22056" y="937"/>
                    <a:pt x="21808" y="192"/>
                  </a:cubicBezTo>
                  <a:cubicBezTo>
                    <a:pt x="21762" y="57"/>
                    <a:pt x="21043" y="0"/>
                    <a:pt x="19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6;p77"/>
            <p:cNvSpPr/>
            <p:nvPr/>
          </p:nvSpPr>
          <p:spPr>
            <a:xfrm>
              <a:off x="3654125" y="3957825"/>
              <a:ext cx="182425" cy="52000"/>
            </a:xfrm>
            <a:custGeom>
              <a:avLst/>
              <a:gdLst/>
              <a:ahLst/>
              <a:cxnLst/>
              <a:rect l="l" t="t" r="r" b="b"/>
              <a:pathLst>
                <a:path w="7297" h="2080" extrusionOk="0">
                  <a:moveTo>
                    <a:pt x="5911" y="0"/>
                  </a:moveTo>
                  <a:cubicBezTo>
                    <a:pt x="4245" y="0"/>
                    <a:pt x="616" y="127"/>
                    <a:pt x="467" y="401"/>
                  </a:cubicBezTo>
                  <a:cubicBezTo>
                    <a:pt x="285" y="744"/>
                    <a:pt x="1" y="1846"/>
                    <a:pt x="562" y="2014"/>
                  </a:cubicBezTo>
                  <a:cubicBezTo>
                    <a:pt x="713" y="2058"/>
                    <a:pt x="1195" y="2080"/>
                    <a:pt x="1831" y="2080"/>
                  </a:cubicBezTo>
                  <a:cubicBezTo>
                    <a:pt x="3573" y="2080"/>
                    <a:pt x="6462" y="1919"/>
                    <a:pt x="6815" y="1641"/>
                  </a:cubicBezTo>
                  <a:cubicBezTo>
                    <a:pt x="7297" y="1255"/>
                    <a:pt x="6924" y="117"/>
                    <a:pt x="6727" y="29"/>
                  </a:cubicBezTo>
                  <a:cubicBezTo>
                    <a:pt x="6683" y="10"/>
                    <a:pt x="6372" y="0"/>
                    <a:pt x="5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7;p77"/>
            <p:cNvSpPr/>
            <p:nvPr/>
          </p:nvSpPr>
          <p:spPr>
            <a:xfrm>
              <a:off x="3540300" y="4083675"/>
              <a:ext cx="97250" cy="65475"/>
            </a:xfrm>
            <a:custGeom>
              <a:avLst/>
              <a:gdLst/>
              <a:ahLst/>
              <a:cxnLst/>
              <a:rect l="l" t="t" r="r" b="b"/>
              <a:pathLst>
                <a:path w="3890" h="2619" extrusionOk="0">
                  <a:moveTo>
                    <a:pt x="1986" y="420"/>
                  </a:moveTo>
                  <a:cubicBezTo>
                    <a:pt x="2640" y="420"/>
                    <a:pt x="3284" y="456"/>
                    <a:pt x="3335" y="511"/>
                  </a:cubicBezTo>
                  <a:cubicBezTo>
                    <a:pt x="3437" y="620"/>
                    <a:pt x="3466" y="2050"/>
                    <a:pt x="3335" y="2152"/>
                  </a:cubicBezTo>
                  <a:cubicBezTo>
                    <a:pt x="3296" y="2185"/>
                    <a:pt x="3014" y="2199"/>
                    <a:pt x="2644" y="2199"/>
                  </a:cubicBezTo>
                  <a:cubicBezTo>
                    <a:pt x="1854" y="2199"/>
                    <a:pt x="662" y="2135"/>
                    <a:pt x="577" y="2050"/>
                  </a:cubicBezTo>
                  <a:cubicBezTo>
                    <a:pt x="460" y="1926"/>
                    <a:pt x="446" y="671"/>
                    <a:pt x="577" y="547"/>
                  </a:cubicBezTo>
                  <a:cubicBezTo>
                    <a:pt x="668" y="456"/>
                    <a:pt x="1332" y="420"/>
                    <a:pt x="1986" y="420"/>
                  </a:cubicBezTo>
                  <a:close/>
                  <a:moveTo>
                    <a:pt x="2744" y="0"/>
                  </a:moveTo>
                  <a:cubicBezTo>
                    <a:pt x="1734" y="0"/>
                    <a:pt x="216" y="117"/>
                    <a:pt x="96" y="292"/>
                  </a:cubicBezTo>
                  <a:cubicBezTo>
                    <a:pt x="1" y="431"/>
                    <a:pt x="52" y="2422"/>
                    <a:pt x="285" y="2525"/>
                  </a:cubicBezTo>
                  <a:cubicBezTo>
                    <a:pt x="409" y="2575"/>
                    <a:pt x="1294" y="2619"/>
                    <a:pt x="2131" y="2619"/>
                  </a:cubicBezTo>
                  <a:cubicBezTo>
                    <a:pt x="2874" y="2619"/>
                    <a:pt x="3579" y="2584"/>
                    <a:pt x="3678" y="2488"/>
                  </a:cubicBezTo>
                  <a:cubicBezTo>
                    <a:pt x="3890" y="2291"/>
                    <a:pt x="3831" y="255"/>
                    <a:pt x="3627" y="80"/>
                  </a:cubicBezTo>
                  <a:cubicBezTo>
                    <a:pt x="3565" y="25"/>
                    <a:pt x="3208" y="0"/>
                    <a:pt x="2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8;p77"/>
            <p:cNvSpPr/>
            <p:nvPr/>
          </p:nvSpPr>
          <p:spPr>
            <a:xfrm>
              <a:off x="3852025" y="4064225"/>
              <a:ext cx="100175" cy="68675"/>
            </a:xfrm>
            <a:custGeom>
              <a:avLst/>
              <a:gdLst/>
              <a:ahLst/>
              <a:cxnLst/>
              <a:rect l="l" t="t" r="r" b="b"/>
              <a:pathLst>
                <a:path w="4007" h="2747" extrusionOk="0">
                  <a:moveTo>
                    <a:pt x="2939" y="363"/>
                  </a:moveTo>
                  <a:cubicBezTo>
                    <a:pt x="3105" y="363"/>
                    <a:pt x="3223" y="376"/>
                    <a:pt x="3262" y="406"/>
                  </a:cubicBezTo>
                  <a:cubicBezTo>
                    <a:pt x="3401" y="508"/>
                    <a:pt x="3539" y="1763"/>
                    <a:pt x="3437" y="1902"/>
                  </a:cubicBezTo>
                  <a:cubicBezTo>
                    <a:pt x="3339" y="2026"/>
                    <a:pt x="1334" y="2338"/>
                    <a:pt x="821" y="2338"/>
                  </a:cubicBezTo>
                  <a:cubicBezTo>
                    <a:pt x="762" y="2338"/>
                    <a:pt x="723" y="2334"/>
                    <a:pt x="708" y="2325"/>
                  </a:cubicBezTo>
                  <a:cubicBezTo>
                    <a:pt x="570" y="2245"/>
                    <a:pt x="431" y="822"/>
                    <a:pt x="519" y="698"/>
                  </a:cubicBezTo>
                  <a:cubicBezTo>
                    <a:pt x="590" y="603"/>
                    <a:pt x="2219" y="363"/>
                    <a:pt x="2939" y="363"/>
                  </a:cubicBezTo>
                  <a:close/>
                  <a:moveTo>
                    <a:pt x="2941" y="1"/>
                  </a:moveTo>
                  <a:cubicBezTo>
                    <a:pt x="1937" y="1"/>
                    <a:pt x="301" y="163"/>
                    <a:pt x="176" y="304"/>
                  </a:cubicBezTo>
                  <a:cubicBezTo>
                    <a:pt x="1" y="501"/>
                    <a:pt x="176" y="2529"/>
                    <a:pt x="409" y="2704"/>
                  </a:cubicBezTo>
                  <a:cubicBezTo>
                    <a:pt x="450" y="2734"/>
                    <a:pt x="565" y="2746"/>
                    <a:pt x="729" y="2746"/>
                  </a:cubicBezTo>
                  <a:cubicBezTo>
                    <a:pt x="1549" y="2746"/>
                    <a:pt x="3599" y="2435"/>
                    <a:pt x="3787" y="2332"/>
                  </a:cubicBezTo>
                  <a:cubicBezTo>
                    <a:pt x="4006" y="2208"/>
                    <a:pt x="3824" y="224"/>
                    <a:pt x="3707" y="92"/>
                  </a:cubicBezTo>
                  <a:cubicBezTo>
                    <a:pt x="3648" y="27"/>
                    <a:pt x="3346" y="1"/>
                    <a:pt x="2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9;p77"/>
            <p:cNvSpPr/>
            <p:nvPr/>
          </p:nvSpPr>
          <p:spPr>
            <a:xfrm>
              <a:off x="3575700" y="4055375"/>
              <a:ext cx="18700" cy="15850"/>
            </a:xfrm>
            <a:custGeom>
              <a:avLst/>
              <a:gdLst/>
              <a:ahLst/>
              <a:cxnLst/>
              <a:rect l="l" t="t" r="r" b="b"/>
              <a:pathLst>
                <a:path w="748" h="634" extrusionOk="0">
                  <a:moveTo>
                    <a:pt x="415" y="1"/>
                  </a:moveTo>
                  <a:cubicBezTo>
                    <a:pt x="411" y="1"/>
                    <a:pt x="406" y="1"/>
                    <a:pt x="402" y="1"/>
                  </a:cubicBezTo>
                  <a:cubicBezTo>
                    <a:pt x="124" y="16"/>
                    <a:pt x="0" y="366"/>
                    <a:pt x="212" y="556"/>
                  </a:cubicBezTo>
                  <a:cubicBezTo>
                    <a:pt x="274" y="609"/>
                    <a:pt x="347" y="633"/>
                    <a:pt x="417" y="633"/>
                  </a:cubicBezTo>
                  <a:cubicBezTo>
                    <a:pt x="587" y="633"/>
                    <a:pt x="747" y="496"/>
                    <a:pt x="737" y="300"/>
                  </a:cubicBezTo>
                  <a:cubicBezTo>
                    <a:pt x="730" y="130"/>
                    <a:pt x="585"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0;p77"/>
            <p:cNvSpPr/>
            <p:nvPr/>
          </p:nvSpPr>
          <p:spPr>
            <a:xfrm>
              <a:off x="3892525" y="4032200"/>
              <a:ext cx="18825" cy="15800"/>
            </a:xfrm>
            <a:custGeom>
              <a:avLst/>
              <a:gdLst/>
              <a:ahLst/>
              <a:cxnLst/>
              <a:rect l="l" t="t" r="r" b="b"/>
              <a:pathLst>
                <a:path w="753" h="632" extrusionOk="0">
                  <a:moveTo>
                    <a:pt x="435" y="1"/>
                  </a:moveTo>
                  <a:cubicBezTo>
                    <a:pt x="426" y="1"/>
                    <a:pt x="418" y="1"/>
                    <a:pt x="409" y="2"/>
                  </a:cubicBezTo>
                  <a:cubicBezTo>
                    <a:pt x="125" y="16"/>
                    <a:pt x="0" y="366"/>
                    <a:pt x="212" y="549"/>
                  </a:cubicBezTo>
                  <a:cubicBezTo>
                    <a:pt x="276" y="606"/>
                    <a:pt x="350" y="631"/>
                    <a:pt x="423" y="631"/>
                  </a:cubicBezTo>
                  <a:cubicBezTo>
                    <a:pt x="593" y="631"/>
                    <a:pt x="753" y="493"/>
                    <a:pt x="737" y="293"/>
                  </a:cubicBezTo>
                  <a:cubicBezTo>
                    <a:pt x="730" y="127"/>
                    <a:pt x="592"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1;p77"/>
            <p:cNvSpPr/>
            <p:nvPr/>
          </p:nvSpPr>
          <p:spPr>
            <a:xfrm>
              <a:off x="3578800" y="4108625"/>
              <a:ext cx="18825" cy="15800"/>
            </a:xfrm>
            <a:custGeom>
              <a:avLst/>
              <a:gdLst/>
              <a:ahLst/>
              <a:cxnLst/>
              <a:rect l="l" t="t" r="r" b="b"/>
              <a:pathLst>
                <a:path w="753" h="632" extrusionOk="0">
                  <a:moveTo>
                    <a:pt x="434" y="1"/>
                  </a:moveTo>
                  <a:cubicBezTo>
                    <a:pt x="426" y="1"/>
                    <a:pt x="417" y="1"/>
                    <a:pt x="409" y="2"/>
                  </a:cubicBezTo>
                  <a:cubicBezTo>
                    <a:pt x="124" y="16"/>
                    <a:pt x="0" y="366"/>
                    <a:pt x="212" y="549"/>
                  </a:cubicBezTo>
                  <a:cubicBezTo>
                    <a:pt x="275" y="606"/>
                    <a:pt x="350" y="631"/>
                    <a:pt x="423" y="631"/>
                  </a:cubicBezTo>
                  <a:cubicBezTo>
                    <a:pt x="593" y="631"/>
                    <a:pt x="752" y="493"/>
                    <a:pt x="737" y="294"/>
                  </a:cubicBezTo>
                  <a:cubicBezTo>
                    <a:pt x="730" y="127"/>
                    <a:pt x="592"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72;p77"/>
            <p:cNvSpPr/>
            <p:nvPr/>
          </p:nvSpPr>
          <p:spPr>
            <a:xfrm>
              <a:off x="3894175" y="4089675"/>
              <a:ext cx="18700" cy="15950"/>
            </a:xfrm>
            <a:custGeom>
              <a:avLst/>
              <a:gdLst/>
              <a:ahLst/>
              <a:cxnLst/>
              <a:rect l="l" t="t" r="r" b="b"/>
              <a:pathLst>
                <a:path w="748" h="638" extrusionOk="0">
                  <a:moveTo>
                    <a:pt x="415" y="1"/>
                  </a:moveTo>
                  <a:cubicBezTo>
                    <a:pt x="411" y="1"/>
                    <a:pt x="406" y="1"/>
                    <a:pt x="401" y="1"/>
                  </a:cubicBezTo>
                  <a:cubicBezTo>
                    <a:pt x="117" y="23"/>
                    <a:pt x="0" y="366"/>
                    <a:pt x="204" y="555"/>
                  </a:cubicBezTo>
                  <a:cubicBezTo>
                    <a:pt x="268" y="612"/>
                    <a:pt x="342" y="638"/>
                    <a:pt x="415" y="638"/>
                  </a:cubicBezTo>
                  <a:cubicBezTo>
                    <a:pt x="586" y="638"/>
                    <a:pt x="747" y="499"/>
                    <a:pt x="737" y="300"/>
                  </a:cubicBezTo>
                  <a:cubicBezTo>
                    <a:pt x="723" y="130"/>
                    <a:pt x="584"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73;p77"/>
            <p:cNvSpPr/>
            <p:nvPr/>
          </p:nvSpPr>
          <p:spPr>
            <a:xfrm>
              <a:off x="3572775" y="4016875"/>
              <a:ext cx="18700" cy="15800"/>
            </a:xfrm>
            <a:custGeom>
              <a:avLst/>
              <a:gdLst/>
              <a:ahLst/>
              <a:cxnLst/>
              <a:rect l="l" t="t" r="r" b="b"/>
              <a:pathLst>
                <a:path w="748" h="632" extrusionOk="0">
                  <a:moveTo>
                    <a:pt x="428" y="1"/>
                  </a:moveTo>
                  <a:cubicBezTo>
                    <a:pt x="420" y="1"/>
                    <a:pt x="411" y="1"/>
                    <a:pt x="402" y="2"/>
                  </a:cubicBezTo>
                  <a:cubicBezTo>
                    <a:pt x="117" y="16"/>
                    <a:pt x="0" y="367"/>
                    <a:pt x="212" y="549"/>
                  </a:cubicBezTo>
                  <a:cubicBezTo>
                    <a:pt x="276" y="606"/>
                    <a:pt x="349" y="631"/>
                    <a:pt x="422" y="631"/>
                  </a:cubicBezTo>
                  <a:cubicBezTo>
                    <a:pt x="590" y="631"/>
                    <a:pt x="748" y="493"/>
                    <a:pt x="737" y="294"/>
                  </a:cubicBezTo>
                  <a:cubicBezTo>
                    <a:pt x="724" y="127"/>
                    <a:pt x="591"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74;p77"/>
            <p:cNvSpPr/>
            <p:nvPr/>
          </p:nvSpPr>
          <p:spPr>
            <a:xfrm>
              <a:off x="3890700" y="3999400"/>
              <a:ext cx="18700" cy="15900"/>
            </a:xfrm>
            <a:custGeom>
              <a:avLst/>
              <a:gdLst/>
              <a:ahLst/>
              <a:cxnLst/>
              <a:rect l="l" t="t" r="r" b="b"/>
              <a:pathLst>
                <a:path w="748" h="636" extrusionOk="0">
                  <a:moveTo>
                    <a:pt x="416" y="0"/>
                  </a:moveTo>
                  <a:cubicBezTo>
                    <a:pt x="411" y="0"/>
                    <a:pt x="406" y="0"/>
                    <a:pt x="402" y="0"/>
                  </a:cubicBezTo>
                  <a:cubicBezTo>
                    <a:pt x="117" y="15"/>
                    <a:pt x="1" y="365"/>
                    <a:pt x="212" y="555"/>
                  </a:cubicBezTo>
                  <a:cubicBezTo>
                    <a:pt x="275" y="611"/>
                    <a:pt x="347" y="636"/>
                    <a:pt x="418" y="636"/>
                  </a:cubicBezTo>
                  <a:cubicBezTo>
                    <a:pt x="588" y="636"/>
                    <a:pt x="748" y="495"/>
                    <a:pt x="737" y="299"/>
                  </a:cubicBezTo>
                  <a:cubicBezTo>
                    <a:pt x="723" y="129"/>
                    <a:pt x="585"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857730" y="1208820"/>
            <a:ext cx="7428791" cy="1938992"/>
          </a:xfrm>
          <a:prstGeom prst="rect">
            <a:avLst/>
          </a:prstGeom>
          <a:noFill/>
        </p:spPr>
        <p:txBody>
          <a:bodyPr wrap="square" rtlCol="0">
            <a:spAutoFit/>
          </a:bodyPr>
          <a:lstStyle/>
          <a:p>
            <a:pPr algn="ctr">
              <a:lnSpc>
                <a:spcPct val="150000"/>
              </a:lnSpc>
            </a:pPr>
            <a:r>
              <a:rPr lang="en-US" sz="4000" b="1" dirty="0" smtClean="0">
                <a:solidFill>
                  <a:schemeClr val="accent3">
                    <a:lumMod val="75000"/>
                  </a:schemeClr>
                </a:solidFill>
              </a:rPr>
              <a:t>CẢM ƠN CÁC EM </a:t>
            </a:r>
          </a:p>
          <a:p>
            <a:pPr algn="ctr">
              <a:lnSpc>
                <a:spcPct val="150000"/>
              </a:lnSpc>
            </a:pPr>
            <a:r>
              <a:rPr lang="en-US" sz="4000" b="1" dirty="0" smtClean="0">
                <a:solidFill>
                  <a:schemeClr val="accent3">
                    <a:lumMod val="75000"/>
                  </a:schemeClr>
                </a:solidFill>
              </a:rPr>
              <a:t>ĐÃ LẮNG NGHE BÀI GIẢNG!</a:t>
            </a:r>
            <a:endParaRPr lang="en-US" sz="4000" b="1"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2"/>
        <p:cNvGrpSpPr/>
        <p:nvPr/>
      </p:nvGrpSpPr>
      <p:grpSpPr>
        <a:xfrm>
          <a:off x="0" y="0"/>
          <a:ext cx="0" cy="0"/>
          <a:chOff x="0" y="0"/>
          <a:chExt cx="0" cy="0"/>
        </a:xfrm>
      </p:grpSpPr>
      <p:grpSp>
        <p:nvGrpSpPr>
          <p:cNvPr id="808" name="Google Shape;808;p51"/>
          <p:cNvGrpSpPr/>
          <p:nvPr/>
        </p:nvGrpSpPr>
        <p:grpSpPr>
          <a:xfrm rot="9441354">
            <a:off x="583248" y="-164081"/>
            <a:ext cx="981049" cy="1559326"/>
            <a:chOff x="2388332" y="354875"/>
            <a:chExt cx="981064" cy="1559350"/>
          </a:xfrm>
        </p:grpSpPr>
        <p:sp>
          <p:nvSpPr>
            <p:cNvPr id="809" name="Google Shape;809;p51"/>
            <p:cNvSpPr/>
            <p:nvPr/>
          </p:nvSpPr>
          <p:spPr>
            <a:xfrm>
              <a:off x="2828677" y="354875"/>
              <a:ext cx="540719" cy="945344"/>
            </a:xfrm>
            <a:custGeom>
              <a:avLst/>
              <a:gdLst/>
              <a:ahLst/>
              <a:cxnLst/>
              <a:rect l="l" t="t" r="r" b="b"/>
              <a:pathLst>
                <a:path w="16556" h="28945" extrusionOk="0">
                  <a:moveTo>
                    <a:pt x="13535" y="1"/>
                  </a:moveTo>
                  <a:cubicBezTo>
                    <a:pt x="13331" y="1"/>
                    <a:pt x="13134" y="15"/>
                    <a:pt x="12929" y="37"/>
                  </a:cubicBezTo>
                  <a:cubicBezTo>
                    <a:pt x="12681" y="66"/>
                    <a:pt x="12441" y="103"/>
                    <a:pt x="12200" y="161"/>
                  </a:cubicBezTo>
                  <a:cubicBezTo>
                    <a:pt x="11689" y="278"/>
                    <a:pt x="11186" y="439"/>
                    <a:pt x="10704" y="636"/>
                  </a:cubicBezTo>
                  <a:cubicBezTo>
                    <a:pt x="10252" y="825"/>
                    <a:pt x="9807" y="1037"/>
                    <a:pt x="9391" y="1292"/>
                  </a:cubicBezTo>
                  <a:cubicBezTo>
                    <a:pt x="9114" y="1453"/>
                    <a:pt x="8858" y="1628"/>
                    <a:pt x="8661" y="1759"/>
                  </a:cubicBezTo>
                  <a:cubicBezTo>
                    <a:pt x="8384" y="1949"/>
                    <a:pt x="8114" y="2146"/>
                    <a:pt x="7851" y="2350"/>
                  </a:cubicBezTo>
                  <a:cubicBezTo>
                    <a:pt x="7341" y="2744"/>
                    <a:pt x="6859" y="3175"/>
                    <a:pt x="6399" y="3627"/>
                  </a:cubicBezTo>
                  <a:cubicBezTo>
                    <a:pt x="5473" y="4539"/>
                    <a:pt x="4641" y="5553"/>
                    <a:pt x="3919" y="6633"/>
                  </a:cubicBezTo>
                  <a:cubicBezTo>
                    <a:pt x="3196" y="7735"/>
                    <a:pt x="2569" y="8902"/>
                    <a:pt x="2051" y="10113"/>
                  </a:cubicBezTo>
                  <a:cubicBezTo>
                    <a:pt x="1533" y="11339"/>
                    <a:pt x="1110" y="12601"/>
                    <a:pt x="803" y="13900"/>
                  </a:cubicBezTo>
                  <a:cubicBezTo>
                    <a:pt x="650" y="14505"/>
                    <a:pt x="519" y="15147"/>
                    <a:pt x="402" y="15862"/>
                  </a:cubicBezTo>
                  <a:cubicBezTo>
                    <a:pt x="285" y="16548"/>
                    <a:pt x="198" y="17219"/>
                    <a:pt x="147" y="17861"/>
                  </a:cubicBezTo>
                  <a:cubicBezTo>
                    <a:pt x="23" y="19182"/>
                    <a:pt x="1" y="20517"/>
                    <a:pt x="74" y="21845"/>
                  </a:cubicBezTo>
                  <a:cubicBezTo>
                    <a:pt x="147" y="23137"/>
                    <a:pt x="315" y="24428"/>
                    <a:pt x="584" y="25697"/>
                  </a:cubicBezTo>
                  <a:cubicBezTo>
                    <a:pt x="789" y="26668"/>
                    <a:pt x="1051" y="27616"/>
                    <a:pt x="1387" y="28550"/>
                  </a:cubicBezTo>
                  <a:lnTo>
                    <a:pt x="1387" y="28557"/>
                  </a:lnTo>
                  <a:cubicBezTo>
                    <a:pt x="1445" y="28689"/>
                    <a:pt x="1504" y="28813"/>
                    <a:pt x="1555" y="28944"/>
                  </a:cubicBezTo>
                  <a:cubicBezTo>
                    <a:pt x="1606" y="28930"/>
                    <a:pt x="1642" y="28893"/>
                    <a:pt x="1672" y="28857"/>
                  </a:cubicBezTo>
                  <a:cubicBezTo>
                    <a:pt x="1737" y="28718"/>
                    <a:pt x="1810" y="28587"/>
                    <a:pt x="1883" y="28455"/>
                  </a:cubicBezTo>
                  <a:lnTo>
                    <a:pt x="1993" y="28273"/>
                  </a:lnTo>
                  <a:cubicBezTo>
                    <a:pt x="2109" y="28061"/>
                    <a:pt x="2226" y="27850"/>
                    <a:pt x="2343" y="27645"/>
                  </a:cubicBezTo>
                  <a:cubicBezTo>
                    <a:pt x="2569" y="27237"/>
                    <a:pt x="2802" y="26843"/>
                    <a:pt x="3036" y="26442"/>
                  </a:cubicBezTo>
                  <a:cubicBezTo>
                    <a:pt x="3481" y="25683"/>
                    <a:pt x="3963" y="24888"/>
                    <a:pt x="4473" y="24078"/>
                  </a:cubicBezTo>
                  <a:cubicBezTo>
                    <a:pt x="5320" y="22735"/>
                    <a:pt x="6246" y="21305"/>
                    <a:pt x="7508" y="19459"/>
                  </a:cubicBezTo>
                  <a:cubicBezTo>
                    <a:pt x="7997" y="18737"/>
                    <a:pt x="8486" y="18022"/>
                    <a:pt x="8982" y="17300"/>
                  </a:cubicBezTo>
                  <a:cubicBezTo>
                    <a:pt x="9537" y="16497"/>
                    <a:pt x="10084" y="15695"/>
                    <a:pt x="10631" y="14885"/>
                  </a:cubicBezTo>
                  <a:lnTo>
                    <a:pt x="10989" y="14367"/>
                  </a:lnTo>
                  <a:cubicBezTo>
                    <a:pt x="11302" y="13900"/>
                    <a:pt x="11623" y="13418"/>
                    <a:pt x="11952" y="12951"/>
                  </a:cubicBezTo>
                  <a:lnTo>
                    <a:pt x="12273" y="12499"/>
                  </a:lnTo>
                  <a:cubicBezTo>
                    <a:pt x="12594" y="12039"/>
                    <a:pt x="12915" y="11572"/>
                    <a:pt x="13229" y="11113"/>
                  </a:cubicBezTo>
                  <a:cubicBezTo>
                    <a:pt x="13732" y="10383"/>
                    <a:pt x="14148" y="9726"/>
                    <a:pt x="14513" y="9114"/>
                  </a:cubicBezTo>
                  <a:cubicBezTo>
                    <a:pt x="14921" y="8428"/>
                    <a:pt x="15293" y="7720"/>
                    <a:pt x="15622" y="6998"/>
                  </a:cubicBezTo>
                  <a:cubicBezTo>
                    <a:pt x="15928" y="6312"/>
                    <a:pt x="16169" y="5604"/>
                    <a:pt x="16337" y="4882"/>
                  </a:cubicBezTo>
                  <a:cubicBezTo>
                    <a:pt x="16497" y="4196"/>
                    <a:pt x="16556" y="3488"/>
                    <a:pt x="16504" y="2788"/>
                  </a:cubicBezTo>
                  <a:cubicBezTo>
                    <a:pt x="16446" y="2153"/>
                    <a:pt x="16293" y="1635"/>
                    <a:pt x="16030" y="1219"/>
                  </a:cubicBezTo>
                  <a:cubicBezTo>
                    <a:pt x="15782" y="833"/>
                    <a:pt x="15439" y="519"/>
                    <a:pt x="15031" y="315"/>
                  </a:cubicBezTo>
                  <a:cubicBezTo>
                    <a:pt x="14819" y="220"/>
                    <a:pt x="14607" y="139"/>
                    <a:pt x="14381" y="96"/>
                  </a:cubicBezTo>
                  <a:cubicBezTo>
                    <a:pt x="14155" y="45"/>
                    <a:pt x="13914" y="8"/>
                    <a:pt x="1368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51"/>
            <p:cNvSpPr/>
            <p:nvPr/>
          </p:nvSpPr>
          <p:spPr>
            <a:xfrm>
              <a:off x="2388332" y="1021124"/>
              <a:ext cx="876954" cy="417885"/>
            </a:xfrm>
            <a:custGeom>
              <a:avLst/>
              <a:gdLst/>
              <a:ahLst/>
              <a:cxnLst/>
              <a:rect l="l" t="t" r="r" b="b"/>
              <a:pathLst>
                <a:path w="26851" h="12795" extrusionOk="0">
                  <a:moveTo>
                    <a:pt x="3598" y="1"/>
                  </a:moveTo>
                  <a:cubicBezTo>
                    <a:pt x="3599" y="1"/>
                    <a:pt x="3600" y="1"/>
                    <a:pt x="3602" y="1"/>
                  </a:cubicBezTo>
                  <a:lnTo>
                    <a:pt x="3602" y="1"/>
                  </a:lnTo>
                  <a:cubicBezTo>
                    <a:pt x="3603" y="1"/>
                    <a:pt x="3604" y="1"/>
                    <a:pt x="3605" y="1"/>
                  </a:cubicBezTo>
                  <a:close/>
                  <a:moveTo>
                    <a:pt x="3602" y="1"/>
                  </a:moveTo>
                  <a:cubicBezTo>
                    <a:pt x="3471" y="1"/>
                    <a:pt x="3334" y="8"/>
                    <a:pt x="3196" y="15"/>
                  </a:cubicBezTo>
                  <a:cubicBezTo>
                    <a:pt x="2766" y="37"/>
                    <a:pt x="2350" y="132"/>
                    <a:pt x="1949" y="292"/>
                  </a:cubicBezTo>
                  <a:cubicBezTo>
                    <a:pt x="1526" y="475"/>
                    <a:pt x="1153" y="737"/>
                    <a:pt x="840" y="1073"/>
                  </a:cubicBezTo>
                  <a:cubicBezTo>
                    <a:pt x="212" y="1759"/>
                    <a:pt x="1" y="2729"/>
                    <a:pt x="293" y="3612"/>
                  </a:cubicBezTo>
                  <a:cubicBezTo>
                    <a:pt x="424" y="4028"/>
                    <a:pt x="628" y="4407"/>
                    <a:pt x="905" y="4743"/>
                  </a:cubicBezTo>
                  <a:cubicBezTo>
                    <a:pt x="1190" y="5100"/>
                    <a:pt x="1511" y="5414"/>
                    <a:pt x="1868" y="5691"/>
                  </a:cubicBezTo>
                  <a:cubicBezTo>
                    <a:pt x="2233" y="5976"/>
                    <a:pt x="2620" y="6231"/>
                    <a:pt x="3021" y="6458"/>
                  </a:cubicBezTo>
                  <a:cubicBezTo>
                    <a:pt x="3364" y="6655"/>
                    <a:pt x="3744" y="6844"/>
                    <a:pt x="4174" y="7034"/>
                  </a:cubicBezTo>
                  <a:cubicBezTo>
                    <a:pt x="4568" y="7209"/>
                    <a:pt x="4969" y="7370"/>
                    <a:pt x="5341" y="7508"/>
                  </a:cubicBezTo>
                  <a:cubicBezTo>
                    <a:pt x="5743" y="7669"/>
                    <a:pt x="6144" y="7822"/>
                    <a:pt x="6553" y="7975"/>
                  </a:cubicBezTo>
                  <a:lnTo>
                    <a:pt x="6625" y="8004"/>
                  </a:lnTo>
                  <a:cubicBezTo>
                    <a:pt x="7530" y="8347"/>
                    <a:pt x="8406" y="8683"/>
                    <a:pt x="9289" y="9077"/>
                  </a:cubicBezTo>
                  <a:cubicBezTo>
                    <a:pt x="10047" y="9405"/>
                    <a:pt x="10792" y="9792"/>
                    <a:pt x="11507" y="10222"/>
                  </a:cubicBezTo>
                  <a:cubicBezTo>
                    <a:pt x="12265" y="10682"/>
                    <a:pt x="12958" y="11236"/>
                    <a:pt x="13586" y="11871"/>
                  </a:cubicBezTo>
                  <a:cubicBezTo>
                    <a:pt x="13841" y="12148"/>
                    <a:pt x="14075" y="12433"/>
                    <a:pt x="14294" y="12739"/>
                  </a:cubicBezTo>
                  <a:cubicBezTo>
                    <a:pt x="14319" y="12777"/>
                    <a:pt x="14357" y="12795"/>
                    <a:pt x="14396" y="12795"/>
                  </a:cubicBezTo>
                  <a:cubicBezTo>
                    <a:pt x="14448" y="12795"/>
                    <a:pt x="14499" y="12764"/>
                    <a:pt x="14520" y="12710"/>
                  </a:cubicBezTo>
                  <a:cubicBezTo>
                    <a:pt x="14556" y="12725"/>
                    <a:pt x="14593" y="12732"/>
                    <a:pt x="14629" y="12732"/>
                  </a:cubicBezTo>
                  <a:cubicBezTo>
                    <a:pt x="14673" y="12732"/>
                    <a:pt x="14717" y="12718"/>
                    <a:pt x="14746" y="12681"/>
                  </a:cubicBezTo>
                  <a:cubicBezTo>
                    <a:pt x="15643" y="11747"/>
                    <a:pt x="16636" y="10901"/>
                    <a:pt x="17701" y="10164"/>
                  </a:cubicBezTo>
                  <a:lnTo>
                    <a:pt x="17681" y="10164"/>
                  </a:lnTo>
                  <a:cubicBezTo>
                    <a:pt x="18635" y="9501"/>
                    <a:pt x="19638" y="8881"/>
                    <a:pt x="20605" y="8282"/>
                  </a:cubicBezTo>
                  <a:cubicBezTo>
                    <a:pt x="21203" y="7902"/>
                    <a:pt x="21874" y="7486"/>
                    <a:pt x="22502" y="7078"/>
                  </a:cubicBezTo>
                  <a:cubicBezTo>
                    <a:pt x="23333" y="6545"/>
                    <a:pt x="24129" y="5969"/>
                    <a:pt x="24895" y="5356"/>
                  </a:cubicBezTo>
                  <a:cubicBezTo>
                    <a:pt x="25245" y="5079"/>
                    <a:pt x="25573" y="4772"/>
                    <a:pt x="25872" y="4444"/>
                  </a:cubicBezTo>
                  <a:cubicBezTo>
                    <a:pt x="26128" y="4159"/>
                    <a:pt x="26347" y="3846"/>
                    <a:pt x="26522" y="3510"/>
                  </a:cubicBezTo>
                  <a:cubicBezTo>
                    <a:pt x="26602" y="3357"/>
                    <a:pt x="26668" y="3203"/>
                    <a:pt x="26726" y="3043"/>
                  </a:cubicBezTo>
                  <a:cubicBezTo>
                    <a:pt x="26770" y="2890"/>
                    <a:pt x="26806" y="2737"/>
                    <a:pt x="26828" y="2583"/>
                  </a:cubicBezTo>
                  <a:cubicBezTo>
                    <a:pt x="26843" y="2459"/>
                    <a:pt x="26850" y="2335"/>
                    <a:pt x="26843" y="2204"/>
                  </a:cubicBezTo>
                  <a:cubicBezTo>
                    <a:pt x="26836" y="2073"/>
                    <a:pt x="26806" y="1949"/>
                    <a:pt x="26770" y="1825"/>
                  </a:cubicBezTo>
                  <a:cubicBezTo>
                    <a:pt x="26733" y="1708"/>
                    <a:pt x="26682" y="1591"/>
                    <a:pt x="26609" y="1489"/>
                  </a:cubicBezTo>
                  <a:cubicBezTo>
                    <a:pt x="26573" y="1431"/>
                    <a:pt x="26529" y="1379"/>
                    <a:pt x="26485" y="1328"/>
                  </a:cubicBezTo>
                  <a:cubicBezTo>
                    <a:pt x="26442" y="1277"/>
                    <a:pt x="26383" y="1226"/>
                    <a:pt x="26325" y="1182"/>
                  </a:cubicBezTo>
                  <a:cubicBezTo>
                    <a:pt x="26121" y="1022"/>
                    <a:pt x="25880" y="913"/>
                    <a:pt x="25624" y="869"/>
                  </a:cubicBezTo>
                  <a:cubicBezTo>
                    <a:pt x="25464" y="840"/>
                    <a:pt x="25303" y="825"/>
                    <a:pt x="25150" y="825"/>
                  </a:cubicBezTo>
                  <a:cubicBezTo>
                    <a:pt x="24960" y="825"/>
                    <a:pt x="24778" y="840"/>
                    <a:pt x="24596" y="869"/>
                  </a:cubicBezTo>
                  <a:cubicBezTo>
                    <a:pt x="24158" y="942"/>
                    <a:pt x="23735" y="1066"/>
                    <a:pt x="23319" y="1234"/>
                  </a:cubicBezTo>
                  <a:cubicBezTo>
                    <a:pt x="22524" y="1547"/>
                    <a:pt x="21772" y="1949"/>
                    <a:pt x="21072" y="2445"/>
                  </a:cubicBezTo>
                  <a:cubicBezTo>
                    <a:pt x="20721" y="2685"/>
                    <a:pt x="20371" y="2955"/>
                    <a:pt x="20043" y="3233"/>
                  </a:cubicBezTo>
                  <a:cubicBezTo>
                    <a:pt x="19729" y="3503"/>
                    <a:pt x="19423" y="3794"/>
                    <a:pt x="19102" y="4130"/>
                  </a:cubicBezTo>
                  <a:cubicBezTo>
                    <a:pt x="18489" y="4758"/>
                    <a:pt x="17934" y="5443"/>
                    <a:pt x="17431" y="6166"/>
                  </a:cubicBezTo>
                  <a:cubicBezTo>
                    <a:pt x="16431" y="7596"/>
                    <a:pt x="15622" y="9157"/>
                    <a:pt x="15031" y="10799"/>
                  </a:cubicBezTo>
                  <a:cubicBezTo>
                    <a:pt x="14855" y="11266"/>
                    <a:pt x="14702" y="11754"/>
                    <a:pt x="14556" y="12243"/>
                  </a:cubicBezTo>
                  <a:lnTo>
                    <a:pt x="14454" y="11981"/>
                  </a:lnTo>
                  <a:cubicBezTo>
                    <a:pt x="14403" y="11864"/>
                    <a:pt x="14352" y="11754"/>
                    <a:pt x="14308" y="11638"/>
                  </a:cubicBezTo>
                  <a:cubicBezTo>
                    <a:pt x="14177" y="11331"/>
                    <a:pt x="14038" y="11032"/>
                    <a:pt x="13907" y="10726"/>
                  </a:cubicBezTo>
                  <a:cubicBezTo>
                    <a:pt x="13557" y="9960"/>
                    <a:pt x="13258" y="9318"/>
                    <a:pt x="12958" y="8727"/>
                  </a:cubicBezTo>
                  <a:cubicBezTo>
                    <a:pt x="12127" y="7056"/>
                    <a:pt x="11339" y="5728"/>
                    <a:pt x="10485" y="4539"/>
                  </a:cubicBezTo>
                  <a:cubicBezTo>
                    <a:pt x="10011" y="3882"/>
                    <a:pt x="9500" y="3262"/>
                    <a:pt x="8938" y="2678"/>
                  </a:cubicBezTo>
                  <a:cubicBezTo>
                    <a:pt x="8428" y="2138"/>
                    <a:pt x="7859" y="1649"/>
                    <a:pt x="7246" y="1226"/>
                  </a:cubicBezTo>
                  <a:cubicBezTo>
                    <a:pt x="6662" y="818"/>
                    <a:pt x="6020" y="497"/>
                    <a:pt x="5334" y="278"/>
                  </a:cubicBezTo>
                  <a:cubicBezTo>
                    <a:pt x="4998" y="168"/>
                    <a:pt x="4648" y="88"/>
                    <a:pt x="4291" y="44"/>
                  </a:cubicBezTo>
                  <a:cubicBezTo>
                    <a:pt x="4066" y="15"/>
                    <a:pt x="3834" y="1"/>
                    <a:pt x="36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51"/>
            <p:cNvSpPr/>
            <p:nvPr/>
          </p:nvSpPr>
          <p:spPr>
            <a:xfrm>
              <a:off x="2511784" y="1411892"/>
              <a:ext cx="349103" cy="221663"/>
            </a:xfrm>
            <a:custGeom>
              <a:avLst/>
              <a:gdLst/>
              <a:ahLst/>
              <a:cxnLst/>
              <a:rect l="l" t="t" r="r" b="b"/>
              <a:pathLst>
                <a:path w="10689" h="6787" extrusionOk="0">
                  <a:moveTo>
                    <a:pt x="3465" y="0"/>
                  </a:moveTo>
                  <a:cubicBezTo>
                    <a:pt x="3436" y="0"/>
                    <a:pt x="3407" y="0"/>
                    <a:pt x="3378" y="1"/>
                  </a:cubicBezTo>
                  <a:lnTo>
                    <a:pt x="3210" y="1"/>
                  </a:lnTo>
                  <a:cubicBezTo>
                    <a:pt x="2802" y="8"/>
                    <a:pt x="2400" y="74"/>
                    <a:pt x="2014" y="183"/>
                  </a:cubicBezTo>
                  <a:cubicBezTo>
                    <a:pt x="1350" y="373"/>
                    <a:pt x="795" y="731"/>
                    <a:pt x="445" y="1212"/>
                  </a:cubicBezTo>
                  <a:cubicBezTo>
                    <a:pt x="277" y="1438"/>
                    <a:pt x="153" y="1694"/>
                    <a:pt x="80" y="1971"/>
                  </a:cubicBezTo>
                  <a:cubicBezTo>
                    <a:pt x="15" y="2219"/>
                    <a:pt x="0" y="2482"/>
                    <a:pt x="29" y="2744"/>
                  </a:cubicBezTo>
                  <a:cubicBezTo>
                    <a:pt x="58" y="3007"/>
                    <a:pt x="139" y="3270"/>
                    <a:pt x="255" y="3510"/>
                  </a:cubicBezTo>
                  <a:cubicBezTo>
                    <a:pt x="321" y="3642"/>
                    <a:pt x="401" y="3766"/>
                    <a:pt x="489" y="3883"/>
                  </a:cubicBezTo>
                  <a:cubicBezTo>
                    <a:pt x="576" y="4007"/>
                    <a:pt x="679" y="4123"/>
                    <a:pt x="788" y="4233"/>
                  </a:cubicBezTo>
                  <a:cubicBezTo>
                    <a:pt x="1226" y="4678"/>
                    <a:pt x="1853" y="5006"/>
                    <a:pt x="2583" y="5181"/>
                  </a:cubicBezTo>
                  <a:cubicBezTo>
                    <a:pt x="2824" y="5240"/>
                    <a:pt x="3064" y="5283"/>
                    <a:pt x="3291" y="5320"/>
                  </a:cubicBezTo>
                  <a:cubicBezTo>
                    <a:pt x="3400" y="5334"/>
                    <a:pt x="3517" y="5356"/>
                    <a:pt x="3626" y="5371"/>
                  </a:cubicBezTo>
                  <a:cubicBezTo>
                    <a:pt x="4334" y="5422"/>
                    <a:pt x="5042" y="5466"/>
                    <a:pt x="5742" y="5546"/>
                  </a:cubicBezTo>
                  <a:lnTo>
                    <a:pt x="6472" y="5626"/>
                  </a:lnTo>
                  <a:cubicBezTo>
                    <a:pt x="6705" y="5648"/>
                    <a:pt x="6939" y="5677"/>
                    <a:pt x="7179" y="5707"/>
                  </a:cubicBezTo>
                  <a:cubicBezTo>
                    <a:pt x="7646" y="5758"/>
                    <a:pt x="8121" y="5838"/>
                    <a:pt x="8580" y="5940"/>
                  </a:cubicBezTo>
                  <a:cubicBezTo>
                    <a:pt x="9040" y="6042"/>
                    <a:pt x="9478" y="6188"/>
                    <a:pt x="9908" y="6370"/>
                  </a:cubicBezTo>
                  <a:cubicBezTo>
                    <a:pt x="10127" y="6465"/>
                    <a:pt x="10331" y="6575"/>
                    <a:pt x="10536" y="6699"/>
                  </a:cubicBezTo>
                  <a:lnTo>
                    <a:pt x="10681" y="6786"/>
                  </a:lnTo>
                  <a:cubicBezTo>
                    <a:pt x="10689" y="6743"/>
                    <a:pt x="10689" y="6691"/>
                    <a:pt x="10674" y="6648"/>
                  </a:cubicBezTo>
                  <a:cubicBezTo>
                    <a:pt x="10426" y="5925"/>
                    <a:pt x="10112" y="5225"/>
                    <a:pt x="9748" y="4554"/>
                  </a:cubicBezTo>
                  <a:cubicBezTo>
                    <a:pt x="9361" y="3853"/>
                    <a:pt x="8901" y="3204"/>
                    <a:pt x="8376" y="2598"/>
                  </a:cubicBezTo>
                  <a:cubicBezTo>
                    <a:pt x="8099" y="2285"/>
                    <a:pt x="7807" y="1993"/>
                    <a:pt x="7500" y="1716"/>
                  </a:cubicBezTo>
                  <a:cubicBezTo>
                    <a:pt x="7209" y="1453"/>
                    <a:pt x="6895" y="1219"/>
                    <a:pt x="6574" y="1008"/>
                  </a:cubicBezTo>
                  <a:cubicBezTo>
                    <a:pt x="6245" y="789"/>
                    <a:pt x="5895" y="599"/>
                    <a:pt x="5538" y="446"/>
                  </a:cubicBezTo>
                  <a:cubicBezTo>
                    <a:pt x="5173" y="286"/>
                    <a:pt x="4794" y="169"/>
                    <a:pt x="4407" y="96"/>
                  </a:cubicBezTo>
                  <a:cubicBezTo>
                    <a:pt x="4100" y="36"/>
                    <a:pt x="3780" y="0"/>
                    <a:pt x="3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51"/>
            <p:cNvSpPr/>
            <p:nvPr/>
          </p:nvSpPr>
          <p:spPr>
            <a:xfrm>
              <a:off x="2871819" y="1548669"/>
              <a:ext cx="33" cy="1731"/>
            </a:xfrm>
            <a:custGeom>
              <a:avLst/>
              <a:gdLst/>
              <a:ahLst/>
              <a:cxnLst/>
              <a:rect l="l" t="t" r="r" b="b"/>
              <a:pathLst>
                <a:path w="1" h="53" extrusionOk="0">
                  <a:moveTo>
                    <a:pt x="0" y="52"/>
                  </a:moveTo>
                  <a:lnTo>
                    <a:pt x="0" y="1"/>
                  </a:lnTo>
                  <a:lnTo>
                    <a:pt x="0" y="30"/>
                  </a:lnTo>
                  <a:cubicBezTo>
                    <a:pt x="0" y="37"/>
                    <a:pt x="0" y="45"/>
                    <a:pt x="0" y="52"/>
                  </a:cubicBezTo>
                  <a:close/>
                </a:path>
              </a:pathLst>
            </a:custGeom>
            <a:solidFill>
              <a:srgbClr val="8ACDEC"/>
            </a:solidFill>
            <a:ln>
              <a:noFill/>
            </a:ln>
          </p:spPr>
          <p:txBody>
            <a:bodyPr spcFirstLastPara="1" wrap="square" lIns="91425" tIns="91425" rIns="91425" bIns="91425" anchor="ctr" anchorCtr="0">
              <a:noAutofit/>
            </a:bodyPr>
            <a:lstStyle/>
            <a:p>
              <a:endParaRPr/>
            </a:p>
          </p:txBody>
        </p:sp>
        <p:sp>
          <p:nvSpPr>
            <p:cNvPr id="813" name="Google Shape;813;p51"/>
            <p:cNvSpPr/>
            <p:nvPr/>
          </p:nvSpPr>
          <p:spPr>
            <a:xfrm>
              <a:off x="3147758" y="569577"/>
              <a:ext cx="490" cy="751"/>
            </a:xfrm>
            <a:custGeom>
              <a:avLst/>
              <a:gdLst/>
              <a:ahLst/>
              <a:cxnLst/>
              <a:rect l="l" t="t" r="r" b="b"/>
              <a:pathLst>
                <a:path w="15" h="23" extrusionOk="0">
                  <a:moveTo>
                    <a:pt x="15" y="1"/>
                  </a:moveTo>
                  <a:lnTo>
                    <a:pt x="7" y="8"/>
                  </a:lnTo>
                  <a:lnTo>
                    <a:pt x="0" y="22"/>
                  </a:lnTo>
                  <a:lnTo>
                    <a:pt x="15" y="1"/>
                  </a:lnTo>
                  <a:close/>
                </a:path>
              </a:pathLst>
            </a:custGeom>
            <a:solidFill>
              <a:srgbClr val="8ACDEC"/>
            </a:solidFill>
            <a:ln>
              <a:noFill/>
            </a:ln>
          </p:spPr>
          <p:txBody>
            <a:bodyPr spcFirstLastPara="1" wrap="square" lIns="91425" tIns="91425" rIns="91425" bIns="91425" anchor="ctr" anchorCtr="0">
              <a:noAutofit/>
            </a:bodyPr>
            <a:lstStyle/>
            <a:p>
              <a:endParaRPr/>
            </a:p>
          </p:txBody>
        </p:sp>
        <p:sp>
          <p:nvSpPr>
            <p:cNvPr id="814" name="Google Shape;814;p51"/>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51"/>
            <p:cNvSpPr/>
            <p:nvPr/>
          </p:nvSpPr>
          <p:spPr>
            <a:xfrm>
              <a:off x="3026755" y="1220084"/>
              <a:ext cx="229" cy="229"/>
            </a:xfrm>
            <a:custGeom>
              <a:avLst/>
              <a:gdLst/>
              <a:ahLst/>
              <a:cxnLst/>
              <a:rect l="l" t="t" r="r" b="b"/>
              <a:pathLst>
                <a:path w="7" h="7" extrusionOk="0">
                  <a:moveTo>
                    <a:pt x="6" y="1"/>
                  </a:moveTo>
                  <a:lnTo>
                    <a:pt x="0" y="7"/>
                  </a:lnTo>
                  <a:lnTo>
                    <a:pt x="6" y="1"/>
                  </a:lnTo>
                  <a:close/>
                </a:path>
              </a:pathLst>
            </a:custGeom>
            <a:solidFill>
              <a:srgbClr val="8ACDEC"/>
            </a:solidFill>
            <a:ln>
              <a:noFill/>
            </a:ln>
          </p:spPr>
          <p:txBody>
            <a:bodyPr spcFirstLastPara="1" wrap="square" lIns="91425" tIns="91425" rIns="91425" bIns="91425" anchor="ctr" anchorCtr="0">
              <a:noAutofit/>
            </a:bodyPr>
            <a:lstStyle/>
            <a:p>
              <a:endParaRPr/>
            </a:p>
          </p:txBody>
        </p:sp>
        <p:sp>
          <p:nvSpPr>
            <p:cNvPr id="816" name="Google Shape;816;p51"/>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grpSp>
      <p:grpSp>
        <p:nvGrpSpPr>
          <p:cNvPr id="817" name="Google Shape;817;p51"/>
          <p:cNvGrpSpPr/>
          <p:nvPr/>
        </p:nvGrpSpPr>
        <p:grpSpPr>
          <a:xfrm flipH="1">
            <a:off x="672785" y="1382139"/>
            <a:ext cx="1638899" cy="3160540"/>
            <a:chOff x="7554771" y="2152714"/>
            <a:chExt cx="1378657" cy="2658893"/>
          </a:xfrm>
        </p:grpSpPr>
        <p:sp>
          <p:nvSpPr>
            <p:cNvPr id="818" name="Google Shape;818;p51"/>
            <p:cNvSpPr/>
            <p:nvPr/>
          </p:nvSpPr>
          <p:spPr>
            <a:xfrm>
              <a:off x="7899643" y="2152714"/>
              <a:ext cx="884915" cy="754224"/>
            </a:xfrm>
            <a:custGeom>
              <a:avLst/>
              <a:gdLst/>
              <a:ahLst/>
              <a:cxnLst/>
              <a:rect l="l" t="t" r="r" b="b"/>
              <a:pathLst>
                <a:path w="13928" h="11871" extrusionOk="0">
                  <a:moveTo>
                    <a:pt x="3193" y="0"/>
                  </a:moveTo>
                  <a:lnTo>
                    <a:pt x="3209" y="8"/>
                  </a:lnTo>
                  <a:cubicBezTo>
                    <a:pt x="2979" y="8"/>
                    <a:pt x="2757" y="31"/>
                    <a:pt x="2535" y="69"/>
                  </a:cubicBezTo>
                  <a:cubicBezTo>
                    <a:pt x="2382" y="92"/>
                    <a:pt x="2236" y="123"/>
                    <a:pt x="2091" y="176"/>
                  </a:cubicBezTo>
                  <a:cubicBezTo>
                    <a:pt x="1953" y="222"/>
                    <a:pt x="1823" y="276"/>
                    <a:pt x="1700" y="345"/>
                  </a:cubicBezTo>
                  <a:cubicBezTo>
                    <a:pt x="1448" y="482"/>
                    <a:pt x="1210" y="651"/>
                    <a:pt x="1011" y="850"/>
                  </a:cubicBezTo>
                  <a:cubicBezTo>
                    <a:pt x="805" y="1049"/>
                    <a:pt x="621" y="1271"/>
                    <a:pt x="475" y="1516"/>
                  </a:cubicBezTo>
                  <a:cubicBezTo>
                    <a:pt x="330" y="1753"/>
                    <a:pt x="215" y="2014"/>
                    <a:pt x="139" y="2282"/>
                  </a:cubicBezTo>
                  <a:cubicBezTo>
                    <a:pt x="1" y="2741"/>
                    <a:pt x="8" y="3231"/>
                    <a:pt x="169" y="3683"/>
                  </a:cubicBezTo>
                  <a:cubicBezTo>
                    <a:pt x="253" y="3920"/>
                    <a:pt x="384" y="4134"/>
                    <a:pt x="552" y="4310"/>
                  </a:cubicBezTo>
                  <a:cubicBezTo>
                    <a:pt x="652" y="4425"/>
                    <a:pt x="766" y="4525"/>
                    <a:pt x="889" y="4609"/>
                  </a:cubicBezTo>
                  <a:cubicBezTo>
                    <a:pt x="874" y="4632"/>
                    <a:pt x="858" y="4647"/>
                    <a:pt x="851" y="4670"/>
                  </a:cubicBezTo>
                  <a:cubicBezTo>
                    <a:pt x="759" y="4800"/>
                    <a:pt x="690" y="4946"/>
                    <a:pt x="629" y="5099"/>
                  </a:cubicBezTo>
                  <a:cubicBezTo>
                    <a:pt x="575" y="5252"/>
                    <a:pt x="529" y="5413"/>
                    <a:pt x="506" y="5574"/>
                  </a:cubicBezTo>
                  <a:cubicBezTo>
                    <a:pt x="475" y="5742"/>
                    <a:pt x="460" y="5911"/>
                    <a:pt x="452" y="6087"/>
                  </a:cubicBezTo>
                  <a:cubicBezTo>
                    <a:pt x="445" y="6431"/>
                    <a:pt x="483" y="6776"/>
                    <a:pt x="552" y="7120"/>
                  </a:cubicBezTo>
                  <a:cubicBezTo>
                    <a:pt x="613" y="7442"/>
                    <a:pt x="713" y="7756"/>
                    <a:pt x="835" y="8054"/>
                  </a:cubicBezTo>
                  <a:cubicBezTo>
                    <a:pt x="973" y="8376"/>
                    <a:pt x="1149" y="8674"/>
                    <a:pt x="1356" y="8958"/>
                  </a:cubicBezTo>
                  <a:cubicBezTo>
                    <a:pt x="1555" y="9233"/>
                    <a:pt x="1785" y="9478"/>
                    <a:pt x="2037" y="9700"/>
                  </a:cubicBezTo>
                  <a:cubicBezTo>
                    <a:pt x="2282" y="9922"/>
                    <a:pt x="2550" y="10114"/>
                    <a:pt x="2841" y="10275"/>
                  </a:cubicBezTo>
                  <a:cubicBezTo>
                    <a:pt x="3124" y="10443"/>
                    <a:pt x="3423" y="10588"/>
                    <a:pt x="3737" y="10703"/>
                  </a:cubicBezTo>
                  <a:cubicBezTo>
                    <a:pt x="4372" y="10948"/>
                    <a:pt x="5031" y="11124"/>
                    <a:pt x="5705" y="11224"/>
                  </a:cubicBezTo>
                  <a:cubicBezTo>
                    <a:pt x="6401" y="11346"/>
                    <a:pt x="7121" y="11415"/>
                    <a:pt x="7733" y="11469"/>
                  </a:cubicBezTo>
                  <a:lnTo>
                    <a:pt x="7871" y="11477"/>
                  </a:lnTo>
                  <a:lnTo>
                    <a:pt x="8147" y="11500"/>
                  </a:lnTo>
                  <a:cubicBezTo>
                    <a:pt x="8277" y="11515"/>
                    <a:pt x="8400" y="11515"/>
                    <a:pt x="8530" y="11522"/>
                  </a:cubicBezTo>
                  <a:lnTo>
                    <a:pt x="8629" y="11522"/>
                  </a:lnTo>
                  <a:cubicBezTo>
                    <a:pt x="8974" y="11530"/>
                    <a:pt x="9318" y="11553"/>
                    <a:pt x="9663" y="11599"/>
                  </a:cubicBezTo>
                  <a:cubicBezTo>
                    <a:pt x="9862" y="11637"/>
                    <a:pt x="10053" y="11691"/>
                    <a:pt x="10237" y="11767"/>
                  </a:cubicBezTo>
                  <a:lnTo>
                    <a:pt x="10260" y="11783"/>
                  </a:lnTo>
                  <a:lnTo>
                    <a:pt x="10283" y="11790"/>
                  </a:lnTo>
                  <a:cubicBezTo>
                    <a:pt x="10283" y="11806"/>
                    <a:pt x="10283" y="11813"/>
                    <a:pt x="10291" y="11829"/>
                  </a:cubicBezTo>
                  <a:cubicBezTo>
                    <a:pt x="10304" y="11849"/>
                    <a:pt x="10329" y="11869"/>
                    <a:pt x="10355" y="11869"/>
                  </a:cubicBezTo>
                  <a:cubicBezTo>
                    <a:pt x="10359" y="11869"/>
                    <a:pt x="10363" y="11868"/>
                    <a:pt x="10367" y="11867"/>
                  </a:cubicBezTo>
                  <a:cubicBezTo>
                    <a:pt x="10372" y="11869"/>
                    <a:pt x="10375" y="11870"/>
                    <a:pt x="10379" y="11870"/>
                  </a:cubicBezTo>
                  <a:cubicBezTo>
                    <a:pt x="10388" y="11870"/>
                    <a:pt x="10395" y="11865"/>
                    <a:pt x="10405" y="11859"/>
                  </a:cubicBezTo>
                  <a:cubicBezTo>
                    <a:pt x="10620" y="11729"/>
                    <a:pt x="10827" y="11599"/>
                    <a:pt x="11026" y="11469"/>
                  </a:cubicBezTo>
                  <a:cubicBezTo>
                    <a:pt x="11225" y="11339"/>
                    <a:pt x="11385" y="11224"/>
                    <a:pt x="11531" y="11109"/>
                  </a:cubicBezTo>
                  <a:cubicBezTo>
                    <a:pt x="11860" y="10849"/>
                    <a:pt x="12166" y="10565"/>
                    <a:pt x="12450" y="10259"/>
                  </a:cubicBezTo>
                  <a:cubicBezTo>
                    <a:pt x="13077" y="9578"/>
                    <a:pt x="13514" y="8858"/>
                    <a:pt x="13751" y="8116"/>
                  </a:cubicBezTo>
                  <a:cubicBezTo>
                    <a:pt x="13858" y="7763"/>
                    <a:pt x="13920" y="7403"/>
                    <a:pt x="13927" y="7028"/>
                  </a:cubicBezTo>
                  <a:cubicBezTo>
                    <a:pt x="13927" y="6722"/>
                    <a:pt x="13897" y="6416"/>
                    <a:pt x="13835" y="6110"/>
                  </a:cubicBezTo>
                  <a:cubicBezTo>
                    <a:pt x="13766" y="5796"/>
                    <a:pt x="13659" y="5489"/>
                    <a:pt x="13514" y="5206"/>
                  </a:cubicBezTo>
                  <a:cubicBezTo>
                    <a:pt x="13437" y="5068"/>
                    <a:pt x="13353" y="4938"/>
                    <a:pt x="13261" y="4816"/>
                  </a:cubicBezTo>
                  <a:cubicBezTo>
                    <a:pt x="13162" y="4693"/>
                    <a:pt x="13054" y="4586"/>
                    <a:pt x="12940" y="4487"/>
                  </a:cubicBezTo>
                  <a:cubicBezTo>
                    <a:pt x="12863" y="4425"/>
                    <a:pt x="12786" y="4372"/>
                    <a:pt x="12702" y="4326"/>
                  </a:cubicBezTo>
                  <a:cubicBezTo>
                    <a:pt x="12848" y="4249"/>
                    <a:pt x="12986" y="4150"/>
                    <a:pt x="13108" y="4035"/>
                  </a:cubicBezTo>
                  <a:cubicBezTo>
                    <a:pt x="13169" y="3981"/>
                    <a:pt x="13215" y="3920"/>
                    <a:pt x="13269" y="3859"/>
                  </a:cubicBezTo>
                  <a:cubicBezTo>
                    <a:pt x="13315" y="3797"/>
                    <a:pt x="13353" y="3721"/>
                    <a:pt x="13391" y="3644"/>
                  </a:cubicBezTo>
                  <a:cubicBezTo>
                    <a:pt x="13453" y="3499"/>
                    <a:pt x="13468" y="3330"/>
                    <a:pt x="13437" y="3170"/>
                  </a:cubicBezTo>
                  <a:cubicBezTo>
                    <a:pt x="13430" y="3093"/>
                    <a:pt x="13407" y="3024"/>
                    <a:pt x="13376" y="2955"/>
                  </a:cubicBezTo>
                  <a:cubicBezTo>
                    <a:pt x="13345" y="2894"/>
                    <a:pt x="13307" y="2833"/>
                    <a:pt x="13261" y="2787"/>
                  </a:cubicBezTo>
                  <a:cubicBezTo>
                    <a:pt x="13185" y="2703"/>
                    <a:pt x="13077" y="2641"/>
                    <a:pt x="12963" y="2626"/>
                  </a:cubicBezTo>
                  <a:cubicBezTo>
                    <a:pt x="12917" y="2618"/>
                    <a:pt x="12871" y="2611"/>
                    <a:pt x="12825" y="2611"/>
                  </a:cubicBezTo>
                  <a:cubicBezTo>
                    <a:pt x="12741" y="2611"/>
                    <a:pt x="12664" y="2618"/>
                    <a:pt x="12587" y="2641"/>
                  </a:cubicBezTo>
                  <a:cubicBezTo>
                    <a:pt x="12457" y="2672"/>
                    <a:pt x="12327" y="2718"/>
                    <a:pt x="12205" y="2779"/>
                  </a:cubicBezTo>
                  <a:cubicBezTo>
                    <a:pt x="12082" y="2848"/>
                    <a:pt x="11967" y="2917"/>
                    <a:pt x="11852" y="3001"/>
                  </a:cubicBezTo>
                  <a:lnTo>
                    <a:pt x="11799" y="3047"/>
                  </a:lnTo>
                  <a:cubicBezTo>
                    <a:pt x="11852" y="2863"/>
                    <a:pt x="11898" y="2672"/>
                    <a:pt x="11914" y="2481"/>
                  </a:cubicBezTo>
                  <a:cubicBezTo>
                    <a:pt x="11929" y="2335"/>
                    <a:pt x="11921" y="2182"/>
                    <a:pt x="11891" y="2037"/>
                  </a:cubicBezTo>
                  <a:cubicBezTo>
                    <a:pt x="11868" y="1899"/>
                    <a:pt x="11806" y="1776"/>
                    <a:pt x="11715" y="1669"/>
                  </a:cubicBezTo>
                  <a:cubicBezTo>
                    <a:pt x="11623" y="1562"/>
                    <a:pt x="11493" y="1485"/>
                    <a:pt x="11355" y="1447"/>
                  </a:cubicBezTo>
                  <a:cubicBezTo>
                    <a:pt x="11286" y="1424"/>
                    <a:pt x="11217" y="1409"/>
                    <a:pt x="11140" y="1409"/>
                  </a:cubicBezTo>
                  <a:cubicBezTo>
                    <a:pt x="11087" y="1416"/>
                    <a:pt x="11041" y="1416"/>
                    <a:pt x="10987" y="1432"/>
                  </a:cubicBezTo>
                  <a:cubicBezTo>
                    <a:pt x="10880" y="1455"/>
                    <a:pt x="10773" y="1508"/>
                    <a:pt x="10689" y="1585"/>
                  </a:cubicBezTo>
                  <a:cubicBezTo>
                    <a:pt x="10597" y="1669"/>
                    <a:pt x="10513" y="1769"/>
                    <a:pt x="10451" y="1876"/>
                  </a:cubicBezTo>
                  <a:cubicBezTo>
                    <a:pt x="10382" y="1983"/>
                    <a:pt x="10329" y="2098"/>
                    <a:pt x="10283" y="2220"/>
                  </a:cubicBezTo>
                  <a:cubicBezTo>
                    <a:pt x="10237" y="2350"/>
                    <a:pt x="10191" y="2481"/>
                    <a:pt x="10168" y="2611"/>
                  </a:cubicBezTo>
                  <a:lnTo>
                    <a:pt x="10153" y="2664"/>
                  </a:lnTo>
                  <a:cubicBezTo>
                    <a:pt x="10069" y="2427"/>
                    <a:pt x="9961" y="2205"/>
                    <a:pt x="9824" y="1991"/>
                  </a:cubicBezTo>
                  <a:cubicBezTo>
                    <a:pt x="9617" y="1669"/>
                    <a:pt x="9357" y="1386"/>
                    <a:pt x="9050" y="1156"/>
                  </a:cubicBezTo>
                  <a:cubicBezTo>
                    <a:pt x="8890" y="1049"/>
                    <a:pt x="8721" y="957"/>
                    <a:pt x="8545" y="880"/>
                  </a:cubicBezTo>
                  <a:cubicBezTo>
                    <a:pt x="8407" y="827"/>
                    <a:pt x="8269" y="789"/>
                    <a:pt x="8124" y="773"/>
                  </a:cubicBezTo>
                  <a:cubicBezTo>
                    <a:pt x="8017" y="758"/>
                    <a:pt x="7910" y="743"/>
                    <a:pt x="7802" y="743"/>
                  </a:cubicBezTo>
                  <a:cubicBezTo>
                    <a:pt x="7619" y="743"/>
                    <a:pt x="7435" y="773"/>
                    <a:pt x="7259" y="819"/>
                  </a:cubicBezTo>
                  <a:cubicBezTo>
                    <a:pt x="6953" y="896"/>
                    <a:pt x="6677" y="1064"/>
                    <a:pt x="6470" y="1302"/>
                  </a:cubicBezTo>
                  <a:cubicBezTo>
                    <a:pt x="6401" y="1386"/>
                    <a:pt x="6340" y="1470"/>
                    <a:pt x="6302" y="1570"/>
                  </a:cubicBezTo>
                  <a:cubicBezTo>
                    <a:pt x="6248" y="1501"/>
                    <a:pt x="6187" y="1432"/>
                    <a:pt x="6133" y="1363"/>
                  </a:cubicBezTo>
                  <a:cubicBezTo>
                    <a:pt x="5995" y="1225"/>
                    <a:pt x="5858" y="1087"/>
                    <a:pt x="5705" y="957"/>
                  </a:cubicBezTo>
                  <a:cubicBezTo>
                    <a:pt x="5421" y="712"/>
                    <a:pt x="5100" y="505"/>
                    <a:pt x="4763" y="345"/>
                  </a:cubicBezTo>
                  <a:cubicBezTo>
                    <a:pt x="4594" y="268"/>
                    <a:pt x="4418" y="199"/>
                    <a:pt x="4242" y="153"/>
                  </a:cubicBezTo>
                  <a:cubicBezTo>
                    <a:pt x="4058" y="100"/>
                    <a:pt x="3875" y="61"/>
                    <a:pt x="3691" y="31"/>
                  </a:cubicBezTo>
                  <a:cubicBezTo>
                    <a:pt x="3530" y="8"/>
                    <a:pt x="3362" y="0"/>
                    <a:pt x="3193" y="0"/>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19" name="Google Shape;819;p51"/>
            <p:cNvSpPr/>
            <p:nvPr/>
          </p:nvSpPr>
          <p:spPr>
            <a:xfrm>
              <a:off x="8183267" y="2943605"/>
              <a:ext cx="253505" cy="285145"/>
            </a:xfrm>
            <a:custGeom>
              <a:avLst/>
              <a:gdLst/>
              <a:ahLst/>
              <a:cxnLst/>
              <a:rect l="l" t="t" r="r" b="b"/>
              <a:pathLst>
                <a:path w="3990" h="4488" extrusionOk="0">
                  <a:moveTo>
                    <a:pt x="3491" y="1"/>
                  </a:moveTo>
                  <a:lnTo>
                    <a:pt x="3491" y="9"/>
                  </a:lnTo>
                  <a:lnTo>
                    <a:pt x="3468" y="9"/>
                  </a:lnTo>
                  <a:cubicBezTo>
                    <a:pt x="3446" y="16"/>
                    <a:pt x="3430" y="31"/>
                    <a:pt x="3423" y="47"/>
                  </a:cubicBezTo>
                  <a:cubicBezTo>
                    <a:pt x="3369" y="162"/>
                    <a:pt x="3323" y="284"/>
                    <a:pt x="3285" y="407"/>
                  </a:cubicBezTo>
                  <a:cubicBezTo>
                    <a:pt x="3269" y="476"/>
                    <a:pt x="3254" y="537"/>
                    <a:pt x="3239" y="598"/>
                  </a:cubicBezTo>
                  <a:cubicBezTo>
                    <a:pt x="3216" y="529"/>
                    <a:pt x="3178" y="468"/>
                    <a:pt x="3139" y="407"/>
                  </a:cubicBezTo>
                  <a:cubicBezTo>
                    <a:pt x="3063" y="315"/>
                    <a:pt x="2963" y="231"/>
                    <a:pt x="2856" y="177"/>
                  </a:cubicBezTo>
                  <a:cubicBezTo>
                    <a:pt x="2741" y="116"/>
                    <a:pt x="2619" y="85"/>
                    <a:pt x="2496" y="70"/>
                  </a:cubicBezTo>
                  <a:cubicBezTo>
                    <a:pt x="2427" y="54"/>
                    <a:pt x="2358" y="54"/>
                    <a:pt x="2289" y="54"/>
                  </a:cubicBezTo>
                  <a:cubicBezTo>
                    <a:pt x="2221" y="54"/>
                    <a:pt x="2159" y="54"/>
                    <a:pt x="2090" y="62"/>
                  </a:cubicBezTo>
                  <a:cubicBezTo>
                    <a:pt x="1822" y="93"/>
                    <a:pt x="1562" y="177"/>
                    <a:pt x="1325" y="315"/>
                  </a:cubicBezTo>
                  <a:cubicBezTo>
                    <a:pt x="1210" y="384"/>
                    <a:pt x="1110" y="468"/>
                    <a:pt x="1019" y="567"/>
                  </a:cubicBezTo>
                  <a:cubicBezTo>
                    <a:pt x="888" y="713"/>
                    <a:pt x="789" y="881"/>
                    <a:pt x="705" y="1065"/>
                  </a:cubicBezTo>
                  <a:cubicBezTo>
                    <a:pt x="674" y="1142"/>
                    <a:pt x="643" y="1211"/>
                    <a:pt x="613" y="1287"/>
                  </a:cubicBezTo>
                  <a:lnTo>
                    <a:pt x="613" y="1272"/>
                  </a:lnTo>
                  <a:lnTo>
                    <a:pt x="605" y="1249"/>
                  </a:lnTo>
                  <a:cubicBezTo>
                    <a:pt x="597" y="1218"/>
                    <a:pt x="567" y="1195"/>
                    <a:pt x="529" y="1188"/>
                  </a:cubicBezTo>
                  <a:lnTo>
                    <a:pt x="506" y="1188"/>
                  </a:lnTo>
                  <a:cubicBezTo>
                    <a:pt x="490" y="1195"/>
                    <a:pt x="467" y="1211"/>
                    <a:pt x="460" y="1234"/>
                  </a:cubicBezTo>
                  <a:cubicBezTo>
                    <a:pt x="452" y="1249"/>
                    <a:pt x="444" y="1272"/>
                    <a:pt x="452" y="1287"/>
                  </a:cubicBezTo>
                  <a:cubicBezTo>
                    <a:pt x="483" y="1387"/>
                    <a:pt x="506" y="1479"/>
                    <a:pt x="521" y="1586"/>
                  </a:cubicBezTo>
                  <a:cubicBezTo>
                    <a:pt x="513" y="1601"/>
                    <a:pt x="521" y="1624"/>
                    <a:pt x="529" y="1647"/>
                  </a:cubicBezTo>
                  <a:cubicBezTo>
                    <a:pt x="544" y="1800"/>
                    <a:pt x="544" y="1953"/>
                    <a:pt x="521" y="2099"/>
                  </a:cubicBezTo>
                  <a:cubicBezTo>
                    <a:pt x="490" y="2298"/>
                    <a:pt x="437" y="2489"/>
                    <a:pt x="360" y="2673"/>
                  </a:cubicBezTo>
                  <a:cubicBezTo>
                    <a:pt x="268" y="2880"/>
                    <a:pt x="153" y="3079"/>
                    <a:pt x="16" y="3262"/>
                  </a:cubicBezTo>
                  <a:cubicBezTo>
                    <a:pt x="0" y="3278"/>
                    <a:pt x="0" y="3301"/>
                    <a:pt x="8" y="3324"/>
                  </a:cubicBezTo>
                  <a:cubicBezTo>
                    <a:pt x="8" y="3331"/>
                    <a:pt x="16" y="3339"/>
                    <a:pt x="23" y="3347"/>
                  </a:cubicBezTo>
                  <a:cubicBezTo>
                    <a:pt x="23" y="3354"/>
                    <a:pt x="23" y="3362"/>
                    <a:pt x="31" y="3370"/>
                  </a:cubicBezTo>
                  <a:cubicBezTo>
                    <a:pt x="153" y="3561"/>
                    <a:pt x="307" y="3729"/>
                    <a:pt x="490" y="3867"/>
                  </a:cubicBezTo>
                  <a:cubicBezTo>
                    <a:pt x="689" y="4020"/>
                    <a:pt x="911" y="4150"/>
                    <a:pt x="1141" y="4242"/>
                  </a:cubicBezTo>
                  <a:cubicBezTo>
                    <a:pt x="1371" y="4342"/>
                    <a:pt x="1623" y="4411"/>
                    <a:pt x="1868" y="4449"/>
                  </a:cubicBezTo>
                  <a:cubicBezTo>
                    <a:pt x="2021" y="4472"/>
                    <a:pt x="2167" y="4487"/>
                    <a:pt x="2312" y="4487"/>
                  </a:cubicBezTo>
                  <a:cubicBezTo>
                    <a:pt x="2412" y="4487"/>
                    <a:pt x="2511" y="4480"/>
                    <a:pt x="2611" y="4472"/>
                  </a:cubicBezTo>
                  <a:cubicBezTo>
                    <a:pt x="2787" y="4449"/>
                    <a:pt x="2963" y="4403"/>
                    <a:pt x="3132" y="4334"/>
                  </a:cubicBezTo>
                  <a:cubicBezTo>
                    <a:pt x="3285" y="4265"/>
                    <a:pt x="3430" y="4173"/>
                    <a:pt x="3553" y="4059"/>
                  </a:cubicBezTo>
                  <a:cubicBezTo>
                    <a:pt x="3683" y="3936"/>
                    <a:pt x="3782" y="3791"/>
                    <a:pt x="3851" y="3630"/>
                  </a:cubicBezTo>
                  <a:cubicBezTo>
                    <a:pt x="3928" y="3446"/>
                    <a:pt x="3974" y="3247"/>
                    <a:pt x="3989" y="3040"/>
                  </a:cubicBezTo>
                  <a:cubicBezTo>
                    <a:pt x="3989" y="3017"/>
                    <a:pt x="3981" y="3002"/>
                    <a:pt x="3966" y="2987"/>
                  </a:cubicBezTo>
                  <a:cubicBezTo>
                    <a:pt x="3951" y="2971"/>
                    <a:pt x="3928" y="2964"/>
                    <a:pt x="3905" y="2964"/>
                  </a:cubicBezTo>
                  <a:cubicBezTo>
                    <a:pt x="3882" y="2941"/>
                    <a:pt x="3859" y="2926"/>
                    <a:pt x="3844" y="2895"/>
                  </a:cubicBezTo>
                  <a:cubicBezTo>
                    <a:pt x="3721" y="2742"/>
                    <a:pt x="3622" y="2566"/>
                    <a:pt x="3545" y="2390"/>
                  </a:cubicBezTo>
                  <a:cubicBezTo>
                    <a:pt x="3453" y="2160"/>
                    <a:pt x="3392" y="1930"/>
                    <a:pt x="3354" y="1693"/>
                  </a:cubicBezTo>
                  <a:cubicBezTo>
                    <a:pt x="3315" y="1417"/>
                    <a:pt x="3315" y="1134"/>
                    <a:pt x="3354" y="858"/>
                  </a:cubicBezTo>
                  <a:cubicBezTo>
                    <a:pt x="3384" y="613"/>
                    <a:pt x="3453" y="376"/>
                    <a:pt x="3545" y="154"/>
                  </a:cubicBezTo>
                  <a:lnTo>
                    <a:pt x="3553" y="131"/>
                  </a:lnTo>
                  <a:cubicBezTo>
                    <a:pt x="3568" y="108"/>
                    <a:pt x="3568" y="85"/>
                    <a:pt x="3568" y="62"/>
                  </a:cubicBezTo>
                  <a:cubicBezTo>
                    <a:pt x="3560" y="24"/>
                    <a:pt x="3530" y="1"/>
                    <a:pt x="3491" y="1"/>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20" name="Google Shape;820;p51"/>
            <p:cNvSpPr/>
            <p:nvPr/>
          </p:nvSpPr>
          <p:spPr>
            <a:xfrm>
              <a:off x="8211477" y="2946527"/>
              <a:ext cx="172243" cy="147465"/>
            </a:xfrm>
            <a:custGeom>
              <a:avLst/>
              <a:gdLst/>
              <a:ahLst/>
              <a:cxnLst/>
              <a:rect l="l" t="t" r="r" b="b"/>
              <a:pathLst>
                <a:path w="2711" h="2321" extrusionOk="0">
                  <a:moveTo>
                    <a:pt x="1845" y="1"/>
                  </a:moveTo>
                  <a:cubicBezTo>
                    <a:pt x="1777" y="1"/>
                    <a:pt x="1715" y="8"/>
                    <a:pt x="1646" y="16"/>
                  </a:cubicBezTo>
                  <a:lnTo>
                    <a:pt x="1646" y="24"/>
                  </a:lnTo>
                  <a:cubicBezTo>
                    <a:pt x="1378" y="47"/>
                    <a:pt x="1118" y="139"/>
                    <a:pt x="881" y="269"/>
                  </a:cubicBezTo>
                  <a:cubicBezTo>
                    <a:pt x="766" y="338"/>
                    <a:pt x="659" y="422"/>
                    <a:pt x="575" y="521"/>
                  </a:cubicBezTo>
                  <a:cubicBezTo>
                    <a:pt x="444" y="675"/>
                    <a:pt x="345" y="843"/>
                    <a:pt x="261" y="1027"/>
                  </a:cubicBezTo>
                  <a:cubicBezTo>
                    <a:pt x="230" y="1096"/>
                    <a:pt x="199" y="1172"/>
                    <a:pt x="169" y="1249"/>
                  </a:cubicBezTo>
                  <a:lnTo>
                    <a:pt x="169" y="1226"/>
                  </a:lnTo>
                  <a:lnTo>
                    <a:pt x="161" y="1210"/>
                  </a:lnTo>
                  <a:cubicBezTo>
                    <a:pt x="153" y="1172"/>
                    <a:pt x="123" y="1149"/>
                    <a:pt x="85" y="1149"/>
                  </a:cubicBezTo>
                  <a:lnTo>
                    <a:pt x="62" y="1149"/>
                  </a:lnTo>
                  <a:cubicBezTo>
                    <a:pt x="39" y="1157"/>
                    <a:pt x="23" y="1172"/>
                    <a:pt x="8" y="1188"/>
                  </a:cubicBezTo>
                  <a:cubicBezTo>
                    <a:pt x="0" y="1210"/>
                    <a:pt x="0" y="1226"/>
                    <a:pt x="0" y="1249"/>
                  </a:cubicBezTo>
                  <a:cubicBezTo>
                    <a:pt x="31" y="1348"/>
                    <a:pt x="54" y="1440"/>
                    <a:pt x="69" y="1540"/>
                  </a:cubicBezTo>
                  <a:cubicBezTo>
                    <a:pt x="69" y="1563"/>
                    <a:pt x="69" y="1586"/>
                    <a:pt x="85" y="1609"/>
                  </a:cubicBezTo>
                  <a:cubicBezTo>
                    <a:pt x="92" y="1762"/>
                    <a:pt x="92" y="1915"/>
                    <a:pt x="69" y="2060"/>
                  </a:cubicBezTo>
                  <a:cubicBezTo>
                    <a:pt x="54" y="2145"/>
                    <a:pt x="39" y="2236"/>
                    <a:pt x="16" y="2321"/>
                  </a:cubicBezTo>
                  <a:cubicBezTo>
                    <a:pt x="261" y="2290"/>
                    <a:pt x="498" y="2244"/>
                    <a:pt x="735" y="2183"/>
                  </a:cubicBezTo>
                  <a:cubicBezTo>
                    <a:pt x="888" y="2145"/>
                    <a:pt x="1042" y="2091"/>
                    <a:pt x="1187" y="2037"/>
                  </a:cubicBezTo>
                  <a:cubicBezTo>
                    <a:pt x="1332" y="1976"/>
                    <a:pt x="1463" y="1915"/>
                    <a:pt x="1600" y="1838"/>
                  </a:cubicBezTo>
                  <a:cubicBezTo>
                    <a:pt x="1692" y="1785"/>
                    <a:pt x="1784" y="1723"/>
                    <a:pt x="1876" y="1655"/>
                  </a:cubicBezTo>
                  <a:cubicBezTo>
                    <a:pt x="1959" y="1587"/>
                    <a:pt x="2042" y="1519"/>
                    <a:pt x="2117" y="1444"/>
                  </a:cubicBezTo>
                  <a:lnTo>
                    <a:pt x="2117" y="1444"/>
                  </a:lnTo>
                  <a:cubicBezTo>
                    <a:pt x="2116" y="1445"/>
                    <a:pt x="2115" y="1446"/>
                    <a:pt x="2113" y="1448"/>
                  </a:cubicBezTo>
                  <a:lnTo>
                    <a:pt x="2121" y="1440"/>
                  </a:lnTo>
                  <a:lnTo>
                    <a:pt x="2121" y="1440"/>
                  </a:lnTo>
                  <a:cubicBezTo>
                    <a:pt x="2120" y="1441"/>
                    <a:pt x="2119" y="1443"/>
                    <a:pt x="2117" y="1444"/>
                  </a:cubicBezTo>
                  <a:lnTo>
                    <a:pt x="2117" y="1444"/>
                  </a:lnTo>
                  <a:cubicBezTo>
                    <a:pt x="2177" y="1384"/>
                    <a:pt x="2237" y="1316"/>
                    <a:pt x="2290" y="1249"/>
                  </a:cubicBezTo>
                  <a:cubicBezTo>
                    <a:pt x="2343" y="1180"/>
                    <a:pt x="2397" y="1103"/>
                    <a:pt x="2443" y="1027"/>
                  </a:cubicBezTo>
                  <a:cubicBezTo>
                    <a:pt x="2557" y="828"/>
                    <a:pt x="2649" y="613"/>
                    <a:pt x="2711" y="384"/>
                  </a:cubicBezTo>
                  <a:lnTo>
                    <a:pt x="2695" y="361"/>
                  </a:lnTo>
                  <a:cubicBezTo>
                    <a:pt x="2619" y="261"/>
                    <a:pt x="2527" y="185"/>
                    <a:pt x="2412" y="131"/>
                  </a:cubicBezTo>
                  <a:cubicBezTo>
                    <a:pt x="2305" y="70"/>
                    <a:pt x="2175" y="31"/>
                    <a:pt x="2052" y="16"/>
                  </a:cubicBezTo>
                  <a:cubicBezTo>
                    <a:pt x="1983" y="8"/>
                    <a:pt x="1914" y="1"/>
                    <a:pt x="1845" y="1"/>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1" name="Google Shape;821;p51"/>
            <p:cNvSpPr/>
            <p:nvPr/>
          </p:nvSpPr>
          <p:spPr>
            <a:xfrm>
              <a:off x="7903519" y="2580753"/>
              <a:ext cx="126562" cy="200008"/>
            </a:xfrm>
            <a:custGeom>
              <a:avLst/>
              <a:gdLst/>
              <a:ahLst/>
              <a:cxnLst/>
              <a:rect l="l" t="t" r="r" b="b"/>
              <a:pathLst>
                <a:path w="1992" h="3148" extrusionOk="0">
                  <a:moveTo>
                    <a:pt x="966" y="2895"/>
                  </a:moveTo>
                  <a:cubicBezTo>
                    <a:pt x="943" y="2925"/>
                    <a:pt x="912" y="2956"/>
                    <a:pt x="889" y="2979"/>
                  </a:cubicBezTo>
                  <a:lnTo>
                    <a:pt x="881" y="2979"/>
                  </a:lnTo>
                  <a:cubicBezTo>
                    <a:pt x="912" y="2948"/>
                    <a:pt x="943" y="2925"/>
                    <a:pt x="966" y="2895"/>
                  </a:cubicBezTo>
                  <a:close/>
                  <a:moveTo>
                    <a:pt x="1103" y="0"/>
                  </a:moveTo>
                  <a:cubicBezTo>
                    <a:pt x="1042" y="0"/>
                    <a:pt x="981" y="16"/>
                    <a:pt x="912" y="31"/>
                  </a:cubicBezTo>
                  <a:cubicBezTo>
                    <a:pt x="828" y="62"/>
                    <a:pt x="751" y="108"/>
                    <a:pt x="682" y="161"/>
                  </a:cubicBezTo>
                  <a:cubicBezTo>
                    <a:pt x="514" y="291"/>
                    <a:pt x="376" y="452"/>
                    <a:pt x="284" y="636"/>
                  </a:cubicBezTo>
                  <a:cubicBezTo>
                    <a:pt x="108" y="950"/>
                    <a:pt x="16" y="1302"/>
                    <a:pt x="1" y="1662"/>
                  </a:cubicBezTo>
                  <a:cubicBezTo>
                    <a:pt x="1" y="1784"/>
                    <a:pt x="9" y="1907"/>
                    <a:pt x="24" y="2029"/>
                  </a:cubicBezTo>
                  <a:cubicBezTo>
                    <a:pt x="55" y="2251"/>
                    <a:pt x="139" y="2458"/>
                    <a:pt x="261" y="2649"/>
                  </a:cubicBezTo>
                  <a:cubicBezTo>
                    <a:pt x="399" y="2841"/>
                    <a:pt x="583" y="3002"/>
                    <a:pt x="797" y="3101"/>
                  </a:cubicBezTo>
                  <a:cubicBezTo>
                    <a:pt x="813" y="3109"/>
                    <a:pt x="828" y="3116"/>
                    <a:pt x="843" y="3116"/>
                  </a:cubicBezTo>
                  <a:cubicBezTo>
                    <a:pt x="858" y="3132"/>
                    <a:pt x="889" y="3147"/>
                    <a:pt x="912" y="3147"/>
                  </a:cubicBezTo>
                  <a:cubicBezTo>
                    <a:pt x="935" y="3147"/>
                    <a:pt x="958" y="3139"/>
                    <a:pt x="966" y="3124"/>
                  </a:cubicBezTo>
                  <a:cubicBezTo>
                    <a:pt x="1203" y="2864"/>
                    <a:pt x="1417" y="2588"/>
                    <a:pt x="1593" y="2290"/>
                  </a:cubicBezTo>
                  <a:cubicBezTo>
                    <a:pt x="1693" y="2129"/>
                    <a:pt x="1770" y="1960"/>
                    <a:pt x="1838" y="1784"/>
                  </a:cubicBezTo>
                  <a:cubicBezTo>
                    <a:pt x="1907" y="1616"/>
                    <a:pt x="1946" y="1440"/>
                    <a:pt x="1969" y="1264"/>
                  </a:cubicBezTo>
                  <a:cubicBezTo>
                    <a:pt x="1992" y="1095"/>
                    <a:pt x="1976" y="919"/>
                    <a:pt x="1930" y="758"/>
                  </a:cubicBezTo>
                  <a:cubicBezTo>
                    <a:pt x="1884" y="590"/>
                    <a:pt x="1793" y="429"/>
                    <a:pt x="1678" y="299"/>
                  </a:cubicBezTo>
                  <a:cubicBezTo>
                    <a:pt x="1609" y="222"/>
                    <a:pt x="1525" y="146"/>
                    <a:pt x="1433" y="92"/>
                  </a:cubicBezTo>
                  <a:cubicBezTo>
                    <a:pt x="1394" y="69"/>
                    <a:pt x="1348" y="54"/>
                    <a:pt x="1303" y="39"/>
                  </a:cubicBezTo>
                  <a:cubicBezTo>
                    <a:pt x="1264" y="23"/>
                    <a:pt x="1211" y="16"/>
                    <a:pt x="1165" y="8"/>
                  </a:cubicBezTo>
                  <a:lnTo>
                    <a:pt x="1111" y="8"/>
                  </a:lnTo>
                  <a:lnTo>
                    <a:pt x="1103" y="0"/>
                  </a:ln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2" name="Google Shape;822;p51"/>
            <p:cNvSpPr/>
            <p:nvPr/>
          </p:nvSpPr>
          <p:spPr>
            <a:xfrm>
              <a:off x="7948820" y="2612394"/>
              <a:ext cx="56483" cy="76433"/>
            </a:xfrm>
            <a:custGeom>
              <a:avLst/>
              <a:gdLst/>
              <a:ahLst/>
              <a:cxnLst/>
              <a:rect l="l" t="t" r="r" b="b"/>
              <a:pathLst>
                <a:path w="889" h="1203" extrusionOk="0">
                  <a:moveTo>
                    <a:pt x="597" y="521"/>
                  </a:moveTo>
                  <a:lnTo>
                    <a:pt x="601" y="532"/>
                  </a:lnTo>
                  <a:lnTo>
                    <a:pt x="601" y="532"/>
                  </a:lnTo>
                  <a:cubicBezTo>
                    <a:pt x="599" y="528"/>
                    <a:pt x="597" y="525"/>
                    <a:pt x="597" y="521"/>
                  </a:cubicBezTo>
                  <a:close/>
                  <a:moveTo>
                    <a:pt x="54" y="0"/>
                  </a:moveTo>
                  <a:cubicBezTo>
                    <a:pt x="23" y="8"/>
                    <a:pt x="8" y="23"/>
                    <a:pt x="8" y="54"/>
                  </a:cubicBezTo>
                  <a:lnTo>
                    <a:pt x="0" y="46"/>
                  </a:lnTo>
                  <a:lnTo>
                    <a:pt x="0" y="46"/>
                  </a:lnTo>
                  <a:cubicBezTo>
                    <a:pt x="0" y="77"/>
                    <a:pt x="15" y="100"/>
                    <a:pt x="46" y="100"/>
                  </a:cubicBezTo>
                  <a:lnTo>
                    <a:pt x="100" y="100"/>
                  </a:lnTo>
                  <a:cubicBezTo>
                    <a:pt x="145" y="107"/>
                    <a:pt x="199" y="123"/>
                    <a:pt x="245" y="146"/>
                  </a:cubicBezTo>
                  <a:cubicBezTo>
                    <a:pt x="291" y="161"/>
                    <a:pt x="329" y="191"/>
                    <a:pt x="367" y="214"/>
                  </a:cubicBezTo>
                  <a:cubicBezTo>
                    <a:pt x="413" y="253"/>
                    <a:pt x="452" y="291"/>
                    <a:pt x="482" y="329"/>
                  </a:cubicBezTo>
                  <a:cubicBezTo>
                    <a:pt x="528" y="391"/>
                    <a:pt x="559" y="459"/>
                    <a:pt x="590" y="521"/>
                  </a:cubicBezTo>
                  <a:cubicBezTo>
                    <a:pt x="643" y="651"/>
                    <a:pt x="681" y="789"/>
                    <a:pt x="697" y="934"/>
                  </a:cubicBezTo>
                  <a:lnTo>
                    <a:pt x="697" y="911"/>
                  </a:lnTo>
                  <a:cubicBezTo>
                    <a:pt x="704" y="980"/>
                    <a:pt x="712" y="1049"/>
                    <a:pt x="712" y="1118"/>
                  </a:cubicBezTo>
                  <a:cubicBezTo>
                    <a:pt x="720" y="1164"/>
                    <a:pt x="750" y="1202"/>
                    <a:pt x="804" y="1202"/>
                  </a:cubicBezTo>
                  <a:cubicBezTo>
                    <a:pt x="850" y="1202"/>
                    <a:pt x="888" y="1164"/>
                    <a:pt x="888" y="1118"/>
                  </a:cubicBezTo>
                  <a:cubicBezTo>
                    <a:pt x="888" y="850"/>
                    <a:pt x="812" y="590"/>
                    <a:pt x="674" y="368"/>
                  </a:cubicBezTo>
                  <a:cubicBezTo>
                    <a:pt x="612" y="268"/>
                    <a:pt x="528" y="184"/>
                    <a:pt x="421" y="115"/>
                  </a:cubicBezTo>
                  <a:cubicBezTo>
                    <a:pt x="375" y="84"/>
                    <a:pt x="322" y="61"/>
                    <a:pt x="260" y="38"/>
                  </a:cubicBezTo>
                  <a:cubicBezTo>
                    <a:pt x="191" y="15"/>
                    <a:pt x="123" y="8"/>
                    <a:pt x="54"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3" name="Google Shape;823;p51"/>
            <p:cNvSpPr/>
            <p:nvPr/>
          </p:nvSpPr>
          <p:spPr>
            <a:xfrm>
              <a:off x="7930776" y="2374517"/>
              <a:ext cx="688846" cy="681032"/>
            </a:xfrm>
            <a:custGeom>
              <a:avLst/>
              <a:gdLst/>
              <a:ahLst/>
              <a:cxnLst/>
              <a:rect l="l" t="t" r="r" b="b"/>
              <a:pathLst>
                <a:path w="10842" h="10719" extrusionOk="0">
                  <a:moveTo>
                    <a:pt x="5368" y="0"/>
                  </a:moveTo>
                  <a:lnTo>
                    <a:pt x="5368" y="8"/>
                  </a:lnTo>
                  <a:cubicBezTo>
                    <a:pt x="5176" y="8"/>
                    <a:pt x="4970" y="23"/>
                    <a:pt x="4770" y="39"/>
                  </a:cubicBezTo>
                  <a:cubicBezTo>
                    <a:pt x="4457" y="69"/>
                    <a:pt x="4143" y="130"/>
                    <a:pt x="3836" y="184"/>
                  </a:cubicBezTo>
                  <a:cubicBezTo>
                    <a:pt x="3660" y="222"/>
                    <a:pt x="3477" y="253"/>
                    <a:pt x="3293" y="284"/>
                  </a:cubicBezTo>
                  <a:cubicBezTo>
                    <a:pt x="3109" y="306"/>
                    <a:pt x="2948" y="329"/>
                    <a:pt x="2803" y="337"/>
                  </a:cubicBezTo>
                  <a:cubicBezTo>
                    <a:pt x="2726" y="345"/>
                    <a:pt x="2650" y="345"/>
                    <a:pt x="2573" y="345"/>
                  </a:cubicBezTo>
                  <a:cubicBezTo>
                    <a:pt x="2466" y="345"/>
                    <a:pt x="2359" y="337"/>
                    <a:pt x="2252" y="329"/>
                  </a:cubicBezTo>
                  <a:cubicBezTo>
                    <a:pt x="2236" y="329"/>
                    <a:pt x="2213" y="345"/>
                    <a:pt x="2198" y="360"/>
                  </a:cubicBezTo>
                  <a:cubicBezTo>
                    <a:pt x="2190" y="368"/>
                    <a:pt x="2175" y="375"/>
                    <a:pt x="2167" y="383"/>
                  </a:cubicBezTo>
                  <a:cubicBezTo>
                    <a:pt x="2030" y="513"/>
                    <a:pt x="1915" y="659"/>
                    <a:pt x="1808" y="819"/>
                  </a:cubicBezTo>
                  <a:cubicBezTo>
                    <a:pt x="1700" y="965"/>
                    <a:pt x="1616" y="1126"/>
                    <a:pt x="1540" y="1294"/>
                  </a:cubicBezTo>
                  <a:cubicBezTo>
                    <a:pt x="1394" y="1631"/>
                    <a:pt x="1287" y="1983"/>
                    <a:pt x="1226" y="2343"/>
                  </a:cubicBezTo>
                  <a:cubicBezTo>
                    <a:pt x="1172" y="2580"/>
                    <a:pt x="1126" y="2825"/>
                    <a:pt x="1096" y="3063"/>
                  </a:cubicBezTo>
                  <a:cubicBezTo>
                    <a:pt x="1027" y="3553"/>
                    <a:pt x="912" y="4043"/>
                    <a:pt x="766" y="4517"/>
                  </a:cubicBezTo>
                  <a:cubicBezTo>
                    <a:pt x="728" y="4640"/>
                    <a:pt x="682" y="4755"/>
                    <a:pt x="629" y="4862"/>
                  </a:cubicBezTo>
                  <a:cubicBezTo>
                    <a:pt x="590" y="4938"/>
                    <a:pt x="560" y="5015"/>
                    <a:pt x="514" y="5084"/>
                  </a:cubicBezTo>
                  <a:cubicBezTo>
                    <a:pt x="468" y="5183"/>
                    <a:pt x="422" y="5268"/>
                    <a:pt x="376" y="5367"/>
                  </a:cubicBezTo>
                  <a:cubicBezTo>
                    <a:pt x="292" y="5536"/>
                    <a:pt x="223" y="5719"/>
                    <a:pt x="162" y="5903"/>
                  </a:cubicBezTo>
                  <a:cubicBezTo>
                    <a:pt x="54" y="6248"/>
                    <a:pt x="1" y="6615"/>
                    <a:pt x="1" y="6983"/>
                  </a:cubicBezTo>
                  <a:cubicBezTo>
                    <a:pt x="8" y="7335"/>
                    <a:pt x="62" y="7679"/>
                    <a:pt x="177" y="8016"/>
                  </a:cubicBezTo>
                  <a:cubicBezTo>
                    <a:pt x="230" y="8185"/>
                    <a:pt x="307" y="8345"/>
                    <a:pt x="384" y="8506"/>
                  </a:cubicBezTo>
                  <a:cubicBezTo>
                    <a:pt x="468" y="8659"/>
                    <a:pt x="567" y="8812"/>
                    <a:pt x="674" y="8958"/>
                  </a:cubicBezTo>
                  <a:cubicBezTo>
                    <a:pt x="904" y="9264"/>
                    <a:pt x="1172" y="9540"/>
                    <a:pt x="1478" y="9769"/>
                  </a:cubicBezTo>
                  <a:cubicBezTo>
                    <a:pt x="1769" y="9984"/>
                    <a:pt x="2083" y="10168"/>
                    <a:pt x="2420" y="10313"/>
                  </a:cubicBezTo>
                  <a:cubicBezTo>
                    <a:pt x="2757" y="10451"/>
                    <a:pt x="3109" y="10558"/>
                    <a:pt x="3477" y="10627"/>
                  </a:cubicBezTo>
                  <a:cubicBezTo>
                    <a:pt x="3821" y="10688"/>
                    <a:pt x="4173" y="10719"/>
                    <a:pt x="4533" y="10719"/>
                  </a:cubicBezTo>
                  <a:lnTo>
                    <a:pt x="4587" y="10719"/>
                  </a:lnTo>
                  <a:cubicBezTo>
                    <a:pt x="5291" y="10719"/>
                    <a:pt x="5988" y="10566"/>
                    <a:pt x="6623" y="10282"/>
                  </a:cubicBezTo>
                  <a:cubicBezTo>
                    <a:pt x="6937" y="10137"/>
                    <a:pt x="7228" y="9946"/>
                    <a:pt x="7496" y="9716"/>
                  </a:cubicBezTo>
                  <a:cubicBezTo>
                    <a:pt x="7726" y="9501"/>
                    <a:pt x="7932" y="9264"/>
                    <a:pt x="8109" y="9004"/>
                  </a:cubicBezTo>
                  <a:cubicBezTo>
                    <a:pt x="8361" y="9134"/>
                    <a:pt x="8637" y="9218"/>
                    <a:pt x="8920" y="9241"/>
                  </a:cubicBezTo>
                  <a:cubicBezTo>
                    <a:pt x="8997" y="9249"/>
                    <a:pt x="9073" y="9256"/>
                    <a:pt x="9142" y="9256"/>
                  </a:cubicBezTo>
                  <a:lnTo>
                    <a:pt x="9196" y="9256"/>
                  </a:lnTo>
                  <a:cubicBezTo>
                    <a:pt x="9288" y="9249"/>
                    <a:pt x="9387" y="9241"/>
                    <a:pt x="9479" y="9226"/>
                  </a:cubicBezTo>
                  <a:cubicBezTo>
                    <a:pt x="9663" y="9195"/>
                    <a:pt x="9839" y="9134"/>
                    <a:pt x="10000" y="9057"/>
                  </a:cubicBezTo>
                  <a:cubicBezTo>
                    <a:pt x="10160" y="8966"/>
                    <a:pt x="10306" y="8858"/>
                    <a:pt x="10428" y="8721"/>
                  </a:cubicBezTo>
                  <a:cubicBezTo>
                    <a:pt x="10559" y="8590"/>
                    <a:pt x="10658" y="8437"/>
                    <a:pt x="10735" y="8269"/>
                  </a:cubicBezTo>
                  <a:cubicBezTo>
                    <a:pt x="10804" y="8108"/>
                    <a:pt x="10842" y="7940"/>
                    <a:pt x="10834" y="7764"/>
                  </a:cubicBezTo>
                  <a:cubicBezTo>
                    <a:pt x="10827" y="7587"/>
                    <a:pt x="10773" y="7419"/>
                    <a:pt x="10673" y="7281"/>
                  </a:cubicBezTo>
                  <a:cubicBezTo>
                    <a:pt x="10589" y="7159"/>
                    <a:pt x="10482" y="7052"/>
                    <a:pt x="10359" y="6967"/>
                  </a:cubicBezTo>
                  <a:cubicBezTo>
                    <a:pt x="10222" y="6875"/>
                    <a:pt x="10084" y="6799"/>
                    <a:pt x="9931" y="6753"/>
                  </a:cubicBezTo>
                  <a:cubicBezTo>
                    <a:pt x="9762" y="6699"/>
                    <a:pt x="9594" y="6669"/>
                    <a:pt x="9425" y="6669"/>
                  </a:cubicBezTo>
                  <a:cubicBezTo>
                    <a:pt x="9318" y="6669"/>
                    <a:pt x="9203" y="6684"/>
                    <a:pt x="9096" y="6707"/>
                  </a:cubicBezTo>
                  <a:cubicBezTo>
                    <a:pt x="9226" y="6546"/>
                    <a:pt x="9341" y="6385"/>
                    <a:pt x="9456" y="6232"/>
                  </a:cubicBezTo>
                  <a:lnTo>
                    <a:pt x="9571" y="6056"/>
                  </a:lnTo>
                  <a:lnTo>
                    <a:pt x="9647" y="5949"/>
                  </a:lnTo>
                  <a:lnTo>
                    <a:pt x="9732" y="5827"/>
                  </a:lnTo>
                  <a:lnTo>
                    <a:pt x="9847" y="5658"/>
                  </a:lnTo>
                  <a:cubicBezTo>
                    <a:pt x="10107" y="5298"/>
                    <a:pt x="10329" y="4908"/>
                    <a:pt x="10490" y="4502"/>
                  </a:cubicBezTo>
                  <a:cubicBezTo>
                    <a:pt x="10574" y="4295"/>
                    <a:pt x="10627" y="4081"/>
                    <a:pt x="10658" y="3867"/>
                  </a:cubicBezTo>
                  <a:cubicBezTo>
                    <a:pt x="10673" y="3759"/>
                    <a:pt x="10681" y="3660"/>
                    <a:pt x="10681" y="3560"/>
                  </a:cubicBezTo>
                  <a:cubicBezTo>
                    <a:pt x="10681" y="3445"/>
                    <a:pt x="10666" y="3338"/>
                    <a:pt x="10650" y="3231"/>
                  </a:cubicBezTo>
                  <a:cubicBezTo>
                    <a:pt x="10589" y="2894"/>
                    <a:pt x="10451" y="2573"/>
                    <a:pt x="10252" y="2297"/>
                  </a:cubicBezTo>
                  <a:cubicBezTo>
                    <a:pt x="10038" y="2006"/>
                    <a:pt x="9793" y="1746"/>
                    <a:pt x="9510" y="1524"/>
                  </a:cubicBezTo>
                  <a:cubicBezTo>
                    <a:pt x="9226" y="1294"/>
                    <a:pt x="8928" y="1087"/>
                    <a:pt x="8606" y="911"/>
                  </a:cubicBezTo>
                  <a:cubicBezTo>
                    <a:pt x="8292" y="728"/>
                    <a:pt x="7971" y="567"/>
                    <a:pt x="7626" y="429"/>
                  </a:cubicBezTo>
                  <a:cubicBezTo>
                    <a:pt x="7197" y="261"/>
                    <a:pt x="6746" y="138"/>
                    <a:pt x="6286" y="69"/>
                  </a:cubicBezTo>
                  <a:cubicBezTo>
                    <a:pt x="5980" y="23"/>
                    <a:pt x="5674" y="0"/>
                    <a:pt x="5368" y="0"/>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24" name="Google Shape;824;p51"/>
            <p:cNvSpPr/>
            <p:nvPr/>
          </p:nvSpPr>
          <p:spPr>
            <a:xfrm>
              <a:off x="8017375" y="2374009"/>
              <a:ext cx="592527" cy="316722"/>
            </a:xfrm>
            <a:custGeom>
              <a:avLst/>
              <a:gdLst/>
              <a:ahLst/>
              <a:cxnLst/>
              <a:rect l="l" t="t" r="r" b="b"/>
              <a:pathLst>
                <a:path w="9326" h="4985" extrusionOk="0">
                  <a:moveTo>
                    <a:pt x="4012" y="1"/>
                  </a:moveTo>
                  <a:cubicBezTo>
                    <a:pt x="3821" y="1"/>
                    <a:pt x="3622" y="16"/>
                    <a:pt x="3423" y="31"/>
                  </a:cubicBezTo>
                  <a:lnTo>
                    <a:pt x="3407" y="39"/>
                  </a:lnTo>
                  <a:cubicBezTo>
                    <a:pt x="3094" y="69"/>
                    <a:pt x="2772" y="131"/>
                    <a:pt x="2489" y="184"/>
                  </a:cubicBezTo>
                  <a:cubicBezTo>
                    <a:pt x="2290" y="223"/>
                    <a:pt x="2106" y="261"/>
                    <a:pt x="1930" y="284"/>
                  </a:cubicBezTo>
                  <a:cubicBezTo>
                    <a:pt x="1754" y="314"/>
                    <a:pt x="1593" y="330"/>
                    <a:pt x="1440" y="337"/>
                  </a:cubicBezTo>
                  <a:cubicBezTo>
                    <a:pt x="1363" y="345"/>
                    <a:pt x="1287" y="345"/>
                    <a:pt x="1210" y="345"/>
                  </a:cubicBezTo>
                  <a:cubicBezTo>
                    <a:pt x="1103" y="345"/>
                    <a:pt x="996" y="345"/>
                    <a:pt x="896" y="337"/>
                  </a:cubicBezTo>
                  <a:cubicBezTo>
                    <a:pt x="873" y="337"/>
                    <a:pt x="850" y="345"/>
                    <a:pt x="835" y="360"/>
                  </a:cubicBezTo>
                  <a:lnTo>
                    <a:pt x="820" y="376"/>
                  </a:lnTo>
                  <a:lnTo>
                    <a:pt x="804" y="383"/>
                  </a:lnTo>
                  <a:cubicBezTo>
                    <a:pt x="667" y="521"/>
                    <a:pt x="544" y="667"/>
                    <a:pt x="437" y="820"/>
                  </a:cubicBezTo>
                  <a:cubicBezTo>
                    <a:pt x="337" y="973"/>
                    <a:pt x="246" y="1134"/>
                    <a:pt x="177" y="1302"/>
                  </a:cubicBezTo>
                  <a:cubicBezTo>
                    <a:pt x="108" y="1455"/>
                    <a:pt x="46" y="1616"/>
                    <a:pt x="1" y="1777"/>
                  </a:cubicBezTo>
                  <a:cubicBezTo>
                    <a:pt x="31" y="1807"/>
                    <a:pt x="62" y="1830"/>
                    <a:pt x="100" y="1853"/>
                  </a:cubicBezTo>
                  <a:cubicBezTo>
                    <a:pt x="223" y="1930"/>
                    <a:pt x="353" y="1999"/>
                    <a:pt x="483" y="2060"/>
                  </a:cubicBezTo>
                  <a:cubicBezTo>
                    <a:pt x="621" y="2121"/>
                    <a:pt x="758" y="2175"/>
                    <a:pt x="896" y="2228"/>
                  </a:cubicBezTo>
                  <a:cubicBezTo>
                    <a:pt x="1057" y="2274"/>
                    <a:pt x="1225" y="2320"/>
                    <a:pt x="1386" y="2351"/>
                  </a:cubicBezTo>
                  <a:cubicBezTo>
                    <a:pt x="1555" y="2382"/>
                    <a:pt x="1723" y="2397"/>
                    <a:pt x="1892" y="2405"/>
                  </a:cubicBezTo>
                  <a:cubicBezTo>
                    <a:pt x="1961" y="2408"/>
                    <a:pt x="2030" y="2410"/>
                    <a:pt x="2098" y="2410"/>
                  </a:cubicBezTo>
                  <a:cubicBezTo>
                    <a:pt x="2195" y="2410"/>
                    <a:pt x="2291" y="2406"/>
                    <a:pt x="2389" y="2397"/>
                  </a:cubicBezTo>
                  <a:cubicBezTo>
                    <a:pt x="2542" y="2382"/>
                    <a:pt x="2695" y="2359"/>
                    <a:pt x="2841" y="2328"/>
                  </a:cubicBezTo>
                  <a:cubicBezTo>
                    <a:pt x="3032" y="2282"/>
                    <a:pt x="3224" y="2221"/>
                    <a:pt x="3400" y="2144"/>
                  </a:cubicBezTo>
                  <a:cubicBezTo>
                    <a:pt x="3406" y="2142"/>
                    <a:pt x="3412" y="2141"/>
                    <a:pt x="3417" y="2141"/>
                  </a:cubicBezTo>
                  <a:cubicBezTo>
                    <a:pt x="3430" y="2141"/>
                    <a:pt x="3440" y="2148"/>
                    <a:pt x="3446" y="2160"/>
                  </a:cubicBezTo>
                  <a:lnTo>
                    <a:pt x="3461" y="2160"/>
                  </a:lnTo>
                  <a:cubicBezTo>
                    <a:pt x="3469" y="2160"/>
                    <a:pt x="3484" y="2167"/>
                    <a:pt x="3492" y="2175"/>
                  </a:cubicBezTo>
                  <a:cubicBezTo>
                    <a:pt x="3576" y="2313"/>
                    <a:pt x="3675" y="2443"/>
                    <a:pt x="3775" y="2565"/>
                  </a:cubicBezTo>
                  <a:cubicBezTo>
                    <a:pt x="3852" y="2650"/>
                    <a:pt x="3928" y="2726"/>
                    <a:pt x="4012" y="2803"/>
                  </a:cubicBezTo>
                  <a:cubicBezTo>
                    <a:pt x="4097" y="2872"/>
                    <a:pt x="4181" y="2933"/>
                    <a:pt x="4273" y="2994"/>
                  </a:cubicBezTo>
                  <a:cubicBezTo>
                    <a:pt x="4349" y="3040"/>
                    <a:pt x="4433" y="3086"/>
                    <a:pt x="4518" y="3132"/>
                  </a:cubicBezTo>
                  <a:cubicBezTo>
                    <a:pt x="4602" y="3170"/>
                    <a:pt x="4686" y="3201"/>
                    <a:pt x="4770" y="3224"/>
                  </a:cubicBezTo>
                  <a:cubicBezTo>
                    <a:pt x="4855" y="3254"/>
                    <a:pt x="4939" y="3277"/>
                    <a:pt x="5023" y="3285"/>
                  </a:cubicBezTo>
                  <a:cubicBezTo>
                    <a:pt x="5107" y="3300"/>
                    <a:pt x="5191" y="3308"/>
                    <a:pt x="5268" y="3316"/>
                  </a:cubicBezTo>
                  <a:lnTo>
                    <a:pt x="5276" y="3316"/>
                  </a:lnTo>
                  <a:cubicBezTo>
                    <a:pt x="5303" y="3318"/>
                    <a:pt x="5329" y="3319"/>
                    <a:pt x="5356" y="3319"/>
                  </a:cubicBezTo>
                  <a:cubicBezTo>
                    <a:pt x="5421" y="3319"/>
                    <a:pt x="5486" y="3313"/>
                    <a:pt x="5551" y="3308"/>
                  </a:cubicBezTo>
                  <a:cubicBezTo>
                    <a:pt x="5643" y="3300"/>
                    <a:pt x="5743" y="3285"/>
                    <a:pt x="5834" y="3262"/>
                  </a:cubicBezTo>
                  <a:lnTo>
                    <a:pt x="5827" y="3262"/>
                  </a:lnTo>
                  <a:cubicBezTo>
                    <a:pt x="5972" y="3231"/>
                    <a:pt x="6110" y="3193"/>
                    <a:pt x="6240" y="3132"/>
                  </a:cubicBezTo>
                  <a:lnTo>
                    <a:pt x="6271" y="3132"/>
                  </a:lnTo>
                  <a:cubicBezTo>
                    <a:pt x="6294" y="3132"/>
                    <a:pt x="6317" y="3140"/>
                    <a:pt x="6324" y="3155"/>
                  </a:cubicBezTo>
                  <a:cubicBezTo>
                    <a:pt x="6355" y="3247"/>
                    <a:pt x="6393" y="3331"/>
                    <a:pt x="6439" y="3415"/>
                  </a:cubicBezTo>
                  <a:cubicBezTo>
                    <a:pt x="6439" y="3415"/>
                    <a:pt x="6439" y="3415"/>
                    <a:pt x="6439" y="3408"/>
                  </a:cubicBezTo>
                  <a:cubicBezTo>
                    <a:pt x="6485" y="3507"/>
                    <a:pt x="6547" y="3599"/>
                    <a:pt x="6608" y="3691"/>
                  </a:cubicBezTo>
                  <a:cubicBezTo>
                    <a:pt x="6669" y="3783"/>
                    <a:pt x="6738" y="3867"/>
                    <a:pt x="6807" y="3943"/>
                  </a:cubicBezTo>
                  <a:cubicBezTo>
                    <a:pt x="6906" y="4051"/>
                    <a:pt x="7006" y="4150"/>
                    <a:pt x="7121" y="4242"/>
                  </a:cubicBezTo>
                  <a:cubicBezTo>
                    <a:pt x="7220" y="4326"/>
                    <a:pt x="7327" y="4403"/>
                    <a:pt x="7442" y="4479"/>
                  </a:cubicBezTo>
                  <a:cubicBezTo>
                    <a:pt x="7572" y="4564"/>
                    <a:pt x="7703" y="4640"/>
                    <a:pt x="7840" y="4701"/>
                  </a:cubicBezTo>
                  <a:cubicBezTo>
                    <a:pt x="7955" y="4755"/>
                    <a:pt x="8070" y="4809"/>
                    <a:pt x="8185" y="4847"/>
                  </a:cubicBezTo>
                  <a:cubicBezTo>
                    <a:pt x="8422" y="4923"/>
                    <a:pt x="8667" y="4969"/>
                    <a:pt x="8912" y="4985"/>
                  </a:cubicBezTo>
                  <a:cubicBezTo>
                    <a:pt x="8996" y="4832"/>
                    <a:pt x="9073" y="4671"/>
                    <a:pt x="9142" y="4502"/>
                  </a:cubicBezTo>
                  <a:cubicBezTo>
                    <a:pt x="9219" y="4296"/>
                    <a:pt x="9280" y="4081"/>
                    <a:pt x="9310" y="3867"/>
                  </a:cubicBezTo>
                  <a:cubicBezTo>
                    <a:pt x="9318" y="3760"/>
                    <a:pt x="9326" y="3660"/>
                    <a:pt x="9326" y="3553"/>
                  </a:cubicBezTo>
                  <a:cubicBezTo>
                    <a:pt x="9326" y="3446"/>
                    <a:pt x="9318" y="3339"/>
                    <a:pt x="9295" y="3231"/>
                  </a:cubicBezTo>
                  <a:cubicBezTo>
                    <a:pt x="9234" y="2895"/>
                    <a:pt x="9096" y="2573"/>
                    <a:pt x="8897" y="2297"/>
                  </a:cubicBezTo>
                  <a:cubicBezTo>
                    <a:pt x="8683" y="2006"/>
                    <a:pt x="8438" y="1746"/>
                    <a:pt x="8154" y="1516"/>
                  </a:cubicBezTo>
                  <a:cubicBezTo>
                    <a:pt x="7871" y="1287"/>
                    <a:pt x="7572" y="1088"/>
                    <a:pt x="7251" y="904"/>
                  </a:cubicBezTo>
                  <a:cubicBezTo>
                    <a:pt x="6937" y="728"/>
                    <a:pt x="6615" y="567"/>
                    <a:pt x="6271" y="429"/>
                  </a:cubicBezTo>
                  <a:cubicBezTo>
                    <a:pt x="5842" y="261"/>
                    <a:pt x="5390" y="138"/>
                    <a:pt x="4931" y="69"/>
                  </a:cubicBezTo>
                  <a:cubicBezTo>
                    <a:pt x="4625" y="24"/>
                    <a:pt x="4319" y="1"/>
                    <a:pt x="4012" y="1"/>
                  </a:cubicBez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5" name="Google Shape;825;p51"/>
            <p:cNvSpPr/>
            <p:nvPr/>
          </p:nvSpPr>
          <p:spPr>
            <a:xfrm>
              <a:off x="8351573" y="2585137"/>
              <a:ext cx="64" cy="64"/>
            </a:xfrm>
            <a:custGeom>
              <a:avLst/>
              <a:gdLst/>
              <a:ahLst/>
              <a:cxnLst/>
              <a:rect l="l" t="t" r="r" b="b"/>
              <a:pathLst>
                <a:path w="1" h="1" extrusionOk="0">
                  <a:moveTo>
                    <a:pt x="0" y="0"/>
                  </a:move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6" name="Google Shape;826;p51"/>
            <p:cNvSpPr/>
            <p:nvPr/>
          </p:nvSpPr>
          <p:spPr>
            <a:xfrm>
              <a:off x="8226090" y="2493201"/>
              <a:ext cx="209665" cy="100385"/>
            </a:xfrm>
            <a:custGeom>
              <a:avLst/>
              <a:gdLst/>
              <a:ahLst/>
              <a:cxnLst/>
              <a:rect l="l" t="t" r="r" b="b"/>
              <a:pathLst>
                <a:path w="3300" h="1580" extrusionOk="0">
                  <a:moveTo>
                    <a:pt x="69" y="0"/>
                  </a:moveTo>
                  <a:cubicBezTo>
                    <a:pt x="61" y="0"/>
                    <a:pt x="54" y="0"/>
                    <a:pt x="46" y="8"/>
                  </a:cubicBezTo>
                  <a:cubicBezTo>
                    <a:pt x="15" y="23"/>
                    <a:pt x="0" y="62"/>
                    <a:pt x="15" y="92"/>
                  </a:cubicBezTo>
                  <a:cubicBezTo>
                    <a:pt x="161" y="368"/>
                    <a:pt x="352" y="628"/>
                    <a:pt x="574" y="865"/>
                  </a:cubicBezTo>
                  <a:cubicBezTo>
                    <a:pt x="620" y="919"/>
                    <a:pt x="674" y="965"/>
                    <a:pt x="735" y="1019"/>
                  </a:cubicBezTo>
                  <a:cubicBezTo>
                    <a:pt x="796" y="1072"/>
                    <a:pt x="857" y="1118"/>
                    <a:pt x="926" y="1164"/>
                  </a:cubicBezTo>
                  <a:cubicBezTo>
                    <a:pt x="1049" y="1256"/>
                    <a:pt x="1187" y="1340"/>
                    <a:pt x="1325" y="1401"/>
                  </a:cubicBezTo>
                  <a:cubicBezTo>
                    <a:pt x="1462" y="1463"/>
                    <a:pt x="1615" y="1509"/>
                    <a:pt x="1769" y="1539"/>
                  </a:cubicBezTo>
                  <a:cubicBezTo>
                    <a:pt x="1889" y="1565"/>
                    <a:pt x="2015" y="1579"/>
                    <a:pt x="2142" y="1579"/>
                  </a:cubicBezTo>
                  <a:cubicBezTo>
                    <a:pt x="2168" y="1579"/>
                    <a:pt x="2194" y="1579"/>
                    <a:pt x="2220" y="1577"/>
                  </a:cubicBezTo>
                  <a:cubicBezTo>
                    <a:pt x="2381" y="1577"/>
                    <a:pt x="2542" y="1555"/>
                    <a:pt x="2703" y="1509"/>
                  </a:cubicBezTo>
                  <a:cubicBezTo>
                    <a:pt x="2787" y="1486"/>
                    <a:pt x="2863" y="1463"/>
                    <a:pt x="2940" y="1432"/>
                  </a:cubicBezTo>
                  <a:cubicBezTo>
                    <a:pt x="3032" y="1401"/>
                    <a:pt x="3116" y="1348"/>
                    <a:pt x="3193" y="1294"/>
                  </a:cubicBezTo>
                  <a:cubicBezTo>
                    <a:pt x="3299" y="1209"/>
                    <a:pt x="3234" y="1038"/>
                    <a:pt x="3109" y="1038"/>
                  </a:cubicBezTo>
                  <a:cubicBezTo>
                    <a:pt x="3099" y="1038"/>
                    <a:pt x="3088" y="1039"/>
                    <a:pt x="3078" y="1042"/>
                  </a:cubicBezTo>
                  <a:cubicBezTo>
                    <a:pt x="3009" y="1057"/>
                    <a:pt x="2940" y="1080"/>
                    <a:pt x="2871" y="1103"/>
                  </a:cubicBezTo>
                  <a:cubicBezTo>
                    <a:pt x="2817" y="1126"/>
                    <a:pt x="2764" y="1149"/>
                    <a:pt x="2703" y="1164"/>
                  </a:cubicBezTo>
                  <a:cubicBezTo>
                    <a:pt x="2527" y="1218"/>
                    <a:pt x="2350" y="1248"/>
                    <a:pt x="2174" y="1264"/>
                  </a:cubicBezTo>
                  <a:cubicBezTo>
                    <a:pt x="2006" y="1264"/>
                    <a:pt x="1837" y="1248"/>
                    <a:pt x="1677" y="1218"/>
                  </a:cubicBezTo>
                  <a:cubicBezTo>
                    <a:pt x="1577" y="1195"/>
                    <a:pt x="1478" y="1164"/>
                    <a:pt x="1378" y="1126"/>
                  </a:cubicBezTo>
                  <a:cubicBezTo>
                    <a:pt x="1279" y="1095"/>
                    <a:pt x="1187" y="1049"/>
                    <a:pt x="1095" y="1003"/>
                  </a:cubicBezTo>
                  <a:cubicBezTo>
                    <a:pt x="919" y="911"/>
                    <a:pt x="750" y="789"/>
                    <a:pt x="605" y="659"/>
                  </a:cubicBezTo>
                  <a:cubicBezTo>
                    <a:pt x="528" y="582"/>
                    <a:pt x="459" y="513"/>
                    <a:pt x="390" y="429"/>
                  </a:cubicBezTo>
                  <a:cubicBezTo>
                    <a:pt x="314" y="345"/>
                    <a:pt x="245" y="245"/>
                    <a:pt x="184" y="146"/>
                  </a:cubicBezTo>
                  <a:lnTo>
                    <a:pt x="184" y="146"/>
                  </a:lnTo>
                  <a:lnTo>
                    <a:pt x="199" y="161"/>
                  </a:lnTo>
                  <a:cubicBezTo>
                    <a:pt x="168" y="115"/>
                    <a:pt x="145" y="77"/>
                    <a:pt x="122" y="39"/>
                  </a:cubicBezTo>
                  <a:cubicBezTo>
                    <a:pt x="115" y="16"/>
                    <a:pt x="92" y="0"/>
                    <a:pt x="69" y="0"/>
                  </a:cubicBez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7" name="Google Shape;827;p51"/>
            <p:cNvSpPr/>
            <p:nvPr/>
          </p:nvSpPr>
          <p:spPr>
            <a:xfrm>
              <a:off x="8463459" y="2826382"/>
              <a:ext cx="70587" cy="93142"/>
            </a:xfrm>
            <a:custGeom>
              <a:avLst/>
              <a:gdLst/>
              <a:ahLst/>
              <a:cxnLst/>
              <a:rect l="l" t="t" r="r" b="b"/>
              <a:pathLst>
                <a:path w="1111" h="1466" extrusionOk="0">
                  <a:moveTo>
                    <a:pt x="1026" y="1"/>
                  </a:moveTo>
                  <a:cubicBezTo>
                    <a:pt x="980" y="1"/>
                    <a:pt x="950" y="31"/>
                    <a:pt x="950" y="77"/>
                  </a:cubicBezTo>
                  <a:lnTo>
                    <a:pt x="942" y="77"/>
                  </a:lnTo>
                  <a:cubicBezTo>
                    <a:pt x="934" y="131"/>
                    <a:pt x="934" y="192"/>
                    <a:pt x="927" y="246"/>
                  </a:cubicBezTo>
                  <a:lnTo>
                    <a:pt x="927" y="253"/>
                  </a:lnTo>
                  <a:cubicBezTo>
                    <a:pt x="911" y="376"/>
                    <a:pt x="873" y="491"/>
                    <a:pt x="835" y="606"/>
                  </a:cubicBezTo>
                  <a:cubicBezTo>
                    <a:pt x="781" y="736"/>
                    <a:pt x="712" y="851"/>
                    <a:pt x="628" y="958"/>
                  </a:cubicBezTo>
                  <a:cubicBezTo>
                    <a:pt x="551" y="1050"/>
                    <a:pt x="475" y="1126"/>
                    <a:pt x="383" y="1203"/>
                  </a:cubicBezTo>
                  <a:lnTo>
                    <a:pt x="391" y="1195"/>
                  </a:lnTo>
                  <a:lnTo>
                    <a:pt x="391" y="1195"/>
                  </a:lnTo>
                  <a:cubicBezTo>
                    <a:pt x="306" y="1256"/>
                    <a:pt x="215" y="1318"/>
                    <a:pt x="115" y="1364"/>
                  </a:cubicBezTo>
                  <a:lnTo>
                    <a:pt x="31" y="1394"/>
                  </a:lnTo>
                  <a:cubicBezTo>
                    <a:pt x="16" y="1394"/>
                    <a:pt x="0" y="1417"/>
                    <a:pt x="8" y="1440"/>
                  </a:cubicBezTo>
                  <a:cubicBezTo>
                    <a:pt x="8" y="1457"/>
                    <a:pt x="21" y="1466"/>
                    <a:pt x="37" y="1466"/>
                  </a:cubicBezTo>
                  <a:cubicBezTo>
                    <a:pt x="42" y="1466"/>
                    <a:pt x="48" y="1465"/>
                    <a:pt x="54" y="1463"/>
                  </a:cubicBezTo>
                  <a:cubicBezTo>
                    <a:pt x="199" y="1417"/>
                    <a:pt x="329" y="1348"/>
                    <a:pt x="460" y="1256"/>
                  </a:cubicBezTo>
                  <a:cubicBezTo>
                    <a:pt x="582" y="1172"/>
                    <a:pt x="689" y="1065"/>
                    <a:pt x="789" y="950"/>
                  </a:cubicBezTo>
                  <a:cubicBezTo>
                    <a:pt x="835" y="897"/>
                    <a:pt x="873" y="835"/>
                    <a:pt x="911" y="774"/>
                  </a:cubicBezTo>
                  <a:cubicBezTo>
                    <a:pt x="950" y="705"/>
                    <a:pt x="988" y="636"/>
                    <a:pt x="1018" y="560"/>
                  </a:cubicBezTo>
                  <a:cubicBezTo>
                    <a:pt x="1072" y="407"/>
                    <a:pt x="1110" y="246"/>
                    <a:pt x="1110" y="77"/>
                  </a:cubicBezTo>
                  <a:cubicBezTo>
                    <a:pt x="1110" y="31"/>
                    <a:pt x="1072" y="1"/>
                    <a:pt x="1026" y="1"/>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8" name="Google Shape;828;p51"/>
            <p:cNvSpPr/>
            <p:nvPr/>
          </p:nvSpPr>
          <p:spPr>
            <a:xfrm>
              <a:off x="8524263" y="2823014"/>
              <a:ext cx="81071" cy="61756"/>
            </a:xfrm>
            <a:custGeom>
              <a:avLst/>
              <a:gdLst/>
              <a:ahLst/>
              <a:cxnLst/>
              <a:rect l="l" t="t" r="r" b="b"/>
              <a:pathLst>
                <a:path w="1276" h="972" extrusionOk="0">
                  <a:moveTo>
                    <a:pt x="230" y="0"/>
                  </a:moveTo>
                  <a:cubicBezTo>
                    <a:pt x="199" y="0"/>
                    <a:pt x="161" y="8"/>
                    <a:pt x="130" y="15"/>
                  </a:cubicBezTo>
                  <a:lnTo>
                    <a:pt x="138" y="15"/>
                  </a:lnTo>
                  <a:cubicBezTo>
                    <a:pt x="115" y="15"/>
                    <a:pt x="100" y="23"/>
                    <a:pt x="77" y="31"/>
                  </a:cubicBezTo>
                  <a:cubicBezTo>
                    <a:pt x="61" y="38"/>
                    <a:pt x="46" y="46"/>
                    <a:pt x="31" y="61"/>
                  </a:cubicBezTo>
                  <a:cubicBezTo>
                    <a:pt x="8" y="77"/>
                    <a:pt x="0" y="107"/>
                    <a:pt x="0" y="130"/>
                  </a:cubicBezTo>
                  <a:cubicBezTo>
                    <a:pt x="8" y="146"/>
                    <a:pt x="8" y="153"/>
                    <a:pt x="16" y="169"/>
                  </a:cubicBezTo>
                  <a:cubicBezTo>
                    <a:pt x="23" y="176"/>
                    <a:pt x="38" y="184"/>
                    <a:pt x="54" y="192"/>
                  </a:cubicBezTo>
                  <a:cubicBezTo>
                    <a:pt x="100" y="207"/>
                    <a:pt x="153" y="222"/>
                    <a:pt x="215" y="222"/>
                  </a:cubicBezTo>
                  <a:cubicBezTo>
                    <a:pt x="276" y="230"/>
                    <a:pt x="329" y="245"/>
                    <a:pt x="391" y="253"/>
                  </a:cubicBezTo>
                  <a:cubicBezTo>
                    <a:pt x="506" y="276"/>
                    <a:pt x="613" y="322"/>
                    <a:pt x="720" y="368"/>
                  </a:cubicBezTo>
                  <a:cubicBezTo>
                    <a:pt x="796" y="414"/>
                    <a:pt x="873" y="467"/>
                    <a:pt x="942" y="528"/>
                  </a:cubicBezTo>
                  <a:lnTo>
                    <a:pt x="950" y="536"/>
                  </a:lnTo>
                  <a:cubicBezTo>
                    <a:pt x="973" y="551"/>
                    <a:pt x="996" y="574"/>
                    <a:pt x="1018" y="605"/>
                  </a:cubicBezTo>
                  <a:cubicBezTo>
                    <a:pt x="1041" y="628"/>
                    <a:pt x="1064" y="666"/>
                    <a:pt x="1087" y="697"/>
                  </a:cubicBezTo>
                  <a:lnTo>
                    <a:pt x="1087" y="689"/>
                  </a:lnTo>
                  <a:cubicBezTo>
                    <a:pt x="1118" y="743"/>
                    <a:pt x="1149" y="804"/>
                    <a:pt x="1172" y="873"/>
                  </a:cubicBezTo>
                  <a:cubicBezTo>
                    <a:pt x="1179" y="896"/>
                    <a:pt x="1187" y="919"/>
                    <a:pt x="1195" y="950"/>
                  </a:cubicBezTo>
                  <a:cubicBezTo>
                    <a:pt x="1195" y="965"/>
                    <a:pt x="1208" y="972"/>
                    <a:pt x="1224" y="972"/>
                  </a:cubicBezTo>
                  <a:cubicBezTo>
                    <a:pt x="1248" y="972"/>
                    <a:pt x="1276" y="957"/>
                    <a:pt x="1271" y="934"/>
                  </a:cubicBezTo>
                  <a:cubicBezTo>
                    <a:pt x="1256" y="865"/>
                    <a:pt x="1241" y="804"/>
                    <a:pt x="1218" y="743"/>
                  </a:cubicBezTo>
                  <a:cubicBezTo>
                    <a:pt x="1187" y="674"/>
                    <a:pt x="1156" y="613"/>
                    <a:pt x="1118" y="559"/>
                  </a:cubicBezTo>
                  <a:cubicBezTo>
                    <a:pt x="1103" y="528"/>
                    <a:pt x="1080" y="498"/>
                    <a:pt x="1064" y="475"/>
                  </a:cubicBezTo>
                  <a:cubicBezTo>
                    <a:pt x="1041" y="444"/>
                    <a:pt x="1018" y="414"/>
                    <a:pt x="996" y="391"/>
                  </a:cubicBezTo>
                  <a:cubicBezTo>
                    <a:pt x="950" y="337"/>
                    <a:pt x="896" y="283"/>
                    <a:pt x="842" y="245"/>
                  </a:cubicBezTo>
                  <a:cubicBezTo>
                    <a:pt x="728" y="153"/>
                    <a:pt x="597" y="84"/>
                    <a:pt x="460" y="38"/>
                  </a:cubicBezTo>
                  <a:cubicBezTo>
                    <a:pt x="421" y="31"/>
                    <a:pt x="383" y="23"/>
                    <a:pt x="352" y="15"/>
                  </a:cubicBezTo>
                  <a:cubicBezTo>
                    <a:pt x="314" y="8"/>
                    <a:pt x="276" y="0"/>
                    <a:pt x="245"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9" name="Google Shape;829;p51"/>
            <p:cNvSpPr/>
            <p:nvPr/>
          </p:nvSpPr>
          <p:spPr>
            <a:xfrm>
              <a:off x="8691108" y="2364288"/>
              <a:ext cx="191685" cy="227074"/>
            </a:xfrm>
            <a:custGeom>
              <a:avLst/>
              <a:gdLst/>
              <a:ahLst/>
              <a:cxnLst/>
              <a:rect l="l" t="t" r="r" b="b"/>
              <a:pathLst>
                <a:path w="3017" h="3574" extrusionOk="0">
                  <a:moveTo>
                    <a:pt x="927" y="0"/>
                  </a:moveTo>
                  <a:cubicBezTo>
                    <a:pt x="896" y="0"/>
                    <a:pt x="873" y="8"/>
                    <a:pt x="850" y="16"/>
                  </a:cubicBezTo>
                  <a:cubicBezTo>
                    <a:pt x="827" y="23"/>
                    <a:pt x="804" y="31"/>
                    <a:pt x="789" y="46"/>
                  </a:cubicBezTo>
                  <a:cubicBezTo>
                    <a:pt x="766" y="54"/>
                    <a:pt x="751" y="69"/>
                    <a:pt x="735" y="85"/>
                  </a:cubicBezTo>
                  <a:cubicBezTo>
                    <a:pt x="697" y="123"/>
                    <a:pt x="674" y="169"/>
                    <a:pt x="659" y="215"/>
                  </a:cubicBezTo>
                  <a:cubicBezTo>
                    <a:pt x="651" y="261"/>
                    <a:pt x="643" y="314"/>
                    <a:pt x="643" y="360"/>
                  </a:cubicBezTo>
                  <a:cubicBezTo>
                    <a:pt x="643" y="422"/>
                    <a:pt x="659" y="483"/>
                    <a:pt x="666" y="544"/>
                  </a:cubicBezTo>
                  <a:cubicBezTo>
                    <a:pt x="697" y="659"/>
                    <a:pt x="735" y="766"/>
                    <a:pt x="781" y="881"/>
                  </a:cubicBezTo>
                  <a:cubicBezTo>
                    <a:pt x="697" y="781"/>
                    <a:pt x="605" y="705"/>
                    <a:pt x="498" y="644"/>
                  </a:cubicBezTo>
                  <a:cubicBezTo>
                    <a:pt x="452" y="621"/>
                    <a:pt x="398" y="598"/>
                    <a:pt x="345" y="598"/>
                  </a:cubicBezTo>
                  <a:lnTo>
                    <a:pt x="314" y="598"/>
                  </a:lnTo>
                  <a:cubicBezTo>
                    <a:pt x="268" y="598"/>
                    <a:pt x="230" y="605"/>
                    <a:pt x="192" y="621"/>
                  </a:cubicBezTo>
                  <a:cubicBezTo>
                    <a:pt x="146" y="644"/>
                    <a:pt x="107" y="674"/>
                    <a:pt x="77" y="705"/>
                  </a:cubicBezTo>
                  <a:cubicBezTo>
                    <a:pt x="46" y="743"/>
                    <a:pt x="23" y="789"/>
                    <a:pt x="16" y="835"/>
                  </a:cubicBezTo>
                  <a:cubicBezTo>
                    <a:pt x="0" y="927"/>
                    <a:pt x="16" y="1026"/>
                    <a:pt x="62" y="1118"/>
                  </a:cubicBezTo>
                  <a:cubicBezTo>
                    <a:pt x="115" y="1233"/>
                    <a:pt x="176" y="1333"/>
                    <a:pt x="253" y="1432"/>
                  </a:cubicBezTo>
                  <a:cubicBezTo>
                    <a:pt x="345" y="1555"/>
                    <a:pt x="437" y="1662"/>
                    <a:pt x="513" y="1746"/>
                  </a:cubicBezTo>
                  <a:lnTo>
                    <a:pt x="574" y="1815"/>
                  </a:lnTo>
                  <a:cubicBezTo>
                    <a:pt x="513" y="1800"/>
                    <a:pt x="452" y="1784"/>
                    <a:pt x="383" y="1784"/>
                  </a:cubicBezTo>
                  <a:cubicBezTo>
                    <a:pt x="268" y="1784"/>
                    <a:pt x="161" y="1830"/>
                    <a:pt x="92" y="1922"/>
                  </a:cubicBezTo>
                  <a:cubicBezTo>
                    <a:pt x="54" y="1968"/>
                    <a:pt x="23" y="2029"/>
                    <a:pt x="16" y="2091"/>
                  </a:cubicBezTo>
                  <a:cubicBezTo>
                    <a:pt x="0" y="2159"/>
                    <a:pt x="0" y="2228"/>
                    <a:pt x="16" y="2290"/>
                  </a:cubicBezTo>
                  <a:cubicBezTo>
                    <a:pt x="62" y="2573"/>
                    <a:pt x="314" y="2757"/>
                    <a:pt x="536" y="2887"/>
                  </a:cubicBezTo>
                  <a:cubicBezTo>
                    <a:pt x="659" y="2963"/>
                    <a:pt x="789" y="3032"/>
                    <a:pt x="927" y="3094"/>
                  </a:cubicBezTo>
                  <a:lnTo>
                    <a:pt x="988" y="3116"/>
                  </a:lnTo>
                  <a:lnTo>
                    <a:pt x="1049" y="3147"/>
                  </a:lnTo>
                  <a:cubicBezTo>
                    <a:pt x="1256" y="3323"/>
                    <a:pt x="1501" y="3446"/>
                    <a:pt x="1761" y="3522"/>
                  </a:cubicBezTo>
                  <a:cubicBezTo>
                    <a:pt x="1868" y="3553"/>
                    <a:pt x="1983" y="3568"/>
                    <a:pt x="2098" y="3568"/>
                  </a:cubicBezTo>
                  <a:lnTo>
                    <a:pt x="2144" y="3568"/>
                  </a:lnTo>
                  <a:cubicBezTo>
                    <a:pt x="2266" y="3561"/>
                    <a:pt x="2381" y="3530"/>
                    <a:pt x="2489" y="3484"/>
                  </a:cubicBezTo>
                  <a:cubicBezTo>
                    <a:pt x="2588" y="3438"/>
                    <a:pt x="2680" y="3361"/>
                    <a:pt x="2749" y="3270"/>
                  </a:cubicBezTo>
                  <a:cubicBezTo>
                    <a:pt x="2756" y="3331"/>
                    <a:pt x="2756" y="3384"/>
                    <a:pt x="2772" y="3438"/>
                  </a:cubicBezTo>
                  <a:cubicBezTo>
                    <a:pt x="2772" y="3461"/>
                    <a:pt x="2779" y="3476"/>
                    <a:pt x="2795" y="3492"/>
                  </a:cubicBezTo>
                  <a:cubicBezTo>
                    <a:pt x="2802" y="3499"/>
                    <a:pt x="2818" y="3507"/>
                    <a:pt x="2833" y="3507"/>
                  </a:cubicBezTo>
                  <a:cubicBezTo>
                    <a:pt x="2841" y="3515"/>
                    <a:pt x="2848" y="3522"/>
                    <a:pt x="2856" y="3530"/>
                  </a:cubicBezTo>
                  <a:cubicBezTo>
                    <a:pt x="2868" y="3560"/>
                    <a:pt x="2895" y="3574"/>
                    <a:pt x="2922" y="3574"/>
                  </a:cubicBezTo>
                  <a:cubicBezTo>
                    <a:pt x="2963" y="3574"/>
                    <a:pt x="3006" y="3542"/>
                    <a:pt x="3001" y="3492"/>
                  </a:cubicBezTo>
                  <a:cubicBezTo>
                    <a:pt x="3001" y="3461"/>
                    <a:pt x="3001" y="3423"/>
                    <a:pt x="2994" y="3384"/>
                  </a:cubicBezTo>
                  <a:cubicBezTo>
                    <a:pt x="3009" y="3369"/>
                    <a:pt x="3017" y="3354"/>
                    <a:pt x="3017" y="3331"/>
                  </a:cubicBezTo>
                  <a:cubicBezTo>
                    <a:pt x="3001" y="3063"/>
                    <a:pt x="2971" y="2787"/>
                    <a:pt x="2910" y="2527"/>
                  </a:cubicBezTo>
                  <a:cubicBezTo>
                    <a:pt x="2894" y="2427"/>
                    <a:pt x="2879" y="2328"/>
                    <a:pt x="2864" y="2228"/>
                  </a:cubicBezTo>
                  <a:lnTo>
                    <a:pt x="2864" y="2213"/>
                  </a:lnTo>
                  <a:cubicBezTo>
                    <a:pt x="2848" y="2129"/>
                    <a:pt x="2833" y="2029"/>
                    <a:pt x="2810" y="1930"/>
                  </a:cubicBezTo>
                  <a:cubicBezTo>
                    <a:pt x="2734" y="1570"/>
                    <a:pt x="2619" y="1218"/>
                    <a:pt x="2466" y="881"/>
                  </a:cubicBezTo>
                  <a:cubicBezTo>
                    <a:pt x="2389" y="735"/>
                    <a:pt x="2297" y="590"/>
                    <a:pt x="2190" y="467"/>
                  </a:cubicBezTo>
                  <a:cubicBezTo>
                    <a:pt x="2144" y="414"/>
                    <a:pt x="2083" y="360"/>
                    <a:pt x="2029" y="314"/>
                  </a:cubicBezTo>
                  <a:cubicBezTo>
                    <a:pt x="1976" y="268"/>
                    <a:pt x="1922" y="238"/>
                    <a:pt x="1868" y="215"/>
                  </a:cubicBezTo>
                  <a:cubicBezTo>
                    <a:pt x="1838" y="200"/>
                    <a:pt x="1799" y="192"/>
                    <a:pt x="1769" y="192"/>
                  </a:cubicBezTo>
                  <a:lnTo>
                    <a:pt x="1738" y="192"/>
                  </a:lnTo>
                  <a:cubicBezTo>
                    <a:pt x="1692" y="200"/>
                    <a:pt x="1646" y="222"/>
                    <a:pt x="1616" y="253"/>
                  </a:cubicBezTo>
                  <a:cubicBezTo>
                    <a:pt x="1554" y="322"/>
                    <a:pt x="1516" y="406"/>
                    <a:pt x="1501" y="498"/>
                  </a:cubicBezTo>
                  <a:cubicBezTo>
                    <a:pt x="1493" y="567"/>
                    <a:pt x="1486" y="636"/>
                    <a:pt x="1486" y="712"/>
                  </a:cubicBezTo>
                  <a:cubicBezTo>
                    <a:pt x="1432" y="582"/>
                    <a:pt x="1378" y="467"/>
                    <a:pt x="1317" y="345"/>
                  </a:cubicBezTo>
                  <a:cubicBezTo>
                    <a:pt x="1264" y="245"/>
                    <a:pt x="1187" y="154"/>
                    <a:pt x="1110" y="77"/>
                  </a:cubicBezTo>
                  <a:cubicBezTo>
                    <a:pt x="1087" y="62"/>
                    <a:pt x="1064" y="54"/>
                    <a:pt x="1049" y="39"/>
                  </a:cubicBezTo>
                  <a:cubicBezTo>
                    <a:pt x="1026" y="31"/>
                    <a:pt x="1011" y="16"/>
                    <a:pt x="988" y="16"/>
                  </a:cubicBezTo>
                  <a:cubicBezTo>
                    <a:pt x="965" y="8"/>
                    <a:pt x="942" y="0"/>
                    <a:pt x="927" y="0"/>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30" name="Google Shape;830;p51"/>
            <p:cNvSpPr/>
            <p:nvPr/>
          </p:nvSpPr>
          <p:spPr>
            <a:xfrm>
              <a:off x="7554771" y="2527256"/>
              <a:ext cx="188318" cy="262717"/>
            </a:xfrm>
            <a:custGeom>
              <a:avLst/>
              <a:gdLst/>
              <a:ahLst/>
              <a:cxnLst/>
              <a:rect l="l" t="t" r="r" b="b"/>
              <a:pathLst>
                <a:path w="2964" h="4135" extrusionOk="0">
                  <a:moveTo>
                    <a:pt x="973" y="0"/>
                  </a:moveTo>
                  <a:cubicBezTo>
                    <a:pt x="950" y="0"/>
                    <a:pt x="927" y="0"/>
                    <a:pt x="896" y="8"/>
                  </a:cubicBezTo>
                  <a:cubicBezTo>
                    <a:pt x="873" y="16"/>
                    <a:pt x="850" y="23"/>
                    <a:pt x="835" y="39"/>
                  </a:cubicBezTo>
                  <a:cubicBezTo>
                    <a:pt x="812" y="54"/>
                    <a:pt x="797" y="61"/>
                    <a:pt x="789" y="84"/>
                  </a:cubicBezTo>
                  <a:cubicBezTo>
                    <a:pt x="774" y="100"/>
                    <a:pt x="758" y="115"/>
                    <a:pt x="751" y="138"/>
                  </a:cubicBezTo>
                  <a:cubicBezTo>
                    <a:pt x="736" y="161"/>
                    <a:pt x="728" y="176"/>
                    <a:pt x="720" y="199"/>
                  </a:cubicBezTo>
                  <a:cubicBezTo>
                    <a:pt x="697" y="314"/>
                    <a:pt x="682" y="429"/>
                    <a:pt x="697" y="544"/>
                  </a:cubicBezTo>
                  <a:cubicBezTo>
                    <a:pt x="705" y="674"/>
                    <a:pt x="728" y="804"/>
                    <a:pt x="751" y="934"/>
                  </a:cubicBezTo>
                  <a:cubicBezTo>
                    <a:pt x="713" y="881"/>
                    <a:pt x="667" y="819"/>
                    <a:pt x="621" y="774"/>
                  </a:cubicBezTo>
                  <a:cubicBezTo>
                    <a:pt x="559" y="697"/>
                    <a:pt x="483" y="651"/>
                    <a:pt x="391" y="628"/>
                  </a:cubicBezTo>
                  <a:cubicBezTo>
                    <a:pt x="375" y="623"/>
                    <a:pt x="358" y="620"/>
                    <a:pt x="342" y="620"/>
                  </a:cubicBezTo>
                  <a:cubicBezTo>
                    <a:pt x="313" y="620"/>
                    <a:pt x="283" y="629"/>
                    <a:pt x="253" y="643"/>
                  </a:cubicBezTo>
                  <a:cubicBezTo>
                    <a:pt x="246" y="651"/>
                    <a:pt x="238" y="651"/>
                    <a:pt x="230" y="659"/>
                  </a:cubicBezTo>
                  <a:cubicBezTo>
                    <a:pt x="207" y="674"/>
                    <a:pt x="177" y="705"/>
                    <a:pt x="154" y="728"/>
                  </a:cubicBezTo>
                  <a:cubicBezTo>
                    <a:pt x="123" y="781"/>
                    <a:pt x="92" y="835"/>
                    <a:pt x="77" y="896"/>
                  </a:cubicBezTo>
                  <a:cubicBezTo>
                    <a:pt x="54" y="965"/>
                    <a:pt x="39" y="1041"/>
                    <a:pt x="23" y="1118"/>
                  </a:cubicBezTo>
                  <a:cubicBezTo>
                    <a:pt x="1" y="1279"/>
                    <a:pt x="1" y="1447"/>
                    <a:pt x="23" y="1616"/>
                  </a:cubicBezTo>
                  <a:cubicBezTo>
                    <a:pt x="77" y="1976"/>
                    <a:pt x="169" y="2335"/>
                    <a:pt x="314" y="2680"/>
                  </a:cubicBezTo>
                  <a:cubicBezTo>
                    <a:pt x="345" y="2772"/>
                    <a:pt x="383" y="2864"/>
                    <a:pt x="422" y="2948"/>
                  </a:cubicBezTo>
                  <a:cubicBezTo>
                    <a:pt x="422" y="2948"/>
                    <a:pt x="422" y="2956"/>
                    <a:pt x="429" y="2963"/>
                  </a:cubicBezTo>
                  <a:cubicBezTo>
                    <a:pt x="468" y="3055"/>
                    <a:pt x="506" y="3147"/>
                    <a:pt x="552" y="3239"/>
                  </a:cubicBezTo>
                  <a:cubicBezTo>
                    <a:pt x="644" y="3491"/>
                    <a:pt x="766" y="3729"/>
                    <a:pt x="904" y="3966"/>
                  </a:cubicBezTo>
                  <a:cubicBezTo>
                    <a:pt x="912" y="3981"/>
                    <a:pt x="927" y="3997"/>
                    <a:pt x="950" y="3997"/>
                  </a:cubicBezTo>
                  <a:cubicBezTo>
                    <a:pt x="965" y="4027"/>
                    <a:pt x="988" y="4058"/>
                    <a:pt x="1003" y="4096"/>
                  </a:cubicBezTo>
                  <a:cubicBezTo>
                    <a:pt x="1019" y="4122"/>
                    <a:pt x="1046" y="4134"/>
                    <a:pt x="1073" y="4134"/>
                  </a:cubicBezTo>
                  <a:cubicBezTo>
                    <a:pt x="1086" y="4134"/>
                    <a:pt x="1099" y="4132"/>
                    <a:pt x="1111" y="4127"/>
                  </a:cubicBezTo>
                  <a:cubicBezTo>
                    <a:pt x="1134" y="4089"/>
                    <a:pt x="1149" y="4050"/>
                    <a:pt x="1157" y="4012"/>
                  </a:cubicBezTo>
                  <a:cubicBezTo>
                    <a:pt x="1164" y="4004"/>
                    <a:pt x="1172" y="3989"/>
                    <a:pt x="1180" y="3981"/>
                  </a:cubicBezTo>
                  <a:cubicBezTo>
                    <a:pt x="1180" y="3958"/>
                    <a:pt x="1180" y="3935"/>
                    <a:pt x="1172" y="3920"/>
                  </a:cubicBezTo>
                  <a:cubicBezTo>
                    <a:pt x="1149" y="3867"/>
                    <a:pt x="1118" y="3821"/>
                    <a:pt x="1095" y="3767"/>
                  </a:cubicBezTo>
                  <a:lnTo>
                    <a:pt x="1095" y="3767"/>
                  </a:lnTo>
                  <a:cubicBezTo>
                    <a:pt x="1175" y="3795"/>
                    <a:pt x="1259" y="3811"/>
                    <a:pt x="1343" y="3811"/>
                  </a:cubicBezTo>
                  <a:cubicBezTo>
                    <a:pt x="1373" y="3811"/>
                    <a:pt x="1403" y="3809"/>
                    <a:pt x="1432" y="3805"/>
                  </a:cubicBezTo>
                  <a:cubicBezTo>
                    <a:pt x="1547" y="3790"/>
                    <a:pt x="1662" y="3744"/>
                    <a:pt x="1761" y="3683"/>
                  </a:cubicBezTo>
                  <a:lnTo>
                    <a:pt x="1800" y="3660"/>
                  </a:lnTo>
                  <a:cubicBezTo>
                    <a:pt x="1892" y="3599"/>
                    <a:pt x="1983" y="3522"/>
                    <a:pt x="2060" y="3438"/>
                  </a:cubicBezTo>
                  <a:cubicBezTo>
                    <a:pt x="2236" y="3239"/>
                    <a:pt x="2374" y="2994"/>
                    <a:pt x="2450" y="2733"/>
                  </a:cubicBezTo>
                  <a:lnTo>
                    <a:pt x="2489" y="2680"/>
                  </a:lnTo>
                  <a:lnTo>
                    <a:pt x="2527" y="2619"/>
                  </a:lnTo>
                  <a:cubicBezTo>
                    <a:pt x="2604" y="2496"/>
                    <a:pt x="2673" y="2366"/>
                    <a:pt x="2741" y="2236"/>
                  </a:cubicBezTo>
                  <a:cubicBezTo>
                    <a:pt x="2849" y="2006"/>
                    <a:pt x="2963" y="1715"/>
                    <a:pt x="2849" y="1455"/>
                  </a:cubicBezTo>
                  <a:cubicBezTo>
                    <a:pt x="2818" y="1394"/>
                    <a:pt x="2780" y="1340"/>
                    <a:pt x="2734" y="1286"/>
                  </a:cubicBezTo>
                  <a:cubicBezTo>
                    <a:pt x="2688" y="1241"/>
                    <a:pt x="2634" y="1210"/>
                    <a:pt x="2573" y="1187"/>
                  </a:cubicBezTo>
                  <a:cubicBezTo>
                    <a:pt x="2537" y="1177"/>
                    <a:pt x="2501" y="1172"/>
                    <a:pt x="2464" y="1172"/>
                  </a:cubicBezTo>
                  <a:cubicBezTo>
                    <a:pt x="2392" y="1172"/>
                    <a:pt x="2320" y="1192"/>
                    <a:pt x="2259" y="1233"/>
                  </a:cubicBezTo>
                  <a:cubicBezTo>
                    <a:pt x="2205" y="1271"/>
                    <a:pt x="2160" y="1309"/>
                    <a:pt x="2121" y="1363"/>
                  </a:cubicBezTo>
                  <a:lnTo>
                    <a:pt x="2137" y="1264"/>
                  </a:lnTo>
                  <a:cubicBezTo>
                    <a:pt x="2152" y="1156"/>
                    <a:pt x="2167" y="1011"/>
                    <a:pt x="2183" y="865"/>
                  </a:cubicBezTo>
                  <a:cubicBezTo>
                    <a:pt x="2190" y="743"/>
                    <a:pt x="2183" y="620"/>
                    <a:pt x="2167" y="498"/>
                  </a:cubicBezTo>
                  <a:cubicBezTo>
                    <a:pt x="2152" y="398"/>
                    <a:pt x="2114" y="306"/>
                    <a:pt x="2045" y="238"/>
                  </a:cubicBezTo>
                  <a:cubicBezTo>
                    <a:pt x="2014" y="199"/>
                    <a:pt x="1976" y="176"/>
                    <a:pt x="1930" y="161"/>
                  </a:cubicBezTo>
                  <a:cubicBezTo>
                    <a:pt x="1903" y="152"/>
                    <a:pt x="1876" y="148"/>
                    <a:pt x="1849" y="148"/>
                  </a:cubicBezTo>
                  <a:cubicBezTo>
                    <a:pt x="1830" y="148"/>
                    <a:pt x="1811" y="150"/>
                    <a:pt x="1792" y="153"/>
                  </a:cubicBezTo>
                  <a:cubicBezTo>
                    <a:pt x="1746" y="161"/>
                    <a:pt x="1708" y="176"/>
                    <a:pt x="1670" y="199"/>
                  </a:cubicBezTo>
                  <a:lnTo>
                    <a:pt x="1639" y="222"/>
                  </a:lnTo>
                  <a:cubicBezTo>
                    <a:pt x="1601" y="253"/>
                    <a:pt x="1570" y="291"/>
                    <a:pt x="1547" y="337"/>
                  </a:cubicBezTo>
                  <a:cubicBezTo>
                    <a:pt x="1486" y="452"/>
                    <a:pt x="1455" y="567"/>
                    <a:pt x="1432" y="689"/>
                  </a:cubicBezTo>
                  <a:cubicBezTo>
                    <a:pt x="1417" y="574"/>
                    <a:pt x="1386" y="460"/>
                    <a:pt x="1348" y="352"/>
                  </a:cubicBezTo>
                  <a:cubicBezTo>
                    <a:pt x="1325" y="291"/>
                    <a:pt x="1302" y="238"/>
                    <a:pt x="1264" y="184"/>
                  </a:cubicBezTo>
                  <a:cubicBezTo>
                    <a:pt x="1241" y="146"/>
                    <a:pt x="1210" y="107"/>
                    <a:pt x="1172" y="77"/>
                  </a:cubicBezTo>
                  <a:cubicBezTo>
                    <a:pt x="1134" y="39"/>
                    <a:pt x="1088" y="16"/>
                    <a:pt x="1042" y="8"/>
                  </a:cubicBezTo>
                  <a:cubicBezTo>
                    <a:pt x="1019" y="0"/>
                    <a:pt x="996" y="0"/>
                    <a:pt x="973" y="0"/>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31" name="Google Shape;831;p51"/>
            <p:cNvSpPr/>
            <p:nvPr/>
          </p:nvSpPr>
          <p:spPr>
            <a:xfrm>
              <a:off x="7621420" y="2633297"/>
              <a:ext cx="14168" cy="55530"/>
            </a:xfrm>
            <a:custGeom>
              <a:avLst/>
              <a:gdLst/>
              <a:ahLst/>
              <a:cxnLst/>
              <a:rect l="l" t="t" r="r" b="b"/>
              <a:pathLst>
                <a:path w="223" h="874" extrusionOk="0">
                  <a:moveTo>
                    <a:pt x="138" y="0"/>
                  </a:moveTo>
                  <a:cubicBezTo>
                    <a:pt x="138" y="0"/>
                    <a:pt x="131" y="8"/>
                    <a:pt x="123" y="8"/>
                  </a:cubicBezTo>
                  <a:cubicBezTo>
                    <a:pt x="115" y="8"/>
                    <a:pt x="108" y="16"/>
                    <a:pt x="100" y="31"/>
                  </a:cubicBezTo>
                  <a:cubicBezTo>
                    <a:pt x="77" y="92"/>
                    <a:pt x="54" y="161"/>
                    <a:pt x="31" y="230"/>
                  </a:cubicBezTo>
                  <a:cubicBezTo>
                    <a:pt x="16" y="299"/>
                    <a:pt x="8" y="368"/>
                    <a:pt x="8" y="437"/>
                  </a:cubicBezTo>
                  <a:cubicBezTo>
                    <a:pt x="0" y="498"/>
                    <a:pt x="8" y="567"/>
                    <a:pt x="23" y="636"/>
                  </a:cubicBezTo>
                  <a:cubicBezTo>
                    <a:pt x="39" y="705"/>
                    <a:pt x="69" y="781"/>
                    <a:pt x="108" y="842"/>
                  </a:cubicBezTo>
                  <a:cubicBezTo>
                    <a:pt x="118" y="863"/>
                    <a:pt x="138" y="873"/>
                    <a:pt x="160" y="873"/>
                  </a:cubicBezTo>
                  <a:cubicBezTo>
                    <a:pt x="171" y="873"/>
                    <a:pt x="182" y="871"/>
                    <a:pt x="192" y="865"/>
                  </a:cubicBezTo>
                  <a:cubicBezTo>
                    <a:pt x="207" y="858"/>
                    <a:pt x="215" y="842"/>
                    <a:pt x="222" y="827"/>
                  </a:cubicBezTo>
                  <a:cubicBezTo>
                    <a:pt x="222" y="819"/>
                    <a:pt x="222" y="804"/>
                    <a:pt x="222" y="797"/>
                  </a:cubicBezTo>
                  <a:cubicBezTo>
                    <a:pt x="215" y="789"/>
                    <a:pt x="207" y="774"/>
                    <a:pt x="199" y="774"/>
                  </a:cubicBezTo>
                  <a:lnTo>
                    <a:pt x="199" y="766"/>
                  </a:lnTo>
                  <a:cubicBezTo>
                    <a:pt x="177" y="735"/>
                    <a:pt x="154" y="697"/>
                    <a:pt x="138" y="666"/>
                  </a:cubicBezTo>
                  <a:cubicBezTo>
                    <a:pt x="131" y="651"/>
                    <a:pt x="123" y="628"/>
                    <a:pt x="115" y="605"/>
                  </a:cubicBezTo>
                  <a:cubicBezTo>
                    <a:pt x="108" y="582"/>
                    <a:pt x="108" y="552"/>
                    <a:pt x="100" y="529"/>
                  </a:cubicBezTo>
                  <a:cubicBezTo>
                    <a:pt x="100" y="498"/>
                    <a:pt x="92" y="467"/>
                    <a:pt x="92" y="437"/>
                  </a:cubicBezTo>
                  <a:cubicBezTo>
                    <a:pt x="92" y="398"/>
                    <a:pt x="100" y="352"/>
                    <a:pt x="100" y="314"/>
                  </a:cubicBezTo>
                  <a:cubicBezTo>
                    <a:pt x="100" y="322"/>
                    <a:pt x="100" y="322"/>
                    <a:pt x="100" y="329"/>
                  </a:cubicBezTo>
                  <a:cubicBezTo>
                    <a:pt x="108" y="276"/>
                    <a:pt x="115" y="230"/>
                    <a:pt x="131" y="184"/>
                  </a:cubicBezTo>
                  <a:cubicBezTo>
                    <a:pt x="146" y="138"/>
                    <a:pt x="161" y="92"/>
                    <a:pt x="177" y="54"/>
                  </a:cubicBezTo>
                  <a:cubicBezTo>
                    <a:pt x="184" y="31"/>
                    <a:pt x="169" y="8"/>
                    <a:pt x="154"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32" name="Google Shape;832;p51"/>
            <p:cNvSpPr/>
            <p:nvPr/>
          </p:nvSpPr>
          <p:spPr>
            <a:xfrm>
              <a:off x="8785967" y="2470329"/>
              <a:ext cx="26812" cy="55530"/>
            </a:xfrm>
            <a:custGeom>
              <a:avLst/>
              <a:gdLst/>
              <a:ahLst/>
              <a:cxnLst/>
              <a:rect l="l" t="t" r="r" b="b"/>
              <a:pathLst>
                <a:path w="422" h="874" extrusionOk="0">
                  <a:moveTo>
                    <a:pt x="46" y="0"/>
                  </a:moveTo>
                  <a:cubicBezTo>
                    <a:pt x="38" y="0"/>
                    <a:pt x="23" y="8"/>
                    <a:pt x="16" y="16"/>
                  </a:cubicBezTo>
                  <a:cubicBezTo>
                    <a:pt x="0" y="31"/>
                    <a:pt x="0" y="54"/>
                    <a:pt x="16" y="69"/>
                  </a:cubicBezTo>
                  <a:cubicBezTo>
                    <a:pt x="38" y="100"/>
                    <a:pt x="69" y="123"/>
                    <a:pt x="92" y="154"/>
                  </a:cubicBezTo>
                  <a:cubicBezTo>
                    <a:pt x="123" y="200"/>
                    <a:pt x="153" y="245"/>
                    <a:pt x="169" y="291"/>
                  </a:cubicBezTo>
                  <a:cubicBezTo>
                    <a:pt x="207" y="376"/>
                    <a:pt x="230" y="468"/>
                    <a:pt x="245" y="559"/>
                  </a:cubicBezTo>
                  <a:cubicBezTo>
                    <a:pt x="253" y="636"/>
                    <a:pt x="253" y="712"/>
                    <a:pt x="253" y="789"/>
                  </a:cubicBezTo>
                  <a:cubicBezTo>
                    <a:pt x="261" y="835"/>
                    <a:pt x="291" y="873"/>
                    <a:pt x="337" y="873"/>
                  </a:cubicBezTo>
                  <a:cubicBezTo>
                    <a:pt x="360" y="873"/>
                    <a:pt x="383" y="858"/>
                    <a:pt x="398" y="850"/>
                  </a:cubicBezTo>
                  <a:cubicBezTo>
                    <a:pt x="414" y="827"/>
                    <a:pt x="421" y="812"/>
                    <a:pt x="421" y="789"/>
                  </a:cubicBezTo>
                  <a:cubicBezTo>
                    <a:pt x="414" y="644"/>
                    <a:pt x="375" y="498"/>
                    <a:pt x="322" y="368"/>
                  </a:cubicBezTo>
                  <a:cubicBezTo>
                    <a:pt x="268" y="230"/>
                    <a:pt x="184" y="115"/>
                    <a:pt x="77" y="16"/>
                  </a:cubicBezTo>
                  <a:cubicBezTo>
                    <a:pt x="69" y="8"/>
                    <a:pt x="54" y="0"/>
                    <a:pt x="46"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33" name="Google Shape;833;p51"/>
            <p:cNvSpPr/>
            <p:nvPr/>
          </p:nvSpPr>
          <p:spPr>
            <a:xfrm>
              <a:off x="7579105" y="2690670"/>
              <a:ext cx="654792" cy="668960"/>
            </a:xfrm>
            <a:custGeom>
              <a:avLst/>
              <a:gdLst/>
              <a:ahLst/>
              <a:cxnLst/>
              <a:rect l="l" t="t" r="r" b="b"/>
              <a:pathLst>
                <a:path w="10306" h="10529" extrusionOk="0">
                  <a:moveTo>
                    <a:pt x="2052" y="1"/>
                  </a:moveTo>
                  <a:lnTo>
                    <a:pt x="2052" y="8"/>
                  </a:lnTo>
                  <a:lnTo>
                    <a:pt x="2067" y="8"/>
                  </a:lnTo>
                  <a:cubicBezTo>
                    <a:pt x="1715" y="39"/>
                    <a:pt x="1363" y="116"/>
                    <a:pt x="1034" y="230"/>
                  </a:cubicBezTo>
                  <a:cubicBezTo>
                    <a:pt x="766" y="322"/>
                    <a:pt x="513" y="452"/>
                    <a:pt x="276" y="606"/>
                  </a:cubicBezTo>
                  <a:lnTo>
                    <a:pt x="284" y="598"/>
                  </a:lnTo>
                  <a:lnTo>
                    <a:pt x="284" y="598"/>
                  </a:lnTo>
                  <a:cubicBezTo>
                    <a:pt x="215" y="644"/>
                    <a:pt x="153" y="690"/>
                    <a:pt x="92" y="743"/>
                  </a:cubicBezTo>
                  <a:cubicBezTo>
                    <a:pt x="23" y="1203"/>
                    <a:pt x="0" y="1670"/>
                    <a:pt x="31" y="2137"/>
                  </a:cubicBezTo>
                  <a:cubicBezTo>
                    <a:pt x="39" y="2351"/>
                    <a:pt x="54" y="2543"/>
                    <a:pt x="77" y="2719"/>
                  </a:cubicBezTo>
                  <a:cubicBezTo>
                    <a:pt x="100" y="2902"/>
                    <a:pt x="123" y="3078"/>
                    <a:pt x="161" y="3262"/>
                  </a:cubicBezTo>
                  <a:cubicBezTo>
                    <a:pt x="299" y="3982"/>
                    <a:pt x="544" y="4679"/>
                    <a:pt x="881" y="5329"/>
                  </a:cubicBezTo>
                  <a:cubicBezTo>
                    <a:pt x="1218" y="5988"/>
                    <a:pt x="1631" y="6608"/>
                    <a:pt x="2121" y="7167"/>
                  </a:cubicBezTo>
                  <a:cubicBezTo>
                    <a:pt x="2603" y="7733"/>
                    <a:pt x="3155" y="8239"/>
                    <a:pt x="3760" y="8683"/>
                  </a:cubicBezTo>
                  <a:cubicBezTo>
                    <a:pt x="4357" y="9127"/>
                    <a:pt x="5000" y="9502"/>
                    <a:pt x="5681" y="9793"/>
                  </a:cubicBezTo>
                  <a:cubicBezTo>
                    <a:pt x="6064" y="9961"/>
                    <a:pt x="6454" y="10099"/>
                    <a:pt x="6853" y="10206"/>
                  </a:cubicBezTo>
                  <a:lnTo>
                    <a:pt x="6868" y="10214"/>
                  </a:lnTo>
                  <a:cubicBezTo>
                    <a:pt x="7312" y="10367"/>
                    <a:pt x="7771" y="10467"/>
                    <a:pt x="8238" y="10520"/>
                  </a:cubicBezTo>
                  <a:cubicBezTo>
                    <a:pt x="8346" y="10528"/>
                    <a:pt x="8445" y="10528"/>
                    <a:pt x="8545" y="10528"/>
                  </a:cubicBezTo>
                  <a:cubicBezTo>
                    <a:pt x="8566" y="10528"/>
                    <a:pt x="8588" y="10529"/>
                    <a:pt x="8610" y="10529"/>
                  </a:cubicBezTo>
                  <a:cubicBezTo>
                    <a:pt x="8848" y="10529"/>
                    <a:pt x="9086" y="10490"/>
                    <a:pt x="9310" y="10413"/>
                  </a:cubicBezTo>
                  <a:cubicBezTo>
                    <a:pt x="9463" y="10367"/>
                    <a:pt x="9609" y="10298"/>
                    <a:pt x="9747" y="10206"/>
                  </a:cubicBezTo>
                  <a:cubicBezTo>
                    <a:pt x="9877" y="10114"/>
                    <a:pt x="9984" y="10007"/>
                    <a:pt x="10076" y="9877"/>
                  </a:cubicBezTo>
                  <a:cubicBezTo>
                    <a:pt x="10168" y="9747"/>
                    <a:pt x="10237" y="9594"/>
                    <a:pt x="10267" y="9433"/>
                  </a:cubicBezTo>
                  <a:cubicBezTo>
                    <a:pt x="10275" y="9356"/>
                    <a:pt x="10283" y="9280"/>
                    <a:pt x="10290" y="9203"/>
                  </a:cubicBezTo>
                  <a:cubicBezTo>
                    <a:pt x="10298" y="9119"/>
                    <a:pt x="10298" y="9043"/>
                    <a:pt x="10298" y="8966"/>
                  </a:cubicBezTo>
                  <a:cubicBezTo>
                    <a:pt x="10305" y="8782"/>
                    <a:pt x="10298" y="8599"/>
                    <a:pt x="10283" y="8415"/>
                  </a:cubicBezTo>
                  <a:cubicBezTo>
                    <a:pt x="10267" y="8216"/>
                    <a:pt x="10237" y="8024"/>
                    <a:pt x="10183" y="7825"/>
                  </a:cubicBezTo>
                  <a:cubicBezTo>
                    <a:pt x="10145" y="7641"/>
                    <a:pt x="10076" y="7465"/>
                    <a:pt x="9992" y="7297"/>
                  </a:cubicBezTo>
                  <a:cubicBezTo>
                    <a:pt x="9923" y="7152"/>
                    <a:pt x="9831" y="7029"/>
                    <a:pt x="9716" y="6914"/>
                  </a:cubicBezTo>
                  <a:cubicBezTo>
                    <a:pt x="9739" y="6914"/>
                    <a:pt x="9754" y="6907"/>
                    <a:pt x="9762" y="6891"/>
                  </a:cubicBezTo>
                  <a:cubicBezTo>
                    <a:pt x="9777" y="6868"/>
                    <a:pt x="9777" y="6845"/>
                    <a:pt x="9777" y="6822"/>
                  </a:cubicBezTo>
                  <a:cubicBezTo>
                    <a:pt x="9770" y="6807"/>
                    <a:pt x="9754" y="6784"/>
                    <a:pt x="9739" y="6776"/>
                  </a:cubicBezTo>
                  <a:cubicBezTo>
                    <a:pt x="9724" y="6769"/>
                    <a:pt x="9716" y="6769"/>
                    <a:pt x="9701" y="6769"/>
                  </a:cubicBezTo>
                  <a:lnTo>
                    <a:pt x="9678" y="6769"/>
                  </a:lnTo>
                  <a:cubicBezTo>
                    <a:pt x="9609" y="6776"/>
                    <a:pt x="9532" y="6792"/>
                    <a:pt x="9463" y="6799"/>
                  </a:cubicBezTo>
                  <a:cubicBezTo>
                    <a:pt x="9264" y="6822"/>
                    <a:pt x="9065" y="6838"/>
                    <a:pt x="8866" y="6838"/>
                  </a:cubicBezTo>
                  <a:cubicBezTo>
                    <a:pt x="8675" y="6838"/>
                    <a:pt x="8483" y="6830"/>
                    <a:pt x="8292" y="6807"/>
                  </a:cubicBezTo>
                  <a:cubicBezTo>
                    <a:pt x="7825" y="6746"/>
                    <a:pt x="7366" y="6623"/>
                    <a:pt x="6929" y="6447"/>
                  </a:cubicBezTo>
                  <a:cubicBezTo>
                    <a:pt x="6378" y="6225"/>
                    <a:pt x="5857" y="5927"/>
                    <a:pt x="5375" y="5574"/>
                  </a:cubicBezTo>
                  <a:cubicBezTo>
                    <a:pt x="4816" y="5153"/>
                    <a:pt x="4311" y="4656"/>
                    <a:pt x="3882" y="4104"/>
                  </a:cubicBezTo>
                  <a:cubicBezTo>
                    <a:pt x="3668" y="3829"/>
                    <a:pt x="3476" y="3545"/>
                    <a:pt x="3308" y="3247"/>
                  </a:cubicBezTo>
                  <a:cubicBezTo>
                    <a:pt x="3116" y="2918"/>
                    <a:pt x="2948" y="2573"/>
                    <a:pt x="2802" y="2221"/>
                  </a:cubicBezTo>
                  <a:cubicBezTo>
                    <a:pt x="2542" y="1608"/>
                    <a:pt x="2358" y="958"/>
                    <a:pt x="2259" y="299"/>
                  </a:cubicBezTo>
                  <a:cubicBezTo>
                    <a:pt x="2244" y="200"/>
                    <a:pt x="2236" y="100"/>
                    <a:pt x="22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4" name="Google Shape;834;p51"/>
            <p:cNvSpPr/>
            <p:nvPr/>
          </p:nvSpPr>
          <p:spPr>
            <a:xfrm>
              <a:off x="8180281" y="3122648"/>
              <a:ext cx="21030" cy="11373"/>
            </a:xfrm>
            <a:custGeom>
              <a:avLst/>
              <a:gdLst/>
              <a:ahLst/>
              <a:cxnLst/>
              <a:rect l="l" t="t" r="r" b="b"/>
              <a:pathLst>
                <a:path w="331" h="179" extrusionOk="0">
                  <a:moveTo>
                    <a:pt x="239" y="0"/>
                  </a:moveTo>
                  <a:lnTo>
                    <a:pt x="93" y="23"/>
                  </a:lnTo>
                  <a:cubicBezTo>
                    <a:pt x="1" y="45"/>
                    <a:pt x="14" y="179"/>
                    <a:pt x="103" y="179"/>
                  </a:cubicBezTo>
                  <a:cubicBezTo>
                    <a:pt x="109" y="179"/>
                    <a:pt x="116" y="178"/>
                    <a:pt x="124" y="176"/>
                  </a:cubicBezTo>
                  <a:lnTo>
                    <a:pt x="262" y="153"/>
                  </a:lnTo>
                  <a:cubicBezTo>
                    <a:pt x="300" y="146"/>
                    <a:pt x="331" y="100"/>
                    <a:pt x="323" y="62"/>
                  </a:cubicBezTo>
                  <a:cubicBezTo>
                    <a:pt x="315" y="23"/>
                    <a:pt x="285" y="0"/>
                    <a:pt x="246"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5" name="Google Shape;835;p51"/>
            <p:cNvSpPr/>
            <p:nvPr/>
          </p:nvSpPr>
          <p:spPr>
            <a:xfrm>
              <a:off x="8180789" y="3120234"/>
              <a:ext cx="21030" cy="12262"/>
            </a:xfrm>
            <a:custGeom>
              <a:avLst/>
              <a:gdLst/>
              <a:ahLst/>
              <a:cxnLst/>
              <a:rect l="l" t="t" r="r" b="b"/>
              <a:pathLst>
                <a:path w="331" h="193" extrusionOk="0">
                  <a:moveTo>
                    <a:pt x="231" y="0"/>
                  </a:moveTo>
                  <a:cubicBezTo>
                    <a:pt x="177" y="15"/>
                    <a:pt x="123" y="31"/>
                    <a:pt x="70" y="38"/>
                  </a:cubicBezTo>
                  <a:cubicBezTo>
                    <a:pt x="24" y="46"/>
                    <a:pt x="1" y="92"/>
                    <a:pt x="1" y="130"/>
                  </a:cubicBezTo>
                  <a:cubicBezTo>
                    <a:pt x="8" y="170"/>
                    <a:pt x="44" y="193"/>
                    <a:pt x="78" y="193"/>
                  </a:cubicBezTo>
                  <a:cubicBezTo>
                    <a:pt x="83" y="193"/>
                    <a:pt x="88" y="192"/>
                    <a:pt x="93" y="191"/>
                  </a:cubicBezTo>
                  <a:cubicBezTo>
                    <a:pt x="154" y="184"/>
                    <a:pt x="208" y="168"/>
                    <a:pt x="261" y="153"/>
                  </a:cubicBezTo>
                  <a:cubicBezTo>
                    <a:pt x="284" y="153"/>
                    <a:pt x="300" y="138"/>
                    <a:pt x="315" y="123"/>
                  </a:cubicBezTo>
                  <a:cubicBezTo>
                    <a:pt x="323" y="107"/>
                    <a:pt x="330" y="84"/>
                    <a:pt x="323" y="61"/>
                  </a:cubicBezTo>
                  <a:cubicBezTo>
                    <a:pt x="323" y="46"/>
                    <a:pt x="307" y="23"/>
                    <a:pt x="292" y="15"/>
                  </a:cubicBezTo>
                  <a:cubicBezTo>
                    <a:pt x="277" y="8"/>
                    <a:pt x="261" y="0"/>
                    <a:pt x="246"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6" name="Google Shape;836;p51"/>
            <p:cNvSpPr/>
            <p:nvPr/>
          </p:nvSpPr>
          <p:spPr>
            <a:xfrm>
              <a:off x="8181297" y="3122140"/>
              <a:ext cx="20014" cy="11373"/>
            </a:xfrm>
            <a:custGeom>
              <a:avLst/>
              <a:gdLst/>
              <a:ahLst/>
              <a:cxnLst/>
              <a:rect l="l" t="t" r="r" b="b"/>
              <a:pathLst>
                <a:path w="315" h="179" extrusionOk="0">
                  <a:moveTo>
                    <a:pt x="192" y="1"/>
                  </a:moveTo>
                  <a:lnTo>
                    <a:pt x="70" y="24"/>
                  </a:lnTo>
                  <a:cubicBezTo>
                    <a:pt x="31" y="31"/>
                    <a:pt x="1" y="70"/>
                    <a:pt x="8" y="116"/>
                  </a:cubicBezTo>
                  <a:cubicBezTo>
                    <a:pt x="15" y="156"/>
                    <a:pt x="45" y="178"/>
                    <a:pt x="83" y="178"/>
                  </a:cubicBezTo>
                  <a:cubicBezTo>
                    <a:pt x="89" y="178"/>
                    <a:pt x="94" y="178"/>
                    <a:pt x="100" y="177"/>
                  </a:cubicBezTo>
                  <a:lnTo>
                    <a:pt x="223" y="154"/>
                  </a:lnTo>
                  <a:cubicBezTo>
                    <a:pt x="315" y="138"/>
                    <a:pt x="307" y="1"/>
                    <a:pt x="207"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7" name="Google Shape;837;p51"/>
            <p:cNvSpPr/>
            <p:nvPr/>
          </p:nvSpPr>
          <p:spPr>
            <a:xfrm>
              <a:off x="8178883" y="3120678"/>
              <a:ext cx="21920" cy="12389"/>
            </a:xfrm>
            <a:custGeom>
              <a:avLst/>
              <a:gdLst/>
              <a:ahLst/>
              <a:cxnLst/>
              <a:rect l="l" t="t" r="r" b="b"/>
              <a:pathLst>
                <a:path w="345" h="195" extrusionOk="0">
                  <a:moveTo>
                    <a:pt x="238" y="1"/>
                  </a:moveTo>
                  <a:lnTo>
                    <a:pt x="108" y="39"/>
                  </a:lnTo>
                  <a:cubicBezTo>
                    <a:pt x="0" y="46"/>
                    <a:pt x="20" y="194"/>
                    <a:pt x="111" y="194"/>
                  </a:cubicBezTo>
                  <a:cubicBezTo>
                    <a:pt x="117" y="194"/>
                    <a:pt x="124" y="194"/>
                    <a:pt x="131" y="192"/>
                  </a:cubicBezTo>
                  <a:lnTo>
                    <a:pt x="261" y="154"/>
                  </a:lnTo>
                  <a:cubicBezTo>
                    <a:pt x="284" y="154"/>
                    <a:pt x="299" y="139"/>
                    <a:pt x="314" y="123"/>
                  </a:cubicBezTo>
                  <a:cubicBezTo>
                    <a:pt x="345" y="70"/>
                    <a:pt x="314" y="1"/>
                    <a:pt x="253"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8" name="Google Shape;838;p51"/>
            <p:cNvSpPr/>
            <p:nvPr/>
          </p:nvSpPr>
          <p:spPr>
            <a:xfrm>
              <a:off x="8177930" y="3120234"/>
              <a:ext cx="24334" cy="12262"/>
            </a:xfrm>
            <a:custGeom>
              <a:avLst/>
              <a:gdLst/>
              <a:ahLst/>
              <a:cxnLst/>
              <a:rect l="l" t="t" r="r" b="b"/>
              <a:pathLst>
                <a:path w="383" h="193" extrusionOk="0">
                  <a:moveTo>
                    <a:pt x="260" y="0"/>
                  </a:moveTo>
                  <a:cubicBezTo>
                    <a:pt x="199" y="15"/>
                    <a:pt x="138" y="23"/>
                    <a:pt x="69" y="38"/>
                  </a:cubicBezTo>
                  <a:cubicBezTo>
                    <a:pt x="31" y="46"/>
                    <a:pt x="0" y="92"/>
                    <a:pt x="8" y="130"/>
                  </a:cubicBezTo>
                  <a:cubicBezTo>
                    <a:pt x="14" y="170"/>
                    <a:pt x="44" y="193"/>
                    <a:pt x="82" y="193"/>
                  </a:cubicBezTo>
                  <a:cubicBezTo>
                    <a:pt x="88" y="193"/>
                    <a:pt x="94" y="192"/>
                    <a:pt x="100" y="191"/>
                  </a:cubicBezTo>
                  <a:lnTo>
                    <a:pt x="291" y="153"/>
                  </a:lnTo>
                  <a:cubicBezTo>
                    <a:pt x="383" y="138"/>
                    <a:pt x="368" y="0"/>
                    <a:pt x="276"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9" name="Google Shape;839;p51"/>
            <p:cNvSpPr/>
            <p:nvPr/>
          </p:nvSpPr>
          <p:spPr>
            <a:xfrm>
              <a:off x="8174816" y="3120678"/>
              <a:ext cx="23571" cy="12771"/>
            </a:xfrm>
            <a:custGeom>
              <a:avLst/>
              <a:gdLst/>
              <a:ahLst/>
              <a:cxnLst/>
              <a:rect l="l" t="t" r="r" b="b"/>
              <a:pathLst>
                <a:path w="371" h="201" extrusionOk="0">
                  <a:moveTo>
                    <a:pt x="279" y="1"/>
                  </a:moveTo>
                  <a:cubicBezTo>
                    <a:pt x="217" y="16"/>
                    <a:pt x="156" y="31"/>
                    <a:pt x="95" y="47"/>
                  </a:cubicBezTo>
                  <a:cubicBezTo>
                    <a:pt x="0" y="61"/>
                    <a:pt x="17" y="201"/>
                    <a:pt x="111" y="201"/>
                  </a:cubicBezTo>
                  <a:cubicBezTo>
                    <a:pt x="116" y="201"/>
                    <a:pt x="121" y="200"/>
                    <a:pt x="126" y="200"/>
                  </a:cubicBezTo>
                  <a:cubicBezTo>
                    <a:pt x="179" y="184"/>
                    <a:pt x="240" y="169"/>
                    <a:pt x="302" y="154"/>
                  </a:cubicBezTo>
                  <a:cubicBezTo>
                    <a:pt x="325" y="146"/>
                    <a:pt x="340" y="139"/>
                    <a:pt x="355" y="123"/>
                  </a:cubicBezTo>
                  <a:cubicBezTo>
                    <a:pt x="363" y="108"/>
                    <a:pt x="371" y="85"/>
                    <a:pt x="371" y="62"/>
                  </a:cubicBezTo>
                  <a:cubicBezTo>
                    <a:pt x="363" y="31"/>
                    <a:pt x="332" y="1"/>
                    <a:pt x="294"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0" name="Google Shape;840;p51"/>
            <p:cNvSpPr/>
            <p:nvPr/>
          </p:nvSpPr>
          <p:spPr>
            <a:xfrm>
              <a:off x="8405070" y="2545999"/>
              <a:ext cx="528357" cy="774682"/>
            </a:xfrm>
            <a:custGeom>
              <a:avLst/>
              <a:gdLst/>
              <a:ahLst/>
              <a:cxnLst/>
              <a:rect l="l" t="t" r="r" b="b"/>
              <a:pathLst>
                <a:path w="8316" h="12193" extrusionOk="0">
                  <a:moveTo>
                    <a:pt x="6324" y="0"/>
                  </a:moveTo>
                  <a:cubicBezTo>
                    <a:pt x="6031" y="0"/>
                    <a:pt x="5739" y="32"/>
                    <a:pt x="5452" y="96"/>
                  </a:cubicBezTo>
                  <a:lnTo>
                    <a:pt x="5459" y="96"/>
                  </a:lnTo>
                  <a:lnTo>
                    <a:pt x="5459" y="103"/>
                  </a:lnTo>
                  <a:cubicBezTo>
                    <a:pt x="5398" y="111"/>
                    <a:pt x="5344" y="126"/>
                    <a:pt x="5291" y="142"/>
                  </a:cubicBezTo>
                  <a:cubicBezTo>
                    <a:pt x="5314" y="241"/>
                    <a:pt x="5329" y="341"/>
                    <a:pt x="5344" y="440"/>
                  </a:cubicBezTo>
                  <a:cubicBezTo>
                    <a:pt x="5452" y="1099"/>
                    <a:pt x="5467" y="1772"/>
                    <a:pt x="5398" y="2438"/>
                  </a:cubicBezTo>
                  <a:cubicBezTo>
                    <a:pt x="5367" y="2821"/>
                    <a:pt x="5306" y="3196"/>
                    <a:pt x="5222" y="3572"/>
                  </a:cubicBezTo>
                  <a:cubicBezTo>
                    <a:pt x="5145" y="3908"/>
                    <a:pt x="5054" y="4238"/>
                    <a:pt x="4931" y="4559"/>
                  </a:cubicBezTo>
                  <a:cubicBezTo>
                    <a:pt x="4686" y="5210"/>
                    <a:pt x="4349" y="5838"/>
                    <a:pt x="3943" y="6404"/>
                  </a:cubicBezTo>
                  <a:cubicBezTo>
                    <a:pt x="3591" y="6887"/>
                    <a:pt x="3178" y="7323"/>
                    <a:pt x="2718" y="7698"/>
                  </a:cubicBezTo>
                  <a:cubicBezTo>
                    <a:pt x="2351" y="7997"/>
                    <a:pt x="1953" y="8249"/>
                    <a:pt x="1524" y="8441"/>
                  </a:cubicBezTo>
                  <a:cubicBezTo>
                    <a:pt x="1164" y="8602"/>
                    <a:pt x="789" y="8716"/>
                    <a:pt x="406" y="8785"/>
                  </a:cubicBezTo>
                  <a:cubicBezTo>
                    <a:pt x="330" y="8801"/>
                    <a:pt x="261" y="8808"/>
                    <a:pt x="192" y="8816"/>
                  </a:cubicBezTo>
                  <a:lnTo>
                    <a:pt x="169" y="8816"/>
                  </a:lnTo>
                  <a:cubicBezTo>
                    <a:pt x="154" y="8824"/>
                    <a:pt x="146" y="8831"/>
                    <a:pt x="138" y="8839"/>
                  </a:cubicBezTo>
                  <a:cubicBezTo>
                    <a:pt x="123" y="8854"/>
                    <a:pt x="115" y="8877"/>
                    <a:pt x="115" y="8900"/>
                  </a:cubicBezTo>
                  <a:cubicBezTo>
                    <a:pt x="115" y="8923"/>
                    <a:pt x="123" y="8939"/>
                    <a:pt x="146" y="8954"/>
                  </a:cubicBezTo>
                  <a:cubicBezTo>
                    <a:pt x="152" y="8965"/>
                    <a:pt x="165" y="8972"/>
                    <a:pt x="178" y="8972"/>
                  </a:cubicBezTo>
                  <a:cubicBezTo>
                    <a:pt x="183" y="8972"/>
                    <a:pt x="188" y="8971"/>
                    <a:pt x="192" y="8969"/>
                  </a:cubicBezTo>
                  <a:lnTo>
                    <a:pt x="192" y="8969"/>
                  </a:lnTo>
                  <a:cubicBezTo>
                    <a:pt x="123" y="9107"/>
                    <a:pt x="69" y="9260"/>
                    <a:pt x="46" y="9413"/>
                  </a:cubicBezTo>
                  <a:cubicBezTo>
                    <a:pt x="8" y="9597"/>
                    <a:pt x="0" y="9788"/>
                    <a:pt x="16" y="9980"/>
                  </a:cubicBezTo>
                  <a:cubicBezTo>
                    <a:pt x="23" y="10179"/>
                    <a:pt x="54" y="10378"/>
                    <a:pt x="100" y="10569"/>
                  </a:cubicBezTo>
                  <a:cubicBezTo>
                    <a:pt x="138" y="10745"/>
                    <a:pt x="184" y="10921"/>
                    <a:pt x="245" y="11098"/>
                  </a:cubicBezTo>
                  <a:cubicBezTo>
                    <a:pt x="268" y="11174"/>
                    <a:pt x="299" y="11251"/>
                    <a:pt x="322" y="11320"/>
                  </a:cubicBezTo>
                  <a:cubicBezTo>
                    <a:pt x="353" y="11396"/>
                    <a:pt x="383" y="11465"/>
                    <a:pt x="422" y="11534"/>
                  </a:cubicBezTo>
                  <a:cubicBezTo>
                    <a:pt x="498" y="11679"/>
                    <a:pt x="605" y="11802"/>
                    <a:pt x="735" y="11909"/>
                  </a:cubicBezTo>
                  <a:cubicBezTo>
                    <a:pt x="858" y="12001"/>
                    <a:pt x="996" y="12070"/>
                    <a:pt x="1149" y="12116"/>
                  </a:cubicBezTo>
                  <a:cubicBezTo>
                    <a:pt x="1302" y="12162"/>
                    <a:pt x="1463" y="12192"/>
                    <a:pt x="1624" y="12192"/>
                  </a:cubicBezTo>
                  <a:cubicBezTo>
                    <a:pt x="1884" y="12192"/>
                    <a:pt x="2144" y="12154"/>
                    <a:pt x="2389" y="12070"/>
                  </a:cubicBezTo>
                  <a:cubicBezTo>
                    <a:pt x="2489" y="12047"/>
                    <a:pt x="2581" y="12009"/>
                    <a:pt x="2680" y="11970"/>
                  </a:cubicBezTo>
                  <a:cubicBezTo>
                    <a:pt x="3109" y="11779"/>
                    <a:pt x="3515" y="11542"/>
                    <a:pt x="3897" y="11274"/>
                  </a:cubicBezTo>
                  <a:lnTo>
                    <a:pt x="3913" y="11258"/>
                  </a:lnTo>
                  <a:cubicBezTo>
                    <a:pt x="4257" y="11036"/>
                    <a:pt x="4586" y="10791"/>
                    <a:pt x="4900" y="10516"/>
                  </a:cubicBezTo>
                  <a:cubicBezTo>
                    <a:pt x="5467" y="10033"/>
                    <a:pt x="5972" y="9490"/>
                    <a:pt x="6409" y="8893"/>
                  </a:cubicBezTo>
                  <a:cubicBezTo>
                    <a:pt x="6853" y="8288"/>
                    <a:pt x="7228" y="7637"/>
                    <a:pt x="7526" y="6956"/>
                  </a:cubicBezTo>
                  <a:cubicBezTo>
                    <a:pt x="7825" y="6274"/>
                    <a:pt x="8039" y="5562"/>
                    <a:pt x="8162" y="4827"/>
                  </a:cubicBezTo>
                  <a:cubicBezTo>
                    <a:pt x="8284" y="4108"/>
                    <a:pt x="8315" y="3373"/>
                    <a:pt x="8231" y="2645"/>
                  </a:cubicBezTo>
                  <a:cubicBezTo>
                    <a:pt x="8215" y="2461"/>
                    <a:pt x="8185" y="2285"/>
                    <a:pt x="8154" y="2102"/>
                  </a:cubicBezTo>
                  <a:cubicBezTo>
                    <a:pt x="8124" y="1918"/>
                    <a:pt x="8078" y="1734"/>
                    <a:pt x="8024" y="1527"/>
                  </a:cubicBezTo>
                  <a:cubicBezTo>
                    <a:pt x="7917" y="1076"/>
                    <a:pt x="7756" y="632"/>
                    <a:pt x="7549" y="218"/>
                  </a:cubicBezTo>
                  <a:cubicBezTo>
                    <a:pt x="7473" y="188"/>
                    <a:pt x="7404" y="157"/>
                    <a:pt x="7327" y="134"/>
                  </a:cubicBezTo>
                  <a:lnTo>
                    <a:pt x="7335" y="134"/>
                  </a:lnTo>
                  <a:cubicBezTo>
                    <a:pt x="7059" y="57"/>
                    <a:pt x="6784" y="11"/>
                    <a:pt x="6501" y="4"/>
                  </a:cubicBezTo>
                  <a:cubicBezTo>
                    <a:pt x="6442" y="1"/>
                    <a:pt x="6383" y="0"/>
                    <a:pt x="63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1" name="Google Shape;841;p51"/>
            <p:cNvSpPr/>
            <p:nvPr/>
          </p:nvSpPr>
          <p:spPr>
            <a:xfrm>
              <a:off x="8410216" y="3107018"/>
              <a:ext cx="22809" cy="10864"/>
            </a:xfrm>
            <a:custGeom>
              <a:avLst/>
              <a:gdLst/>
              <a:ahLst/>
              <a:cxnLst/>
              <a:rect l="l" t="t" r="r" b="b"/>
              <a:pathLst>
                <a:path w="359" h="171" extrusionOk="0">
                  <a:moveTo>
                    <a:pt x="254" y="0"/>
                  </a:moveTo>
                  <a:cubicBezTo>
                    <a:pt x="250" y="0"/>
                    <a:pt x="246" y="1"/>
                    <a:pt x="241" y="1"/>
                  </a:cubicBezTo>
                  <a:lnTo>
                    <a:pt x="103" y="17"/>
                  </a:lnTo>
                  <a:lnTo>
                    <a:pt x="103" y="24"/>
                  </a:lnTo>
                  <a:lnTo>
                    <a:pt x="88" y="24"/>
                  </a:lnTo>
                  <a:cubicBezTo>
                    <a:pt x="1" y="46"/>
                    <a:pt x="24" y="171"/>
                    <a:pt x="105" y="171"/>
                  </a:cubicBezTo>
                  <a:cubicBezTo>
                    <a:pt x="109" y="171"/>
                    <a:pt x="114" y="171"/>
                    <a:pt x="119" y="170"/>
                  </a:cubicBezTo>
                  <a:lnTo>
                    <a:pt x="264" y="154"/>
                  </a:lnTo>
                  <a:cubicBezTo>
                    <a:pt x="359" y="147"/>
                    <a:pt x="342" y="0"/>
                    <a:pt x="254"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2" name="Google Shape;842;p51"/>
            <p:cNvSpPr/>
            <p:nvPr/>
          </p:nvSpPr>
          <p:spPr>
            <a:xfrm>
              <a:off x="8410915" y="3105557"/>
              <a:ext cx="21475" cy="10356"/>
            </a:xfrm>
            <a:custGeom>
              <a:avLst/>
              <a:gdLst/>
              <a:ahLst/>
              <a:cxnLst/>
              <a:rect l="l" t="t" r="r" b="b"/>
              <a:pathLst>
                <a:path w="338" h="163" extrusionOk="0">
                  <a:moveTo>
                    <a:pt x="257" y="0"/>
                  </a:moveTo>
                  <a:cubicBezTo>
                    <a:pt x="253" y="0"/>
                    <a:pt x="249" y="1"/>
                    <a:pt x="245" y="1"/>
                  </a:cubicBezTo>
                  <a:cubicBezTo>
                    <a:pt x="184" y="9"/>
                    <a:pt x="130" y="9"/>
                    <a:pt x="69" y="9"/>
                  </a:cubicBezTo>
                  <a:lnTo>
                    <a:pt x="54" y="9"/>
                  </a:lnTo>
                  <a:cubicBezTo>
                    <a:pt x="39" y="17"/>
                    <a:pt x="31" y="24"/>
                    <a:pt x="16" y="40"/>
                  </a:cubicBezTo>
                  <a:cubicBezTo>
                    <a:pt x="8" y="55"/>
                    <a:pt x="0" y="78"/>
                    <a:pt x="0" y="101"/>
                  </a:cubicBezTo>
                  <a:cubicBezTo>
                    <a:pt x="8" y="116"/>
                    <a:pt x="16" y="139"/>
                    <a:pt x="31" y="147"/>
                  </a:cubicBezTo>
                  <a:cubicBezTo>
                    <a:pt x="46" y="162"/>
                    <a:pt x="69" y="162"/>
                    <a:pt x="92" y="162"/>
                  </a:cubicBezTo>
                  <a:cubicBezTo>
                    <a:pt x="146" y="162"/>
                    <a:pt x="207" y="162"/>
                    <a:pt x="261" y="154"/>
                  </a:cubicBezTo>
                  <a:cubicBezTo>
                    <a:pt x="307" y="147"/>
                    <a:pt x="337" y="109"/>
                    <a:pt x="330" y="63"/>
                  </a:cubicBezTo>
                  <a:cubicBezTo>
                    <a:pt x="323" y="28"/>
                    <a:pt x="291" y="0"/>
                    <a:pt x="257"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3" name="Google Shape;843;p51"/>
            <p:cNvSpPr/>
            <p:nvPr/>
          </p:nvSpPr>
          <p:spPr>
            <a:xfrm>
              <a:off x="8412059" y="3106446"/>
              <a:ext cx="21793" cy="10928"/>
            </a:xfrm>
            <a:custGeom>
              <a:avLst/>
              <a:gdLst/>
              <a:ahLst/>
              <a:cxnLst/>
              <a:rect l="l" t="t" r="r" b="b"/>
              <a:pathLst>
                <a:path w="343" h="172" extrusionOk="0">
                  <a:moveTo>
                    <a:pt x="240" y="1"/>
                  </a:moveTo>
                  <a:cubicBezTo>
                    <a:pt x="234" y="1"/>
                    <a:pt x="227" y="1"/>
                    <a:pt x="220" y="3"/>
                  </a:cubicBezTo>
                  <a:lnTo>
                    <a:pt x="97" y="18"/>
                  </a:lnTo>
                  <a:lnTo>
                    <a:pt x="82" y="18"/>
                  </a:lnTo>
                  <a:cubicBezTo>
                    <a:pt x="0" y="48"/>
                    <a:pt x="19" y="171"/>
                    <a:pt x="105" y="171"/>
                  </a:cubicBezTo>
                  <a:cubicBezTo>
                    <a:pt x="107" y="171"/>
                    <a:pt x="110" y="171"/>
                    <a:pt x="112" y="171"/>
                  </a:cubicBezTo>
                  <a:lnTo>
                    <a:pt x="243" y="156"/>
                  </a:lnTo>
                  <a:cubicBezTo>
                    <a:pt x="343" y="149"/>
                    <a:pt x="336" y="1"/>
                    <a:pt x="240"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4" name="Google Shape;844;p51"/>
            <p:cNvSpPr/>
            <p:nvPr/>
          </p:nvSpPr>
          <p:spPr>
            <a:xfrm>
              <a:off x="8412821" y="3105557"/>
              <a:ext cx="20712" cy="10356"/>
            </a:xfrm>
            <a:custGeom>
              <a:avLst/>
              <a:gdLst/>
              <a:ahLst/>
              <a:cxnLst/>
              <a:rect l="l" t="t" r="r" b="b"/>
              <a:pathLst>
                <a:path w="326" h="163" extrusionOk="0">
                  <a:moveTo>
                    <a:pt x="221" y="0"/>
                  </a:moveTo>
                  <a:cubicBezTo>
                    <a:pt x="217" y="0"/>
                    <a:pt x="212" y="1"/>
                    <a:pt x="208" y="1"/>
                  </a:cubicBezTo>
                  <a:cubicBezTo>
                    <a:pt x="162" y="9"/>
                    <a:pt x="116" y="9"/>
                    <a:pt x="70" y="9"/>
                  </a:cubicBezTo>
                  <a:lnTo>
                    <a:pt x="55" y="9"/>
                  </a:lnTo>
                  <a:cubicBezTo>
                    <a:pt x="16" y="24"/>
                    <a:pt x="1" y="63"/>
                    <a:pt x="1" y="93"/>
                  </a:cubicBezTo>
                  <a:cubicBezTo>
                    <a:pt x="1" y="116"/>
                    <a:pt x="16" y="132"/>
                    <a:pt x="32" y="147"/>
                  </a:cubicBezTo>
                  <a:cubicBezTo>
                    <a:pt x="47" y="162"/>
                    <a:pt x="70" y="162"/>
                    <a:pt x="85" y="162"/>
                  </a:cubicBezTo>
                  <a:lnTo>
                    <a:pt x="223" y="154"/>
                  </a:lnTo>
                  <a:cubicBezTo>
                    <a:pt x="325" y="147"/>
                    <a:pt x="309" y="0"/>
                    <a:pt x="221"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5" name="Google Shape;845;p51"/>
            <p:cNvSpPr/>
            <p:nvPr/>
          </p:nvSpPr>
          <p:spPr>
            <a:xfrm>
              <a:off x="8410089" y="3104540"/>
              <a:ext cx="25859" cy="10864"/>
            </a:xfrm>
            <a:custGeom>
              <a:avLst/>
              <a:gdLst/>
              <a:ahLst/>
              <a:cxnLst/>
              <a:rect l="l" t="t" r="r" b="b"/>
              <a:pathLst>
                <a:path w="407" h="171" extrusionOk="0">
                  <a:moveTo>
                    <a:pt x="304" y="1"/>
                  </a:moveTo>
                  <a:cubicBezTo>
                    <a:pt x="299" y="1"/>
                    <a:pt x="294" y="1"/>
                    <a:pt x="289" y="2"/>
                  </a:cubicBezTo>
                  <a:cubicBezTo>
                    <a:pt x="228" y="10"/>
                    <a:pt x="166" y="10"/>
                    <a:pt x="98" y="17"/>
                  </a:cubicBezTo>
                  <a:lnTo>
                    <a:pt x="90" y="17"/>
                  </a:lnTo>
                  <a:cubicBezTo>
                    <a:pt x="1" y="47"/>
                    <a:pt x="27" y="171"/>
                    <a:pt x="113" y="171"/>
                  </a:cubicBezTo>
                  <a:cubicBezTo>
                    <a:pt x="115" y="171"/>
                    <a:pt x="118" y="171"/>
                    <a:pt x="121" y="170"/>
                  </a:cubicBezTo>
                  <a:lnTo>
                    <a:pt x="312" y="155"/>
                  </a:lnTo>
                  <a:cubicBezTo>
                    <a:pt x="407" y="141"/>
                    <a:pt x="397" y="1"/>
                    <a:pt x="304"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6" name="Google Shape;846;p51"/>
            <p:cNvSpPr/>
            <p:nvPr/>
          </p:nvSpPr>
          <p:spPr>
            <a:xfrm>
              <a:off x="8413838" y="3104667"/>
              <a:ext cx="22428" cy="10737"/>
            </a:xfrm>
            <a:custGeom>
              <a:avLst/>
              <a:gdLst/>
              <a:ahLst/>
              <a:cxnLst/>
              <a:rect l="l" t="t" r="r" b="b"/>
              <a:pathLst>
                <a:path w="353" h="169" extrusionOk="0">
                  <a:moveTo>
                    <a:pt x="261" y="0"/>
                  </a:moveTo>
                  <a:cubicBezTo>
                    <a:pt x="199" y="8"/>
                    <a:pt x="138" y="15"/>
                    <a:pt x="77" y="15"/>
                  </a:cubicBezTo>
                  <a:lnTo>
                    <a:pt x="54" y="15"/>
                  </a:lnTo>
                  <a:cubicBezTo>
                    <a:pt x="23" y="31"/>
                    <a:pt x="0" y="61"/>
                    <a:pt x="0" y="100"/>
                  </a:cubicBezTo>
                  <a:cubicBezTo>
                    <a:pt x="8" y="123"/>
                    <a:pt x="16" y="138"/>
                    <a:pt x="31" y="153"/>
                  </a:cubicBezTo>
                  <a:cubicBezTo>
                    <a:pt x="46" y="161"/>
                    <a:pt x="69" y="168"/>
                    <a:pt x="92" y="168"/>
                  </a:cubicBezTo>
                  <a:cubicBezTo>
                    <a:pt x="153" y="168"/>
                    <a:pt x="222" y="161"/>
                    <a:pt x="284" y="153"/>
                  </a:cubicBezTo>
                  <a:cubicBezTo>
                    <a:pt x="322" y="146"/>
                    <a:pt x="352" y="107"/>
                    <a:pt x="345" y="69"/>
                  </a:cubicBezTo>
                  <a:cubicBezTo>
                    <a:pt x="345" y="23"/>
                    <a:pt x="307" y="0"/>
                    <a:pt x="261"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7" name="Google Shape;847;p51"/>
            <p:cNvSpPr/>
            <p:nvPr/>
          </p:nvSpPr>
          <p:spPr>
            <a:xfrm>
              <a:off x="7972137" y="3105620"/>
              <a:ext cx="688846" cy="769599"/>
            </a:xfrm>
            <a:custGeom>
              <a:avLst/>
              <a:gdLst/>
              <a:ahLst/>
              <a:cxnLst/>
              <a:rect l="l" t="t" r="r" b="b"/>
              <a:pathLst>
                <a:path w="10842" h="12113" extrusionOk="0">
                  <a:moveTo>
                    <a:pt x="6945" y="0"/>
                  </a:moveTo>
                  <a:lnTo>
                    <a:pt x="6952" y="16"/>
                  </a:lnTo>
                  <a:cubicBezTo>
                    <a:pt x="6937" y="16"/>
                    <a:pt x="6929" y="23"/>
                    <a:pt x="6922" y="31"/>
                  </a:cubicBezTo>
                  <a:cubicBezTo>
                    <a:pt x="6906" y="31"/>
                    <a:pt x="6899" y="39"/>
                    <a:pt x="6891" y="54"/>
                  </a:cubicBezTo>
                  <a:cubicBezTo>
                    <a:pt x="6807" y="207"/>
                    <a:pt x="6707" y="345"/>
                    <a:pt x="6592" y="475"/>
                  </a:cubicBezTo>
                  <a:cubicBezTo>
                    <a:pt x="6485" y="582"/>
                    <a:pt x="6363" y="674"/>
                    <a:pt x="6240" y="758"/>
                  </a:cubicBezTo>
                  <a:cubicBezTo>
                    <a:pt x="6072" y="858"/>
                    <a:pt x="5896" y="942"/>
                    <a:pt x="5712" y="1003"/>
                  </a:cubicBezTo>
                  <a:cubicBezTo>
                    <a:pt x="5513" y="1057"/>
                    <a:pt x="5314" y="1088"/>
                    <a:pt x="5115" y="1095"/>
                  </a:cubicBezTo>
                  <a:lnTo>
                    <a:pt x="5061" y="1095"/>
                  </a:lnTo>
                  <a:cubicBezTo>
                    <a:pt x="4908" y="1095"/>
                    <a:pt x="4755" y="1080"/>
                    <a:pt x="4609" y="1049"/>
                  </a:cubicBezTo>
                  <a:cubicBezTo>
                    <a:pt x="4464" y="1011"/>
                    <a:pt x="4326" y="957"/>
                    <a:pt x="4196" y="888"/>
                  </a:cubicBezTo>
                  <a:cubicBezTo>
                    <a:pt x="4089" y="827"/>
                    <a:pt x="3989" y="758"/>
                    <a:pt x="3897" y="674"/>
                  </a:cubicBezTo>
                  <a:cubicBezTo>
                    <a:pt x="3813" y="590"/>
                    <a:pt x="3737" y="498"/>
                    <a:pt x="3675" y="398"/>
                  </a:cubicBezTo>
                  <a:cubicBezTo>
                    <a:pt x="3645" y="360"/>
                    <a:pt x="3622" y="314"/>
                    <a:pt x="3599" y="268"/>
                  </a:cubicBezTo>
                  <a:cubicBezTo>
                    <a:pt x="3584" y="238"/>
                    <a:pt x="3561" y="215"/>
                    <a:pt x="3530" y="215"/>
                  </a:cubicBezTo>
                  <a:lnTo>
                    <a:pt x="3499" y="215"/>
                  </a:lnTo>
                  <a:lnTo>
                    <a:pt x="3484" y="230"/>
                  </a:lnTo>
                  <a:cubicBezTo>
                    <a:pt x="2833" y="582"/>
                    <a:pt x="2259" y="1042"/>
                    <a:pt x="1769" y="1600"/>
                  </a:cubicBezTo>
                  <a:cubicBezTo>
                    <a:pt x="1294" y="2144"/>
                    <a:pt x="904" y="2764"/>
                    <a:pt x="621" y="3438"/>
                  </a:cubicBezTo>
                  <a:cubicBezTo>
                    <a:pt x="483" y="3767"/>
                    <a:pt x="360" y="4112"/>
                    <a:pt x="268" y="4464"/>
                  </a:cubicBezTo>
                  <a:cubicBezTo>
                    <a:pt x="177" y="4816"/>
                    <a:pt x="108" y="5176"/>
                    <a:pt x="62" y="5536"/>
                  </a:cubicBezTo>
                  <a:cubicBezTo>
                    <a:pt x="16" y="5896"/>
                    <a:pt x="0" y="6263"/>
                    <a:pt x="8" y="6623"/>
                  </a:cubicBezTo>
                  <a:cubicBezTo>
                    <a:pt x="16" y="6990"/>
                    <a:pt x="54" y="7358"/>
                    <a:pt x="115" y="7725"/>
                  </a:cubicBezTo>
                  <a:cubicBezTo>
                    <a:pt x="322" y="9035"/>
                    <a:pt x="781" y="10298"/>
                    <a:pt x="1478" y="11439"/>
                  </a:cubicBezTo>
                  <a:cubicBezTo>
                    <a:pt x="1463" y="11462"/>
                    <a:pt x="1470" y="11500"/>
                    <a:pt x="1493" y="11515"/>
                  </a:cubicBezTo>
                  <a:cubicBezTo>
                    <a:pt x="1838" y="11898"/>
                    <a:pt x="2405" y="12105"/>
                    <a:pt x="3170" y="12112"/>
                  </a:cubicBezTo>
                  <a:lnTo>
                    <a:pt x="3216" y="12112"/>
                  </a:lnTo>
                  <a:cubicBezTo>
                    <a:pt x="3538" y="12112"/>
                    <a:pt x="3859" y="12082"/>
                    <a:pt x="4173" y="12020"/>
                  </a:cubicBezTo>
                  <a:cubicBezTo>
                    <a:pt x="4487" y="11975"/>
                    <a:pt x="4793" y="11898"/>
                    <a:pt x="5099" y="11814"/>
                  </a:cubicBezTo>
                  <a:cubicBezTo>
                    <a:pt x="5398" y="11722"/>
                    <a:pt x="5697" y="11615"/>
                    <a:pt x="5949" y="11515"/>
                  </a:cubicBezTo>
                  <a:cubicBezTo>
                    <a:pt x="6309" y="11377"/>
                    <a:pt x="6654" y="11240"/>
                    <a:pt x="6975" y="11086"/>
                  </a:cubicBezTo>
                  <a:cubicBezTo>
                    <a:pt x="7680" y="10773"/>
                    <a:pt x="8346" y="10382"/>
                    <a:pt x="8958" y="9923"/>
                  </a:cubicBezTo>
                  <a:cubicBezTo>
                    <a:pt x="9555" y="9479"/>
                    <a:pt x="10061" y="8920"/>
                    <a:pt x="10436" y="8284"/>
                  </a:cubicBezTo>
                  <a:cubicBezTo>
                    <a:pt x="10650" y="7909"/>
                    <a:pt x="10780" y="7488"/>
                    <a:pt x="10811" y="7052"/>
                  </a:cubicBezTo>
                  <a:cubicBezTo>
                    <a:pt x="10842" y="6608"/>
                    <a:pt x="10811" y="6164"/>
                    <a:pt x="10719" y="5727"/>
                  </a:cubicBezTo>
                  <a:cubicBezTo>
                    <a:pt x="10681" y="5536"/>
                    <a:pt x="10635" y="5329"/>
                    <a:pt x="10566" y="5069"/>
                  </a:cubicBezTo>
                  <a:cubicBezTo>
                    <a:pt x="10528" y="4908"/>
                    <a:pt x="10474" y="4739"/>
                    <a:pt x="10420" y="4563"/>
                  </a:cubicBezTo>
                  <a:cubicBezTo>
                    <a:pt x="10313" y="4219"/>
                    <a:pt x="10183" y="3874"/>
                    <a:pt x="10038" y="3545"/>
                  </a:cubicBezTo>
                  <a:cubicBezTo>
                    <a:pt x="9739" y="2841"/>
                    <a:pt x="9356" y="2182"/>
                    <a:pt x="8897" y="1578"/>
                  </a:cubicBezTo>
                  <a:cubicBezTo>
                    <a:pt x="8330" y="850"/>
                    <a:pt x="7695" y="322"/>
                    <a:pt x="7006" y="8"/>
                  </a:cubicBezTo>
                  <a:cubicBezTo>
                    <a:pt x="6991" y="0"/>
                    <a:pt x="6975" y="0"/>
                    <a:pt x="69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8" name="Google Shape;848;p51"/>
            <p:cNvSpPr/>
            <p:nvPr/>
          </p:nvSpPr>
          <p:spPr>
            <a:xfrm>
              <a:off x="8501898" y="2551591"/>
              <a:ext cx="431530" cy="1198588"/>
            </a:xfrm>
            <a:custGeom>
              <a:avLst/>
              <a:gdLst/>
              <a:ahLst/>
              <a:cxnLst/>
              <a:rect l="l" t="t" r="r" b="b"/>
              <a:pathLst>
                <a:path w="6792" h="18865" extrusionOk="0">
                  <a:moveTo>
                    <a:pt x="5658" y="0"/>
                  </a:moveTo>
                  <a:lnTo>
                    <a:pt x="5658" y="0"/>
                  </a:lnTo>
                  <a:cubicBezTo>
                    <a:pt x="5681" y="46"/>
                    <a:pt x="5704" y="92"/>
                    <a:pt x="5727" y="130"/>
                  </a:cubicBezTo>
                  <a:cubicBezTo>
                    <a:pt x="5880" y="444"/>
                    <a:pt x="5995" y="781"/>
                    <a:pt x="6071" y="1125"/>
                  </a:cubicBezTo>
                  <a:cubicBezTo>
                    <a:pt x="6148" y="1478"/>
                    <a:pt x="6186" y="1845"/>
                    <a:pt x="6194" y="2213"/>
                  </a:cubicBezTo>
                  <a:cubicBezTo>
                    <a:pt x="6209" y="2588"/>
                    <a:pt x="6186" y="2963"/>
                    <a:pt x="6140" y="3346"/>
                  </a:cubicBezTo>
                  <a:cubicBezTo>
                    <a:pt x="6102" y="3721"/>
                    <a:pt x="6025" y="4096"/>
                    <a:pt x="5934" y="4471"/>
                  </a:cubicBezTo>
                  <a:cubicBezTo>
                    <a:pt x="5842" y="4831"/>
                    <a:pt x="5734" y="5191"/>
                    <a:pt x="5604" y="5535"/>
                  </a:cubicBezTo>
                  <a:cubicBezTo>
                    <a:pt x="5482" y="5857"/>
                    <a:pt x="5344" y="6163"/>
                    <a:pt x="5183" y="6469"/>
                  </a:cubicBezTo>
                  <a:cubicBezTo>
                    <a:pt x="5107" y="6607"/>
                    <a:pt x="5022" y="6760"/>
                    <a:pt x="4900" y="6959"/>
                  </a:cubicBezTo>
                  <a:cubicBezTo>
                    <a:pt x="4785" y="7159"/>
                    <a:pt x="4678" y="7319"/>
                    <a:pt x="4571" y="7480"/>
                  </a:cubicBezTo>
                  <a:cubicBezTo>
                    <a:pt x="4341" y="7825"/>
                    <a:pt x="4096" y="8146"/>
                    <a:pt x="3851" y="8445"/>
                  </a:cubicBezTo>
                  <a:cubicBezTo>
                    <a:pt x="3338" y="9065"/>
                    <a:pt x="2756" y="9624"/>
                    <a:pt x="2113" y="10114"/>
                  </a:cubicBezTo>
                  <a:cubicBezTo>
                    <a:pt x="1792" y="10359"/>
                    <a:pt x="1455" y="10588"/>
                    <a:pt x="1110" y="10795"/>
                  </a:cubicBezTo>
                  <a:cubicBezTo>
                    <a:pt x="926" y="10895"/>
                    <a:pt x="743" y="10994"/>
                    <a:pt x="567" y="11078"/>
                  </a:cubicBezTo>
                  <a:cubicBezTo>
                    <a:pt x="421" y="11147"/>
                    <a:pt x="276" y="11216"/>
                    <a:pt x="138" y="11278"/>
                  </a:cubicBezTo>
                  <a:lnTo>
                    <a:pt x="84" y="11308"/>
                  </a:lnTo>
                  <a:lnTo>
                    <a:pt x="0" y="11346"/>
                  </a:lnTo>
                  <a:cubicBezTo>
                    <a:pt x="390" y="12051"/>
                    <a:pt x="643" y="12816"/>
                    <a:pt x="758" y="13613"/>
                  </a:cubicBezTo>
                  <a:cubicBezTo>
                    <a:pt x="819" y="14018"/>
                    <a:pt x="858" y="14424"/>
                    <a:pt x="873" y="14830"/>
                  </a:cubicBezTo>
                  <a:cubicBezTo>
                    <a:pt x="896" y="15251"/>
                    <a:pt x="888" y="15664"/>
                    <a:pt x="858" y="16086"/>
                  </a:cubicBezTo>
                  <a:cubicBezTo>
                    <a:pt x="827" y="16553"/>
                    <a:pt x="758" y="17020"/>
                    <a:pt x="666" y="17487"/>
                  </a:cubicBezTo>
                  <a:cubicBezTo>
                    <a:pt x="582" y="17946"/>
                    <a:pt x="467" y="18413"/>
                    <a:pt x="329" y="18865"/>
                  </a:cubicBezTo>
                  <a:cubicBezTo>
                    <a:pt x="421" y="18803"/>
                    <a:pt x="521" y="18735"/>
                    <a:pt x="635" y="18650"/>
                  </a:cubicBezTo>
                  <a:cubicBezTo>
                    <a:pt x="1233" y="18206"/>
                    <a:pt x="1738" y="17647"/>
                    <a:pt x="2113" y="17012"/>
                  </a:cubicBezTo>
                  <a:cubicBezTo>
                    <a:pt x="2220" y="16828"/>
                    <a:pt x="2305" y="16629"/>
                    <a:pt x="2366" y="16430"/>
                  </a:cubicBezTo>
                  <a:cubicBezTo>
                    <a:pt x="2435" y="16216"/>
                    <a:pt x="2473" y="15994"/>
                    <a:pt x="2488" y="15779"/>
                  </a:cubicBezTo>
                  <a:cubicBezTo>
                    <a:pt x="2519" y="15335"/>
                    <a:pt x="2488" y="14884"/>
                    <a:pt x="2396" y="14447"/>
                  </a:cubicBezTo>
                  <a:cubicBezTo>
                    <a:pt x="2358" y="14240"/>
                    <a:pt x="2305" y="14041"/>
                    <a:pt x="2243" y="13789"/>
                  </a:cubicBezTo>
                  <a:cubicBezTo>
                    <a:pt x="2197" y="13613"/>
                    <a:pt x="2144" y="13452"/>
                    <a:pt x="2098" y="13291"/>
                  </a:cubicBezTo>
                  <a:cubicBezTo>
                    <a:pt x="1991" y="12939"/>
                    <a:pt x="1860" y="12594"/>
                    <a:pt x="1715" y="12265"/>
                  </a:cubicBezTo>
                  <a:cubicBezTo>
                    <a:pt x="1638" y="12089"/>
                    <a:pt x="1554" y="11913"/>
                    <a:pt x="1470" y="11729"/>
                  </a:cubicBezTo>
                  <a:cubicBezTo>
                    <a:pt x="1784" y="11576"/>
                    <a:pt x="2090" y="11392"/>
                    <a:pt x="2381" y="11186"/>
                  </a:cubicBezTo>
                  <a:cubicBezTo>
                    <a:pt x="2381" y="11178"/>
                    <a:pt x="2389" y="11178"/>
                    <a:pt x="2396" y="11170"/>
                  </a:cubicBezTo>
                  <a:cubicBezTo>
                    <a:pt x="2741" y="10948"/>
                    <a:pt x="3070" y="10703"/>
                    <a:pt x="3384" y="10435"/>
                  </a:cubicBezTo>
                  <a:cubicBezTo>
                    <a:pt x="3943" y="9945"/>
                    <a:pt x="4448" y="9402"/>
                    <a:pt x="4892" y="8805"/>
                  </a:cubicBezTo>
                  <a:cubicBezTo>
                    <a:pt x="5329" y="8200"/>
                    <a:pt x="5704" y="7549"/>
                    <a:pt x="6002" y="6868"/>
                  </a:cubicBezTo>
                  <a:cubicBezTo>
                    <a:pt x="6301" y="6186"/>
                    <a:pt x="6515" y="5474"/>
                    <a:pt x="6638" y="4739"/>
                  </a:cubicBezTo>
                  <a:cubicBezTo>
                    <a:pt x="6768" y="4020"/>
                    <a:pt x="6791" y="3277"/>
                    <a:pt x="6714" y="2550"/>
                  </a:cubicBezTo>
                  <a:cubicBezTo>
                    <a:pt x="6691" y="2358"/>
                    <a:pt x="6661" y="2174"/>
                    <a:pt x="6630" y="2006"/>
                  </a:cubicBezTo>
                  <a:cubicBezTo>
                    <a:pt x="6600" y="1815"/>
                    <a:pt x="6554" y="1631"/>
                    <a:pt x="6500" y="1432"/>
                  </a:cubicBezTo>
                  <a:cubicBezTo>
                    <a:pt x="6393" y="980"/>
                    <a:pt x="6232" y="544"/>
                    <a:pt x="6025" y="123"/>
                  </a:cubicBezTo>
                  <a:cubicBezTo>
                    <a:pt x="5949" y="92"/>
                    <a:pt x="5872" y="61"/>
                    <a:pt x="5803" y="38"/>
                  </a:cubicBezTo>
                  <a:cubicBezTo>
                    <a:pt x="5750" y="23"/>
                    <a:pt x="5704" y="8"/>
                    <a:pt x="5658" y="0"/>
                  </a:cubicBez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sp>
          <p:nvSpPr>
            <p:cNvPr id="849" name="Google Shape;849;p51"/>
            <p:cNvSpPr/>
            <p:nvPr/>
          </p:nvSpPr>
          <p:spPr>
            <a:xfrm>
              <a:off x="8189938" y="3100284"/>
              <a:ext cx="227328" cy="78847"/>
            </a:xfrm>
            <a:custGeom>
              <a:avLst/>
              <a:gdLst/>
              <a:ahLst/>
              <a:cxnLst/>
              <a:rect l="l" t="t" r="r" b="b"/>
              <a:pathLst>
                <a:path w="3578" h="1241" extrusionOk="0">
                  <a:moveTo>
                    <a:pt x="3486" y="0"/>
                  </a:moveTo>
                  <a:cubicBezTo>
                    <a:pt x="3463" y="0"/>
                    <a:pt x="3432" y="15"/>
                    <a:pt x="3417" y="46"/>
                  </a:cubicBezTo>
                  <a:lnTo>
                    <a:pt x="3425" y="38"/>
                  </a:lnTo>
                  <a:lnTo>
                    <a:pt x="3425" y="38"/>
                  </a:lnTo>
                  <a:cubicBezTo>
                    <a:pt x="3379" y="115"/>
                    <a:pt x="3325" y="192"/>
                    <a:pt x="3279" y="268"/>
                  </a:cubicBezTo>
                  <a:cubicBezTo>
                    <a:pt x="3126" y="475"/>
                    <a:pt x="2935" y="651"/>
                    <a:pt x="2713" y="789"/>
                  </a:cubicBezTo>
                  <a:cubicBezTo>
                    <a:pt x="2644" y="835"/>
                    <a:pt x="2567" y="873"/>
                    <a:pt x="2498" y="911"/>
                  </a:cubicBezTo>
                  <a:cubicBezTo>
                    <a:pt x="2338" y="980"/>
                    <a:pt x="2169" y="1034"/>
                    <a:pt x="2001" y="1064"/>
                  </a:cubicBezTo>
                  <a:lnTo>
                    <a:pt x="2016" y="1064"/>
                  </a:lnTo>
                  <a:cubicBezTo>
                    <a:pt x="1902" y="1079"/>
                    <a:pt x="1789" y="1088"/>
                    <a:pt x="1673" y="1088"/>
                  </a:cubicBezTo>
                  <a:cubicBezTo>
                    <a:pt x="1609" y="1088"/>
                    <a:pt x="1545" y="1085"/>
                    <a:pt x="1480" y="1080"/>
                  </a:cubicBezTo>
                  <a:cubicBezTo>
                    <a:pt x="1319" y="1057"/>
                    <a:pt x="1166" y="1018"/>
                    <a:pt x="1013" y="965"/>
                  </a:cubicBezTo>
                  <a:cubicBezTo>
                    <a:pt x="883" y="911"/>
                    <a:pt x="753" y="842"/>
                    <a:pt x="630" y="758"/>
                  </a:cubicBezTo>
                  <a:cubicBezTo>
                    <a:pt x="508" y="666"/>
                    <a:pt x="401" y="567"/>
                    <a:pt x="301" y="444"/>
                  </a:cubicBezTo>
                  <a:cubicBezTo>
                    <a:pt x="255" y="391"/>
                    <a:pt x="217" y="329"/>
                    <a:pt x="179" y="268"/>
                  </a:cubicBezTo>
                  <a:cubicBezTo>
                    <a:pt x="162" y="240"/>
                    <a:pt x="137" y="228"/>
                    <a:pt x="112" y="228"/>
                  </a:cubicBezTo>
                  <a:cubicBezTo>
                    <a:pt x="56" y="228"/>
                    <a:pt x="1" y="289"/>
                    <a:pt x="48" y="352"/>
                  </a:cubicBezTo>
                  <a:cubicBezTo>
                    <a:pt x="133" y="498"/>
                    <a:pt x="247" y="636"/>
                    <a:pt x="378" y="750"/>
                  </a:cubicBezTo>
                  <a:cubicBezTo>
                    <a:pt x="500" y="858"/>
                    <a:pt x="638" y="957"/>
                    <a:pt x="783" y="1034"/>
                  </a:cubicBezTo>
                  <a:cubicBezTo>
                    <a:pt x="1067" y="1172"/>
                    <a:pt x="1378" y="1241"/>
                    <a:pt x="1691" y="1241"/>
                  </a:cubicBezTo>
                  <a:cubicBezTo>
                    <a:pt x="1707" y="1241"/>
                    <a:pt x="1724" y="1241"/>
                    <a:pt x="1740" y="1240"/>
                  </a:cubicBezTo>
                  <a:cubicBezTo>
                    <a:pt x="2077" y="1233"/>
                    <a:pt x="2406" y="1141"/>
                    <a:pt x="2705" y="980"/>
                  </a:cubicBezTo>
                  <a:cubicBezTo>
                    <a:pt x="2873" y="881"/>
                    <a:pt x="3027" y="766"/>
                    <a:pt x="3164" y="636"/>
                  </a:cubicBezTo>
                  <a:cubicBezTo>
                    <a:pt x="3310" y="490"/>
                    <a:pt x="3440" y="322"/>
                    <a:pt x="3547" y="138"/>
                  </a:cubicBezTo>
                  <a:lnTo>
                    <a:pt x="3555" y="115"/>
                  </a:lnTo>
                  <a:cubicBezTo>
                    <a:pt x="3578" y="77"/>
                    <a:pt x="3563" y="31"/>
                    <a:pt x="3524" y="8"/>
                  </a:cubicBezTo>
                  <a:cubicBezTo>
                    <a:pt x="3517" y="8"/>
                    <a:pt x="3501" y="0"/>
                    <a:pt x="34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0" name="Google Shape;850;p51"/>
            <p:cNvSpPr/>
            <p:nvPr/>
          </p:nvSpPr>
          <p:spPr>
            <a:xfrm>
              <a:off x="7736674" y="3520571"/>
              <a:ext cx="557075" cy="455355"/>
            </a:xfrm>
            <a:custGeom>
              <a:avLst/>
              <a:gdLst/>
              <a:ahLst/>
              <a:cxnLst/>
              <a:rect l="l" t="t" r="r" b="b"/>
              <a:pathLst>
                <a:path w="8768" h="7167" extrusionOk="0">
                  <a:moveTo>
                    <a:pt x="1808" y="0"/>
                  </a:moveTo>
                  <a:cubicBezTo>
                    <a:pt x="1708" y="0"/>
                    <a:pt x="1609" y="8"/>
                    <a:pt x="1517" y="31"/>
                  </a:cubicBezTo>
                  <a:cubicBezTo>
                    <a:pt x="1456" y="38"/>
                    <a:pt x="1394" y="61"/>
                    <a:pt x="1333" y="77"/>
                  </a:cubicBezTo>
                  <a:cubicBezTo>
                    <a:pt x="1272" y="100"/>
                    <a:pt x="1203" y="130"/>
                    <a:pt x="1142" y="161"/>
                  </a:cubicBezTo>
                  <a:cubicBezTo>
                    <a:pt x="1012" y="230"/>
                    <a:pt x="889" y="322"/>
                    <a:pt x="782" y="421"/>
                  </a:cubicBezTo>
                  <a:cubicBezTo>
                    <a:pt x="659" y="536"/>
                    <a:pt x="560" y="658"/>
                    <a:pt x="468" y="789"/>
                  </a:cubicBezTo>
                  <a:cubicBezTo>
                    <a:pt x="292" y="1034"/>
                    <a:pt x="169" y="1302"/>
                    <a:pt x="93" y="1592"/>
                  </a:cubicBezTo>
                  <a:cubicBezTo>
                    <a:pt x="24" y="1860"/>
                    <a:pt x="1" y="2144"/>
                    <a:pt x="32" y="2427"/>
                  </a:cubicBezTo>
                  <a:cubicBezTo>
                    <a:pt x="62" y="2718"/>
                    <a:pt x="123" y="3001"/>
                    <a:pt x="231" y="3277"/>
                  </a:cubicBezTo>
                  <a:cubicBezTo>
                    <a:pt x="338" y="3560"/>
                    <a:pt x="476" y="3843"/>
                    <a:pt x="636" y="4104"/>
                  </a:cubicBezTo>
                  <a:cubicBezTo>
                    <a:pt x="812" y="4379"/>
                    <a:pt x="1004" y="4647"/>
                    <a:pt x="1211" y="4892"/>
                  </a:cubicBezTo>
                  <a:cubicBezTo>
                    <a:pt x="1425" y="5145"/>
                    <a:pt x="1655" y="5382"/>
                    <a:pt x="1892" y="5604"/>
                  </a:cubicBezTo>
                  <a:cubicBezTo>
                    <a:pt x="2076" y="5780"/>
                    <a:pt x="2267" y="5941"/>
                    <a:pt x="2459" y="6094"/>
                  </a:cubicBezTo>
                  <a:cubicBezTo>
                    <a:pt x="2428" y="6117"/>
                    <a:pt x="2420" y="6163"/>
                    <a:pt x="2443" y="6194"/>
                  </a:cubicBezTo>
                  <a:cubicBezTo>
                    <a:pt x="2489" y="6247"/>
                    <a:pt x="2535" y="6301"/>
                    <a:pt x="2589" y="6347"/>
                  </a:cubicBezTo>
                  <a:cubicBezTo>
                    <a:pt x="2650" y="6393"/>
                    <a:pt x="2711" y="6446"/>
                    <a:pt x="2780" y="6485"/>
                  </a:cubicBezTo>
                  <a:cubicBezTo>
                    <a:pt x="2918" y="6569"/>
                    <a:pt x="3063" y="6646"/>
                    <a:pt x="3209" y="6707"/>
                  </a:cubicBezTo>
                  <a:cubicBezTo>
                    <a:pt x="3347" y="6768"/>
                    <a:pt x="3492" y="6814"/>
                    <a:pt x="3638" y="6860"/>
                  </a:cubicBezTo>
                  <a:cubicBezTo>
                    <a:pt x="3752" y="6913"/>
                    <a:pt x="3867" y="6967"/>
                    <a:pt x="3982" y="7013"/>
                  </a:cubicBezTo>
                  <a:cubicBezTo>
                    <a:pt x="3990" y="7021"/>
                    <a:pt x="4005" y="7021"/>
                    <a:pt x="4013" y="7021"/>
                  </a:cubicBezTo>
                  <a:cubicBezTo>
                    <a:pt x="4043" y="7021"/>
                    <a:pt x="4074" y="7005"/>
                    <a:pt x="4082" y="6975"/>
                  </a:cubicBezTo>
                  <a:cubicBezTo>
                    <a:pt x="4128" y="6975"/>
                    <a:pt x="4174" y="6982"/>
                    <a:pt x="4212" y="6998"/>
                  </a:cubicBezTo>
                  <a:cubicBezTo>
                    <a:pt x="4503" y="7051"/>
                    <a:pt x="4801" y="7090"/>
                    <a:pt x="5161" y="7128"/>
                  </a:cubicBezTo>
                  <a:cubicBezTo>
                    <a:pt x="5414" y="7151"/>
                    <a:pt x="5659" y="7166"/>
                    <a:pt x="5896" y="7166"/>
                  </a:cubicBezTo>
                  <a:cubicBezTo>
                    <a:pt x="6164" y="7166"/>
                    <a:pt x="6432" y="7151"/>
                    <a:pt x="6692" y="7120"/>
                  </a:cubicBezTo>
                  <a:cubicBezTo>
                    <a:pt x="6960" y="7097"/>
                    <a:pt x="7221" y="7051"/>
                    <a:pt x="7481" y="6982"/>
                  </a:cubicBezTo>
                  <a:cubicBezTo>
                    <a:pt x="7711" y="6929"/>
                    <a:pt x="7940" y="6845"/>
                    <a:pt x="8147" y="6730"/>
                  </a:cubicBezTo>
                  <a:cubicBezTo>
                    <a:pt x="8331" y="6638"/>
                    <a:pt x="8492" y="6508"/>
                    <a:pt x="8606" y="6347"/>
                  </a:cubicBezTo>
                  <a:cubicBezTo>
                    <a:pt x="8668" y="6270"/>
                    <a:pt x="8706" y="6179"/>
                    <a:pt x="8737" y="6094"/>
                  </a:cubicBezTo>
                  <a:cubicBezTo>
                    <a:pt x="8760" y="5995"/>
                    <a:pt x="8767" y="5903"/>
                    <a:pt x="8760" y="5803"/>
                  </a:cubicBezTo>
                  <a:cubicBezTo>
                    <a:pt x="8752" y="5696"/>
                    <a:pt x="8729" y="5581"/>
                    <a:pt x="8691" y="5482"/>
                  </a:cubicBezTo>
                  <a:cubicBezTo>
                    <a:pt x="8637" y="5352"/>
                    <a:pt x="8576" y="5237"/>
                    <a:pt x="8499" y="5122"/>
                  </a:cubicBezTo>
                  <a:cubicBezTo>
                    <a:pt x="8407" y="4984"/>
                    <a:pt x="8300" y="4846"/>
                    <a:pt x="8185" y="4724"/>
                  </a:cubicBezTo>
                  <a:cubicBezTo>
                    <a:pt x="8025" y="4548"/>
                    <a:pt x="7856" y="4379"/>
                    <a:pt x="7718" y="4257"/>
                  </a:cubicBezTo>
                  <a:cubicBezTo>
                    <a:pt x="7374" y="3935"/>
                    <a:pt x="7006" y="3637"/>
                    <a:pt x="6669" y="3369"/>
                  </a:cubicBezTo>
                  <a:lnTo>
                    <a:pt x="6340" y="3108"/>
                  </a:lnTo>
                  <a:cubicBezTo>
                    <a:pt x="6095" y="2917"/>
                    <a:pt x="5835" y="2718"/>
                    <a:pt x="5590" y="2511"/>
                  </a:cubicBezTo>
                  <a:cubicBezTo>
                    <a:pt x="5467" y="2412"/>
                    <a:pt x="5345" y="2305"/>
                    <a:pt x="5222" y="2197"/>
                  </a:cubicBezTo>
                  <a:cubicBezTo>
                    <a:pt x="5131" y="2113"/>
                    <a:pt x="5031" y="2021"/>
                    <a:pt x="4939" y="1929"/>
                  </a:cubicBezTo>
                  <a:lnTo>
                    <a:pt x="4886" y="1883"/>
                  </a:lnTo>
                  <a:cubicBezTo>
                    <a:pt x="4457" y="1462"/>
                    <a:pt x="3997" y="1072"/>
                    <a:pt x="3515" y="704"/>
                  </a:cubicBezTo>
                  <a:cubicBezTo>
                    <a:pt x="3270" y="521"/>
                    <a:pt x="3002" y="360"/>
                    <a:pt x="2719" y="230"/>
                  </a:cubicBezTo>
                  <a:cubicBezTo>
                    <a:pt x="2466" y="107"/>
                    <a:pt x="2191" y="31"/>
                    <a:pt x="1915" y="8"/>
                  </a:cubicBezTo>
                  <a:lnTo>
                    <a:pt x="1808" y="8"/>
                  </a:lnTo>
                  <a:lnTo>
                    <a:pt x="180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1" name="Google Shape;851;p51"/>
            <p:cNvSpPr/>
            <p:nvPr/>
          </p:nvSpPr>
          <p:spPr>
            <a:xfrm>
              <a:off x="7859743" y="3878530"/>
              <a:ext cx="359545" cy="163094"/>
            </a:xfrm>
            <a:custGeom>
              <a:avLst/>
              <a:gdLst/>
              <a:ahLst/>
              <a:cxnLst/>
              <a:rect l="l" t="t" r="r" b="b"/>
              <a:pathLst>
                <a:path w="5659" h="2567" extrusionOk="0">
                  <a:moveTo>
                    <a:pt x="4174" y="1"/>
                  </a:moveTo>
                  <a:cubicBezTo>
                    <a:pt x="4105" y="1"/>
                    <a:pt x="4028" y="9"/>
                    <a:pt x="3951" y="16"/>
                  </a:cubicBezTo>
                  <a:lnTo>
                    <a:pt x="3867" y="16"/>
                  </a:lnTo>
                  <a:cubicBezTo>
                    <a:pt x="3737" y="32"/>
                    <a:pt x="3607" y="32"/>
                    <a:pt x="3477" y="47"/>
                  </a:cubicBezTo>
                  <a:lnTo>
                    <a:pt x="3446" y="47"/>
                  </a:lnTo>
                  <a:cubicBezTo>
                    <a:pt x="2926" y="70"/>
                    <a:pt x="2504" y="85"/>
                    <a:pt x="2114" y="85"/>
                  </a:cubicBezTo>
                  <a:lnTo>
                    <a:pt x="1961" y="85"/>
                  </a:lnTo>
                  <a:cubicBezTo>
                    <a:pt x="1869" y="85"/>
                    <a:pt x="1769" y="85"/>
                    <a:pt x="1678" y="77"/>
                  </a:cubicBezTo>
                  <a:lnTo>
                    <a:pt x="1532" y="70"/>
                  </a:lnTo>
                  <a:lnTo>
                    <a:pt x="1348" y="70"/>
                  </a:lnTo>
                  <a:cubicBezTo>
                    <a:pt x="1264" y="70"/>
                    <a:pt x="1172" y="70"/>
                    <a:pt x="1080" y="77"/>
                  </a:cubicBezTo>
                  <a:cubicBezTo>
                    <a:pt x="728" y="100"/>
                    <a:pt x="476" y="192"/>
                    <a:pt x="292" y="353"/>
                  </a:cubicBezTo>
                  <a:cubicBezTo>
                    <a:pt x="85" y="552"/>
                    <a:pt x="1" y="843"/>
                    <a:pt x="70" y="1126"/>
                  </a:cubicBezTo>
                  <a:cubicBezTo>
                    <a:pt x="123" y="1356"/>
                    <a:pt x="284" y="1578"/>
                    <a:pt x="552" y="1785"/>
                  </a:cubicBezTo>
                  <a:cubicBezTo>
                    <a:pt x="667" y="1884"/>
                    <a:pt x="797" y="1969"/>
                    <a:pt x="935" y="2037"/>
                  </a:cubicBezTo>
                  <a:cubicBezTo>
                    <a:pt x="1065" y="2106"/>
                    <a:pt x="1203" y="2175"/>
                    <a:pt x="1341" y="2229"/>
                  </a:cubicBezTo>
                  <a:cubicBezTo>
                    <a:pt x="1632" y="2344"/>
                    <a:pt x="1938" y="2436"/>
                    <a:pt x="2244" y="2489"/>
                  </a:cubicBezTo>
                  <a:cubicBezTo>
                    <a:pt x="2512" y="2537"/>
                    <a:pt x="2787" y="2567"/>
                    <a:pt x="3056" y="2567"/>
                  </a:cubicBezTo>
                  <a:cubicBezTo>
                    <a:pt x="3087" y="2567"/>
                    <a:pt x="3117" y="2566"/>
                    <a:pt x="3148" y="2566"/>
                  </a:cubicBezTo>
                  <a:cubicBezTo>
                    <a:pt x="3293" y="2566"/>
                    <a:pt x="3439" y="2566"/>
                    <a:pt x="3584" y="2550"/>
                  </a:cubicBezTo>
                  <a:cubicBezTo>
                    <a:pt x="4074" y="2520"/>
                    <a:pt x="4556" y="2428"/>
                    <a:pt x="5031" y="2290"/>
                  </a:cubicBezTo>
                  <a:lnTo>
                    <a:pt x="5031" y="2290"/>
                  </a:lnTo>
                  <a:cubicBezTo>
                    <a:pt x="5023" y="2313"/>
                    <a:pt x="5031" y="2336"/>
                    <a:pt x="5046" y="2351"/>
                  </a:cubicBezTo>
                  <a:cubicBezTo>
                    <a:pt x="5054" y="2367"/>
                    <a:pt x="5077" y="2374"/>
                    <a:pt x="5100" y="2382"/>
                  </a:cubicBezTo>
                  <a:cubicBezTo>
                    <a:pt x="5115" y="2382"/>
                    <a:pt x="5138" y="2374"/>
                    <a:pt x="5154" y="2359"/>
                  </a:cubicBezTo>
                  <a:cubicBezTo>
                    <a:pt x="5215" y="2321"/>
                    <a:pt x="5268" y="2259"/>
                    <a:pt x="5307" y="2198"/>
                  </a:cubicBezTo>
                  <a:cubicBezTo>
                    <a:pt x="5406" y="2168"/>
                    <a:pt x="5513" y="2129"/>
                    <a:pt x="5613" y="2091"/>
                  </a:cubicBezTo>
                  <a:cubicBezTo>
                    <a:pt x="5628" y="2083"/>
                    <a:pt x="5644" y="2068"/>
                    <a:pt x="5651" y="2053"/>
                  </a:cubicBezTo>
                  <a:cubicBezTo>
                    <a:pt x="5659" y="2030"/>
                    <a:pt x="5659" y="2007"/>
                    <a:pt x="5651" y="1984"/>
                  </a:cubicBezTo>
                  <a:cubicBezTo>
                    <a:pt x="5644" y="1969"/>
                    <a:pt x="5628" y="1953"/>
                    <a:pt x="5605" y="1946"/>
                  </a:cubicBezTo>
                  <a:lnTo>
                    <a:pt x="5582" y="1946"/>
                  </a:lnTo>
                  <a:cubicBezTo>
                    <a:pt x="5567" y="1946"/>
                    <a:pt x="5552" y="1946"/>
                    <a:pt x="5544" y="1953"/>
                  </a:cubicBezTo>
                  <a:cubicBezTo>
                    <a:pt x="5498" y="1969"/>
                    <a:pt x="5452" y="1984"/>
                    <a:pt x="5406" y="1999"/>
                  </a:cubicBezTo>
                  <a:cubicBezTo>
                    <a:pt x="5429" y="1946"/>
                    <a:pt x="5452" y="1892"/>
                    <a:pt x="5460" y="1831"/>
                  </a:cubicBezTo>
                  <a:cubicBezTo>
                    <a:pt x="5483" y="1747"/>
                    <a:pt x="5490" y="1662"/>
                    <a:pt x="5498" y="1578"/>
                  </a:cubicBezTo>
                  <a:cubicBezTo>
                    <a:pt x="5513" y="1425"/>
                    <a:pt x="5513" y="1264"/>
                    <a:pt x="5490" y="1103"/>
                  </a:cubicBezTo>
                  <a:cubicBezTo>
                    <a:pt x="5475" y="958"/>
                    <a:pt x="5437" y="820"/>
                    <a:pt x="5383" y="690"/>
                  </a:cubicBezTo>
                  <a:cubicBezTo>
                    <a:pt x="5353" y="613"/>
                    <a:pt x="5307" y="537"/>
                    <a:pt x="5261" y="468"/>
                  </a:cubicBezTo>
                  <a:cubicBezTo>
                    <a:pt x="5115" y="269"/>
                    <a:pt x="4916" y="123"/>
                    <a:pt x="4679" y="62"/>
                  </a:cubicBezTo>
                  <a:cubicBezTo>
                    <a:pt x="4552" y="29"/>
                    <a:pt x="4420" y="7"/>
                    <a:pt x="4291" y="7"/>
                  </a:cubicBezTo>
                  <a:cubicBezTo>
                    <a:pt x="4272" y="7"/>
                    <a:pt x="4254" y="8"/>
                    <a:pt x="4235" y="9"/>
                  </a:cubicBezTo>
                  <a:lnTo>
                    <a:pt x="422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2" name="Google Shape;852;p51"/>
            <p:cNvSpPr/>
            <p:nvPr/>
          </p:nvSpPr>
          <p:spPr>
            <a:xfrm>
              <a:off x="7859298" y="3886854"/>
              <a:ext cx="77894" cy="127006"/>
            </a:xfrm>
            <a:custGeom>
              <a:avLst/>
              <a:gdLst/>
              <a:ahLst/>
              <a:cxnLst/>
              <a:rect l="l" t="t" r="r" b="b"/>
              <a:pathLst>
                <a:path w="1226" h="1999" extrusionOk="0">
                  <a:moveTo>
                    <a:pt x="804" y="0"/>
                  </a:moveTo>
                  <a:cubicBezTo>
                    <a:pt x="620" y="31"/>
                    <a:pt x="444" y="107"/>
                    <a:pt x="299" y="230"/>
                  </a:cubicBezTo>
                  <a:lnTo>
                    <a:pt x="291" y="222"/>
                  </a:lnTo>
                  <a:cubicBezTo>
                    <a:pt x="84" y="421"/>
                    <a:pt x="0" y="720"/>
                    <a:pt x="69" y="995"/>
                  </a:cubicBezTo>
                  <a:cubicBezTo>
                    <a:pt x="123" y="1233"/>
                    <a:pt x="284" y="1447"/>
                    <a:pt x="552" y="1669"/>
                  </a:cubicBezTo>
                  <a:cubicBezTo>
                    <a:pt x="674" y="1761"/>
                    <a:pt x="797" y="1845"/>
                    <a:pt x="934" y="1914"/>
                  </a:cubicBezTo>
                  <a:cubicBezTo>
                    <a:pt x="988" y="1945"/>
                    <a:pt x="1042" y="1975"/>
                    <a:pt x="1095" y="1998"/>
                  </a:cubicBezTo>
                  <a:cubicBezTo>
                    <a:pt x="1141" y="1853"/>
                    <a:pt x="1172" y="1707"/>
                    <a:pt x="1195" y="1554"/>
                  </a:cubicBezTo>
                  <a:cubicBezTo>
                    <a:pt x="1225" y="1325"/>
                    <a:pt x="1225" y="1095"/>
                    <a:pt x="1202" y="873"/>
                  </a:cubicBezTo>
                  <a:lnTo>
                    <a:pt x="1202" y="873"/>
                  </a:lnTo>
                  <a:cubicBezTo>
                    <a:pt x="1202" y="873"/>
                    <a:pt x="1202" y="873"/>
                    <a:pt x="1202" y="881"/>
                  </a:cubicBezTo>
                  <a:cubicBezTo>
                    <a:pt x="1187" y="796"/>
                    <a:pt x="1172" y="712"/>
                    <a:pt x="1149" y="636"/>
                  </a:cubicBezTo>
                  <a:cubicBezTo>
                    <a:pt x="1133" y="559"/>
                    <a:pt x="1103" y="482"/>
                    <a:pt x="1072" y="406"/>
                  </a:cubicBezTo>
                  <a:cubicBezTo>
                    <a:pt x="1026" y="291"/>
                    <a:pt x="965" y="191"/>
                    <a:pt x="896" y="92"/>
                  </a:cubicBezTo>
                  <a:cubicBezTo>
                    <a:pt x="865" y="61"/>
                    <a:pt x="835" y="23"/>
                    <a:pt x="80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3" name="Google Shape;853;p51"/>
            <p:cNvSpPr/>
            <p:nvPr/>
          </p:nvSpPr>
          <p:spPr>
            <a:xfrm>
              <a:off x="7915718" y="3892190"/>
              <a:ext cx="64" cy="64"/>
            </a:xfrm>
            <a:custGeom>
              <a:avLst/>
              <a:gdLst/>
              <a:ahLst/>
              <a:cxnLst/>
              <a:rect l="l" t="t" r="r" b="b"/>
              <a:pathLst>
                <a:path w="1" h="1" extrusionOk="0">
                  <a:moveTo>
                    <a:pt x="0" y="0"/>
                  </a:moveTo>
                  <a:lnTo>
                    <a:pt x="0" y="0"/>
                  </a:lnTo>
                  <a:lnTo>
                    <a:pt x="0" y="0"/>
                  </a:lnTo>
                  <a:lnTo>
                    <a:pt x="0" y="0"/>
                  </a:ln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54" name="Google Shape;854;p51"/>
            <p:cNvSpPr/>
            <p:nvPr/>
          </p:nvSpPr>
          <p:spPr>
            <a:xfrm>
              <a:off x="7971629" y="3908519"/>
              <a:ext cx="20014" cy="59596"/>
            </a:xfrm>
            <a:custGeom>
              <a:avLst/>
              <a:gdLst/>
              <a:ahLst/>
              <a:cxnLst/>
              <a:rect l="l" t="t" r="r" b="b"/>
              <a:pathLst>
                <a:path w="315" h="938" extrusionOk="0">
                  <a:moveTo>
                    <a:pt x="89" y="0"/>
                  </a:moveTo>
                  <a:cubicBezTo>
                    <a:pt x="76" y="0"/>
                    <a:pt x="64" y="4"/>
                    <a:pt x="54" y="11"/>
                  </a:cubicBezTo>
                  <a:lnTo>
                    <a:pt x="47" y="11"/>
                  </a:lnTo>
                  <a:cubicBezTo>
                    <a:pt x="8" y="34"/>
                    <a:pt x="1" y="80"/>
                    <a:pt x="24" y="118"/>
                  </a:cubicBezTo>
                  <a:cubicBezTo>
                    <a:pt x="85" y="233"/>
                    <a:pt x="131" y="356"/>
                    <a:pt x="139" y="478"/>
                  </a:cubicBezTo>
                  <a:lnTo>
                    <a:pt x="139" y="455"/>
                  </a:lnTo>
                  <a:cubicBezTo>
                    <a:pt x="154" y="593"/>
                    <a:pt x="162" y="723"/>
                    <a:pt x="162" y="861"/>
                  </a:cubicBezTo>
                  <a:cubicBezTo>
                    <a:pt x="162" y="907"/>
                    <a:pt x="192" y="938"/>
                    <a:pt x="238" y="938"/>
                  </a:cubicBezTo>
                  <a:cubicBezTo>
                    <a:pt x="276" y="938"/>
                    <a:pt x="315" y="907"/>
                    <a:pt x="315" y="861"/>
                  </a:cubicBezTo>
                  <a:cubicBezTo>
                    <a:pt x="315" y="723"/>
                    <a:pt x="315" y="578"/>
                    <a:pt x="292" y="440"/>
                  </a:cubicBezTo>
                  <a:cubicBezTo>
                    <a:pt x="284" y="371"/>
                    <a:pt x="269" y="302"/>
                    <a:pt x="246" y="233"/>
                  </a:cubicBezTo>
                  <a:cubicBezTo>
                    <a:pt x="223" y="164"/>
                    <a:pt x="192" y="103"/>
                    <a:pt x="154" y="42"/>
                  </a:cubicBezTo>
                  <a:cubicBezTo>
                    <a:pt x="144" y="16"/>
                    <a:pt x="115" y="0"/>
                    <a:pt x="8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5" name="Google Shape;855;p51"/>
            <p:cNvSpPr/>
            <p:nvPr/>
          </p:nvSpPr>
          <p:spPr>
            <a:xfrm>
              <a:off x="8017375" y="3908201"/>
              <a:ext cx="20014" cy="60295"/>
            </a:xfrm>
            <a:custGeom>
              <a:avLst/>
              <a:gdLst/>
              <a:ahLst/>
              <a:cxnLst/>
              <a:rect l="l" t="t" r="r" b="b"/>
              <a:pathLst>
                <a:path w="315" h="949" extrusionOk="0">
                  <a:moveTo>
                    <a:pt x="92" y="1"/>
                  </a:moveTo>
                  <a:cubicBezTo>
                    <a:pt x="77" y="1"/>
                    <a:pt x="62" y="1"/>
                    <a:pt x="54" y="9"/>
                  </a:cubicBezTo>
                  <a:cubicBezTo>
                    <a:pt x="16" y="32"/>
                    <a:pt x="1" y="78"/>
                    <a:pt x="23" y="116"/>
                  </a:cubicBezTo>
                  <a:cubicBezTo>
                    <a:pt x="39" y="146"/>
                    <a:pt x="54" y="169"/>
                    <a:pt x="69" y="200"/>
                  </a:cubicBezTo>
                  <a:cubicBezTo>
                    <a:pt x="100" y="284"/>
                    <a:pt x="123" y="376"/>
                    <a:pt x="138" y="468"/>
                  </a:cubicBezTo>
                  <a:cubicBezTo>
                    <a:pt x="154" y="606"/>
                    <a:pt x="161" y="736"/>
                    <a:pt x="161" y="874"/>
                  </a:cubicBezTo>
                  <a:cubicBezTo>
                    <a:pt x="161" y="924"/>
                    <a:pt x="200" y="948"/>
                    <a:pt x="238" y="948"/>
                  </a:cubicBezTo>
                  <a:cubicBezTo>
                    <a:pt x="276" y="948"/>
                    <a:pt x="314" y="924"/>
                    <a:pt x="314" y="874"/>
                  </a:cubicBezTo>
                  <a:cubicBezTo>
                    <a:pt x="314" y="728"/>
                    <a:pt x="307" y="583"/>
                    <a:pt x="291" y="445"/>
                  </a:cubicBezTo>
                  <a:cubicBezTo>
                    <a:pt x="284" y="376"/>
                    <a:pt x="268" y="307"/>
                    <a:pt x="246" y="246"/>
                  </a:cubicBezTo>
                  <a:cubicBezTo>
                    <a:pt x="223" y="169"/>
                    <a:pt x="200" y="100"/>
                    <a:pt x="161" y="39"/>
                  </a:cubicBezTo>
                  <a:cubicBezTo>
                    <a:pt x="146" y="16"/>
                    <a:pt x="115" y="1"/>
                    <a:pt x="9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6" name="Google Shape;856;p51"/>
            <p:cNvSpPr/>
            <p:nvPr/>
          </p:nvSpPr>
          <p:spPr>
            <a:xfrm>
              <a:off x="8059690" y="3901911"/>
              <a:ext cx="20522" cy="56864"/>
            </a:xfrm>
            <a:custGeom>
              <a:avLst/>
              <a:gdLst/>
              <a:ahLst/>
              <a:cxnLst/>
              <a:rect l="l" t="t" r="r" b="b"/>
              <a:pathLst>
                <a:path w="323" h="895" extrusionOk="0">
                  <a:moveTo>
                    <a:pt x="92" y="0"/>
                  </a:moveTo>
                  <a:cubicBezTo>
                    <a:pt x="77" y="0"/>
                    <a:pt x="62" y="8"/>
                    <a:pt x="54" y="8"/>
                  </a:cubicBezTo>
                  <a:lnTo>
                    <a:pt x="54" y="16"/>
                  </a:lnTo>
                  <a:cubicBezTo>
                    <a:pt x="16" y="39"/>
                    <a:pt x="1" y="85"/>
                    <a:pt x="24" y="123"/>
                  </a:cubicBezTo>
                  <a:cubicBezTo>
                    <a:pt x="39" y="154"/>
                    <a:pt x="54" y="184"/>
                    <a:pt x="77" y="222"/>
                  </a:cubicBezTo>
                  <a:cubicBezTo>
                    <a:pt x="108" y="314"/>
                    <a:pt x="131" y="414"/>
                    <a:pt x="146" y="506"/>
                  </a:cubicBezTo>
                  <a:cubicBezTo>
                    <a:pt x="146" y="498"/>
                    <a:pt x="146" y="498"/>
                    <a:pt x="146" y="490"/>
                  </a:cubicBezTo>
                  <a:cubicBezTo>
                    <a:pt x="161" y="598"/>
                    <a:pt x="161" y="705"/>
                    <a:pt x="161" y="820"/>
                  </a:cubicBezTo>
                  <a:cubicBezTo>
                    <a:pt x="161" y="869"/>
                    <a:pt x="202" y="894"/>
                    <a:pt x="242" y="894"/>
                  </a:cubicBezTo>
                  <a:cubicBezTo>
                    <a:pt x="282" y="894"/>
                    <a:pt x="322" y="869"/>
                    <a:pt x="322" y="820"/>
                  </a:cubicBezTo>
                  <a:cubicBezTo>
                    <a:pt x="322" y="682"/>
                    <a:pt x="315" y="552"/>
                    <a:pt x="292" y="414"/>
                  </a:cubicBezTo>
                  <a:cubicBezTo>
                    <a:pt x="269" y="284"/>
                    <a:pt x="223" y="154"/>
                    <a:pt x="161" y="39"/>
                  </a:cubicBezTo>
                  <a:cubicBezTo>
                    <a:pt x="146" y="16"/>
                    <a:pt x="115" y="0"/>
                    <a:pt x="9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7" name="Google Shape;857;p51"/>
            <p:cNvSpPr/>
            <p:nvPr/>
          </p:nvSpPr>
          <p:spPr>
            <a:xfrm>
              <a:off x="8107850" y="3568668"/>
              <a:ext cx="696661" cy="469015"/>
            </a:xfrm>
            <a:custGeom>
              <a:avLst/>
              <a:gdLst/>
              <a:ahLst/>
              <a:cxnLst/>
              <a:rect l="l" t="t" r="r" b="b"/>
              <a:pathLst>
                <a:path w="10965" h="7382" extrusionOk="0">
                  <a:moveTo>
                    <a:pt x="8851" y="1"/>
                  </a:moveTo>
                  <a:lnTo>
                    <a:pt x="8851" y="9"/>
                  </a:lnTo>
                  <a:cubicBezTo>
                    <a:pt x="8491" y="24"/>
                    <a:pt x="8131" y="78"/>
                    <a:pt x="7779" y="169"/>
                  </a:cubicBezTo>
                  <a:cubicBezTo>
                    <a:pt x="7634" y="208"/>
                    <a:pt x="7473" y="254"/>
                    <a:pt x="7282" y="315"/>
                  </a:cubicBezTo>
                  <a:cubicBezTo>
                    <a:pt x="7090" y="376"/>
                    <a:pt x="6891" y="445"/>
                    <a:pt x="6715" y="506"/>
                  </a:cubicBezTo>
                  <a:cubicBezTo>
                    <a:pt x="6302" y="667"/>
                    <a:pt x="5896" y="851"/>
                    <a:pt x="5505" y="1065"/>
                  </a:cubicBezTo>
                  <a:cubicBezTo>
                    <a:pt x="4732" y="1494"/>
                    <a:pt x="3989" y="1976"/>
                    <a:pt x="3285" y="2512"/>
                  </a:cubicBezTo>
                  <a:cubicBezTo>
                    <a:pt x="2986" y="2734"/>
                    <a:pt x="2688" y="2956"/>
                    <a:pt x="2397" y="3186"/>
                  </a:cubicBezTo>
                  <a:lnTo>
                    <a:pt x="2114" y="3408"/>
                  </a:lnTo>
                  <a:cubicBezTo>
                    <a:pt x="1899" y="3569"/>
                    <a:pt x="1693" y="3722"/>
                    <a:pt x="1478" y="3875"/>
                  </a:cubicBezTo>
                  <a:cubicBezTo>
                    <a:pt x="1264" y="4036"/>
                    <a:pt x="1026" y="4197"/>
                    <a:pt x="804" y="4342"/>
                  </a:cubicBezTo>
                  <a:cubicBezTo>
                    <a:pt x="544" y="4518"/>
                    <a:pt x="276" y="4694"/>
                    <a:pt x="1" y="4855"/>
                  </a:cubicBezTo>
                  <a:cubicBezTo>
                    <a:pt x="422" y="5697"/>
                    <a:pt x="835" y="6547"/>
                    <a:pt x="1287" y="7374"/>
                  </a:cubicBezTo>
                  <a:lnTo>
                    <a:pt x="1302" y="7374"/>
                  </a:lnTo>
                  <a:cubicBezTo>
                    <a:pt x="1317" y="7381"/>
                    <a:pt x="1325" y="7381"/>
                    <a:pt x="1340" y="7381"/>
                  </a:cubicBezTo>
                  <a:cubicBezTo>
                    <a:pt x="2650" y="7366"/>
                    <a:pt x="3951" y="7198"/>
                    <a:pt x="5222" y="6884"/>
                  </a:cubicBezTo>
                  <a:cubicBezTo>
                    <a:pt x="5903" y="6715"/>
                    <a:pt x="6570" y="6493"/>
                    <a:pt x="7213" y="6225"/>
                  </a:cubicBezTo>
                  <a:cubicBezTo>
                    <a:pt x="7833" y="5965"/>
                    <a:pt x="8430" y="5628"/>
                    <a:pt x="8974" y="5238"/>
                  </a:cubicBezTo>
                  <a:cubicBezTo>
                    <a:pt x="9494" y="4863"/>
                    <a:pt x="9954" y="4411"/>
                    <a:pt x="10329" y="3883"/>
                  </a:cubicBezTo>
                  <a:cubicBezTo>
                    <a:pt x="10421" y="3752"/>
                    <a:pt x="10505" y="3615"/>
                    <a:pt x="10581" y="3477"/>
                  </a:cubicBezTo>
                  <a:cubicBezTo>
                    <a:pt x="10666" y="3316"/>
                    <a:pt x="10734" y="3155"/>
                    <a:pt x="10796" y="2987"/>
                  </a:cubicBezTo>
                  <a:cubicBezTo>
                    <a:pt x="10849" y="2811"/>
                    <a:pt x="10895" y="2627"/>
                    <a:pt x="10926" y="2443"/>
                  </a:cubicBezTo>
                  <a:cubicBezTo>
                    <a:pt x="10949" y="2260"/>
                    <a:pt x="10964" y="2076"/>
                    <a:pt x="10956" y="1892"/>
                  </a:cubicBezTo>
                  <a:cubicBezTo>
                    <a:pt x="10941" y="1532"/>
                    <a:pt x="10842" y="1172"/>
                    <a:pt x="10650" y="858"/>
                  </a:cubicBezTo>
                  <a:cubicBezTo>
                    <a:pt x="10604" y="790"/>
                    <a:pt x="10558" y="713"/>
                    <a:pt x="10497" y="652"/>
                  </a:cubicBezTo>
                  <a:cubicBezTo>
                    <a:pt x="10436" y="575"/>
                    <a:pt x="10375" y="514"/>
                    <a:pt x="10298" y="453"/>
                  </a:cubicBezTo>
                  <a:cubicBezTo>
                    <a:pt x="10168" y="338"/>
                    <a:pt x="10022" y="246"/>
                    <a:pt x="9862" y="177"/>
                  </a:cubicBezTo>
                  <a:cubicBezTo>
                    <a:pt x="9701" y="108"/>
                    <a:pt x="9540" y="62"/>
                    <a:pt x="9372" y="39"/>
                  </a:cubicBezTo>
                  <a:cubicBezTo>
                    <a:pt x="9234" y="16"/>
                    <a:pt x="9088" y="1"/>
                    <a:pt x="89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8" name="Google Shape;858;p51"/>
            <p:cNvSpPr/>
            <p:nvPr/>
          </p:nvSpPr>
          <p:spPr>
            <a:xfrm>
              <a:off x="8179836" y="3612507"/>
              <a:ext cx="625121" cy="426129"/>
            </a:xfrm>
            <a:custGeom>
              <a:avLst/>
              <a:gdLst/>
              <a:ahLst/>
              <a:cxnLst/>
              <a:rect l="l" t="t" r="r" b="b"/>
              <a:pathLst>
                <a:path w="9839" h="6707" extrusionOk="0">
                  <a:moveTo>
                    <a:pt x="9402" y="0"/>
                  </a:moveTo>
                  <a:lnTo>
                    <a:pt x="9402" y="306"/>
                  </a:lnTo>
                  <a:cubicBezTo>
                    <a:pt x="9387" y="666"/>
                    <a:pt x="9311" y="1018"/>
                    <a:pt x="9180" y="1363"/>
                  </a:cubicBezTo>
                  <a:cubicBezTo>
                    <a:pt x="9050" y="1707"/>
                    <a:pt x="8874" y="2044"/>
                    <a:pt x="8660" y="2350"/>
                  </a:cubicBezTo>
                  <a:cubicBezTo>
                    <a:pt x="8438" y="2664"/>
                    <a:pt x="8200" y="2955"/>
                    <a:pt x="7932" y="3223"/>
                  </a:cubicBezTo>
                  <a:cubicBezTo>
                    <a:pt x="7657" y="3499"/>
                    <a:pt x="7366" y="3752"/>
                    <a:pt x="7052" y="3981"/>
                  </a:cubicBezTo>
                  <a:cubicBezTo>
                    <a:pt x="6891" y="4104"/>
                    <a:pt x="6738" y="4211"/>
                    <a:pt x="6585" y="4310"/>
                  </a:cubicBezTo>
                  <a:cubicBezTo>
                    <a:pt x="6432" y="4402"/>
                    <a:pt x="6271" y="4502"/>
                    <a:pt x="6072" y="4617"/>
                  </a:cubicBezTo>
                  <a:cubicBezTo>
                    <a:pt x="5299" y="5061"/>
                    <a:pt x="4480" y="5436"/>
                    <a:pt x="3637" y="5727"/>
                  </a:cubicBezTo>
                  <a:cubicBezTo>
                    <a:pt x="2795" y="6018"/>
                    <a:pt x="1930" y="6224"/>
                    <a:pt x="1042" y="6332"/>
                  </a:cubicBezTo>
                  <a:cubicBezTo>
                    <a:pt x="697" y="6370"/>
                    <a:pt x="353" y="6393"/>
                    <a:pt x="1" y="6401"/>
                  </a:cubicBezTo>
                  <a:cubicBezTo>
                    <a:pt x="47" y="6492"/>
                    <a:pt x="100" y="6592"/>
                    <a:pt x="154" y="6684"/>
                  </a:cubicBezTo>
                  <a:cubicBezTo>
                    <a:pt x="169" y="6699"/>
                    <a:pt x="184" y="6699"/>
                    <a:pt x="200" y="6707"/>
                  </a:cubicBezTo>
                  <a:cubicBezTo>
                    <a:pt x="828" y="6699"/>
                    <a:pt x="1448" y="6653"/>
                    <a:pt x="2068" y="6577"/>
                  </a:cubicBezTo>
                  <a:cubicBezTo>
                    <a:pt x="2749" y="6492"/>
                    <a:pt x="3423" y="6370"/>
                    <a:pt x="4089" y="6201"/>
                  </a:cubicBezTo>
                  <a:cubicBezTo>
                    <a:pt x="4770" y="6033"/>
                    <a:pt x="5437" y="5819"/>
                    <a:pt x="6080" y="5543"/>
                  </a:cubicBezTo>
                  <a:cubicBezTo>
                    <a:pt x="6707" y="5283"/>
                    <a:pt x="7297" y="4946"/>
                    <a:pt x="7848" y="4555"/>
                  </a:cubicBezTo>
                  <a:cubicBezTo>
                    <a:pt x="8369" y="4180"/>
                    <a:pt x="8828" y="3721"/>
                    <a:pt x="9203" y="3200"/>
                  </a:cubicBezTo>
                  <a:cubicBezTo>
                    <a:pt x="9295" y="3070"/>
                    <a:pt x="9379" y="2932"/>
                    <a:pt x="9456" y="2795"/>
                  </a:cubicBezTo>
                  <a:cubicBezTo>
                    <a:pt x="9540" y="2634"/>
                    <a:pt x="9609" y="2465"/>
                    <a:pt x="9670" y="2297"/>
                  </a:cubicBezTo>
                  <a:cubicBezTo>
                    <a:pt x="9724" y="2121"/>
                    <a:pt x="9770" y="1945"/>
                    <a:pt x="9801" y="1761"/>
                  </a:cubicBezTo>
                  <a:cubicBezTo>
                    <a:pt x="9823" y="1577"/>
                    <a:pt x="9839" y="1386"/>
                    <a:pt x="9831" y="1202"/>
                  </a:cubicBezTo>
                  <a:cubicBezTo>
                    <a:pt x="9816" y="842"/>
                    <a:pt x="9716" y="482"/>
                    <a:pt x="9525" y="168"/>
                  </a:cubicBezTo>
                  <a:cubicBezTo>
                    <a:pt x="9494" y="115"/>
                    <a:pt x="9456" y="61"/>
                    <a:pt x="9410" y="8"/>
                  </a:cubicBezTo>
                  <a:lnTo>
                    <a:pt x="9402" y="0"/>
                  </a:ln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sp>
          <p:nvSpPr>
            <p:cNvPr id="859" name="Google Shape;859;p51"/>
            <p:cNvSpPr/>
            <p:nvPr/>
          </p:nvSpPr>
          <p:spPr>
            <a:xfrm>
              <a:off x="7978491" y="2325341"/>
              <a:ext cx="662098" cy="484073"/>
            </a:xfrm>
            <a:custGeom>
              <a:avLst/>
              <a:gdLst/>
              <a:ahLst/>
              <a:cxnLst/>
              <a:rect l="l" t="t" r="r" b="b"/>
              <a:pathLst>
                <a:path w="10421" h="7619" extrusionOk="0">
                  <a:moveTo>
                    <a:pt x="2197" y="1"/>
                  </a:moveTo>
                  <a:cubicBezTo>
                    <a:pt x="1485" y="1"/>
                    <a:pt x="789" y="85"/>
                    <a:pt x="100" y="231"/>
                  </a:cubicBezTo>
                  <a:cubicBezTo>
                    <a:pt x="77" y="238"/>
                    <a:pt x="54" y="254"/>
                    <a:pt x="46" y="269"/>
                  </a:cubicBezTo>
                  <a:lnTo>
                    <a:pt x="38" y="292"/>
                  </a:lnTo>
                  <a:cubicBezTo>
                    <a:pt x="15" y="307"/>
                    <a:pt x="0" y="338"/>
                    <a:pt x="8" y="368"/>
                  </a:cubicBezTo>
                  <a:cubicBezTo>
                    <a:pt x="46" y="652"/>
                    <a:pt x="130" y="920"/>
                    <a:pt x="268" y="1165"/>
                  </a:cubicBezTo>
                  <a:cubicBezTo>
                    <a:pt x="390" y="1402"/>
                    <a:pt x="559" y="1616"/>
                    <a:pt x="758" y="1800"/>
                  </a:cubicBezTo>
                  <a:cubicBezTo>
                    <a:pt x="1171" y="2160"/>
                    <a:pt x="1669" y="2413"/>
                    <a:pt x="2205" y="2527"/>
                  </a:cubicBezTo>
                  <a:cubicBezTo>
                    <a:pt x="2450" y="2573"/>
                    <a:pt x="2710" y="2604"/>
                    <a:pt x="2963" y="2604"/>
                  </a:cubicBezTo>
                  <a:cubicBezTo>
                    <a:pt x="2977" y="2604"/>
                    <a:pt x="2990" y="2604"/>
                    <a:pt x="3004" y="2604"/>
                  </a:cubicBezTo>
                  <a:cubicBezTo>
                    <a:pt x="3564" y="2604"/>
                    <a:pt x="4108" y="2452"/>
                    <a:pt x="4586" y="2168"/>
                  </a:cubicBezTo>
                  <a:cubicBezTo>
                    <a:pt x="4586" y="2290"/>
                    <a:pt x="4594" y="2405"/>
                    <a:pt x="4624" y="2512"/>
                  </a:cubicBezTo>
                  <a:cubicBezTo>
                    <a:pt x="4678" y="2750"/>
                    <a:pt x="4800" y="2964"/>
                    <a:pt x="4969" y="3132"/>
                  </a:cubicBezTo>
                  <a:cubicBezTo>
                    <a:pt x="5299" y="3433"/>
                    <a:pt x="5727" y="3600"/>
                    <a:pt x="6167" y="3600"/>
                  </a:cubicBezTo>
                  <a:cubicBezTo>
                    <a:pt x="6186" y="3600"/>
                    <a:pt x="6205" y="3600"/>
                    <a:pt x="6224" y="3599"/>
                  </a:cubicBezTo>
                  <a:lnTo>
                    <a:pt x="6324" y="3599"/>
                  </a:lnTo>
                  <a:cubicBezTo>
                    <a:pt x="6722" y="3584"/>
                    <a:pt x="7105" y="3454"/>
                    <a:pt x="7434" y="3232"/>
                  </a:cubicBezTo>
                  <a:lnTo>
                    <a:pt x="7434" y="3232"/>
                  </a:lnTo>
                  <a:cubicBezTo>
                    <a:pt x="7404" y="3308"/>
                    <a:pt x="7388" y="3393"/>
                    <a:pt x="7388" y="3484"/>
                  </a:cubicBezTo>
                  <a:cubicBezTo>
                    <a:pt x="7381" y="3745"/>
                    <a:pt x="7472" y="4005"/>
                    <a:pt x="7649" y="4204"/>
                  </a:cubicBezTo>
                  <a:cubicBezTo>
                    <a:pt x="7817" y="4411"/>
                    <a:pt x="8054" y="4556"/>
                    <a:pt x="8315" y="4618"/>
                  </a:cubicBezTo>
                  <a:cubicBezTo>
                    <a:pt x="8399" y="4641"/>
                    <a:pt x="8483" y="4648"/>
                    <a:pt x="8567" y="4648"/>
                  </a:cubicBezTo>
                  <a:lnTo>
                    <a:pt x="8583" y="4648"/>
                  </a:lnTo>
                  <a:lnTo>
                    <a:pt x="8552" y="4664"/>
                  </a:lnTo>
                  <a:cubicBezTo>
                    <a:pt x="8138" y="5123"/>
                    <a:pt x="7848" y="5682"/>
                    <a:pt x="7717" y="6294"/>
                  </a:cubicBezTo>
                  <a:cubicBezTo>
                    <a:pt x="7679" y="6478"/>
                    <a:pt x="7664" y="6669"/>
                    <a:pt x="7664" y="6868"/>
                  </a:cubicBezTo>
                  <a:cubicBezTo>
                    <a:pt x="7664" y="6945"/>
                    <a:pt x="7679" y="7022"/>
                    <a:pt x="7694" y="7098"/>
                  </a:cubicBezTo>
                  <a:cubicBezTo>
                    <a:pt x="7702" y="7167"/>
                    <a:pt x="7725" y="7236"/>
                    <a:pt x="7756" y="7305"/>
                  </a:cubicBezTo>
                  <a:cubicBezTo>
                    <a:pt x="7779" y="7351"/>
                    <a:pt x="7809" y="7404"/>
                    <a:pt x="7848" y="7450"/>
                  </a:cubicBezTo>
                  <a:cubicBezTo>
                    <a:pt x="7886" y="7496"/>
                    <a:pt x="7932" y="7527"/>
                    <a:pt x="7978" y="7558"/>
                  </a:cubicBezTo>
                  <a:cubicBezTo>
                    <a:pt x="8047" y="7596"/>
                    <a:pt x="8123" y="7619"/>
                    <a:pt x="8200" y="7619"/>
                  </a:cubicBezTo>
                  <a:cubicBezTo>
                    <a:pt x="8238" y="7619"/>
                    <a:pt x="8269" y="7611"/>
                    <a:pt x="8299" y="7603"/>
                  </a:cubicBezTo>
                  <a:cubicBezTo>
                    <a:pt x="8445" y="7573"/>
                    <a:pt x="8575" y="7512"/>
                    <a:pt x="8697" y="7427"/>
                  </a:cubicBezTo>
                  <a:cubicBezTo>
                    <a:pt x="8766" y="7374"/>
                    <a:pt x="8835" y="7320"/>
                    <a:pt x="8904" y="7259"/>
                  </a:cubicBezTo>
                  <a:cubicBezTo>
                    <a:pt x="8981" y="7190"/>
                    <a:pt x="9050" y="7113"/>
                    <a:pt x="9118" y="7045"/>
                  </a:cubicBezTo>
                  <a:cubicBezTo>
                    <a:pt x="9402" y="6738"/>
                    <a:pt x="9639" y="6401"/>
                    <a:pt x="9846" y="6034"/>
                  </a:cubicBezTo>
                  <a:cubicBezTo>
                    <a:pt x="10045" y="5682"/>
                    <a:pt x="10190" y="5299"/>
                    <a:pt x="10290" y="4901"/>
                  </a:cubicBezTo>
                  <a:cubicBezTo>
                    <a:pt x="10382" y="4510"/>
                    <a:pt x="10420" y="4105"/>
                    <a:pt x="10382" y="3699"/>
                  </a:cubicBezTo>
                  <a:cubicBezTo>
                    <a:pt x="10366" y="3492"/>
                    <a:pt x="10328" y="3293"/>
                    <a:pt x="10275" y="3094"/>
                  </a:cubicBezTo>
                  <a:cubicBezTo>
                    <a:pt x="10236" y="2941"/>
                    <a:pt x="10183" y="2795"/>
                    <a:pt x="10114" y="2658"/>
                  </a:cubicBezTo>
                  <a:cubicBezTo>
                    <a:pt x="10053" y="2527"/>
                    <a:pt x="9984" y="2397"/>
                    <a:pt x="9899" y="2282"/>
                  </a:cubicBezTo>
                  <a:cubicBezTo>
                    <a:pt x="9808" y="2160"/>
                    <a:pt x="9716" y="2053"/>
                    <a:pt x="9616" y="1946"/>
                  </a:cubicBezTo>
                  <a:cubicBezTo>
                    <a:pt x="9409" y="1731"/>
                    <a:pt x="9172" y="1540"/>
                    <a:pt x="8912" y="1387"/>
                  </a:cubicBezTo>
                  <a:cubicBezTo>
                    <a:pt x="8644" y="1218"/>
                    <a:pt x="8368" y="1080"/>
                    <a:pt x="8077" y="966"/>
                  </a:cubicBezTo>
                  <a:cubicBezTo>
                    <a:pt x="7472" y="721"/>
                    <a:pt x="6852" y="537"/>
                    <a:pt x="6217" y="414"/>
                  </a:cubicBezTo>
                  <a:cubicBezTo>
                    <a:pt x="5926" y="361"/>
                    <a:pt x="5635" y="307"/>
                    <a:pt x="5321" y="261"/>
                  </a:cubicBezTo>
                  <a:cubicBezTo>
                    <a:pt x="4946" y="200"/>
                    <a:pt x="4609" y="154"/>
                    <a:pt x="4295" y="116"/>
                  </a:cubicBezTo>
                  <a:cubicBezTo>
                    <a:pt x="3667" y="47"/>
                    <a:pt x="3032" y="9"/>
                    <a:pt x="2396" y="1"/>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60" name="Google Shape;860;p51"/>
            <p:cNvSpPr/>
            <p:nvPr/>
          </p:nvSpPr>
          <p:spPr>
            <a:xfrm>
              <a:off x="7975568" y="2371086"/>
              <a:ext cx="302617" cy="125227"/>
            </a:xfrm>
            <a:custGeom>
              <a:avLst/>
              <a:gdLst/>
              <a:ahLst/>
              <a:cxnLst/>
              <a:rect l="l" t="t" r="r" b="b"/>
              <a:pathLst>
                <a:path w="4763" h="1971" extrusionOk="0">
                  <a:moveTo>
                    <a:pt x="31" y="1"/>
                  </a:moveTo>
                  <a:lnTo>
                    <a:pt x="31" y="8"/>
                  </a:lnTo>
                  <a:cubicBezTo>
                    <a:pt x="15" y="16"/>
                    <a:pt x="0" y="39"/>
                    <a:pt x="8" y="62"/>
                  </a:cubicBezTo>
                  <a:cubicBezTo>
                    <a:pt x="92" y="223"/>
                    <a:pt x="184" y="376"/>
                    <a:pt x="291" y="529"/>
                  </a:cubicBezTo>
                  <a:cubicBezTo>
                    <a:pt x="391" y="667"/>
                    <a:pt x="505" y="805"/>
                    <a:pt x="628" y="935"/>
                  </a:cubicBezTo>
                  <a:cubicBezTo>
                    <a:pt x="873" y="1187"/>
                    <a:pt x="1156" y="1402"/>
                    <a:pt x="1470" y="1570"/>
                  </a:cubicBezTo>
                  <a:cubicBezTo>
                    <a:pt x="1776" y="1739"/>
                    <a:pt x="2106" y="1853"/>
                    <a:pt x="2450" y="1915"/>
                  </a:cubicBezTo>
                  <a:cubicBezTo>
                    <a:pt x="2626" y="1945"/>
                    <a:pt x="2795" y="1968"/>
                    <a:pt x="2978" y="1968"/>
                  </a:cubicBezTo>
                  <a:cubicBezTo>
                    <a:pt x="3020" y="1970"/>
                    <a:pt x="3061" y="1971"/>
                    <a:pt x="3103" y="1971"/>
                  </a:cubicBezTo>
                  <a:cubicBezTo>
                    <a:pt x="3430" y="1971"/>
                    <a:pt x="3761" y="1918"/>
                    <a:pt x="4073" y="1823"/>
                  </a:cubicBezTo>
                  <a:cubicBezTo>
                    <a:pt x="4173" y="1792"/>
                    <a:pt x="4265" y="1754"/>
                    <a:pt x="4364" y="1716"/>
                  </a:cubicBezTo>
                  <a:cubicBezTo>
                    <a:pt x="4479" y="1670"/>
                    <a:pt x="4594" y="1616"/>
                    <a:pt x="4701" y="1555"/>
                  </a:cubicBezTo>
                  <a:cubicBezTo>
                    <a:pt x="4747" y="1524"/>
                    <a:pt x="4762" y="1471"/>
                    <a:pt x="4747" y="1417"/>
                  </a:cubicBezTo>
                  <a:cubicBezTo>
                    <a:pt x="4732" y="1386"/>
                    <a:pt x="4716" y="1363"/>
                    <a:pt x="4686" y="1356"/>
                  </a:cubicBezTo>
                  <a:cubicBezTo>
                    <a:pt x="4670" y="1348"/>
                    <a:pt x="4655" y="1344"/>
                    <a:pt x="4640" y="1344"/>
                  </a:cubicBezTo>
                  <a:cubicBezTo>
                    <a:pt x="4624" y="1344"/>
                    <a:pt x="4609" y="1348"/>
                    <a:pt x="4594" y="1356"/>
                  </a:cubicBezTo>
                  <a:cubicBezTo>
                    <a:pt x="4510" y="1394"/>
                    <a:pt x="4425" y="1440"/>
                    <a:pt x="4333" y="1478"/>
                  </a:cubicBezTo>
                  <a:cubicBezTo>
                    <a:pt x="4249" y="1524"/>
                    <a:pt x="4180" y="1547"/>
                    <a:pt x="4104" y="1578"/>
                  </a:cubicBezTo>
                  <a:cubicBezTo>
                    <a:pt x="3958" y="1631"/>
                    <a:pt x="3821" y="1677"/>
                    <a:pt x="3675" y="1708"/>
                  </a:cubicBezTo>
                  <a:lnTo>
                    <a:pt x="3706" y="1700"/>
                  </a:lnTo>
                  <a:lnTo>
                    <a:pt x="3706" y="1700"/>
                  </a:lnTo>
                  <a:cubicBezTo>
                    <a:pt x="3560" y="1731"/>
                    <a:pt x="3422" y="1762"/>
                    <a:pt x="3277" y="1777"/>
                  </a:cubicBezTo>
                  <a:cubicBezTo>
                    <a:pt x="3170" y="1788"/>
                    <a:pt x="3068" y="1795"/>
                    <a:pt x="2964" y="1795"/>
                  </a:cubicBezTo>
                  <a:cubicBezTo>
                    <a:pt x="2926" y="1795"/>
                    <a:pt x="2887" y="1794"/>
                    <a:pt x="2848" y="1792"/>
                  </a:cubicBezTo>
                  <a:lnTo>
                    <a:pt x="2841" y="1792"/>
                  </a:lnTo>
                  <a:cubicBezTo>
                    <a:pt x="2695" y="1792"/>
                    <a:pt x="2557" y="1777"/>
                    <a:pt x="2412" y="1754"/>
                  </a:cubicBezTo>
                  <a:cubicBezTo>
                    <a:pt x="2267" y="1723"/>
                    <a:pt x="2129" y="1693"/>
                    <a:pt x="1984" y="1647"/>
                  </a:cubicBezTo>
                  <a:lnTo>
                    <a:pt x="1984" y="1647"/>
                  </a:lnTo>
                  <a:cubicBezTo>
                    <a:pt x="1855" y="1604"/>
                    <a:pt x="1732" y="1559"/>
                    <a:pt x="1616" y="1501"/>
                  </a:cubicBezTo>
                  <a:cubicBezTo>
                    <a:pt x="1478" y="1440"/>
                    <a:pt x="1355" y="1371"/>
                    <a:pt x="1233" y="1295"/>
                  </a:cubicBezTo>
                  <a:cubicBezTo>
                    <a:pt x="758" y="996"/>
                    <a:pt x="375" y="575"/>
                    <a:pt x="115" y="85"/>
                  </a:cubicBezTo>
                  <a:lnTo>
                    <a:pt x="84" y="24"/>
                  </a:lnTo>
                  <a:cubicBezTo>
                    <a:pt x="77" y="8"/>
                    <a:pt x="61" y="1"/>
                    <a:pt x="46"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1" name="Google Shape;861;p51"/>
            <p:cNvSpPr/>
            <p:nvPr/>
          </p:nvSpPr>
          <p:spPr>
            <a:xfrm>
              <a:off x="8073286" y="2390528"/>
              <a:ext cx="188953" cy="47588"/>
            </a:xfrm>
            <a:custGeom>
              <a:avLst/>
              <a:gdLst/>
              <a:ahLst/>
              <a:cxnLst/>
              <a:rect l="l" t="t" r="r" b="b"/>
              <a:pathLst>
                <a:path w="2974" h="749" extrusionOk="0">
                  <a:moveTo>
                    <a:pt x="32" y="1"/>
                  </a:moveTo>
                  <a:cubicBezTo>
                    <a:pt x="24" y="1"/>
                    <a:pt x="16" y="1"/>
                    <a:pt x="9" y="9"/>
                  </a:cubicBezTo>
                  <a:lnTo>
                    <a:pt x="16" y="9"/>
                  </a:lnTo>
                  <a:cubicBezTo>
                    <a:pt x="1" y="24"/>
                    <a:pt x="1" y="47"/>
                    <a:pt x="16" y="62"/>
                  </a:cubicBezTo>
                  <a:cubicBezTo>
                    <a:pt x="93" y="162"/>
                    <a:pt x="185" y="246"/>
                    <a:pt x="284" y="330"/>
                  </a:cubicBezTo>
                  <a:cubicBezTo>
                    <a:pt x="391" y="407"/>
                    <a:pt x="499" y="476"/>
                    <a:pt x="613" y="529"/>
                  </a:cubicBezTo>
                  <a:cubicBezTo>
                    <a:pt x="728" y="583"/>
                    <a:pt x="843" y="629"/>
                    <a:pt x="966" y="659"/>
                  </a:cubicBezTo>
                  <a:cubicBezTo>
                    <a:pt x="1103" y="698"/>
                    <a:pt x="1234" y="721"/>
                    <a:pt x="1371" y="736"/>
                  </a:cubicBezTo>
                  <a:cubicBezTo>
                    <a:pt x="1448" y="745"/>
                    <a:pt x="1524" y="749"/>
                    <a:pt x="1600" y="749"/>
                  </a:cubicBezTo>
                  <a:cubicBezTo>
                    <a:pt x="1654" y="749"/>
                    <a:pt x="1708" y="747"/>
                    <a:pt x="1762" y="744"/>
                  </a:cubicBezTo>
                  <a:cubicBezTo>
                    <a:pt x="1900" y="736"/>
                    <a:pt x="2038" y="721"/>
                    <a:pt x="2168" y="690"/>
                  </a:cubicBezTo>
                  <a:cubicBezTo>
                    <a:pt x="2298" y="652"/>
                    <a:pt x="2428" y="606"/>
                    <a:pt x="2550" y="552"/>
                  </a:cubicBezTo>
                  <a:cubicBezTo>
                    <a:pt x="2612" y="529"/>
                    <a:pt x="2665" y="499"/>
                    <a:pt x="2727" y="468"/>
                  </a:cubicBezTo>
                  <a:cubicBezTo>
                    <a:pt x="2788" y="430"/>
                    <a:pt x="2849" y="391"/>
                    <a:pt x="2910" y="345"/>
                  </a:cubicBezTo>
                  <a:cubicBezTo>
                    <a:pt x="2926" y="330"/>
                    <a:pt x="2941" y="307"/>
                    <a:pt x="2949" y="284"/>
                  </a:cubicBezTo>
                  <a:cubicBezTo>
                    <a:pt x="2973" y="191"/>
                    <a:pt x="2903" y="108"/>
                    <a:pt x="2819" y="108"/>
                  </a:cubicBezTo>
                  <a:cubicBezTo>
                    <a:pt x="2799" y="108"/>
                    <a:pt x="2778" y="113"/>
                    <a:pt x="2757" y="123"/>
                  </a:cubicBezTo>
                  <a:cubicBezTo>
                    <a:pt x="2359" y="361"/>
                    <a:pt x="1915" y="499"/>
                    <a:pt x="1448" y="537"/>
                  </a:cubicBezTo>
                  <a:cubicBezTo>
                    <a:pt x="1406" y="541"/>
                    <a:pt x="1364" y="543"/>
                    <a:pt x="1323" y="543"/>
                  </a:cubicBezTo>
                  <a:cubicBezTo>
                    <a:pt x="1281" y="543"/>
                    <a:pt x="1241" y="541"/>
                    <a:pt x="1203" y="537"/>
                  </a:cubicBezTo>
                  <a:cubicBezTo>
                    <a:pt x="1119" y="529"/>
                    <a:pt x="1035" y="521"/>
                    <a:pt x="950" y="506"/>
                  </a:cubicBezTo>
                  <a:cubicBezTo>
                    <a:pt x="813" y="476"/>
                    <a:pt x="675" y="430"/>
                    <a:pt x="545" y="368"/>
                  </a:cubicBezTo>
                  <a:lnTo>
                    <a:pt x="529" y="368"/>
                  </a:lnTo>
                  <a:cubicBezTo>
                    <a:pt x="414" y="315"/>
                    <a:pt x="307" y="238"/>
                    <a:pt x="208" y="154"/>
                  </a:cubicBezTo>
                  <a:cubicBezTo>
                    <a:pt x="154" y="108"/>
                    <a:pt x="108" y="62"/>
                    <a:pt x="62" y="9"/>
                  </a:cubicBezTo>
                  <a:cubicBezTo>
                    <a:pt x="55" y="1"/>
                    <a:pt x="47" y="1"/>
                    <a:pt x="32"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2" name="Google Shape;862;p51"/>
            <p:cNvSpPr/>
            <p:nvPr/>
          </p:nvSpPr>
          <p:spPr>
            <a:xfrm>
              <a:off x="8492114" y="2494154"/>
              <a:ext cx="65250" cy="87805"/>
            </a:xfrm>
            <a:custGeom>
              <a:avLst/>
              <a:gdLst/>
              <a:ahLst/>
              <a:cxnLst/>
              <a:rect l="l" t="t" r="r" b="b"/>
              <a:pathLst>
                <a:path w="1027" h="1382" extrusionOk="0">
                  <a:moveTo>
                    <a:pt x="62" y="1"/>
                  </a:moveTo>
                  <a:cubicBezTo>
                    <a:pt x="39" y="1"/>
                    <a:pt x="24" y="16"/>
                    <a:pt x="24" y="39"/>
                  </a:cubicBezTo>
                  <a:cubicBezTo>
                    <a:pt x="1" y="184"/>
                    <a:pt x="9" y="330"/>
                    <a:pt x="39" y="468"/>
                  </a:cubicBezTo>
                  <a:cubicBezTo>
                    <a:pt x="70" y="590"/>
                    <a:pt x="123" y="713"/>
                    <a:pt x="200" y="820"/>
                  </a:cubicBezTo>
                  <a:cubicBezTo>
                    <a:pt x="284" y="927"/>
                    <a:pt x="376" y="1027"/>
                    <a:pt x="483" y="1111"/>
                  </a:cubicBezTo>
                  <a:cubicBezTo>
                    <a:pt x="598" y="1210"/>
                    <a:pt x="721" y="1295"/>
                    <a:pt x="851" y="1371"/>
                  </a:cubicBezTo>
                  <a:cubicBezTo>
                    <a:pt x="867" y="1378"/>
                    <a:pt x="885" y="1382"/>
                    <a:pt x="902" y="1382"/>
                  </a:cubicBezTo>
                  <a:cubicBezTo>
                    <a:pt x="939" y="1382"/>
                    <a:pt x="975" y="1365"/>
                    <a:pt x="996" y="1333"/>
                  </a:cubicBezTo>
                  <a:cubicBezTo>
                    <a:pt x="1027" y="1279"/>
                    <a:pt x="1012" y="1210"/>
                    <a:pt x="958" y="1180"/>
                  </a:cubicBezTo>
                  <a:cubicBezTo>
                    <a:pt x="866" y="1134"/>
                    <a:pt x="767" y="1088"/>
                    <a:pt x="682" y="1027"/>
                  </a:cubicBezTo>
                  <a:cubicBezTo>
                    <a:pt x="598" y="981"/>
                    <a:pt x="522" y="927"/>
                    <a:pt x="437" y="866"/>
                  </a:cubicBezTo>
                  <a:cubicBezTo>
                    <a:pt x="376" y="812"/>
                    <a:pt x="315" y="751"/>
                    <a:pt x="269" y="690"/>
                  </a:cubicBezTo>
                  <a:cubicBezTo>
                    <a:pt x="215" y="621"/>
                    <a:pt x="177" y="552"/>
                    <a:pt x="146" y="483"/>
                  </a:cubicBezTo>
                  <a:cubicBezTo>
                    <a:pt x="123" y="414"/>
                    <a:pt x="108" y="345"/>
                    <a:pt x="100" y="276"/>
                  </a:cubicBezTo>
                  <a:lnTo>
                    <a:pt x="100" y="292"/>
                  </a:lnTo>
                  <a:cubicBezTo>
                    <a:pt x="93" y="207"/>
                    <a:pt x="93" y="123"/>
                    <a:pt x="100" y="39"/>
                  </a:cubicBezTo>
                  <a:cubicBezTo>
                    <a:pt x="100" y="16"/>
                    <a:pt x="85" y="1"/>
                    <a:pt x="62"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3" name="Google Shape;863;p51"/>
            <p:cNvSpPr/>
            <p:nvPr/>
          </p:nvSpPr>
          <p:spPr>
            <a:xfrm>
              <a:off x="8609591" y="2609471"/>
              <a:ext cx="119001" cy="178470"/>
            </a:xfrm>
            <a:custGeom>
              <a:avLst/>
              <a:gdLst/>
              <a:ahLst/>
              <a:cxnLst/>
              <a:rect l="l" t="t" r="r" b="b"/>
              <a:pathLst>
                <a:path w="1873" h="2809" extrusionOk="0">
                  <a:moveTo>
                    <a:pt x="1835" y="0"/>
                  </a:moveTo>
                  <a:cubicBezTo>
                    <a:pt x="1812" y="0"/>
                    <a:pt x="1796" y="8"/>
                    <a:pt x="1796" y="31"/>
                  </a:cubicBezTo>
                  <a:lnTo>
                    <a:pt x="1789" y="23"/>
                  </a:lnTo>
                  <a:cubicBezTo>
                    <a:pt x="1766" y="161"/>
                    <a:pt x="1735" y="306"/>
                    <a:pt x="1697" y="444"/>
                  </a:cubicBezTo>
                  <a:cubicBezTo>
                    <a:pt x="1651" y="574"/>
                    <a:pt x="1605" y="712"/>
                    <a:pt x="1551" y="842"/>
                  </a:cubicBezTo>
                  <a:cubicBezTo>
                    <a:pt x="1521" y="919"/>
                    <a:pt x="1482" y="995"/>
                    <a:pt x="1444" y="1072"/>
                  </a:cubicBezTo>
                  <a:cubicBezTo>
                    <a:pt x="1406" y="1149"/>
                    <a:pt x="1360" y="1240"/>
                    <a:pt x="1306" y="1317"/>
                  </a:cubicBezTo>
                  <a:cubicBezTo>
                    <a:pt x="1222" y="1462"/>
                    <a:pt x="1130" y="1608"/>
                    <a:pt x="1023" y="1746"/>
                  </a:cubicBezTo>
                  <a:lnTo>
                    <a:pt x="1031" y="1738"/>
                  </a:lnTo>
                  <a:lnTo>
                    <a:pt x="1023" y="1753"/>
                  </a:lnTo>
                  <a:lnTo>
                    <a:pt x="1010" y="1760"/>
                  </a:lnTo>
                  <a:lnTo>
                    <a:pt x="1010" y="1760"/>
                  </a:lnTo>
                  <a:cubicBezTo>
                    <a:pt x="1012" y="1758"/>
                    <a:pt x="1014" y="1756"/>
                    <a:pt x="1015" y="1753"/>
                  </a:cubicBezTo>
                  <a:lnTo>
                    <a:pt x="1015" y="1753"/>
                  </a:lnTo>
                  <a:lnTo>
                    <a:pt x="1008" y="1761"/>
                  </a:lnTo>
                  <a:lnTo>
                    <a:pt x="1010" y="1760"/>
                  </a:lnTo>
                  <a:lnTo>
                    <a:pt x="1010" y="1760"/>
                  </a:lnTo>
                  <a:cubicBezTo>
                    <a:pt x="920" y="1872"/>
                    <a:pt x="830" y="1985"/>
                    <a:pt x="724" y="2090"/>
                  </a:cubicBezTo>
                  <a:cubicBezTo>
                    <a:pt x="625" y="2190"/>
                    <a:pt x="518" y="2282"/>
                    <a:pt x="403" y="2366"/>
                  </a:cubicBezTo>
                  <a:cubicBezTo>
                    <a:pt x="311" y="2435"/>
                    <a:pt x="219" y="2496"/>
                    <a:pt x="120" y="2557"/>
                  </a:cubicBezTo>
                  <a:cubicBezTo>
                    <a:pt x="0" y="2637"/>
                    <a:pt x="70" y="2808"/>
                    <a:pt x="190" y="2808"/>
                  </a:cubicBezTo>
                  <a:cubicBezTo>
                    <a:pt x="209" y="2808"/>
                    <a:pt x="229" y="2804"/>
                    <a:pt x="250" y="2795"/>
                  </a:cubicBezTo>
                  <a:cubicBezTo>
                    <a:pt x="487" y="2657"/>
                    <a:pt x="701" y="2488"/>
                    <a:pt x="885" y="2289"/>
                  </a:cubicBezTo>
                  <a:cubicBezTo>
                    <a:pt x="977" y="2182"/>
                    <a:pt x="1069" y="2075"/>
                    <a:pt x="1153" y="1960"/>
                  </a:cubicBezTo>
                  <a:cubicBezTo>
                    <a:pt x="1230" y="1845"/>
                    <a:pt x="1306" y="1723"/>
                    <a:pt x="1367" y="1600"/>
                  </a:cubicBezTo>
                  <a:cubicBezTo>
                    <a:pt x="1436" y="1485"/>
                    <a:pt x="1490" y="1363"/>
                    <a:pt x="1544" y="1240"/>
                  </a:cubicBezTo>
                  <a:cubicBezTo>
                    <a:pt x="1597" y="1118"/>
                    <a:pt x="1635" y="980"/>
                    <a:pt x="1681" y="850"/>
                  </a:cubicBezTo>
                  <a:cubicBezTo>
                    <a:pt x="1727" y="720"/>
                    <a:pt x="1758" y="582"/>
                    <a:pt x="1789" y="452"/>
                  </a:cubicBezTo>
                  <a:cubicBezTo>
                    <a:pt x="1827" y="314"/>
                    <a:pt x="1850" y="184"/>
                    <a:pt x="1873" y="46"/>
                  </a:cubicBezTo>
                  <a:cubicBezTo>
                    <a:pt x="1873" y="31"/>
                    <a:pt x="1865" y="8"/>
                    <a:pt x="1842" y="0"/>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4" name="Google Shape;864;p51"/>
            <p:cNvSpPr/>
            <p:nvPr/>
          </p:nvSpPr>
          <p:spPr>
            <a:xfrm>
              <a:off x="8649238" y="2585582"/>
              <a:ext cx="41933" cy="79355"/>
            </a:xfrm>
            <a:custGeom>
              <a:avLst/>
              <a:gdLst/>
              <a:ahLst/>
              <a:cxnLst/>
              <a:rect l="l" t="t" r="r" b="b"/>
              <a:pathLst>
                <a:path w="660" h="1249" extrusionOk="0">
                  <a:moveTo>
                    <a:pt x="606" y="1"/>
                  </a:moveTo>
                  <a:cubicBezTo>
                    <a:pt x="583" y="1"/>
                    <a:pt x="560" y="24"/>
                    <a:pt x="560" y="55"/>
                  </a:cubicBezTo>
                  <a:lnTo>
                    <a:pt x="552" y="62"/>
                  </a:lnTo>
                  <a:cubicBezTo>
                    <a:pt x="552" y="93"/>
                    <a:pt x="552" y="123"/>
                    <a:pt x="544" y="154"/>
                  </a:cubicBezTo>
                  <a:cubicBezTo>
                    <a:pt x="537" y="200"/>
                    <a:pt x="529" y="254"/>
                    <a:pt x="521" y="300"/>
                  </a:cubicBezTo>
                  <a:cubicBezTo>
                    <a:pt x="498" y="353"/>
                    <a:pt x="483" y="407"/>
                    <a:pt x="460" y="460"/>
                  </a:cubicBezTo>
                  <a:lnTo>
                    <a:pt x="468" y="445"/>
                  </a:lnTo>
                  <a:lnTo>
                    <a:pt x="468" y="445"/>
                  </a:lnTo>
                  <a:cubicBezTo>
                    <a:pt x="384" y="621"/>
                    <a:pt x="284" y="782"/>
                    <a:pt x="169" y="927"/>
                  </a:cubicBezTo>
                  <a:lnTo>
                    <a:pt x="169" y="920"/>
                  </a:lnTo>
                  <a:lnTo>
                    <a:pt x="162" y="935"/>
                  </a:lnTo>
                  <a:cubicBezTo>
                    <a:pt x="116" y="989"/>
                    <a:pt x="70" y="1042"/>
                    <a:pt x="24" y="1096"/>
                  </a:cubicBezTo>
                  <a:cubicBezTo>
                    <a:pt x="8" y="1111"/>
                    <a:pt x="1" y="1134"/>
                    <a:pt x="1" y="1157"/>
                  </a:cubicBezTo>
                  <a:cubicBezTo>
                    <a:pt x="1" y="1180"/>
                    <a:pt x="8" y="1203"/>
                    <a:pt x="24" y="1218"/>
                  </a:cubicBezTo>
                  <a:cubicBezTo>
                    <a:pt x="39" y="1241"/>
                    <a:pt x="62" y="1249"/>
                    <a:pt x="85" y="1249"/>
                  </a:cubicBezTo>
                  <a:cubicBezTo>
                    <a:pt x="116" y="1249"/>
                    <a:pt x="146" y="1234"/>
                    <a:pt x="169" y="1203"/>
                  </a:cubicBezTo>
                  <a:cubicBezTo>
                    <a:pt x="223" y="1119"/>
                    <a:pt x="284" y="1035"/>
                    <a:pt x="338" y="950"/>
                  </a:cubicBezTo>
                  <a:cubicBezTo>
                    <a:pt x="399" y="858"/>
                    <a:pt x="453" y="767"/>
                    <a:pt x="498" y="667"/>
                  </a:cubicBezTo>
                  <a:cubicBezTo>
                    <a:pt x="598" y="476"/>
                    <a:pt x="652" y="269"/>
                    <a:pt x="659" y="55"/>
                  </a:cubicBezTo>
                  <a:cubicBezTo>
                    <a:pt x="659" y="24"/>
                    <a:pt x="636" y="1"/>
                    <a:pt x="606"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5" name="Google Shape;865;p51"/>
            <p:cNvSpPr/>
            <p:nvPr/>
          </p:nvSpPr>
          <p:spPr>
            <a:xfrm>
              <a:off x="8066996" y="2805479"/>
              <a:ext cx="160553" cy="108708"/>
            </a:xfrm>
            <a:custGeom>
              <a:avLst/>
              <a:gdLst/>
              <a:ahLst/>
              <a:cxnLst/>
              <a:rect l="l" t="t" r="r" b="b"/>
              <a:pathLst>
                <a:path w="2527" h="1711" extrusionOk="0">
                  <a:moveTo>
                    <a:pt x="54" y="1"/>
                  </a:moveTo>
                  <a:cubicBezTo>
                    <a:pt x="0" y="552"/>
                    <a:pt x="146" y="1065"/>
                    <a:pt x="444" y="1386"/>
                  </a:cubicBezTo>
                  <a:cubicBezTo>
                    <a:pt x="605" y="1555"/>
                    <a:pt x="820" y="1670"/>
                    <a:pt x="1057" y="1700"/>
                  </a:cubicBezTo>
                  <a:cubicBezTo>
                    <a:pt x="1108" y="1707"/>
                    <a:pt x="1159" y="1710"/>
                    <a:pt x="1210" y="1710"/>
                  </a:cubicBezTo>
                  <a:cubicBezTo>
                    <a:pt x="1388" y="1710"/>
                    <a:pt x="1562" y="1669"/>
                    <a:pt x="1723" y="1585"/>
                  </a:cubicBezTo>
                  <a:cubicBezTo>
                    <a:pt x="1945" y="1471"/>
                    <a:pt x="2137" y="1294"/>
                    <a:pt x="2274" y="1080"/>
                  </a:cubicBezTo>
                  <a:cubicBezTo>
                    <a:pt x="2343" y="958"/>
                    <a:pt x="2404" y="835"/>
                    <a:pt x="2443" y="697"/>
                  </a:cubicBezTo>
                  <a:cubicBezTo>
                    <a:pt x="2489" y="552"/>
                    <a:pt x="2512" y="391"/>
                    <a:pt x="2519" y="238"/>
                  </a:cubicBezTo>
                  <a:lnTo>
                    <a:pt x="2527" y="238"/>
                  </a:lnTo>
                  <a:lnTo>
                    <a:pt x="2527" y="230"/>
                  </a:lnTo>
                  <a:cubicBezTo>
                    <a:pt x="2273" y="263"/>
                    <a:pt x="2019" y="279"/>
                    <a:pt x="1766" y="279"/>
                  </a:cubicBezTo>
                  <a:cubicBezTo>
                    <a:pt x="1608" y="279"/>
                    <a:pt x="1451" y="273"/>
                    <a:pt x="1294" y="261"/>
                  </a:cubicBezTo>
                  <a:cubicBezTo>
                    <a:pt x="1049" y="238"/>
                    <a:pt x="804" y="200"/>
                    <a:pt x="567" y="146"/>
                  </a:cubicBezTo>
                  <a:cubicBezTo>
                    <a:pt x="391" y="108"/>
                    <a:pt x="222" y="62"/>
                    <a:pt x="54" y="1"/>
                  </a:cubicBezTo>
                  <a:close/>
                </a:path>
              </a:pathLst>
            </a:custGeom>
            <a:solidFill>
              <a:srgbClr val="21261F"/>
            </a:solidFill>
            <a:ln>
              <a:noFill/>
            </a:ln>
          </p:spPr>
          <p:txBody>
            <a:bodyPr spcFirstLastPara="1" wrap="square" lIns="91425" tIns="91425" rIns="91425" bIns="91425" anchor="ctr" anchorCtr="0">
              <a:noAutofit/>
            </a:bodyPr>
            <a:lstStyle/>
            <a:p>
              <a:endParaRPr/>
            </a:p>
          </p:txBody>
        </p:sp>
        <p:sp>
          <p:nvSpPr>
            <p:cNvPr id="866" name="Google Shape;866;p51"/>
            <p:cNvSpPr/>
            <p:nvPr/>
          </p:nvSpPr>
          <p:spPr>
            <a:xfrm>
              <a:off x="8113695" y="2880387"/>
              <a:ext cx="64" cy="64"/>
            </a:xfrm>
            <a:custGeom>
              <a:avLst/>
              <a:gdLst/>
              <a:ahLst/>
              <a:cxnLst/>
              <a:rect l="l" t="t" r="r" b="b"/>
              <a:pathLst>
                <a:path w="1" h="1" extrusionOk="0">
                  <a:moveTo>
                    <a:pt x="0" y="1"/>
                  </a:move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67" name="Google Shape;867;p51"/>
            <p:cNvSpPr/>
            <p:nvPr/>
          </p:nvSpPr>
          <p:spPr>
            <a:xfrm>
              <a:off x="8074303" y="2806940"/>
              <a:ext cx="136727" cy="27320"/>
            </a:xfrm>
            <a:custGeom>
              <a:avLst/>
              <a:gdLst/>
              <a:ahLst/>
              <a:cxnLst/>
              <a:rect l="l" t="t" r="r" b="b"/>
              <a:pathLst>
                <a:path w="2152" h="430" extrusionOk="0">
                  <a:moveTo>
                    <a:pt x="0" y="1"/>
                  </a:moveTo>
                  <a:lnTo>
                    <a:pt x="77" y="54"/>
                  </a:lnTo>
                  <a:cubicBezTo>
                    <a:pt x="130" y="92"/>
                    <a:pt x="184" y="131"/>
                    <a:pt x="245" y="161"/>
                  </a:cubicBezTo>
                  <a:cubicBezTo>
                    <a:pt x="460" y="268"/>
                    <a:pt x="689" y="345"/>
                    <a:pt x="927" y="391"/>
                  </a:cubicBezTo>
                  <a:cubicBezTo>
                    <a:pt x="1026" y="406"/>
                    <a:pt x="1126" y="422"/>
                    <a:pt x="1225" y="429"/>
                  </a:cubicBezTo>
                  <a:cubicBezTo>
                    <a:pt x="1340" y="429"/>
                    <a:pt x="1447" y="429"/>
                    <a:pt x="1554" y="414"/>
                  </a:cubicBezTo>
                  <a:cubicBezTo>
                    <a:pt x="1631" y="406"/>
                    <a:pt x="1700" y="399"/>
                    <a:pt x="1769" y="383"/>
                  </a:cubicBezTo>
                  <a:cubicBezTo>
                    <a:pt x="1845" y="360"/>
                    <a:pt x="1922" y="337"/>
                    <a:pt x="1999" y="307"/>
                  </a:cubicBezTo>
                  <a:lnTo>
                    <a:pt x="1991" y="307"/>
                  </a:lnTo>
                  <a:cubicBezTo>
                    <a:pt x="2052" y="284"/>
                    <a:pt x="2106" y="261"/>
                    <a:pt x="2152" y="230"/>
                  </a:cubicBezTo>
                  <a:lnTo>
                    <a:pt x="2152" y="230"/>
                  </a:lnTo>
                  <a:cubicBezTo>
                    <a:pt x="1991" y="242"/>
                    <a:pt x="1828" y="247"/>
                    <a:pt x="1665" y="247"/>
                  </a:cubicBezTo>
                  <a:cubicBezTo>
                    <a:pt x="1501" y="247"/>
                    <a:pt x="1336" y="242"/>
                    <a:pt x="1172" y="230"/>
                  </a:cubicBezTo>
                  <a:cubicBezTo>
                    <a:pt x="1080" y="223"/>
                    <a:pt x="996" y="215"/>
                    <a:pt x="904" y="200"/>
                  </a:cubicBezTo>
                  <a:cubicBezTo>
                    <a:pt x="743" y="177"/>
                    <a:pt x="597" y="146"/>
                    <a:pt x="452" y="123"/>
                  </a:cubicBezTo>
                  <a:cubicBezTo>
                    <a:pt x="307" y="92"/>
                    <a:pt x="153" y="46"/>
                    <a:pt x="0"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68" name="Google Shape;868;p51"/>
            <p:cNvSpPr/>
            <p:nvPr/>
          </p:nvSpPr>
          <p:spPr>
            <a:xfrm>
              <a:off x="8093745" y="2869586"/>
              <a:ext cx="116777" cy="45110"/>
            </a:xfrm>
            <a:custGeom>
              <a:avLst/>
              <a:gdLst/>
              <a:ahLst/>
              <a:cxnLst/>
              <a:rect l="l" t="t" r="r" b="b"/>
              <a:pathLst>
                <a:path w="1838" h="710" extrusionOk="0">
                  <a:moveTo>
                    <a:pt x="1226" y="0"/>
                  </a:moveTo>
                  <a:cubicBezTo>
                    <a:pt x="1128" y="0"/>
                    <a:pt x="1030" y="6"/>
                    <a:pt x="935" y="17"/>
                  </a:cubicBezTo>
                  <a:cubicBezTo>
                    <a:pt x="720" y="40"/>
                    <a:pt x="513" y="94"/>
                    <a:pt x="322" y="171"/>
                  </a:cubicBezTo>
                  <a:cubicBezTo>
                    <a:pt x="207" y="217"/>
                    <a:pt x="92" y="278"/>
                    <a:pt x="1" y="354"/>
                  </a:cubicBezTo>
                  <a:lnTo>
                    <a:pt x="16" y="377"/>
                  </a:lnTo>
                  <a:cubicBezTo>
                    <a:pt x="184" y="553"/>
                    <a:pt x="399" y="668"/>
                    <a:pt x="636" y="699"/>
                  </a:cubicBezTo>
                  <a:cubicBezTo>
                    <a:pt x="687" y="706"/>
                    <a:pt x="738" y="709"/>
                    <a:pt x="789" y="709"/>
                  </a:cubicBezTo>
                  <a:cubicBezTo>
                    <a:pt x="967" y="709"/>
                    <a:pt x="1141" y="667"/>
                    <a:pt x="1302" y="584"/>
                  </a:cubicBezTo>
                  <a:cubicBezTo>
                    <a:pt x="1524" y="469"/>
                    <a:pt x="1708" y="301"/>
                    <a:pt x="1838" y="94"/>
                  </a:cubicBezTo>
                  <a:cubicBezTo>
                    <a:pt x="1754" y="71"/>
                    <a:pt x="1677" y="48"/>
                    <a:pt x="1593" y="33"/>
                  </a:cubicBezTo>
                  <a:cubicBezTo>
                    <a:pt x="1570" y="25"/>
                    <a:pt x="1539" y="17"/>
                    <a:pt x="1516" y="17"/>
                  </a:cubicBezTo>
                  <a:cubicBezTo>
                    <a:pt x="1421" y="6"/>
                    <a:pt x="1323" y="0"/>
                    <a:pt x="1226" y="0"/>
                  </a:cubicBezTo>
                  <a:close/>
                </a:path>
              </a:pathLst>
            </a:custGeom>
            <a:solidFill>
              <a:srgbClr val="F58678"/>
            </a:solidFill>
            <a:ln>
              <a:noFill/>
            </a:ln>
          </p:spPr>
          <p:txBody>
            <a:bodyPr spcFirstLastPara="1" wrap="square" lIns="91425" tIns="91425" rIns="91425" bIns="91425" anchor="ctr" anchorCtr="0">
              <a:noAutofit/>
            </a:bodyPr>
            <a:lstStyle/>
            <a:p>
              <a:endParaRPr/>
            </a:p>
          </p:txBody>
        </p:sp>
        <p:sp>
          <p:nvSpPr>
            <p:cNvPr id="869" name="Google Shape;869;p51"/>
            <p:cNvSpPr/>
            <p:nvPr/>
          </p:nvSpPr>
          <p:spPr>
            <a:xfrm>
              <a:off x="8268849" y="2724153"/>
              <a:ext cx="36088" cy="67474"/>
            </a:xfrm>
            <a:custGeom>
              <a:avLst/>
              <a:gdLst/>
              <a:ahLst/>
              <a:cxnLst/>
              <a:rect l="l" t="t" r="r" b="b"/>
              <a:pathLst>
                <a:path w="568" h="1062" extrusionOk="0">
                  <a:moveTo>
                    <a:pt x="374" y="0"/>
                  </a:moveTo>
                  <a:cubicBezTo>
                    <a:pt x="255" y="0"/>
                    <a:pt x="120" y="215"/>
                    <a:pt x="62" y="484"/>
                  </a:cubicBezTo>
                  <a:cubicBezTo>
                    <a:pt x="1" y="775"/>
                    <a:pt x="54" y="1036"/>
                    <a:pt x="177" y="1059"/>
                  </a:cubicBezTo>
                  <a:cubicBezTo>
                    <a:pt x="184" y="1060"/>
                    <a:pt x="192" y="1061"/>
                    <a:pt x="199" y="1061"/>
                  </a:cubicBezTo>
                  <a:cubicBezTo>
                    <a:pt x="317" y="1061"/>
                    <a:pt x="456" y="842"/>
                    <a:pt x="506" y="576"/>
                  </a:cubicBezTo>
                  <a:cubicBezTo>
                    <a:pt x="567" y="285"/>
                    <a:pt x="514" y="25"/>
                    <a:pt x="391" y="2"/>
                  </a:cubicBezTo>
                  <a:cubicBezTo>
                    <a:pt x="385" y="1"/>
                    <a:pt x="379" y="0"/>
                    <a:pt x="374" y="0"/>
                  </a:cubicBezTo>
                  <a:close/>
                </a:path>
              </a:pathLst>
            </a:custGeom>
            <a:solidFill>
              <a:srgbClr val="21261F"/>
            </a:solidFill>
            <a:ln>
              <a:noFill/>
            </a:ln>
          </p:spPr>
          <p:txBody>
            <a:bodyPr spcFirstLastPara="1" wrap="square" lIns="91425" tIns="91425" rIns="91425" bIns="91425" anchor="ctr" anchorCtr="0">
              <a:noAutofit/>
            </a:bodyPr>
            <a:lstStyle/>
            <a:p>
              <a:endParaRPr/>
            </a:p>
          </p:txBody>
        </p:sp>
        <p:sp>
          <p:nvSpPr>
            <p:cNvPr id="870" name="Google Shape;870;p51"/>
            <p:cNvSpPr/>
            <p:nvPr/>
          </p:nvSpPr>
          <p:spPr>
            <a:xfrm>
              <a:off x="8031480" y="2671609"/>
              <a:ext cx="33610" cy="63090"/>
            </a:xfrm>
            <a:custGeom>
              <a:avLst/>
              <a:gdLst/>
              <a:ahLst/>
              <a:cxnLst/>
              <a:rect l="l" t="t" r="r" b="b"/>
              <a:pathLst>
                <a:path w="529" h="993" extrusionOk="0">
                  <a:moveTo>
                    <a:pt x="342" y="0"/>
                  </a:moveTo>
                  <a:cubicBezTo>
                    <a:pt x="231" y="0"/>
                    <a:pt x="105" y="193"/>
                    <a:pt x="54" y="454"/>
                  </a:cubicBezTo>
                  <a:cubicBezTo>
                    <a:pt x="1" y="729"/>
                    <a:pt x="46" y="967"/>
                    <a:pt x="161" y="990"/>
                  </a:cubicBezTo>
                  <a:cubicBezTo>
                    <a:pt x="169" y="992"/>
                    <a:pt x="177" y="993"/>
                    <a:pt x="184" y="993"/>
                  </a:cubicBezTo>
                  <a:cubicBezTo>
                    <a:pt x="294" y="993"/>
                    <a:pt x="418" y="795"/>
                    <a:pt x="468" y="538"/>
                  </a:cubicBezTo>
                  <a:cubicBezTo>
                    <a:pt x="529" y="270"/>
                    <a:pt x="483" y="33"/>
                    <a:pt x="360" y="2"/>
                  </a:cubicBezTo>
                  <a:cubicBezTo>
                    <a:pt x="354" y="1"/>
                    <a:pt x="348" y="0"/>
                    <a:pt x="342" y="0"/>
                  </a:cubicBezTo>
                  <a:close/>
                </a:path>
              </a:pathLst>
            </a:custGeom>
            <a:solidFill>
              <a:srgbClr val="21261F"/>
            </a:solidFill>
            <a:ln>
              <a:noFill/>
            </a:ln>
          </p:spPr>
          <p:txBody>
            <a:bodyPr spcFirstLastPara="1" wrap="square" lIns="91425" tIns="91425" rIns="91425" bIns="91425" anchor="ctr" anchorCtr="0">
              <a:noAutofit/>
            </a:bodyPr>
            <a:lstStyle/>
            <a:p>
              <a:endParaRPr/>
            </a:p>
          </p:txBody>
        </p:sp>
        <p:sp>
          <p:nvSpPr>
            <p:cNvPr id="871" name="Google Shape;871;p51"/>
            <p:cNvSpPr/>
            <p:nvPr/>
          </p:nvSpPr>
          <p:spPr>
            <a:xfrm>
              <a:off x="8030972" y="2536469"/>
              <a:ext cx="82278" cy="29734"/>
            </a:xfrm>
            <a:custGeom>
              <a:avLst/>
              <a:gdLst/>
              <a:ahLst/>
              <a:cxnLst/>
              <a:rect l="l" t="t" r="r" b="b"/>
              <a:pathLst>
                <a:path w="1295" h="468" extrusionOk="0">
                  <a:moveTo>
                    <a:pt x="981" y="1"/>
                  </a:moveTo>
                  <a:cubicBezTo>
                    <a:pt x="851" y="1"/>
                    <a:pt x="728" y="16"/>
                    <a:pt x="598" y="47"/>
                  </a:cubicBezTo>
                  <a:cubicBezTo>
                    <a:pt x="453" y="77"/>
                    <a:pt x="307" y="123"/>
                    <a:pt x="169" y="200"/>
                  </a:cubicBezTo>
                  <a:cubicBezTo>
                    <a:pt x="54" y="261"/>
                    <a:pt x="1" y="322"/>
                    <a:pt x="9" y="368"/>
                  </a:cubicBezTo>
                  <a:cubicBezTo>
                    <a:pt x="24" y="422"/>
                    <a:pt x="131" y="468"/>
                    <a:pt x="299" y="468"/>
                  </a:cubicBezTo>
                  <a:cubicBezTo>
                    <a:pt x="430" y="460"/>
                    <a:pt x="560" y="452"/>
                    <a:pt x="682" y="422"/>
                  </a:cubicBezTo>
                  <a:cubicBezTo>
                    <a:pt x="1027" y="345"/>
                    <a:pt x="1295" y="200"/>
                    <a:pt x="1272" y="100"/>
                  </a:cubicBezTo>
                  <a:cubicBezTo>
                    <a:pt x="1256" y="39"/>
                    <a:pt x="1149" y="1"/>
                    <a:pt x="981" y="1"/>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72" name="Google Shape;872;p51"/>
            <p:cNvSpPr/>
            <p:nvPr/>
          </p:nvSpPr>
          <p:spPr>
            <a:xfrm>
              <a:off x="8291214" y="2570524"/>
              <a:ext cx="80372" cy="47715"/>
            </a:xfrm>
            <a:custGeom>
              <a:avLst/>
              <a:gdLst/>
              <a:ahLst/>
              <a:cxnLst/>
              <a:rect l="l" t="t" r="r" b="b"/>
              <a:pathLst>
                <a:path w="1265" h="751" extrusionOk="0">
                  <a:moveTo>
                    <a:pt x="146" y="1"/>
                  </a:moveTo>
                  <a:cubicBezTo>
                    <a:pt x="85" y="1"/>
                    <a:pt x="47" y="24"/>
                    <a:pt x="32" y="47"/>
                  </a:cubicBezTo>
                  <a:cubicBezTo>
                    <a:pt x="1" y="100"/>
                    <a:pt x="39" y="177"/>
                    <a:pt x="139" y="276"/>
                  </a:cubicBezTo>
                  <a:cubicBezTo>
                    <a:pt x="254" y="383"/>
                    <a:pt x="391" y="483"/>
                    <a:pt x="537" y="560"/>
                  </a:cubicBezTo>
                  <a:cubicBezTo>
                    <a:pt x="713" y="667"/>
                    <a:pt x="912" y="728"/>
                    <a:pt x="1119" y="751"/>
                  </a:cubicBezTo>
                  <a:cubicBezTo>
                    <a:pt x="1180" y="751"/>
                    <a:pt x="1218" y="736"/>
                    <a:pt x="1241" y="705"/>
                  </a:cubicBezTo>
                  <a:cubicBezTo>
                    <a:pt x="1264" y="659"/>
                    <a:pt x="1226" y="575"/>
                    <a:pt x="1126" y="483"/>
                  </a:cubicBezTo>
                  <a:cubicBezTo>
                    <a:pt x="1012" y="368"/>
                    <a:pt x="874" y="269"/>
                    <a:pt x="728" y="192"/>
                  </a:cubicBezTo>
                  <a:cubicBezTo>
                    <a:pt x="552" y="93"/>
                    <a:pt x="353" y="24"/>
                    <a:pt x="146" y="1"/>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73" name="Google Shape;873;p51"/>
            <p:cNvSpPr/>
            <p:nvPr/>
          </p:nvSpPr>
          <p:spPr>
            <a:xfrm>
              <a:off x="8098129" y="2732540"/>
              <a:ext cx="71096" cy="27765"/>
            </a:xfrm>
            <a:custGeom>
              <a:avLst/>
              <a:gdLst/>
              <a:ahLst/>
              <a:cxnLst/>
              <a:rect l="l" t="t" r="r" b="b"/>
              <a:pathLst>
                <a:path w="1119" h="437" extrusionOk="0">
                  <a:moveTo>
                    <a:pt x="498" y="0"/>
                  </a:moveTo>
                  <a:lnTo>
                    <a:pt x="498" y="8"/>
                  </a:lnTo>
                  <a:lnTo>
                    <a:pt x="422" y="8"/>
                  </a:lnTo>
                  <a:cubicBezTo>
                    <a:pt x="368" y="15"/>
                    <a:pt x="314" y="31"/>
                    <a:pt x="268" y="54"/>
                  </a:cubicBezTo>
                  <a:cubicBezTo>
                    <a:pt x="215" y="69"/>
                    <a:pt x="169" y="100"/>
                    <a:pt x="123" y="138"/>
                  </a:cubicBezTo>
                  <a:cubicBezTo>
                    <a:pt x="77" y="184"/>
                    <a:pt x="39" y="237"/>
                    <a:pt x="8" y="299"/>
                  </a:cubicBezTo>
                  <a:cubicBezTo>
                    <a:pt x="0" y="306"/>
                    <a:pt x="0" y="329"/>
                    <a:pt x="8" y="345"/>
                  </a:cubicBezTo>
                  <a:cubicBezTo>
                    <a:pt x="16" y="360"/>
                    <a:pt x="31" y="375"/>
                    <a:pt x="46" y="383"/>
                  </a:cubicBezTo>
                  <a:cubicBezTo>
                    <a:pt x="54" y="383"/>
                    <a:pt x="62" y="391"/>
                    <a:pt x="77" y="391"/>
                  </a:cubicBezTo>
                  <a:cubicBezTo>
                    <a:pt x="85" y="391"/>
                    <a:pt x="92" y="391"/>
                    <a:pt x="100" y="383"/>
                  </a:cubicBezTo>
                  <a:cubicBezTo>
                    <a:pt x="115" y="375"/>
                    <a:pt x="131" y="368"/>
                    <a:pt x="138" y="352"/>
                  </a:cubicBezTo>
                  <a:lnTo>
                    <a:pt x="146" y="329"/>
                  </a:lnTo>
                  <a:cubicBezTo>
                    <a:pt x="169" y="299"/>
                    <a:pt x="192" y="260"/>
                    <a:pt x="215" y="237"/>
                  </a:cubicBezTo>
                  <a:cubicBezTo>
                    <a:pt x="245" y="207"/>
                    <a:pt x="276" y="184"/>
                    <a:pt x="307" y="169"/>
                  </a:cubicBezTo>
                  <a:cubicBezTo>
                    <a:pt x="337" y="153"/>
                    <a:pt x="360" y="138"/>
                    <a:pt x="391" y="130"/>
                  </a:cubicBezTo>
                  <a:cubicBezTo>
                    <a:pt x="444" y="123"/>
                    <a:pt x="490" y="115"/>
                    <a:pt x="536" y="115"/>
                  </a:cubicBezTo>
                  <a:cubicBezTo>
                    <a:pt x="590" y="115"/>
                    <a:pt x="644" y="123"/>
                    <a:pt x="689" y="138"/>
                  </a:cubicBezTo>
                  <a:cubicBezTo>
                    <a:pt x="743" y="153"/>
                    <a:pt x="789" y="169"/>
                    <a:pt x="835" y="199"/>
                  </a:cubicBezTo>
                  <a:cubicBezTo>
                    <a:pt x="881" y="222"/>
                    <a:pt x="919" y="253"/>
                    <a:pt x="950" y="283"/>
                  </a:cubicBezTo>
                  <a:cubicBezTo>
                    <a:pt x="980" y="314"/>
                    <a:pt x="1003" y="345"/>
                    <a:pt x="1026" y="383"/>
                  </a:cubicBezTo>
                  <a:lnTo>
                    <a:pt x="1034" y="391"/>
                  </a:lnTo>
                  <a:cubicBezTo>
                    <a:pt x="1049" y="421"/>
                    <a:pt x="1057" y="437"/>
                    <a:pt x="1080" y="437"/>
                  </a:cubicBezTo>
                  <a:cubicBezTo>
                    <a:pt x="1095" y="437"/>
                    <a:pt x="1111" y="414"/>
                    <a:pt x="1118" y="406"/>
                  </a:cubicBezTo>
                  <a:cubicBezTo>
                    <a:pt x="1118" y="398"/>
                    <a:pt x="1118" y="383"/>
                    <a:pt x="1118" y="375"/>
                  </a:cubicBezTo>
                  <a:cubicBezTo>
                    <a:pt x="1088" y="329"/>
                    <a:pt x="1057" y="283"/>
                    <a:pt x="1019" y="237"/>
                  </a:cubicBezTo>
                  <a:cubicBezTo>
                    <a:pt x="988" y="199"/>
                    <a:pt x="942" y="161"/>
                    <a:pt x="896" y="130"/>
                  </a:cubicBezTo>
                  <a:cubicBezTo>
                    <a:pt x="804" y="69"/>
                    <a:pt x="697" y="23"/>
                    <a:pt x="590" y="8"/>
                  </a:cubicBezTo>
                  <a:cubicBezTo>
                    <a:pt x="559" y="8"/>
                    <a:pt x="529" y="0"/>
                    <a:pt x="498" y="0"/>
                  </a:cubicBezTo>
                  <a:close/>
                </a:path>
              </a:pathLst>
            </a:custGeom>
            <a:solidFill>
              <a:srgbClr val="B98660"/>
            </a:solidFill>
            <a:ln>
              <a:noFill/>
            </a:ln>
          </p:spPr>
          <p:txBody>
            <a:bodyPr spcFirstLastPara="1" wrap="square" lIns="91425" tIns="91425" rIns="91425" bIns="91425" anchor="ctr" anchorCtr="0">
              <a:noAutofit/>
            </a:bodyPr>
            <a:lstStyle/>
            <a:p>
              <a:endParaRPr/>
            </a:p>
          </p:txBody>
        </p:sp>
        <p:sp>
          <p:nvSpPr>
            <p:cNvPr id="874" name="Google Shape;874;p51"/>
            <p:cNvSpPr/>
            <p:nvPr/>
          </p:nvSpPr>
          <p:spPr>
            <a:xfrm>
              <a:off x="8567531" y="4092582"/>
              <a:ext cx="235524" cy="719026"/>
            </a:xfrm>
            <a:custGeom>
              <a:avLst/>
              <a:gdLst/>
              <a:ahLst/>
              <a:cxnLst/>
              <a:rect l="l" t="t" r="r" b="b"/>
              <a:pathLst>
                <a:path w="3707" h="11317" extrusionOk="0">
                  <a:moveTo>
                    <a:pt x="1601" y="1"/>
                  </a:moveTo>
                  <a:lnTo>
                    <a:pt x="1601" y="8"/>
                  </a:lnTo>
                  <a:lnTo>
                    <a:pt x="1" y="8"/>
                  </a:lnTo>
                  <a:lnTo>
                    <a:pt x="3071" y="11316"/>
                  </a:lnTo>
                  <a:lnTo>
                    <a:pt x="3706" y="11316"/>
                  </a:lnTo>
                  <a:cubicBezTo>
                    <a:pt x="3193" y="7550"/>
                    <a:pt x="2673" y="3775"/>
                    <a:pt x="2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5" name="Google Shape;875;p51"/>
            <p:cNvSpPr/>
            <p:nvPr/>
          </p:nvSpPr>
          <p:spPr>
            <a:xfrm>
              <a:off x="8314595" y="4093090"/>
              <a:ext cx="215574" cy="643610"/>
            </a:xfrm>
            <a:custGeom>
              <a:avLst/>
              <a:gdLst/>
              <a:ahLst/>
              <a:cxnLst/>
              <a:rect l="l" t="t" r="r" b="b"/>
              <a:pathLst>
                <a:path w="3393" h="10130" extrusionOk="0">
                  <a:moveTo>
                    <a:pt x="0" y="0"/>
                  </a:moveTo>
                  <a:lnTo>
                    <a:pt x="2749" y="10129"/>
                  </a:lnTo>
                  <a:lnTo>
                    <a:pt x="3392" y="10129"/>
                  </a:lnTo>
                  <a:cubicBezTo>
                    <a:pt x="2925" y="6753"/>
                    <a:pt x="2458" y="3377"/>
                    <a:pt x="1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6" name="Google Shape;876;p51"/>
            <p:cNvSpPr/>
            <p:nvPr/>
          </p:nvSpPr>
          <p:spPr>
            <a:xfrm>
              <a:off x="7683177" y="4093090"/>
              <a:ext cx="232093" cy="704413"/>
            </a:xfrm>
            <a:custGeom>
              <a:avLst/>
              <a:gdLst/>
              <a:ahLst/>
              <a:cxnLst/>
              <a:rect l="l" t="t" r="r" b="b"/>
              <a:pathLst>
                <a:path w="3653" h="11087" extrusionOk="0">
                  <a:moveTo>
                    <a:pt x="1532" y="0"/>
                  </a:moveTo>
                  <a:cubicBezTo>
                    <a:pt x="1019" y="3698"/>
                    <a:pt x="514" y="7388"/>
                    <a:pt x="1" y="11086"/>
                  </a:cubicBezTo>
                  <a:lnTo>
                    <a:pt x="636" y="11086"/>
                  </a:lnTo>
                  <a:cubicBezTo>
                    <a:pt x="1639" y="7388"/>
                    <a:pt x="2650" y="3698"/>
                    <a:pt x="36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7" name="Google Shape;877;p51"/>
            <p:cNvSpPr/>
            <p:nvPr/>
          </p:nvSpPr>
          <p:spPr>
            <a:xfrm>
              <a:off x="7956571" y="4093090"/>
              <a:ext cx="211635" cy="628997"/>
            </a:xfrm>
            <a:custGeom>
              <a:avLst/>
              <a:gdLst/>
              <a:ahLst/>
              <a:cxnLst/>
              <a:rect l="l" t="t" r="r" b="b"/>
              <a:pathLst>
                <a:path w="3331" h="9900" extrusionOk="0">
                  <a:moveTo>
                    <a:pt x="1363" y="0"/>
                  </a:moveTo>
                  <a:cubicBezTo>
                    <a:pt x="912" y="3300"/>
                    <a:pt x="452" y="6600"/>
                    <a:pt x="1" y="9900"/>
                  </a:cubicBezTo>
                  <a:lnTo>
                    <a:pt x="636" y="9900"/>
                  </a:lnTo>
                  <a:cubicBezTo>
                    <a:pt x="1532" y="6607"/>
                    <a:pt x="2427" y="3308"/>
                    <a:pt x="3331" y="8"/>
                  </a:cubicBezTo>
                  <a:lnTo>
                    <a:pt x="136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8" name="Google Shape;878;p51"/>
            <p:cNvSpPr/>
            <p:nvPr/>
          </p:nvSpPr>
          <p:spPr>
            <a:xfrm>
              <a:off x="7615067" y="3964176"/>
              <a:ext cx="1221016" cy="218942"/>
            </a:xfrm>
            <a:custGeom>
              <a:avLst/>
              <a:gdLst/>
              <a:ahLst/>
              <a:cxnLst/>
              <a:rect l="l" t="t" r="r" b="b"/>
              <a:pathLst>
                <a:path w="19218" h="3446" extrusionOk="0">
                  <a:moveTo>
                    <a:pt x="1938" y="0"/>
                  </a:moveTo>
                  <a:cubicBezTo>
                    <a:pt x="881" y="0"/>
                    <a:pt x="1" y="781"/>
                    <a:pt x="1" y="1723"/>
                  </a:cubicBezTo>
                  <a:cubicBezTo>
                    <a:pt x="1" y="2657"/>
                    <a:pt x="881" y="3446"/>
                    <a:pt x="1938" y="3446"/>
                  </a:cubicBezTo>
                  <a:lnTo>
                    <a:pt x="17281" y="3446"/>
                  </a:lnTo>
                  <a:cubicBezTo>
                    <a:pt x="18337" y="3446"/>
                    <a:pt x="19218" y="2657"/>
                    <a:pt x="19218" y="1723"/>
                  </a:cubicBezTo>
                  <a:cubicBezTo>
                    <a:pt x="19218" y="781"/>
                    <a:pt x="18337" y="0"/>
                    <a:pt x="1728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79" name="Google Shape;879;p51"/>
            <p:cNvSpPr/>
            <p:nvPr/>
          </p:nvSpPr>
          <p:spPr>
            <a:xfrm>
              <a:off x="8383658" y="3963668"/>
              <a:ext cx="452433" cy="219450"/>
            </a:xfrm>
            <a:custGeom>
              <a:avLst/>
              <a:gdLst/>
              <a:ahLst/>
              <a:cxnLst/>
              <a:rect l="l" t="t" r="r" b="b"/>
              <a:pathLst>
                <a:path w="7121" h="3454" extrusionOk="0">
                  <a:moveTo>
                    <a:pt x="4028" y="1"/>
                  </a:moveTo>
                  <a:cubicBezTo>
                    <a:pt x="4035" y="62"/>
                    <a:pt x="4035" y="131"/>
                    <a:pt x="4028" y="192"/>
                  </a:cubicBezTo>
                  <a:cubicBezTo>
                    <a:pt x="4028" y="269"/>
                    <a:pt x="4012" y="338"/>
                    <a:pt x="3997" y="407"/>
                  </a:cubicBezTo>
                  <a:cubicBezTo>
                    <a:pt x="3966" y="567"/>
                    <a:pt x="3913" y="720"/>
                    <a:pt x="3836" y="866"/>
                  </a:cubicBezTo>
                  <a:cubicBezTo>
                    <a:pt x="3760" y="1019"/>
                    <a:pt x="3676" y="1164"/>
                    <a:pt x="3568" y="1302"/>
                  </a:cubicBezTo>
                  <a:cubicBezTo>
                    <a:pt x="3469" y="1440"/>
                    <a:pt x="3354" y="1570"/>
                    <a:pt x="3239" y="1693"/>
                  </a:cubicBezTo>
                  <a:cubicBezTo>
                    <a:pt x="3124" y="1808"/>
                    <a:pt x="3002" y="1922"/>
                    <a:pt x="2879" y="2022"/>
                  </a:cubicBezTo>
                  <a:cubicBezTo>
                    <a:pt x="2734" y="2137"/>
                    <a:pt x="2596" y="2236"/>
                    <a:pt x="2443" y="2336"/>
                  </a:cubicBezTo>
                  <a:cubicBezTo>
                    <a:pt x="2129" y="2550"/>
                    <a:pt x="1800" y="2734"/>
                    <a:pt x="1455" y="2895"/>
                  </a:cubicBezTo>
                  <a:cubicBezTo>
                    <a:pt x="1103" y="3063"/>
                    <a:pt x="743" y="3209"/>
                    <a:pt x="368" y="3339"/>
                  </a:cubicBezTo>
                  <a:cubicBezTo>
                    <a:pt x="246" y="3377"/>
                    <a:pt x="123" y="3415"/>
                    <a:pt x="1" y="3454"/>
                  </a:cubicBezTo>
                  <a:lnTo>
                    <a:pt x="5176" y="3454"/>
                  </a:lnTo>
                  <a:cubicBezTo>
                    <a:pt x="6233" y="3454"/>
                    <a:pt x="7121" y="2657"/>
                    <a:pt x="7121" y="1723"/>
                  </a:cubicBezTo>
                  <a:cubicBezTo>
                    <a:pt x="7121" y="789"/>
                    <a:pt x="6233" y="1"/>
                    <a:pt x="5176" y="1"/>
                  </a:cubicBez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grpSp>
      <p:sp>
        <p:nvSpPr>
          <p:cNvPr id="880" name="Google Shape;880;p51"/>
          <p:cNvSpPr/>
          <p:nvPr/>
        </p:nvSpPr>
        <p:spPr>
          <a:xfrm flipH="1">
            <a:off x="281765" y="4359214"/>
            <a:ext cx="2322668" cy="275653"/>
          </a:xfrm>
          <a:custGeom>
            <a:avLst/>
            <a:gdLst/>
            <a:ahLst/>
            <a:cxnLst/>
            <a:rect l="l" t="t" r="r" b="b"/>
            <a:pathLst>
              <a:path w="47079" h="12863" extrusionOk="0">
                <a:moveTo>
                  <a:pt x="23543" y="0"/>
                </a:moveTo>
                <a:cubicBezTo>
                  <a:pt x="10559" y="0"/>
                  <a:pt x="1" y="2886"/>
                  <a:pt x="1" y="6431"/>
                </a:cubicBezTo>
                <a:cubicBezTo>
                  <a:pt x="1" y="9968"/>
                  <a:pt x="10559" y="12862"/>
                  <a:pt x="23543" y="12862"/>
                </a:cubicBezTo>
                <a:cubicBezTo>
                  <a:pt x="36528" y="12862"/>
                  <a:pt x="47078" y="9976"/>
                  <a:pt x="47078" y="6431"/>
                </a:cubicBezTo>
                <a:cubicBezTo>
                  <a:pt x="47078" y="2886"/>
                  <a:pt x="36521" y="0"/>
                  <a:pt x="23543" y="0"/>
                </a:cubicBezTo>
                <a:close/>
              </a:path>
            </a:pathLst>
          </a:custGeom>
          <a:solidFill>
            <a:srgbClr val="191919">
              <a:alpha val="17980"/>
            </a:srgbClr>
          </a:solidFill>
          <a:ln>
            <a:noFill/>
          </a:ln>
        </p:spPr>
        <p:txBody>
          <a:bodyPr spcFirstLastPara="1" wrap="square" lIns="91425" tIns="91425" rIns="91425" bIns="91425" anchor="ctr" anchorCtr="0">
            <a:noAutofit/>
          </a:bodyPr>
          <a:lstStyle/>
          <a:p>
            <a:endParaRPr/>
          </a:p>
        </p:txBody>
      </p:sp>
      <p:sp>
        <p:nvSpPr>
          <p:cNvPr id="5" name="Rectangle 4"/>
          <p:cNvSpPr/>
          <p:nvPr/>
        </p:nvSpPr>
        <p:spPr>
          <a:xfrm>
            <a:off x="2724528" y="906638"/>
            <a:ext cx="4572000" cy="3323987"/>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smtClean="0"/>
              <a:t>Ba </a:t>
            </a:r>
            <a:r>
              <a:rPr lang="vi-VN" sz="2000" dirty="0"/>
              <a:t>ban An, Minh, Khoa có ý tưởng trồng hoa trước cửa lớp. </a:t>
            </a:r>
          </a:p>
          <a:p>
            <a:pPr marL="342900" indent="-342900" algn="just">
              <a:lnSpc>
                <a:spcPct val="150000"/>
              </a:lnSpc>
              <a:buFont typeface="Wingdings" panose="05000000000000000000" pitchFamily="2" charset="2"/>
              <a:buChar char="Ø"/>
            </a:pPr>
            <a:r>
              <a:rPr lang="vi-VN" sz="2000" dirty="0" smtClean="0"/>
              <a:t>Để </a:t>
            </a:r>
            <a:r>
              <a:rPr lang="vi-VN" sz="2000" dirty="0"/>
              <a:t>thực hiện công việc đó, các bạn cần chuẩn bị một bài trình chiếu để trình bày ý tưởng với GV và cả lớp. Kết quả sau khi các bạn thực hiện công việc là </a:t>
            </a:r>
            <a:r>
              <a:rPr lang="vi-VN" sz="2000" b="1" dirty="0"/>
              <a:t>một bài trình chiếu</a:t>
            </a:r>
            <a:r>
              <a:rPr lang="vi-VN" sz="20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925" y="2816761"/>
            <a:ext cx="1774090" cy="2206943"/>
          </a:xfrm>
          <a:prstGeom prst="rect">
            <a:avLst/>
          </a:prstGeom>
        </p:spPr>
      </p:pic>
    </p:spTree>
    <p:extLst>
      <p:ext uri="{BB962C8B-B14F-4D97-AF65-F5344CB8AC3E}">
        <p14:creationId xmlns:p14="http://schemas.microsoft.com/office/powerpoint/2010/main" val="93661313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grpSp>
        <p:nvGrpSpPr>
          <p:cNvPr id="499" name="Google Shape;499;p27"/>
          <p:cNvGrpSpPr/>
          <p:nvPr/>
        </p:nvGrpSpPr>
        <p:grpSpPr>
          <a:xfrm flipH="1">
            <a:off x="1783208" y="704857"/>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3" name="Title 2"/>
          <p:cNvSpPr>
            <a:spLocks noGrp="1"/>
          </p:cNvSpPr>
          <p:nvPr>
            <p:ph type="ctrTitle"/>
          </p:nvPr>
        </p:nvSpPr>
        <p:spPr>
          <a:xfrm>
            <a:off x="1582875" y="1276897"/>
            <a:ext cx="5989179" cy="2052600"/>
          </a:xfrm>
        </p:spPr>
        <p:txBody>
          <a:bodyPr anchor="ctr"/>
          <a:lstStyle/>
          <a:p>
            <a:pPr>
              <a:lnSpc>
                <a:spcPct val="150000"/>
              </a:lnSpc>
            </a:pPr>
            <a:r>
              <a:rPr lang="en-US" sz="3000" b="1" dirty="0" smtClean="0">
                <a:latin typeface="+mn-lt"/>
              </a:rPr>
              <a:t>BÀI 16: CÔNG VIỆC CỦA EM VÀ SỰ TRỢ GIÚP CỦA MÁY TÍNH</a:t>
            </a:r>
            <a:endParaRPr lang="en-US" sz="3000" b="1" dirty="0">
              <a:latin typeface="+mn-lt"/>
            </a:endParaRPr>
          </a:p>
        </p:txBody>
      </p:sp>
    </p:spTree>
    <p:extLst>
      <p:ext uri="{BB962C8B-B14F-4D97-AF65-F5344CB8AC3E}">
        <p14:creationId xmlns:p14="http://schemas.microsoft.com/office/powerpoint/2010/main" val="578364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0"/>
        <p:cNvGrpSpPr/>
        <p:nvPr/>
      </p:nvGrpSpPr>
      <p:grpSpPr>
        <a:xfrm>
          <a:off x="0" y="0"/>
          <a:ext cx="0" cy="0"/>
          <a:chOff x="0" y="0"/>
          <a:chExt cx="0" cy="0"/>
        </a:xfrm>
      </p:grpSpPr>
      <p:sp>
        <p:nvSpPr>
          <p:cNvPr id="383" name="Google Shape;383;p44"/>
          <p:cNvSpPr/>
          <p:nvPr/>
        </p:nvSpPr>
        <p:spPr>
          <a:xfrm>
            <a:off x="2046389" y="2875191"/>
            <a:ext cx="674100" cy="6741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2046364" y="1697197"/>
            <a:ext cx="674100" cy="674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4"/>
          <p:cNvSpPr txBox="1">
            <a:spLocks noGrp="1"/>
          </p:cNvSpPr>
          <p:nvPr>
            <p:ph type="title" idx="2"/>
          </p:nvPr>
        </p:nvSpPr>
        <p:spPr>
          <a:xfrm>
            <a:off x="1952064" y="1859772"/>
            <a:ext cx="862800" cy="3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389" name="Google Shape;389;p44"/>
          <p:cNvSpPr txBox="1">
            <a:spLocks noGrp="1"/>
          </p:cNvSpPr>
          <p:nvPr>
            <p:ph type="title" idx="4"/>
          </p:nvPr>
        </p:nvSpPr>
        <p:spPr>
          <a:xfrm>
            <a:off x="1952064" y="3037766"/>
            <a:ext cx="862800" cy="3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397" name="Google Shape;397;p44"/>
          <p:cNvSpPr txBox="1">
            <a:spLocks noGrp="1"/>
          </p:cNvSpPr>
          <p:nvPr>
            <p:ph type="title" idx="15"/>
          </p:nvPr>
        </p:nvSpPr>
        <p:spPr>
          <a:xfrm>
            <a:off x="723980" y="62060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398" name="Google Shape;398;p44"/>
          <p:cNvSpPr/>
          <p:nvPr/>
        </p:nvSpPr>
        <p:spPr>
          <a:xfrm>
            <a:off x="1227681" y="1246903"/>
            <a:ext cx="41" cy="41"/>
          </a:xfrm>
          <a:custGeom>
            <a:avLst/>
            <a:gdLst/>
            <a:ahLst/>
            <a:cxnLst/>
            <a:rect l="l" t="t" r="r" b="b"/>
            <a:pathLst>
              <a:path w="1" h="1" extrusionOk="0">
                <a:moveTo>
                  <a:pt x="1"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44"/>
          <p:cNvGrpSpPr/>
          <p:nvPr/>
        </p:nvGrpSpPr>
        <p:grpSpPr>
          <a:xfrm>
            <a:off x="7784350" y="4080163"/>
            <a:ext cx="1131335" cy="797088"/>
            <a:chOff x="7784350" y="4080163"/>
            <a:chExt cx="1131335" cy="797088"/>
          </a:xfrm>
        </p:grpSpPr>
        <p:sp>
          <p:nvSpPr>
            <p:cNvPr id="405" name="Google Shape;405;p44"/>
            <p:cNvSpPr/>
            <p:nvPr/>
          </p:nvSpPr>
          <p:spPr>
            <a:xfrm>
              <a:off x="7784350" y="4080163"/>
              <a:ext cx="1131335" cy="797088"/>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7998727" y="4239074"/>
              <a:ext cx="695150" cy="478350"/>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44"/>
          <p:cNvGrpSpPr/>
          <p:nvPr/>
        </p:nvGrpSpPr>
        <p:grpSpPr>
          <a:xfrm>
            <a:off x="7998875" y="254407"/>
            <a:ext cx="702280" cy="1273691"/>
            <a:chOff x="715100" y="3360345"/>
            <a:chExt cx="702280" cy="1273691"/>
          </a:xfrm>
        </p:grpSpPr>
        <p:sp>
          <p:nvSpPr>
            <p:cNvPr id="408" name="Google Shape;408;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2909164" y="1747007"/>
            <a:ext cx="4794570" cy="461665"/>
          </a:xfrm>
          <a:prstGeom prst="rect">
            <a:avLst/>
          </a:prstGeom>
          <a:noFill/>
        </p:spPr>
        <p:txBody>
          <a:bodyPr wrap="square" rtlCol="0">
            <a:spAutoFit/>
          </a:bodyPr>
          <a:lstStyle/>
          <a:p>
            <a:r>
              <a:rPr lang="en-US" sz="2400" b="1" dirty="0" err="1" smtClean="0">
                <a:solidFill>
                  <a:schemeClr val="bg2">
                    <a:lumMod val="75000"/>
                  </a:schemeClr>
                </a:solidFill>
              </a:rPr>
              <a:t>Công</a:t>
            </a:r>
            <a:r>
              <a:rPr lang="en-US" sz="2400" b="1" dirty="0" smtClean="0">
                <a:solidFill>
                  <a:schemeClr val="bg2">
                    <a:lumMod val="75000"/>
                  </a:schemeClr>
                </a:solidFill>
              </a:rPr>
              <a:t> </a:t>
            </a:r>
            <a:r>
              <a:rPr lang="en-US" sz="2400" b="1" dirty="0" err="1" smtClean="0">
                <a:solidFill>
                  <a:schemeClr val="bg2">
                    <a:lumMod val="75000"/>
                  </a:schemeClr>
                </a:solidFill>
              </a:rPr>
              <a:t>việc</a:t>
            </a:r>
            <a:r>
              <a:rPr lang="en-US" sz="2400" b="1" dirty="0" smtClean="0">
                <a:solidFill>
                  <a:schemeClr val="bg2">
                    <a:lumMod val="75000"/>
                  </a:schemeClr>
                </a:solidFill>
              </a:rPr>
              <a:t> </a:t>
            </a:r>
            <a:r>
              <a:rPr lang="en-US" sz="2400" b="1" dirty="0" err="1" smtClean="0">
                <a:solidFill>
                  <a:schemeClr val="bg2">
                    <a:lumMod val="75000"/>
                  </a:schemeClr>
                </a:solidFill>
              </a:rPr>
              <a:t>của</a:t>
            </a:r>
            <a:r>
              <a:rPr lang="en-US" sz="2400" b="1" dirty="0" smtClean="0">
                <a:solidFill>
                  <a:schemeClr val="bg2">
                    <a:lumMod val="75000"/>
                  </a:schemeClr>
                </a:solidFill>
              </a:rPr>
              <a:t> </a:t>
            </a:r>
            <a:r>
              <a:rPr lang="en-US" sz="2400" b="1" dirty="0" err="1" smtClean="0">
                <a:solidFill>
                  <a:schemeClr val="bg2">
                    <a:lumMod val="75000"/>
                  </a:schemeClr>
                </a:solidFill>
              </a:rPr>
              <a:t>em</a:t>
            </a:r>
            <a:endParaRPr lang="en-US" sz="2400" b="1" dirty="0">
              <a:solidFill>
                <a:schemeClr val="bg2">
                  <a:lumMod val="75000"/>
                </a:schemeClr>
              </a:solidFill>
            </a:endParaRPr>
          </a:p>
        </p:txBody>
      </p:sp>
      <p:sp>
        <p:nvSpPr>
          <p:cNvPr id="52" name="TextBox 51"/>
          <p:cNvSpPr txBox="1"/>
          <p:nvPr/>
        </p:nvSpPr>
        <p:spPr>
          <a:xfrm>
            <a:off x="2909164" y="2646292"/>
            <a:ext cx="4794570" cy="1131848"/>
          </a:xfrm>
          <a:prstGeom prst="rect">
            <a:avLst/>
          </a:prstGeom>
          <a:noFill/>
        </p:spPr>
        <p:txBody>
          <a:bodyPr wrap="square" rtlCol="0">
            <a:spAutoFit/>
          </a:bodyPr>
          <a:lstStyle/>
          <a:p>
            <a:pPr algn="just">
              <a:lnSpc>
                <a:spcPct val="150000"/>
              </a:lnSpc>
            </a:pPr>
            <a:r>
              <a:rPr lang="en-US" sz="2400" b="1" dirty="0" err="1" smtClean="0">
                <a:solidFill>
                  <a:schemeClr val="tx2">
                    <a:lumMod val="50000"/>
                  </a:schemeClr>
                </a:solidFill>
              </a:rPr>
              <a:t>Thực</a:t>
            </a:r>
            <a:r>
              <a:rPr lang="en-US" sz="2400" b="1" dirty="0" smtClean="0">
                <a:solidFill>
                  <a:schemeClr val="tx2">
                    <a:lumMod val="50000"/>
                  </a:schemeClr>
                </a:solidFill>
              </a:rPr>
              <a:t> </a:t>
            </a:r>
            <a:r>
              <a:rPr lang="en-US" sz="2400" b="1" dirty="0" err="1" smtClean="0">
                <a:solidFill>
                  <a:schemeClr val="tx2">
                    <a:lumMod val="50000"/>
                  </a:schemeClr>
                </a:solidFill>
              </a:rPr>
              <a:t>hành</a:t>
            </a:r>
            <a:r>
              <a:rPr lang="en-US" sz="2400" b="1" dirty="0" smtClean="0">
                <a:solidFill>
                  <a:schemeClr val="tx2">
                    <a:lumMod val="50000"/>
                  </a:schemeClr>
                </a:solidFill>
              </a:rPr>
              <a:t> “</a:t>
            </a:r>
            <a:r>
              <a:rPr lang="en-US" sz="2400" b="1" dirty="0" err="1" smtClean="0">
                <a:solidFill>
                  <a:schemeClr val="tx2">
                    <a:lumMod val="50000"/>
                  </a:schemeClr>
                </a:solidFill>
              </a:rPr>
              <a:t>Giải</a:t>
            </a:r>
            <a:r>
              <a:rPr lang="en-US" sz="2400" b="1" dirty="0" smtClean="0">
                <a:solidFill>
                  <a:schemeClr val="tx2">
                    <a:lumMod val="50000"/>
                  </a:schemeClr>
                </a:solidFill>
              </a:rPr>
              <a:t> </a:t>
            </a:r>
            <a:r>
              <a:rPr lang="en-US" sz="2400" b="1" dirty="0" err="1" smtClean="0">
                <a:solidFill>
                  <a:schemeClr val="tx2">
                    <a:lumMod val="50000"/>
                  </a:schemeClr>
                </a:solidFill>
              </a:rPr>
              <a:t>quyết</a:t>
            </a:r>
            <a:r>
              <a:rPr lang="en-US" sz="2400" b="1" dirty="0" smtClean="0">
                <a:solidFill>
                  <a:schemeClr val="tx2">
                    <a:lumMod val="50000"/>
                  </a:schemeClr>
                </a:solidFill>
              </a:rPr>
              <a:t> </a:t>
            </a:r>
            <a:r>
              <a:rPr lang="en-US" sz="2400" b="1" dirty="0" err="1" smtClean="0">
                <a:solidFill>
                  <a:schemeClr val="tx2">
                    <a:lumMod val="50000"/>
                  </a:schemeClr>
                </a:solidFill>
              </a:rPr>
              <a:t>vấn</a:t>
            </a:r>
            <a:r>
              <a:rPr lang="en-US" sz="2400" b="1" dirty="0" smtClean="0">
                <a:solidFill>
                  <a:schemeClr val="tx2">
                    <a:lumMod val="50000"/>
                  </a:schemeClr>
                </a:solidFill>
              </a:rPr>
              <a:t> </a:t>
            </a:r>
            <a:r>
              <a:rPr lang="en-US" sz="2400" b="1" dirty="0" err="1" smtClean="0">
                <a:solidFill>
                  <a:schemeClr val="tx2">
                    <a:lumMod val="50000"/>
                  </a:schemeClr>
                </a:solidFill>
              </a:rPr>
              <a:t>đề</a:t>
            </a:r>
            <a:r>
              <a:rPr lang="en-US" sz="2400" b="1" dirty="0" smtClean="0">
                <a:solidFill>
                  <a:schemeClr val="tx2">
                    <a:lumMod val="50000"/>
                  </a:schemeClr>
                </a:solidFill>
              </a:rPr>
              <a:t> </a:t>
            </a:r>
            <a:r>
              <a:rPr lang="en-US" sz="2400" b="1" dirty="0" err="1" smtClean="0">
                <a:solidFill>
                  <a:schemeClr val="tx2">
                    <a:lumMod val="50000"/>
                  </a:schemeClr>
                </a:solidFill>
              </a:rPr>
              <a:t>với</a:t>
            </a:r>
            <a:r>
              <a:rPr lang="en-US" sz="2400" b="1" dirty="0" smtClean="0">
                <a:solidFill>
                  <a:schemeClr val="tx2">
                    <a:lumMod val="50000"/>
                  </a:schemeClr>
                </a:solidFill>
              </a:rPr>
              <a:t> </a:t>
            </a:r>
            <a:r>
              <a:rPr lang="en-US" sz="2400" b="1" dirty="0" err="1" smtClean="0">
                <a:solidFill>
                  <a:schemeClr val="tx2">
                    <a:lumMod val="50000"/>
                  </a:schemeClr>
                </a:solidFill>
              </a:rPr>
              <a:t>sự</a:t>
            </a:r>
            <a:r>
              <a:rPr lang="en-US" sz="2400" b="1" dirty="0" smtClean="0">
                <a:solidFill>
                  <a:schemeClr val="tx2">
                    <a:lumMod val="50000"/>
                  </a:schemeClr>
                </a:solidFill>
              </a:rPr>
              <a:t> </a:t>
            </a:r>
            <a:r>
              <a:rPr lang="en-US" sz="2400" b="1" dirty="0" err="1" smtClean="0">
                <a:solidFill>
                  <a:schemeClr val="tx2">
                    <a:lumMod val="50000"/>
                  </a:schemeClr>
                </a:solidFill>
              </a:rPr>
              <a:t>trợ</a:t>
            </a:r>
            <a:r>
              <a:rPr lang="en-US" sz="2400" b="1" dirty="0" smtClean="0">
                <a:solidFill>
                  <a:schemeClr val="tx2">
                    <a:lumMod val="50000"/>
                  </a:schemeClr>
                </a:solidFill>
              </a:rPr>
              <a:t> </a:t>
            </a:r>
            <a:r>
              <a:rPr lang="en-US" sz="2400" b="1" dirty="0" err="1" smtClean="0">
                <a:solidFill>
                  <a:schemeClr val="tx2">
                    <a:lumMod val="50000"/>
                  </a:schemeClr>
                </a:solidFill>
              </a:rPr>
              <a:t>giúp</a:t>
            </a:r>
            <a:r>
              <a:rPr lang="en-US" sz="2400" b="1" dirty="0" smtClean="0">
                <a:solidFill>
                  <a:schemeClr val="tx2">
                    <a:lumMod val="50000"/>
                  </a:schemeClr>
                </a:solidFill>
              </a:rPr>
              <a:t> </a:t>
            </a:r>
            <a:r>
              <a:rPr lang="en-US" sz="2400" b="1" dirty="0" err="1" smtClean="0">
                <a:solidFill>
                  <a:schemeClr val="tx2">
                    <a:lumMod val="50000"/>
                  </a:schemeClr>
                </a:solidFill>
              </a:rPr>
              <a:t>của</a:t>
            </a:r>
            <a:r>
              <a:rPr lang="en-US" sz="2400" b="1" dirty="0" smtClean="0">
                <a:solidFill>
                  <a:schemeClr val="tx2">
                    <a:lumMod val="50000"/>
                  </a:schemeClr>
                </a:solidFill>
              </a:rPr>
              <a:t> </a:t>
            </a:r>
            <a:r>
              <a:rPr lang="en-US" sz="2400" b="1" dirty="0" err="1" smtClean="0">
                <a:solidFill>
                  <a:schemeClr val="tx2">
                    <a:lumMod val="50000"/>
                  </a:schemeClr>
                </a:solidFill>
              </a:rPr>
              <a:t>máy</a:t>
            </a:r>
            <a:r>
              <a:rPr lang="en-US" sz="2400" b="1" dirty="0" smtClean="0">
                <a:solidFill>
                  <a:schemeClr val="tx2">
                    <a:lumMod val="50000"/>
                  </a:schemeClr>
                </a:solidFill>
              </a:rPr>
              <a:t> </a:t>
            </a:r>
            <a:r>
              <a:rPr lang="en-US" sz="2400" b="1" dirty="0" err="1" smtClean="0">
                <a:solidFill>
                  <a:schemeClr val="tx2">
                    <a:lumMod val="50000"/>
                  </a:schemeClr>
                </a:solidFill>
              </a:rPr>
              <a:t>tính</a:t>
            </a:r>
            <a:r>
              <a:rPr lang="en-US" sz="2400" b="1" dirty="0" smtClean="0">
                <a:solidFill>
                  <a:schemeClr val="tx2">
                    <a:lumMod val="50000"/>
                  </a:schemeClr>
                </a:solidFill>
              </a:rPr>
              <a:t>”</a:t>
            </a:r>
            <a:endParaRPr lang="en-US" sz="2400" b="1" dirty="0">
              <a:solidFill>
                <a:schemeClr val="tx2">
                  <a:lumMod val="50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1" y="339796"/>
            <a:ext cx="1309805" cy="1128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500"/>
                                        <p:tgtEl>
                                          <p:spTgt spid="386"/>
                                        </p:tgtEl>
                                        <p:attrNameLst>
                                          <p:attrName>ppt_y</p:attrName>
                                        </p:attrNameLst>
                                      </p:cBhvr>
                                      <p:tavLst>
                                        <p:tav tm="0">
                                          <p:val>
                                            <p:strVal val="#ppt_y+#ppt_h*1.125000"/>
                                          </p:val>
                                        </p:tav>
                                        <p:tav tm="100000">
                                          <p:val>
                                            <p:strVal val="#ppt_y"/>
                                          </p:val>
                                        </p:tav>
                                      </p:tavLst>
                                    </p:anim>
                                    <p:animEffect transition="in" filter="wipe(up)">
                                      <p:cBhvr>
                                        <p:cTn id="8" dur="500"/>
                                        <p:tgtEl>
                                          <p:spTgt spid="38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84"/>
                                        </p:tgtEl>
                                        <p:attrNameLst>
                                          <p:attrName>style.visibility</p:attrName>
                                        </p:attrNameLst>
                                      </p:cBhvr>
                                      <p:to>
                                        <p:strVal val="visible"/>
                                      </p:to>
                                    </p:set>
                                    <p:anim calcmode="lin" valueType="num">
                                      <p:cBhvr additive="base">
                                        <p:cTn id="11" dur="500"/>
                                        <p:tgtEl>
                                          <p:spTgt spid="384"/>
                                        </p:tgtEl>
                                        <p:attrNameLst>
                                          <p:attrName>ppt_y</p:attrName>
                                        </p:attrNameLst>
                                      </p:cBhvr>
                                      <p:tavLst>
                                        <p:tav tm="0">
                                          <p:val>
                                            <p:strVal val="#ppt_y+#ppt_h*1.125000"/>
                                          </p:val>
                                        </p:tav>
                                        <p:tav tm="100000">
                                          <p:val>
                                            <p:strVal val="#ppt_y"/>
                                          </p:val>
                                        </p:tav>
                                      </p:tavLst>
                                    </p:anim>
                                    <p:animEffect transition="in" filter="wipe(up)">
                                      <p:cBhvr>
                                        <p:cTn id="12" dur="500"/>
                                        <p:tgtEl>
                                          <p:spTgt spid="38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389"/>
                                        </p:tgtEl>
                                        <p:attrNameLst>
                                          <p:attrName>style.visibility</p:attrName>
                                        </p:attrNameLst>
                                      </p:cBhvr>
                                      <p:to>
                                        <p:strVal val="visible"/>
                                      </p:to>
                                    </p:set>
                                    <p:anim calcmode="lin" valueType="num">
                                      <p:cBhvr additive="base">
                                        <p:cTn id="21" dur="500"/>
                                        <p:tgtEl>
                                          <p:spTgt spid="389"/>
                                        </p:tgtEl>
                                        <p:attrNameLst>
                                          <p:attrName>ppt_y</p:attrName>
                                        </p:attrNameLst>
                                      </p:cBhvr>
                                      <p:tavLst>
                                        <p:tav tm="0">
                                          <p:val>
                                            <p:strVal val="#ppt_y-#ppt_h*1.125000"/>
                                          </p:val>
                                        </p:tav>
                                        <p:tav tm="100000">
                                          <p:val>
                                            <p:strVal val="#ppt_y"/>
                                          </p:val>
                                        </p:tav>
                                      </p:tavLst>
                                    </p:anim>
                                    <p:animEffect transition="in" filter="wipe(down)">
                                      <p:cBhvr>
                                        <p:cTn id="22" dur="500"/>
                                        <p:tgtEl>
                                          <p:spTgt spid="389"/>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83"/>
                                        </p:tgtEl>
                                        <p:attrNameLst>
                                          <p:attrName>style.visibility</p:attrName>
                                        </p:attrNameLst>
                                      </p:cBhvr>
                                      <p:to>
                                        <p:strVal val="visible"/>
                                      </p:to>
                                    </p:set>
                                    <p:anim calcmode="lin" valueType="num">
                                      <p:cBhvr additive="base">
                                        <p:cTn id="25" dur="500"/>
                                        <p:tgtEl>
                                          <p:spTgt spid="383"/>
                                        </p:tgtEl>
                                        <p:attrNameLst>
                                          <p:attrName>ppt_y</p:attrName>
                                        </p:attrNameLst>
                                      </p:cBhvr>
                                      <p:tavLst>
                                        <p:tav tm="0">
                                          <p:val>
                                            <p:strVal val="#ppt_y-#ppt_h*1.125000"/>
                                          </p:val>
                                        </p:tav>
                                        <p:tav tm="100000">
                                          <p:val>
                                            <p:strVal val="#ppt_y"/>
                                          </p:val>
                                        </p:tav>
                                      </p:tavLst>
                                    </p:anim>
                                    <p:animEffect transition="in" filter="wipe(down)">
                                      <p:cBhvr>
                                        <p:cTn id="26" dur="500"/>
                                        <p:tgtEl>
                                          <p:spTgt spid="383"/>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p:tgtEl>
                                          <p:spTgt spid="52"/>
                                        </p:tgtEl>
                                        <p:attrNameLst>
                                          <p:attrName>ppt_y</p:attrName>
                                        </p:attrNameLst>
                                      </p:cBhvr>
                                      <p:tavLst>
                                        <p:tav tm="0">
                                          <p:val>
                                            <p:strVal val="#ppt_y-#ppt_h*1.125000"/>
                                          </p:val>
                                        </p:tav>
                                        <p:tav tm="100000">
                                          <p:val>
                                            <p:strVal val="#ppt_y"/>
                                          </p:val>
                                        </p:tav>
                                      </p:tavLst>
                                    </p:anim>
                                    <p:animEffect transition="in" filter="wipe(down)">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384" grpId="0" animBg="1"/>
      <p:bldP spid="386" grpId="0"/>
      <p:bldP spid="389" grpId="0"/>
      <p:bldP spid="12"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0"/>
        <p:cNvGrpSpPr/>
        <p:nvPr/>
      </p:nvGrpSpPr>
      <p:grpSpPr>
        <a:xfrm>
          <a:off x="0" y="0"/>
          <a:ext cx="0" cy="0"/>
          <a:chOff x="0" y="0"/>
          <a:chExt cx="0" cy="0"/>
        </a:xfrm>
      </p:grpSpPr>
      <p:sp>
        <p:nvSpPr>
          <p:cNvPr id="611" name="Google Shape;611;p47"/>
          <p:cNvSpPr/>
          <p:nvPr/>
        </p:nvSpPr>
        <p:spPr>
          <a:xfrm>
            <a:off x="3986247" y="956813"/>
            <a:ext cx="1169100" cy="116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7"/>
          <p:cNvSpPr txBox="1">
            <a:spLocks noGrp="1"/>
          </p:cNvSpPr>
          <p:nvPr>
            <p:ph type="title"/>
          </p:nvPr>
        </p:nvSpPr>
        <p:spPr>
          <a:xfrm>
            <a:off x="1735925" y="2041941"/>
            <a:ext cx="5672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solidFill>
                  <a:schemeClr val="bg2">
                    <a:lumMod val="75000"/>
                  </a:schemeClr>
                </a:solidFill>
                <a:latin typeface="+mn-lt"/>
              </a:rPr>
              <a:t>Công</a:t>
            </a:r>
            <a:r>
              <a:rPr lang="en-US" sz="2400" b="1" dirty="0" smtClean="0">
                <a:solidFill>
                  <a:schemeClr val="bg2">
                    <a:lumMod val="75000"/>
                  </a:schemeClr>
                </a:solidFill>
                <a:latin typeface="+mn-lt"/>
              </a:rPr>
              <a:t> </a:t>
            </a:r>
            <a:r>
              <a:rPr lang="en-US" sz="2400" b="1" dirty="0" err="1" smtClean="0">
                <a:solidFill>
                  <a:schemeClr val="bg2">
                    <a:lumMod val="75000"/>
                  </a:schemeClr>
                </a:solidFill>
                <a:latin typeface="+mn-lt"/>
              </a:rPr>
              <a:t>việc</a:t>
            </a:r>
            <a:r>
              <a:rPr lang="en-US" sz="2400" b="1" dirty="0">
                <a:solidFill>
                  <a:schemeClr val="bg2">
                    <a:lumMod val="75000"/>
                  </a:schemeClr>
                </a:solidFill>
                <a:latin typeface="+mn-lt"/>
              </a:rPr>
              <a:t> </a:t>
            </a:r>
            <a:r>
              <a:rPr lang="en-US" sz="2400" b="1" dirty="0" err="1" smtClean="0">
                <a:solidFill>
                  <a:schemeClr val="bg2">
                    <a:lumMod val="75000"/>
                  </a:schemeClr>
                </a:solidFill>
                <a:latin typeface="+mn-lt"/>
              </a:rPr>
              <a:t>của</a:t>
            </a:r>
            <a:r>
              <a:rPr lang="en-US" sz="2400" b="1" dirty="0" smtClean="0">
                <a:solidFill>
                  <a:schemeClr val="bg2">
                    <a:lumMod val="75000"/>
                  </a:schemeClr>
                </a:solidFill>
                <a:latin typeface="+mn-lt"/>
              </a:rPr>
              <a:t> </a:t>
            </a:r>
            <a:r>
              <a:rPr lang="en-US" sz="2400" b="1" dirty="0" err="1" smtClean="0">
                <a:solidFill>
                  <a:schemeClr val="bg2">
                    <a:lumMod val="75000"/>
                  </a:schemeClr>
                </a:solidFill>
                <a:latin typeface="+mn-lt"/>
              </a:rPr>
              <a:t>em</a:t>
            </a:r>
            <a:endParaRPr sz="2400" b="1" dirty="0">
              <a:solidFill>
                <a:schemeClr val="bg2">
                  <a:lumMod val="75000"/>
                </a:schemeClr>
              </a:solidFill>
              <a:latin typeface="+mn-lt"/>
            </a:endParaRPr>
          </a:p>
        </p:txBody>
      </p:sp>
      <p:sp>
        <p:nvSpPr>
          <p:cNvPr id="614" name="Google Shape;614;p47"/>
          <p:cNvSpPr txBox="1">
            <a:spLocks noGrp="1"/>
          </p:cNvSpPr>
          <p:nvPr>
            <p:ph type="title" idx="2"/>
          </p:nvPr>
        </p:nvSpPr>
        <p:spPr>
          <a:xfrm>
            <a:off x="3811022" y="1221163"/>
            <a:ext cx="1519500" cy="70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grpSp>
        <p:nvGrpSpPr>
          <p:cNvPr id="615" name="Google Shape;615;p47"/>
          <p:cNvGrpSpPr/>
          <p:nvPr/>
        </p:nvGrpSpPr>
        <p:grpSpPr>
          <a:xfrm>
            <a:off x="600356" y="1568447"/>
            <a:ext cx="1257530" cy="1247897"/>
            <a:chOff x="826975" y="600900"/>
            <a:chExt cx="708627" cy="703199"/>
          </a:xfrm>
        </p:grpSpPr>
        <p:sp>
          <p:nvSpPr>
            <p:cNvPr id="616" name="Google Shape;616;p47"/>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7"/>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47"/>
          <p:cNvGrpSpPr/>
          <p:nvPr/>
        </p:nvGrpSpPr>
        <p:grpSpPr>
          <a:xfrm>
            <a:off x="1735925" y="1100165"/>
            <a:ext cx="577319" cy="572896"/>
            <a:chOff x="826975" y="600900"/>
            <a:chExt cx="708627" cy="703199"/>
          </a:xfrm>
        </p:grpSpPr>
        <p:sp>
          <p:nvSpPr>
            <p:cNvPr id="619" name="Google Shape;619;p47"/>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7"/>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47"/>
          <p:cNvGrpSpPr/>
          <p:nvPr/>
        </p:nvGrpSpPr>
        <p:grpSpPr>
          <a:xfrm rot="-8404449">
            <a:off x="6002216" y="-395936"/>
            <a:ext cx="1213780" cy="2530393"/>
            <a:chOff x="1117397" y="404909"/>
            <a:chExt cx="1041999" cy="2172279"/>
          </a:xfrm>
        </p:grpSpPr>
        <p:sp>
          <p:nvSpPr>
            <p:cNvPr id="622" name="Google Shape;622;p47"/>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7"/>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7"/>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47"/>
          <p:cNvGrpSpPr/>
          <p:nvPr/>
        </p:nvGrpSpPr>
        <p:grpSpPr>
          <a:xfrm>
            <a:off x="7064893" y="1397022"/>
            <a:ext cx="1484654" cy="1046057"/>
            <a:chOff x="7156993" y="1924347"/>
            <a:chExt cx="1484654" cy="1046057"/>
          </a:xfrm>
        </p:grpSpPr>
        <p:sp>
          <p:nvSpPr>
            <p:cNvPr id="629" name="Google Shape;629;p47"/>
            <p:cNvSpPr/>
            <p:nvPr/>
          </p:nvSpPr>
          <p:spPr>
            <a:xfrm rot="10800000">
              <a:off x="7156993" y="1924347"/>
              <a:ext cx="1484654" cy="1046057"/>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rot="10800000">
              <a:off x="7448069" y="2134097"/>
              <a:ext cx="912247" cy="627762"/>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47"/>
          <p:cNvGrpSpPr/>
          <p:nvPr/>
        </p:nvGrpSpPr>
        <p:grpSpPr>
          <a:xfrm>
            <a:off x="7209282" y="2352112"/>
            <a:ext cx="1934718" cy="3597074"/>
            <a:chOff x="6897527" y="-541796"/>
            <a:chExt cx="1417895" cy="2636185"/>
          </a:xfrm>
        </p:grpSpPr>
        <p:sp>
          <p:nvSpPr>
            <p:cNvPr id="632" name="Google Shape;632;p47"/>
            <p:cNvSpPr/>
            <p:nvPr/>
          </p:nvSpPr>
          <p:spPr>
            <a:xfrm flipH="1">
              <a:off x="7129837" y="-541796"/>
              <a:ext cx="1139420" cy="1050327"/>
            </a:xfrm>
            <a:custGeom>
              <a:avLst/>
              <a:gdLst/>
              <a:ahLst/>
              <a:cxnLst/>
              <a:rect l="l" t="t" r="r" b="b"/>
              <a:pathLst>
                <a:path w="13032" h="12013" extrusionOk="0">
                  <a:moveTo>
                    <a:pt x="9869" y="0"/>
                  </a:moveTo>
                  <a:lnTo>
                    <a:pt x="9869" y="0"/>
                  </a:lnTo>
                  <a:cubicBezTo>
                    <a:pt x="9624" y="8"/>
                    <a:pt x="9387" y="23"/>
                    <a:pt x="9150" y="62"/>
                  </a:cubicBezTo>
                  <a:cubicBezTo>
                    <a:pt x="8591" y="146"/>
                    <a:pt x="8055" y="330"/>
                    <a:pt x="7557" y="613"/>
                  </a:cubicBezTo>
                  <a:cubicBezTo>
                    <a:pt x="7090" y="881"/>
                    <a:pt x="6684" y="1248"/>
                    <a:pt x="6363" y="1685"/>
                  </a:cubicBezTo>
                  <a:cubicBezTo>
                    <a:pt x="6317" y="1608"/>
                    <a:pt x="6263" y="1539"/>
                    <a:pt x="6194" y="1486"/>
                  </a:cubicBezTo>
                  <a:cubicBezTo>
                    <a:pt x="6110" y="1417"/>
                    <a:pt x="6018" y="1355"/>
                    <a:pt x="5911" y="1317"/>
                  </a:cubicBezTo>
                  <a:cubicBezTo>
                    <a:pt x="5804" y="1279"/>
                    <a:pt x="5697" y="1248"/>
                    <a:pt x="5582" y="1233"/>
                  </a:cubicBezTo>
                  <a:cubicBezTo>
                    <a:pt x="5490" y="1225"/>
                    <a:pt x="5406" y="1218"/>
                    <a:pt x="5322" y="1218"/>
                  </a:cubicBezTo>
                  <a:cubicBezTo>
                    <a:pt x="5176" y="1218"/>
                    <a:pt x="5038" y="1233"/>
                    <a:pt x="4893" y="1256"/>
                  </a:cubicBezTo>
                  <a:cubicBezTo>
                    <a:pt x="4625" y="1325"/>
                    <a:pt x="4357" y="1432"/>
                    <a:pt x="4120" y="1577"/>
                  </a:cubicBezTo>
                  <a:cubicBezTo>
                    <a:pt x="3737" y="1815"/>
                    <a:pt x="3400" y="2129"/>
                    <a:pt x="3147" y="2496"/>
                  </a:cubicBezTo>
                  <a:cubicBezTo>
                    <a:pt x="2964" y="2757"/>
                    <a:pt x="2795" y="3032"/>
                    <a:pt x="2657" y="3315"/>
                  </a:cubicBezTo>
                  <a:cubicBezTo>
                    <a:pt x="2665" y="3269"/>
                    <a:pt x="2665" y="3224"/>
                    <a:pt x="2657" y="3178"/>
                  </a:cubicBezTo>
                  <a:cubicBezTo>
                    <a:pt x="2657" y="2940"/>
                    <a:pt x="2611" y="2711"/>
                    <a:pt x="2527" y="2496"/>
                  </a:cubicBezTo>
                  <a:cubicBezTo>
                    <a:pt x="2489" y="2397"/>
                    <a:pt x="2435" y="2305"/>
                    <a:pt x="2359" y="2221"/>
                  </a:cubicBezTo>
                  <a:cubicBezTo>
                    <a:pt x="2290" y="2144"/>
                    <a:pt x="2198" y="2075"/>
                    <a:pt x="2098" y="2029"/>
                  </a:cubicBezTo>
                  <a:cubicBezTo>
                    <a:pt x="1999" y="1991"/>
                    <a:pt x="1899" y="1976"/>
                    <a:pt x="1792" y="1976"/>
                  </a:cubicBezTo>
                  <a:lnTo>
                    <a:pt x="1762" y="1976"/>
                  </a:lnTo>
                  <a:cubicBezTo>
                    <a:pt x="1662" y="1983"/>
                    <a:pt x="1578" y="1999"/>
                    <a:pt x="1486" y="2037"/>
                  </a:cubicBezTo>
                  <a:cubicBezTo>
                    <a:pt x="1325" y="2121"/>
                    <a:pt x="1195" y="2259"/>
                    <a:pt x="1118" y="2435"/>
                  </a:cubicBezTo>
                  <a:cubicBezTo>
                    <a:pt x="1080" y="2519"/>
                    <a:pt x="1050" y="2619"/>
                    <a:pt x="1027" y="2711"/>
                  </a:cubicBezTo>
                  <a:cubicBezTo>
                    <a:pt x="1004" y="2810"/>
                    <a:pt x="988" y="2910"/>
                    <a:pt x="988" y="3009"/>
                  </a:cubicBezTo>
                  <a:cubicBezTo>
                    <a:pt x="973" y="3216"/>
                    <a:pt x="988" y="3430"/>
                    <a:pt x="1034" y="3629"/>
                  </a:cubicBezTo>
                  <a:cubicBezTo>
                    <a:pt x="1065" y="3752"/>
                    <a:pt x="1103" y="3874"/>
                    <a:pt x="1157" y="3989"/>
                  </a:cubicBezTo>
                  <a:cubicBezTo>
                    <a:pt x="1065" y="3959"/>
                    <a:pt x="965" y="3943"/>
                    <a:pt x="873" y="3936"/>
                  </a:cubicBezTo>
                  <a:cubicBezTo>
                    <a:pt x="827" y="3936"/>
                    <a:pt x="774" y="3928"/>
                    <a:pt x="736" y="3928"/>
                  </a:cubicBezTo>
                  <a:cubicBezTo>
                    <a:pt x="674" y="3928"/>
                    <a:pt x="613" y="3928"/>
                    <a:pt x="560" y="3936"/>
                  </a:cubicBezTo>
                  <a:cubicBezTo>
                    <a:pt x="460" y="3951"/>
                    <a:pt x="368" y="3974"/>
                    <a:pt x="284" y="4020"/>
                  </a:cubicBezTo>
                  <a:cubicBezTo>
                    <a:pt x="200" y="4058"/>
                    <a:pt x="131" y="4119"/>
                    <a:pt x="77" y="4196"/>
                  </a:cubicBezTo>
                  <a:cubicBezTo>
                    <a:pt x="24" y="4280"/>
                    <a:pt x="1" y="4387"/>
                    <a:pt x="8" y="4494"/>
                  </a:cubicBezTo>
                  <a:cubicBezTo>
                    <a:pt x="8" y="4548"/>
                    <a:pt x="16" y="4602"/>
                    <a:pt x="31" y="4655"/>
                  </a:cubicBezTo>
                  <a:cubicBezTo>
                    <a:pt x="47" y="4716"/>
                    <a:pt x="77" y="4778"/>
                    <a:pt x="115" y="4831"/>
                  </a:cubicBezTo>
                  <a:cubicBezTo>
                    <a:pt x="146" y="4885"/>
                    <a:pt x="177" y="4931"/>
                    <a:pt x="223" y="4969"/>
                  </a:cubicBezTo>
                  <a:cubicBezTo>
                    <a:pt x="269" y="5015"/>
                    <a:pt x="322" y="5061"/>
                    <a:pt x="383" y="5107"/>
                  </a:cubicBezTo>
                  <a:cubicBezTo>
                    <a:pt x="521" y="5199"/>
                    <a:pt x="674" y="5275"/>
                    <a:pt x="835" y="5329"/>
                  </a:cubicBezTo>
                  <a:lnTo>
                    <a:pt x="858" y="5329"/>
                  </a:lnTo>
                  <a:cubicBezTo>
                    <a:pt x="789" y="5398"/>
                    <a:pt x="728" y="5474"/>
                    <a:pt x="667" y="5551"/>
                  </a:cubicBezTo>
                  <a:cubicBezTo>
                    <a:pt x="506" y="5765"/>
                    <a:pt x="376" y="5995"/>
                    <a:pt x="284" y="6248"/>
                  </a:cubicBezTo>
                  <a:cubicBezTo>
                    <a:pt x="115" y="6730"/>
                    <a:pt x="85" y="7251"/>
                    <a:pt x="192" y="7756"/>
                  </a:cubicBezTo>
                  <a:cubicBezTo>
                    <a:pt x="299" y="8277"/>
                    <a:pt x="498" y="8782"/>
                    <a:pt x="789" y="9241"/>
                  </a:cubicBezTo>
                  <a:cubicBezTo>
                    <a:pt x="1072" y="9708"/>
                    <a:pt x="1425" y="10137"/>
                    <a:pt x="1823" y="10512"/>
                  </a:cubicBezTo>
                  <a:cubicBezTo>
                    <a:pt x="1961" y="10642"/>
                    <a:pt x="2098" y="10757"/>
                    <a:pt x="2244" y="10872"/>
                  </a:cubicBezTo>
                  <a:cubicBezTo>
                    <a:pt x="2435" y="11025"/>
                    <a:pt x="2642" y="11155"/>
                    <a:pt x="2849" y="11278"/>
                  </a:cubicBezTo>
                  <a:cubicBezTo>
                    <a:pt x="3140" y="11446"/>
                    <a:pt x="3454" y="11599"/>
                    <a:pt x="3752" y="11737"/>
                  </a:cubicBezTo>
                  <a:cubicBezTo>
                    <a:pt x="3928" y="11821"/>
                    <a:pt x="4097" y="11906"/>
                    <a:pt x="4265" y="11982"/>
                  </a:cubicBezTo>
                  <a:cubicBezTo>
                    <a:pt x="4273" y="11997"/>
                    <a:pt x="4296" y="12005"/>
                    <a:pt x="4311" y="12013"/>
                  </a:cubicBezTo>
                  <a:lnTo>
                    <a:pt x="4326" y="12013"/>
                  </a:lnTo>
                  <a:cubicBezTo>
                    <a:pt x="4349" y="12013"/>
                    <a:pt x="4372" y="12005"/>
                    <a:pt x="4388" y="11990"/>
                  </a:cubicBezTo>
                  <a:cubicBezTo>
                    <a:pt x="4556" y="11837"/>
                    <a:pt x="4740" y="11691"/>
                    <a:pt x="4862" y="11592"/>
                  </a:cubicBezTo>
                  <a:cubicBezTo>
                    <a:pt x="5015" y="11477"/>
                    <a:pt x="5176" y="11362"/>
                    <a:pt x="5352" y="11239"/>
                  </a:cubicBezTo>
                  <a:cubicBezTo>
                    <a:pt x="5666" y="11025"/>
                    <a:pt x="6011" y="10818"/>
                    <a:pt x="6393" y="10604"/>
                  </a:cubicBezTo>
                  <a:cubicBezTo>
                    <a:pt x="7618" y="9938"/>
                    <a:pt x="8966" y="9440"/>
                    <a:pt x="10237" y="8989"/>
                  </a:cubicBezTo>
                  <a:lnTo>
                    <a:pt x="10673" y="8828"/>
                  </a:lnTo>
                  <a:cubicBezTo>
                    <a:pt x="10941" y="8736"/>
                    <a:pt x="11209" y="8636"/>
                    <a:pt x="11477" y="8545"/>
                  </a:cubicBezTo>
                  <a:lnTo>
                    <a:pt x="11492" y="8545"/>
                  </a:lnTo>
                  <a:cubicBezTo>
                    <a:pt x="11508" y="8545"/>
                    <a:pt x="11523" y="8537"/>
                    <a:pt x="11538" y="8537"/>
                  </a:cubicBezTo>
                  <a:cubicBezTo>
                    <a:pt x="11982" y="8353"/>
                    <a:pt x="12327" y="7970"/>
                    <a:pt x="12457" y="7503"/>
                  </a:cubicBezTo>
                  <a:cubicBezTo>
                    <a:pt x="12518" y="7281"/>
                    <a:pt x="12518" y="7044"/>
                    <a:pt x="12465" y="6814"/>
                  </a:cubicBezTo>
                  <a:cubicBezTo>
                    <a:pt x="12419" y="6623"/>
                    <a:pt x="12319" y="6447"/>
                    <a:pt x="12189" y="6294"/>
                  </a:cubicBezTo>
                  <a:cubicBezTo>
                    <a:pt x="12243" y="6278"/>
                    <a:pt x="12296" y="6255"/>
                    <a:pt x="12350" y="6225"/>
                  </a:cubicBezTo>
                  <a:cubicBezTo>
                    <a:pt x="12442" y="6171"/>
                    <a:pt x="12526" y="6110"/>
                    <a:pt x="12603" y="6041"/>
                  </a:cubicBezTo>
                  <a:cubicBezTo>
                    <a:pt x="12740" y="5911"/>
                    <a:pt x="12855" y="5750"/>
                    <a:pt x="12932" y="5574"/>
                  </a:cubicBezTo>
                  <a:cubicBezTo>
                    <a:pt x="13001" y="5406"/>
                    <a:pt x="13031" y="5229"/>
                    <a:pt x="13031" y="5046"/>
                  </a:cubicBezTo>
                  <a:cubicBezTo>
                    <a:pt x="13031" y="4954"/>
                    <a:pt x="13024" y="4862"/>
                    <a:pt x="13008" y="4778"/>
                  </a:cubicBezTo>
                  <a:cubicBezTo>
                    <a:pt x="12993" y="4686"/>
                    <a:pt x="12970" y="4602"/>
                    <a:pt x="12939" y="4517"/>
                  </a:cubicBezTo>
                  <a:cubicBezTo>
                    <a:pt x="12878" y="4364"/>
                    <a:pt x="12802" y="4219"/>
                    <a:pt x="12694" y="4104"/>
                  </a:cubicBezTo>
                  <a:cubicBezTo>
                    <a:pt x="12580" y="3974"/>
                    <a:pt x="12442" y="3882"/>
                    <a:pt x="12296" y="3813"/>
                  </a:cubicBezTo>
                  <a:cubicBezTo>
                    <a:pt x="12174" y="3759"/>
                    <a:pt x="12044" y="3729"/>
                    <a:pt x="11914" y="3721"/>
                  </a:cubicBezTo>
                  <a:cubicBezTo>
                    <a:pt x="11982" y="3645"/>
                    <a:pt x="12044" y="3568"/>
                    <a:pt x="12105" y="3491"/>
                  </a:cubicBezTo>
                  <a:cubicBezTo>
                    <a:pt x="12304" y="3224"/>
                    <a:pt x="12465" y="2917"/>
                    <a:pt x="12564" y="2596"/>
                  </a:cubicBezTo>
                  <a:cubicBezTo>
                    <a:pt x="12656" y="2282"/>
                    <a:pt x="12672" y="1953"/>
                    <a:pt x="12603" y="1631"/>
                  </a:cubicBezTo>
                  <a:cubicBezTo>
                    <a:pt x="12541" y="1355"/>
                    <a:pt x="12419" y="1103"/>
                    <a:pt x="12235" y="896"/>
                  </a:cubicBezTo>
                  <a:cubicBezTo>
                    <a:pt x="12059" y="689"/>
                    <a:pt x="11837" y="521"/>
                    <a:pt x="11592" y="398"/>
                  </a:cubicBezTo>
                  <a:cubicBezTo>
                    <a:pt x="11339" y="268"/>
                    <a:pt x="11071" y="169"/>
                    <a:pt x="10796" y="107"/>
                  </a:cubicBezTo>
                  <a:cubicBezTo>
                    <a:pt x="10490" y="39"/>
                    <a:pt x="10176" y="8"/>
                    <a:pt x="9862" y="8"/>
                  </a:cubicBezTo>
                  <a:lnTo>
                    <a:pt x="9869"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flipH="1">
              <a:off x="8037561" y="1759611"/>
              <a:ext cx="277161" cy="266494"/>
            </a:xfrm>
            <a:custGeom>
              <a:avLst/>
              <a:gdLst/>
              <a:ahLst/>
              <a:cxnLst/>
              <a:rect l="l" t="t" r="r" b="b"/>
              <a:pathLst>
                <a:path w="3170" h="3048" extrusionOk="0">
                  <a:moveTo>
                    <a:pt x="2312" y="0"/>
                  </a:moveTo>
                  <a:cubicBezTo>
                    <a:pt x="2274" y="0"/>
                    <a:pt x="2228" y="0"/>
                    <a:pt x="2190" y="8"/>
                  </a:cubicBezTo>
                  <a:cubicBezTo>
                    <a:pt x="2052" y="31"/>
                    <a:pt x="1922" y="77"/>
                    <a:pt x="1799" y="145"/>
                  </a:cubicBezTo>
                  <a:cubicBezTo>
                    <a:pt x="1654" y="237"/>
                    <a:pt x="1524" y="337"/>
                    <a:pt x="1401" y="459"/>
                  </a:cubicBezTo>
                  <a:cubicBezTo>
                    <a:pt x="1141" y="712"/>
                    <a:pt x="896" y="995"/>
                    <a:pt x="674" y="1286"/>
                  </a:cubicBezTo>
                  <a:cubicBezTo>
                    <a:pt x="452" y="1577"/>
                    <a:pt x="260" y="1899"/>
                    <a:pt x="107" y="2228"/>
                  </a:cubicBezTo>
                  <a:cubicBezTo>
                    <a:pt x="46" y="2350"/>
                    <a:pt x="15" y="2481"/>
                    <a:pt x="8" y="2611"/>
                  </a:cubicBezTo>
                  <a:cubicBezTo>
                    <a:pt x="0" y="2718"/>
                    <a:pt x="31" y="2825"/>
                    <a:pt x="92" y="2909"/>
                  </a:cubicBezTo>
                  <a:cubicBezTo>
                    <a:pt x="168" y="2994"/>
                    <a:pt x="268" y="3047"/>
                    <a:pt x="383" y="3047"/>
                  </a:cubicBezTo>
                  <a:lnTo>
                    <a:pt x="421" y="3047"/>
                  </a:lnTo>
                  <a:cubicBezTo>
                    <a:pt x="559" y="3039"/>
                    <a:pt x="697" y="3009"/>
                    <a:pt x="827" y="2948"/>
                  </a:cubicBezTo>
                  <a:cubicBezTo>
                    <a:pt x="995" y="2886"/>
                    <a:pt x="1156" y="2810"/>
                    <a:pt x="1317" y="2726"/>
                  </a:cubicBezTo>
                  <a:cubicBezTo>
                    <a:pt x="1485" y="2641"/>
                    <a:pt x="1638" y="2542"/>
                    <a:pt x="1792" y="2442"/>
                  </a:cubicBezTo>
                  <a:cubicBezTo>
                    <a:pt x="1937" y="2343"/>
                    <a:pt x="2082" y="2236"/>
                    <a:pt x="2236" y="2113"/>
                  </a:cubicBezTo>
                  <a:cubicBezTo>
                    <a:pt x="2389" y="1983"/>
                    <a:pt x="2511" y="1883"/>
                    <a:pt x="2626" y="1769"/>
                  </a:cubicBezTo>
                  <a:cubicBezTo>
                    <a:pt x="2833" y="1577"/>
                    <a:pt x="2994" y="1340"/>
                    <a:pt x="3101" y="1080"/>
                  </a:cubicBezTo>
                  <a:cubicBezTo>
                    <a:pt x="3147" y="949"/>
                    <a:pt x="3170" y="819"/>
                    <a:pt x="3170" y="681"/>
                  </a:cubicBezTo>
                  <a:cubicBezTo>
                    <a:pt x="3170" y="559"/>
                    <a:pt x="3147" y="429"/>
                    <a:pt x="3101" y="314"/>
                  </a:cubicBezTo>
                  <a:cubicBezTo>
                    <a:pt x="3116" y="268"/>
                    <a:pt x="3101" y="222"/>
                    <a:pt x="3055" y="199"/>
                  </a:cubicBezTo>
                  <a:cubicBezTo>
                    <a:pt x="2833" y="84"/>
                    <a:pt x="2580" y="8"/>
                    <a:pt x="2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flipH="1">
              <a:off x="8086436" y="1760223"/>
              <a:ext cx="228986" cy="265882"/>
            </a:xfrm>
            <a:custGeom>
              <a:avLst/>
              <a:gdLst/>
              <a:ahLst/>
              <a:cxnLst/>
              <a:rect l="l" t="t" r="r" b="b"/>
              <a:pathLst>
                <a:path w="2619" h="3041" extrusionOk="0">
                  <a:moveTo>
                    <a:pt x="2198" y="1"/>
                  </a:moveTo>
                  <a:cubicBezTo>
                    <a:pt x="2060" y="24"/>
                    <a:pt x="1930" y="70"/>
                    <a:pt x="1807" y="138"/>
                  </a:cubicBezTo>
                  <a:cubicBezTo>
                    <a:pt x="1662" y="230"/>
                    <a:pt x="1532" y="338"/>
                    <a:pt x="1409" y="452"/>
                  </a:cubicBezTo>
                  <a:cubicBezTo>
                    <a:pt x="1141" y="713"/>
                    <a:pt x="896" y="988"/>
                    <a:pt x="674" y="1279"/>
                  </a:cubicBezTo>
                  <a:cubicBezTo>
                    <a:pt x="452" y="1578"/>
                    <a:pt x="261" y="1892"/>
                    <a:pt x="100" y="2221"/>
                  </a:cubicBezTo>
                  <a:cubicBezTo>
                    <a:pt x="46" y="2343"/>
                    <a:pt x="16" y="2474"/>
                    <a:pt x="8" y="2604"/>
                  </a:cubicBezTo>
                  <a:cubicBezTo>
                    <a:pt x="0" y="2711"/>
                    <a:pt x="31" y="2818"/>
                    <a:pt x="92" y="2902"/>
                  </a:cubicBezTo>
                  <a:cubicBezTo>
                    <a:pt x="161" y="2987"/>
                    <a:pt x="268" y="3040"/>
                    <a:pt x="375" y="3040"/>
                  </a:cubicBezTo>
                  <a:lnTo>
                    <a:pt x="414" y="3040"/>
                  </a:lnTo>
                  <a:cubicBezTo>
                    <a:pt x="559" y="3032"/>
                    <a:pt x="697" y="3002"/>
                    <a:pt x="827" y="2948"/>
                  </a:cubicBezTo>
                  <a:cubicBezTo>
                    <a:pt x="965" y="2895"/>
                    <a:pt x="1095" y="2833"/>
                    <a:pt x="1225" y="2765"/>
                  </a:cubicBezTo>
                  <a:cubicBezTo>
                    <a:pt x="1210" y="2711"/>
                    <a:pt x="1195" y="2665"/>
                    <a:pt x="1172" y="2619"/>
                  </a:cubicBezTo>
                  <a:cubicBezTo>
                    <a:pt x="1156" y="2581"/>
                    <a:pt x="1133" y="2535"/>
                    <a:pt x="1110" y="2497"/>
                  </a:cubicBezTo>
                  <a:cubicBezTo>
                    <a:pt x="1108" y="2497"/>
                    <a:pt x="1106" y="2497"/>
                    <a:pt x="1106" y="2497"/>
                  </a:cubicBezTo>
                  <a:lnTo>
                    <a:pt x="1106" y="2497"/>
                  </a:lnTo>
                  <a:cubicBezTo>
                    <a:pt x="1077" y="2454"/>
                    <a:pt x="1055" y="2418"/>
                    <a:pt x="1026" y="2389"/>
                  </a:cubicBezTo>
                  <a:cubicBezTo>
                    <a:pt x="996" y="2351"/>
                    <a:pt x="973" y="2328"/>
                    <a:pt x="942" y="2290"/>
                  </a:cubicBezTo>
                  <a:cubicBezTo>
                    <a:pt x="911" y="2259"/>
                    <a:pt x="881" y="2236"/>
                    <a:pt x="850" y="2213"/>
                  </a:cubicBezTo>
                  <a:cubicBezTo>
                    <a:pt x="820" y="2198"/>
                    <a:pt x="797" y="2183"/>
                    <a:pt x="766" y="2160"/>
                  </a:cubicBezTo>
                  <a:cubicBezTo>
                    <a:pt x="743" y="2152"/>
                    <a:pt x="720" y="2137"/>
                    <a:pt x="697" y="2129"/>
                  </a:cubicBezTo>
                  <a:cubicBezTo>
                    <a:pt x="689" y="2129"/>
                    <a:pt x="689" y="2121"/>
                    <a:pt x="682" y="2121"/>
                  </a:cubicBezTo>
                  <a:cubicBezTo>
                    <a:pt x="674" y="2121"/>
                    <a:pt x="674" y="2114"/>
                    <a:pt x="666" y="2114"/>
                  </a:cubicBezTo>
                  <a:cubicBezTo>
                    <a:pt x="659" y="2106"/>
                    <a:pt x="659" y="2098"/>
                    <a:pt x="651" y="2091"/>
                  </a:cubicBezTo>
                  <a:cubicBezTo>
                    <a:pt x="651" y="2083"/>
                    <a:pt x="659" y="2075"/>
                    <a:pt x="659" y="2068"/>
                  </a:cubicBezTo>
                  <a:cubicBezTo>
                    <a:pt x="728" y="1953"/>
                    <a:pt x="804" y="1838"/>
                    <a:pt x="888" y="1739"/>
                  </a:cubicBezTo>
                  <a:cubicBezTo>
                    <a:pt x="965" y="1639"/>
                    <a:pt x="1042" y="1547"/>
                    <a:pt x="1118" y="1448"/>
                  </a:cubicBezTo>
                  <a:cubicBezTo>
                    <a:pt x="1271" y="1264"/>
                    <a:pt x="1432" y="1088"/>
                    <a:pt x="1593" y="919"/>
                  </a:cubicBezTo>
                  <a:cubicBezTo>
                    <a:pt x="1761" y="751"/>
                    <a:pt x="1930" y="590"/>
                    <a:pt x="2106" y="437"/>
                  </a:cubicBezTo>
                  <a:cubicBezTo>
                    <a:pt x="2282" y="292"/>
                    <a:pt x="2443" y="161"/>
                    <a:pt x="2619" y="39"/>
                  </a:cubicBezTo>
                  <a:cubicBezTo>
                    <a:pt x="2519" y="8"/>
                    <a:pt x="2420" y="1"/>
                    <a:pt x="2320"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flipH="1">
              <a:off x="8247749" y="1949690"/>
              <a:ext cx="87" cy="87"/>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flipH="1">
              <a:off x="8247749" y="1949690"/>
              <a:ext cx="87" cy="87"/>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flipH="1">
              <a:off x="8208229" y="2001188"/>
              <a:ext cx="87" cy="87"/>
            </a:xfrm>
            <a:custGeom>
              <a:avLst/>
              <a:gdLst/>
              <a:ahLst/>
              <a:cxnLst/>
              <a:rect l="l" t="t" r="r" b="b"/>
              <a:pathLst>
                <a:path w="1" h="1" extrusionOk="0">
                  <a:moveTo>
                    <a:pt x="0" y="1"/>
                  </a:move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flipH="1">
              <a:off x="8242415" y="1939635"/>
              <a:ext cx="34186" cy="24219"/>
            </a:xfrm>
            <a:custGeom>
              <a:avLst/>
              <a:gdLst/>
              <a:ahLst/>
              <a:cxnLst/>
              <a:rect l="l" t="t" r="r" b="b"/>
              <a:pathLst>
                <a:path w="391" h="277" extrusionOk="0">
                  <a:moveTo>
                    <a:pt x="108" y="1"/>
                  </a:moveTo>
                  <a:cubicBezTo>
                    <a:pt x="62" y="1"/>
                    <a:pt x="31" y="31"/>
                    <a:pt x="16" y="69"/>
                  </a:cubicBezTo>
                  <a:cubicBezTo>
                    <a:pt x="0" y="115"/>
                    <a:pt x="31" y="169"/>
                    <a:pt x="77" y="192"/>
                  </a:cubicBezTo>
                  <a:cubicBezTo>
                    <a:pt x="100" y="200"/>
                    <a:pt x="123" y="207"/>
                    <a:pt x="146" y="223"/>
                  </a:cubicBezTo>
                  <a:cubicBezTo>
                    <a:pt x="169" y="230"/>
                    <a:pt x="199" y="245"/>
                    <a:pt x="222" y="261"/>
                  </a:cubicBezTo>
                  <a:cubicBezTo>
                    <a:pt x="245" y="276"/>
                    <a:pt x="268" y="276"/>
                    <a:pt x="291" y="276"/>
                  </a:cubicBezTo>
                  <a:cubicBezTo>
                    <a:pt x="368" y="253"/>
                    <a:pt x="391" y="154"/>
                    <a:pt x="322" y="100"/>
                  </a:cubicBezTo>
                  <a:cubicBezTo>
                    <a:pt x="261" y="69"/>
                    <a:pt x="199" y="39"/>
                    <a:pt x="131" y="8"/>
                  </a:cubicBezTo>
                  <a:cubicBezTo>
                    <a:pt x="123" y="8"/>
                    <a:pt x="115" y="1"/>
                    <a:pt x="108"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flipH="1">
              <a:off x="8231137" y="1945668"/>
              <a:ext cx="34798" cy="25093"/>
            </a:xfrm>
            <a:custGeom>
              <a:avLst/>
              <a:gdLst/>
              <a:ahLst/>
              <a:cxnLst/>
              <a:rect l="l" t="t" r="r" b="b"/>
              <a:pathLst>
                <a:path w="398" h="287" extrusionOk="0">
                  <a:moveTo>
                    <a:pt x="108" y="0"/>
                  </a:moveTo>
                  <a:cubicBezTo>
                    <a:pt x="77" y="0"/>
                    <a:pt x="47" y="16"/>
                    <a:pt x="32" y="39"/>
                  </a:cubicBezTo>
                  <a:cubicBezTo>
                    <a:pt x="1" y="85"/>
                    <a:pt x="16" y="138"/>
                    <a:pt x="54" y="169"/>
                  </a:cubicBezTo>
                  <a:cubicBezTo>
                    <a:pt x="108" y="199"/>
                    <a:pt x="162" y="238"/>
                    <a:pt x="208" y="268"/>
                  </a:cubicBezTo>
                  <a:cubicBezTo>
                    <a:pt x="222" y="281"/>
                    <a:pt x="237" y="287"/>
                    <a:pt x="252" y="287"/>
                  </a:cubicBezTo>
                  <a:cubicBezTo>
                    <a:pt x="327" y="287"/>
                    <a:pt x="398" y="153"/>
                    <a:pt x="315" y="115"/>
                  </a:cubicBezTo>
                  <a:cubicBezTo>
                    <a:pt x="269" y="77"/>
                    <a:pt x="215" y="46"/>
                    <a:pt x="162" y="16"/>
                  </a:cubicBezTo>
                  <a:cubicBezTo>
                    <a:pt x="146" y="0"/>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flipH="1">
              <a:off x="8232361" y="1939985"/>
              <a:ext cx="41530" cy="32525"/>
            </a:xfrm>
            <a:custGeom>
              <a:avLst/>
              <a:gdLst/>
              <a:ahLst/>
              <a:cxnLst/>
              <a:rect l="l" t="t" r="r" b="b"/>
              <a:pathLst>
                <a:path w="475" h="372" extrusionOk="0">
                  <a:moveTo>
                    <a:pt x="105" y="1"/>
                  </a:moveTo>
                  <a:cubicBezTo>
                    <a:pt x="101" y="1"/>
                    <a:pt x="97" y="2"/>
                    <a:pt x="92" y="4"/>
                  </a:cubicBezTo>
                  <a:cubicBezTo>
                    <a:pt x="54" y="4"/>
                    <a:pt x="15" y="27"/>
                    <a:pt x="8" y="65"/>
                  </a:cubicBezTo>
                  <a:cubicBezTo>
                    <a:pt x="0" y="88"/>
                    <a:pt x="0" y="119"/>
                    <a:pt x="8" y="142"/>
                  </a:cubicBezTo>
                  <a:cubicBezTo>
                    <a:pt x="23" y="165"/>
                    <a:pt x="38" y="180"/>
                    <a:pt x="61" y="188"/>
                  </a:cubicBezTo>
                  <a:lnTo>
                    <a:pt x="107" y="203"/>
                  </a:lnTo>
                  <a:cubicBezTo>
                    <a:pt x="184" y="249"/>
                    <a:pt x="260" y="295"/>
                    <a:pt x="322" y="356"/>
                  </a:cubicBezTo>
                  <a:cubicBezTo>
                    <a:pt x="345" y="364"/>
                    <a:pt x="368" y="372"/>
                    <a:pt x="390" y="372"/>
                  </a:cubicBezTo>
                  <a:cubicBezTo>
                    <a:pt x="421" y="364"/>
                    <a:pt x="436" y="349"/>
                    <a:pt x="452" y="326"/>
                  </a:cubicBezTo>
                  <a:cubicBezTo>
                    <a:pt x="467" y="310"/>
                    <a:pt x="475" y="280"/>
                    <a:pt x="467" y="257"/>
                  </a:cubicBezTo>
                  <a:cubicBezTo>
                    <a:pt x="459" y="234"/>
                    <a:pt x="444" y="211"/>
                    <a:pt x="429" y="196"/>
                  </a:cubicBezTo>
                  <a:cubicBezTo>
                    <a:pt x="337" y="119"/>
                    <a:pt x="237" y="50"/>
                    <a:pt x="123" y="4"/>
                  </a:cubicBezTo>
                  <a:cubicBezTo>
                    <a:pt x="117" y="4"/>
                    <a:pt x="112" y="1"/>
                    <a:pt x="105"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flipH="1">
              <a:off x="8239705" y="1938323"/>
              <a:ext cx="37596" cy="27891"/>
            </a:xfrm>
            <a:custGeom>
              <a:avLst/>
              <a:gdLst/>
              <a:ahLst/>
              <a:cxnLst/>
              <a:rect l="l" t="t" r="r" b="b"/>
              <a:pathLst>
                <a:path w="430" h="319" extrusionOk="0">
                  <a:moveTo>
                    <a:pt x="108" y="0"/>
                  </a:moveTo>
                  <a:cubicBezTo>
                    <a:pt x="70" y="0"/>
                    <a:pt x="31" y="31"/>
                    <a:pt x="16" y="69"/>
                  </a:cubicBezTo>
                  <a:cubicBezTo>
                    <a:pt x="1" y="115"/>
                    <a:pt x="31" y="169"/>
                    <a:pt x="77" y="192"/>
                  </a:cubicBezTo>
                  <a:lnTo>
                    <a:pt x="116" y="207"/>
                  </a:lnTo>
                  <a:cubicBezTo>
                    <a:pt x="169" y="238"/>
                    <a:pt x="223" y="268"/>
                    <a:pt x="269" y="306"/>
                  </a:cubicBezTo>
                  <a:cubicBezTo>
                    <a:pt x="285" y="315"/>
                    <a:pt x="303" y="319"/>
                    <a:pt x="320" y="319"/>
                  </a:cubicBezTo>
                  <a:cubicBezTo>
                    <a:pt x="350" y="319"/>
                    <a:pt x="379" y="305"/>
                    <a:pt x="399" y="276"/>
                  </a:cubicBezTo>
                  <a:cubicBezTo>
                    <a:pt x="429" y="238"/>
                    <a:pt x="414" y="176"/>
                    <a:pt x="376" y="146"/>
                  </a:cubicBezTo>
                  <a:cubicBezTo>
                    <a:pt x="299" y="92"/>
                    <a:pt x="223" y="46"/>
                    <a:pt x="139" y="8"/>
                  </a:cubicBezTo>
                  <a:cubicBezTo>
                    <a:pt x="131" y="8"/>
                    <a:pt x="116"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flipH="1">
              <a:off x="8212951" y="1938323"/>
              <a:ext cx="64350" cy="61203"/>
            </a:xfrm>
            <a:custGeom>
              <a:avLst/>
              <a:gdLst/>
              <a:ahLst/>
              <a:cxnLst/>
              <a:rect l="l" t="t" r="r" b="b"/>
              <a:pathLst>
                <a:path w="736" h="700" extrusionOk="0">
                  <a:moveTo>
                    <a:pt x="108" y="0"/>
                  </a:moveTo>
                  <a:cubicBezTo>
                    <a:pt x="70" y="0"/>
                    <a:pt x="31" y="31"/>
                    <a:pt x="24" y="69"/>
                  </a:cubicBezTo>
                  <a:lnTo>
                    <a:pt x="16" y="69"/>
                  </a:lnTo>
                  <a:cubicBezTo>
                    <a:pt x="1" y="115"/>
                    <a:pt x="24" y="169"/>
                    <a:pt x="70" y="184"/>
                  </a:cubicBezTo>
                  <a:cubicBezTo>
                    <a:pt x="100" y="199"/>
                    <a:pt x="131" y="207"/>
                    <a:pt x="162" y="222"/>
                  </a:cubicBezTo>
                  <a:cubicBezTo>
                    <a:pt x="230" y="260"/>
                    <a:pt x="292" y="299"/>
                    <a:pt x="345" y="345"/>
                  </a:cubicBezTo>
                  <a:cubicBezTo>
                    <a:pt x="399" y="398"/>
                    <a:pt x="445" y="444"/>
                    <a:pt x="483" y="505"/>
                  </a:cubicBezTo>
                  <a:cubicBezTo>
                    <a:pt x="514" y="551"/>
                    <a:pt x="537" y="597"/>
                    <a:pt x="560" y="651"/>
                  </a:cubicBezTo>
                  <a:cubicBezTo>
                    <a:pt x="575" y="683"/>
                    <a:pt x="606" y="700"/>
                    <a:pt x="638" y="700"/>
                  </a:cubicBezTo>
                  <a:cubicBezTo>
                    <a:pt x="653" y="700"/>
                    <a:pt x="668" y="696"/>
                    <a:pt x="682" y="689"/>
                  </a:cubicBezTo>
                  <a:cubicBezTo>
                    <a:pt x="705" y="682"/>
                    <a:pt x="720" y="659"/>
                    <a:pt x="728" y="636"/>
                  </a:cubicBezTo>
                  <a:cubicBezTo>
                    <a:pt x="736" y="613"/>
                    <a:pt x="736" y="590"/>
                    <a:pt x="728" y="567"/>
                  </a:cubicBezTo>
                  <a:cubicBezTo>
                    <a:pt x="621" y="306"/>
                    <a:pt x="407" y="100"/>
                    <a:pt x="139" y="8"/>
                  </a:cubicBezTo>
                  <a:cubicBezTo>
                    <a:pt x="131" y="8"/>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flipH="1">
              <a:off x="8157343" y="1950302"/>
              <a:ext cx="25530" cy="34274"/>
            </a:xfrm>
            <a:custGeom>
              <a:avLst/>
              <a:gdLst/>
              <a:ahLst/>
              <a:cxnLst/>
              <a:rect l="l" t="t" r="r" b="b"/>
              <a:pathLst>
                <a:path w="292" h="392" extrusionOk="0">
                  <a:moveTo>
                    <a:pt x="107" y="1"/>
                  </a:moveTo>
                  <a:cubicBezTo>
                    <a:pt x="84" y="1"/>
                    <a:pt x="69" y="9"/>
                    <a:pt x="54" y="16"/>
                  </a:cubicBezTo>
                  <a:cubicBezTo>
                    <a:pt x="16" y="47"/>
                    <a:pt x="0" y="108"/>
                    <a:pt x="31" y="154"/>
                  </a:cubicBezTo>
                  <a:cubicBezTo>
                    <a:pt x="46" y="169"/>
                    <a:pt x="62" y="192"/>
                    <a:pt x="77" y="208"/>
                  </a:cubicBezTo>
                  <a:cubicBezTo>
                    <a:pt x="84" y="238"/>
                    <a:pt x="92" y="261"/>
                    <a:pt x="100" y="292"/>
                  </a:cubicBezTo>
                  <a:lnTo>
                    <a:pt x="100" y="300"/>
                  </a:lnTo>
                  <a:cubicBezTo>
                    <a:pt x="107" y="330"/>
                    <a:pt x="115" y="353"/>
                    <a:pt x="138" y="368"/>
                  </a:cubicBezTo>
                  <a:cubicBezTo>
                    <a:pt x="153" y="384"/>
                    <a:pt x="176" y="391"/>
                    <a:pt x="207" y="391"/>
                  </a:cubicBezTo>
                  <a:cubicBezTo>
                    <a:pt x="253" y="384"/>
                    <a:pt x="291" y="338"/>
                    <a:pt x="291" y="284"/>
                  </a:cubicBezTo>
                  <a:cubicBezTo>
                    <a:pt x="284" y="246"/>
                    <a:pt x="276" y="200"/>
                    <a:pt x="253" y="162"/>
                  </a:cubicBezTo>
                  <a:cubicBezTo>
                    <a:pt x="238" y="123"/>
                    <a:pt x="215" y="78"/>
                    <a:pt x="184" y="39"/>
                  </a:cubicBezTo>
                  <a:cubicBezTo>
                    <a:pt x="161"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flipH="1">
              <a:off x="8133912" y="1932291"/>
              <a:ext cx="25530" cy="34361"/>
            </a:xfrm>
            <a:custGeom>
              <a:avLst/>
              <a:gdLst/>
              <a:ahLst/>
              <a:cxnLst/>
              <a:rect l="l" t="t" r="r" b="b"/>
              <a:pathLst>
                <a:path w="292" h="393" extrusionOk="0">
                  <a:moveTo>
                    <a:pt x="107" y="0"/>
                  </a:moveTo>
                  <a:cubicBezTo>
                    <a:pt x="84" y="0"/>
                    <a:pt x="69" y="8"/>
                    <a:pt x="54" y="23"/>
                  </a:cubicBezTo>
                  <a:cubicBezTo>
                    <a:pt x="8" y="54"/>
                    <a:pt x="0" y="107"/>
                    <a:pt x="31" y="153"/>
                  </a:cubicBezTo>
                  <a:cubicBezTo>
                    <a:pt x="46" y="169"/>
                    <a:pt x="54" y="192"/>
                    <a:pt x="69" y="215"/>
                  </a:cubicBezTo>
                  <a:cubicBezTo>
                    <a:pt x="84" y="245"/>
                    <a:pt x="92" y="276"/>
                    <a:pt x="100" y="307"/>
                  </a:cubicBezTo>
                  <a:cubicBezTo>
                    <a:pt x="107" y="329"/>
                    <a:pt x="115" y="352"/>
                    <a:pt x="138" y="368"/>
                  </a:cubicBezTo>
                  <a:cubicBezTo>
                    <a:pt x="151" y="380"/>
                    <a:pt x="173" y="393"/>
                    <a:pt x="194" y="393"/>
                  </a:cubicBezTo>
                  <a:cubicBezTo>
                    <a:pt x="198" y="393"/>
                    <a:pt x="203" y="392"/>
                    <a:pt x="207" y="391"/>
                  </a:cubicBezTo>
                  <a:cubicBezTo>
                    <a:pt x="230" y="391"/>
                    <a:pt x="253" y="375"/>
                    <a:pt x="268" y="360"/>
                  </a:cubicBezTo>
                  <a:cubicBezTo>
                    <a:pt x="284" y="337"/>
                    <a:pt x="291" y="314"/>
                    <a:pt x="291" y="291"/>
                  </a:cubicBezTo>
                  <a:cubicBezTo>
                    <a:pt x="284" y="245"/>
                    <a:pt x="276" y="207"/>
                    <a:pt x="253" y="169"/>
                  </a:cubicBezTo>
                  <a:cubicBezTo>
                    <a:pt x="238" y="123"/>
                    <a:pt x="215" y="85"/>
                    <a:pt x="184" y="39"/>
                  </a:cubicBezTo>
                  <a:cubicBezTo>
                    <a:pt x="169" y="16"/>
                    <a:pt x="138" y="0"/>
                    <a:pt x="107"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flipH="1">
              <a:off x="8108818" y="1915503"/>
              <a:ext cx="25181" cy="35498"/>
            </a:xfrm>
            <a:custGeom>
              <a:avLst/>
              <a:gdLst/>
              <a:ahLst/>
              <a:cxnLst/>
              <a:rect l="l" t="t" r="r" b="b"/>
              <a:pathLst>
                <a:path w="288" h="406" extrusionOk="0">
                  <a:moveTo>
                    <a:pt x="107" y="1"/>
                  </a:moveTo>
                  <a:cubicBezTo>
                    <a:pt x="92" y="1"/>
                    <a:pt x="69" y="9"/>
                    <a:pt x="54" y="24"/>
                  </a:cubicBezTo>
                  <a:cubicBezTo>
                    <a:pt x="15" y="54"/>
                    <a:pt x="0" y="108"/>
                    <a:pt x="31" y="154"/>
                  </a:cubicBezTo>
                  <a:cubicBezTo>
                    <a:pt x="46" y="169"/>
                    <a:pt x="54" y="177"/>
                    <a:pt x="61" y="192"/>
                  </a:cubicBezTo>
                  <a:cubicBezTo>
                    <a:pt x="69" y="215"/>
                    <a:pt x="77" y="231"/>
                    <a:pt x="84" y="254"/>
                  </a:cubicBezTo>
                  <a:cubicBezTo>
                    <a:pt x="84" y="277"/>
                    <a:pt x="92" y="292"/>
                    <a:pt x="92" y="315"/>
                  </a:cubicBezTo>
                  <a:cubicBezTo>
                    <a:pt x="96" y="376"/>
                    <a:pt x="140" y="405"/>
                    <a:pt x="185" y="405"/>
                  </a:cubicBezTo>
                  <a:cubicBezTo>
                    <a:pt x="236" y="405"/>
                    <a:pt x="287" y="368"/>
                    <a:pt x="283" y="299"/>
                  </a:cubicBezTo>
                  <a:cubicBezTo>
                    <a:pt x="276" y="208"/>
                    <a:pt x="245" y="116"/>
                    <a:pt x="184" y="47"/>
                  </a:cubicBezTo>
                  <a:cubicBezTo>
                    <a:pt x="169"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flipH="1">
              <a:off x="7448440" y="545256"/>
              <a:ext cx="320790" cy="300680"/>
            </a:xfrm>
            <a:custGeom>
              <a:avLst/>
              <a:gdLst/>
              <a:ahLst/>
              <a:cxnLst/>
              <a:rect l="l" t="t" r="r" b="b"/>
              <a:pathLst>
                <a:path w="3669" h="3439" extrusionOk="0">
                  <a:moveTo>
                    <a:pt x="2099" y="1"/>
                  </a:moveTo>
                  <a:cubicBezTo>
                    <a:pt x="1708" y="8"/>
                    <a:pt x="1318" y="54"/>
                    <a:pt x="935" y="131"/>
                  </a:cubicBezTo>
                  <a:lnTo>
                    <a:pt x="782" y="154"/>
                  </a:lnTo>
                  <a:cubicBezTo>
                    <a:pt x="766" y="146"/>
                    <a:pt x="751" y="146"/>
                    <a:pt x="736" y="146"/>
                  </a:cubicBezTo>
                  <a:lnTo>
                    <a:pt x="720" y="146"/>
                  </a:lnTo>
                  <a:cubicBezTo>
                    <a:pt x="667" y="154"/>
                    <a:pt x="629" y="200"/>
                    <a:pt x="644" y="253"/>
                  </a:cubicBezTo>
                  <a:cubicBezTo>
                    <a:pt x="682" y="391"/>
                    <a:pt x="705" y="537"/>
                    <a:pt x="713" y="682"/>
                  </a:cubicBezTo>
                  <a:cubicBezTo>
                    <a:pt x="713" y="874"/>
                    <a:pt x="697" y="1065"/>
                    <a:pt x="652" y="1249"/>
                  </a:cubicBezTo>
                  <a:cubicBezTo>
                    <a:pt x="613" y="1402"/>
                    <a:pt x="560" y="1555"/>
                    <a:pt x="483" y="1700"/>
                  </a:cubicBezTo>
                  <a:cubicBezTo>
                    <a:pt x="429" y="1800"/>
                    <a:pt x="361" y="1892"/>
                    <a:pt x="284" y="1976"/>
                  </a:cubicBezTo>
                  <a:cubicBezTo>
                    <a:pt x="230" y="2030"/>
                    <a:pt x="169" y="2083"/>
                    <a:pt x="100" y="2129"/>
                  </a:cubicBezTo>
                  <a:cubicBezTo>
                    <a:pt x="85" y="2137"/>
                    <a:pt x="77" y="2152"/>
                    <a:pt x="70" y="2175"/>
                  </a:cubicBezTo>
                  <a:cubicBezTo>
                    <a:pt x="24" y="2190"/>
                    <a:pt x="1" y="2252"/>
                    <a:pt x="24" y="2298"/>
                  </a:cubicBezTo>
                  <a:cubicBezTo>
                    <a:pt x="108" y="2520"/>
                    <a:pt x="246" y="2726"/>
                    <a:pt x="414" y="2895"/>
                  </a:cubicBezTo>
                  <a:cubicBezTo>
                    <a:pt x="583" y="3056"/>
                    <a:pt x="774" y="3186"/>
                    <a:pt x="988" y="3278"/>
                  </a:cubicBezTo>
                  <a:cubicBezTo>
                    <a:pt x="1195" y="3362"/>
                    <a:pt x="1425" y="3415"/>
                    <a:pt x="1654" y="3431"/>
                  </a:cubicBezTo>
                  <a:cubicBezTo>
                    <a:pt x="1708" y="3438"/>
                    <a:pt x="1769" y="3438"/>
                    <a:pt x="1823" y="3438"/>
                  </a:cubicBezTo>
                  <a:cubicBezTo>
                    <a:pt x="1999" y="3438"/>
                    <a:pt x="2175" y="3423"/>
                    <a:pt x="2344" y="3385"/>
                  </a:cubicBezTo>
                  <a:cubicBezTo>
                    <a:pt x="2856" y="3278"/>
                    <a:pt x="3308" y="2971"/>
                    <a:pt x="3607" y="2535"/>
                  </a:cubicBezTo>
                  <a:cubicBezTo>
                    <a:pt x="3614" y="2535"/>
                    <a:pt x="3622" y="2527"/>
                    <a:pt x="3630" y="2527"/>
                  </a:cubicBezTo>
                  <a:cubicBezTo>
                    <a:pt x="3653" y="2504"/>
                    <a:pt x="3660" y="2481"/>
                    <a:pt x="3660" y="2458"/>
                  </a:cubicBezTo>
                  <a:cubicBezTo>
                    <a:pt x="3668" y="2428"/>
                    <a:pt x="3660" y="2405"/>
                    <a:pt x="3645" y="2390"/>
                  </a:cubicBezTo>
                  <a:cubicBezTo>
                    <a:pt x="3591" y="2328"/>
                    <a:pt x="3538" y="2267"/>
                    <a:pt x="3492" y="2198"/>
                  </a:cubicBezTo>
                  <a:cubicBezTo>
                    <a:pt x="3431" y="2091"/>
                    <a:pt x="3377" y="1976"/>
                    <a:pt x="3346" y="1861"/>
                  </a:cubicBezTo>
                  <a:cubicBezTo>
                    <a:pt x="3301" y="1708"/>
                    <a:pt x="3278" y="1555"/>
                    <a:pt x="3278" y="1402"/>
                  </a:cubicBezTo>
                  <a:lnTo>
                    <a:pt x="3278" y="1387"/>
                  </a:lnTo>
                  <a:cubicBezTo>
                    <a:pt x="3270" y="1142"/>
                    <a:pt x="3301" y="897"/>
                    <a:pt x="3362" y="652"/>
                  </a:cubicBezTo>
                  <a:cubicBezTo>
                    <a:pt x="3369" y="629"/>
                    <a:pt x="3369" y="598"/>
                    <a:pt x="3362" y="575"/>
                  </a:cubicBezTo>
                  <a:cubicBezTo>
                    <a:pt x="3362" y="567"/>
                    <a:pt x="3354" y="560"/>
                    <a:pt x="3346" y="560"/>
                  </a:cubicBezTo>
                  <a:cubicBezTo>
                    <a:pt x="3346" y="552"/>
                    <a:pt x="3346" y="544"/>
                    <a:pt x="3346" y="537"/>
                  </a:cubicBezTo>
                  <a:cubicBezTo>
                    <a:pt x="3316" y="491"/>
                    <a:pt x="3285" y="445"/>
                    <a:pt x="3247" y="399"/>
                  </a:cubicBezTo>
                  <a:cubicBezTo>
                    <a:pt x="3209" y="361"/>
                    <a:pt x="3170" y="322"/>
                    <a:pt x="3132" y="284"/>
                  </a:cubicBezTo>
                  <a:cubicBezTo>
                    <a:pt x="3040" y="215"/>
                    <a:pt x="2948" y="162"/>
                    <a:pt x="2841" y="123"/>
                  </a:cubicBezTo>
                  <a:cubicBezTo>
                    <a:pt x="2734" y="85"/>
                    <a:pt x="2619" y="54"/>
                    <a:pt x="2504" y="39"/>
                  </a:cubicBezTo>
                  <a:cubicBezTo>
                    <a:pt x="2389" y="16"/>
                    <a:pt x="2267" y="8"/>
                    <a:pt x="2144" y="8"/>
                  </a:cubicBezTo>
                  <a:lnTo>
                    <a:pt x="2099" y="8"/>
                  </a:lnTo>
                  <a:lnTo>
                    <a:pt x="2099" y="1"/>
                  </a:ln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flipH="1">
              <a:off x="7473271" y="545256"/>
              <a:ext cx="240352" cy="157466"/>
            </a:xfrm>
            <a:custGeom>
              <a:avLst/>
              <a:gdLst/>
              <a:ahLst/>
              <a:cxnLst/>
              <a:rect l="l" t="t" r="r" b="b"/>
              <a:pathLst>
                <a:path w="2749" h="1801" extrusionOk="0">
                  <a:moveTo>
                    <a:pt x="1463" y="1"/>
                  </a:moveTo>
                  <a:cubicBezTo>
                    <a:pt x="1072" y="16"/>
                    <a:pt x="689" y="54"/>
                    <a:pt x="314" y="131"/>
                  </a:cubicBezTo>
                  <a:lnTo>
                    <a:pt x="314" y="123"/>
                  </a:lnTo>
                  <a:lnTo>
                    <a:pt x="146" y="154"/>
                  </a:lnTo>
                  <a:cubicBezTo>
                    <a:pt x="130" y="146"/>
                    <a:pt x="115" y="139"/>
                    <a:pt x="100" y="139"/>
                  </a:cubicBezTo>
                  <a:lnTo>
                    <a:pt x="84" y="139"/>
                  </a:lnTo>
                  <a:cubicBezTo>
                    <a:pt x="61" y="146"/>
                    <a:pt x="38" y="162"/>
                    <a:pt x="23" y="185"/>
                  </a:cubicBezTo>
                  <a:cubicBezTo>
                    <a:pt x="8" y="200"/>
                    <a:pt x="0" y="231"/>
                    <a:pt x="8" y="253"/>
                  </a:cubicBezTo>
                  <a:cubicBezTo>
                    <a:pt x="46" y="391"/>
                    <a:pt x="69" y="537"/>
                    <a:pt x="77" y="682"/>
                  </a:cubicBezTo>
                  <a:lnTo>
                    <a:pt x="77" y="782"/>
                  </a:lnTo>
                  <a:cubicBezTo>
                    <a:pt x="276" y="981"/>
                    <a:pt x="506" y="1157"/>
                    <a:pt x="743" y="1310"/>
                  </a:cubicBezTo>
                  <a:cubicBezTo>
                    <a:pt x="873" y="1387"/>
                    <a:pt x="1011" y="1463"/>
                    <a:pt x="1149" y="1524"/>
                  </a:cubicBezTo>
                  <a:cubicBezTo>
                    <a:pt x="1286" y="1593"/>
                    <a:pt x="1424" y="1647"/>
                    <a:pt x="1570" y="1685"/>
                  </a:cubicBezTo>
                  <a:lnTo>
                    <a:pt x="1554" y="1685"/>
                  </a:lnTo>
                  <a:cubicBezTo>
                    <a:pt x="1669" y="1723"/>
                    <a:pt x="1776" y="1746"/>
                    <a:pt x="1884" y="1769"/>
                  </a:cubicBezTo>
                  <a:cubicBezTo>
                    <a:pt x="1991" y="1785"/>
                    <a:pt x="2106" y="1792"/>
                    <a:pt x="2213" y="1800"/>
                  </a:cubicBezTo>
                  <a:cubicBezTo>
                    <a:pt x="2297" y="1800"/>
                    <a:pt x="2381" y="1800"/>
                    <a:pt x="2465" y="1792"/>
                  </a:cubicBezTo>
                  <a:cubicBezTo>
                    <a:pt x="2542" y="1785"/>
                    <a:pt x="2619" y="1777"/>
                    <a:pt x="2695" y="1762"/>
                  </a:cubicBezTo>
                  <a:cubicBezTo>
                    <a:pt x="2672" y="1639"/>
                    <a:pt x="2657" y="1517"/>
                    <a:pt x="2649" y="1402"/>
                  </a:cubicBezTo>
                  <a:lnTo>
                    <a:pt x="2649" y="1387"/>
                  </a:lnTo>
                  <a:cubicBezTo>
                    <a:pt x="2649" y="1134"/>
                    <a:pt x="2680" y="889"/>
                    <a:pt x="2733" y="652"/>
                  </a:cubicBezTo>
                  <a:cubicBezTo>
                    <a:pt x="2749" y="629"/>
                    <a:pt x="2749" y="598"/>
                    <a:pt x="2733" y="567"/>
                  </a:cubicBezTo>
                  <a:lnTo>
                    <a:pt x="2726" y="552"/>
                  </a:lnTo>
                  <a:cubicBezTo>
                    <a:pt x="2726" y="544"/>
                    <a:pt x="2726" y="544"/>
                    <a:pt x="2718" y="537"/>
                  </a:cubicBezTo>
                  <a:cubicBezTo>
                    <a:pt x="2688" y="491"/>
                    <a:pt x="2657" y="437"/>
                    <a:pt x="2626" y="399"/>
                  </a:cubicBezTo>
                  <a:cubicBezTo>
                    <a:pt x="2588" y="353"/>
                    <a:pt x="2550" y="315"/>
                    <a:pt x="2504" y="284"/>
                  </a:cubicBezTo>
                  <a:cubicBezTo>
                    <a:pt x="2420" y="215"/>
                    <a:pt x="2320" y="162"/>
                    <a:pt x="2213" y="116"/>
                  </a:cubicBezTo>
                  <a:cubicBezTo>
                    <a:pt x="2106" y="77"/>
                    <a:pt x="1991" y="47"/>
                    <a:pt x="1876" y="31"/>
                  </a:cubicBezTo>
                  <a:cubicBezTo>
                    <a:pt x="1761" y="8"/>
                    <a:pt x="1639" y="1"/>
                    <a:pt x="1516"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flipH="1">
              <a:off x="7147236" y="-246098"/>
              <a:ext cx="896445" cy="885954"/>
            </a:xfrm>
            <a:custGeom>
              <a:avLst/>
              <a:gdLst/>
              <a:ahLst/>
              <a:cxnLst/>
              <a:rect l="l" t="t" r="r" b="b"/>
              <a:pathLst>
                <a:path w="10253" h="10133" extrusionOk="0">
                  <a:moveTo>
                    <a:pt x="6238" y="1"/>
                  </a:moveTo>
                  <a:cubicBezTo>
                    <a:pt x="6208" y="1"/>
                    <a:pt x="6178" y="1"/>
                    <a:pt x="6149" y="2"/>
                  </a:cubicBezTo>
                  <a:lnTo>
                    <a:pt x="6156" y="2"/>
                  </a:lnTo>
                  <a:cubicBezTo>
                    <a:pt x="6026" y="2"/>
                    <a:pt x="5888" y="10"/>
                    <a:pt x="5743" y="25"/>
                  </a:cubicBezTo>
                  <a:cubicBezTo>
                    <a:pt x="5146" y="94"/>
                    <a:pt x="4556" y="240"/>
                    <a:pt x="3990" y="462"/>
                  </a:cubicBezTo>
                  <a:cubicBezTo>
                    <a:pt x="3484" y="661"/>
                    <a:pt x="3002" y="898"/>
                    <a:pt x="2535" y="1174"/>
                  </a:cubicBezTo>
                  <a:cubicBezTo>
                    <a:pt x="2282" y="1327"/>
                    <a:pt x="2037" y="1488"/>
                    <a:pt x="1808" y="1671"/>
                  </a:cubicBezTo>
                  <a:cubicBezTo>
                    <a:pt x="1578" y="1847"/>
                    <a:pt x="1371" y="2054"/>
                    <a:pt x="1180" y="2276"/>
                  </a:cubicBezTo>
                  <a:cubicBezTo>
                    <a:pt x="996" y="2491"/>
                    <a:pt x="851" y="2736"/>
                    <a:pt x="736" y="2996"/>
                  </a:cubicBezTo>
                  <a:cubicBezTo>
                    <a:pt x="613" y="3271"/>
                    <a:pt x="552" y="3570"/>
                    <a:pt x="537" y="3869"/>
                  </a:cubicBezTo>
                  <a:cubicBezTo>
                    <a:pt x="521" y="4206"/>
                    <a:pt x="575" y="4550"/>
                    <a:pt x="690" y="4872"/>
                  </a:cubicBezTo>
                  <a:cubicBezTo>
                    <a:pt x="805" y="5193"/>
                    <a:pt x="950" y="5492"/>
                    <a:pt x="1119" y="5783"/>
                  </a:cubicBezTo>
                  <a:lnTo>
                    <a:pt x="1210" y="5966"/>
                  </a:lnTo>
                  <a:lnTo>
                    <a:pt x="1310" y="6143"/>
                  </a:lnTo>
                  <a:cubicBezTo>
                    <a:pt x="1341" y="6204"/>
                    <a:pt x="1371" y="6265"/>
                    <a:pt x="1402" y="6319"/>
                  </a:cubicBezTo>
                  <a:cubicBezTo>
                    <a:pt x="1440" y="6380"/>
                    <a:pt x="1463" y="6426"/>
                    <a:pt x="1486" y="6479"/>
                  </a:cubicBezTo>
                  <a:lnTo>
                    <a:pt x="1509" y="6541"/>
                  </a:lnTo>
                  <a:cubicBezTo>
                    <a:pt x="1379" y="6487"/>
                    <a:pt x="1241" y="6456"/>
                    <a:pt x="1103" y="6449"/>
                  </a:cubicBezTo>
                  <a:lnTo>
                    <a:pt x="1073" y="6449"/>
                  </a:lnTo>
                  <a:cubicBezTo>
                    <a:pt x="942" y="6449"/>
                    <a:pt x="812" y="6472"/>
                    <a:pt x="690" y="6518"/>
                  </a:cubicBezTo>
                  <a:cubicBezTo>
                    <a:pt x="560" y="6564"/>
                    <a:pt x="437" y="6640"/>
                    <a:pt x="330" y="6732"/>
                  </a:cubicBezTo>
                  <a:cubicBezTo>
                    <a:pt x="123" y="6923"/>
                    <a:pt x="1" y="7199"/>
                    <a:pt x="8" y="7482"/>
                  </a:cubicBezTo>
                  <a:cubicBezTo>
                    <a:pt x="16" y="7612"/>
                    <a:pt x="31" y="7735"/>
                    <a:pt x="70" y="7857"/>
                  </a:cubicBezTo>
                  <a:cubicBezTo>
                    <a:pt x="146" y="8087"/>
                    <a:pt x="284" y="8294"/>
                    <a:pt x="468" y="8455"/>
                  </a:cubicBezTo>
                  <a:cubicBezTo>
                    <a:pt x="835" y="8792"/>
                    <a:pt x="1318" y="8975"/>
                    <a:pt x="1815" y="8975"/>
                  </a:cubicBezTo>
                  <a:cubicBezTo>
                    <a:pt x="1984" y="8975"/>
                    <a:pt x="2152" y="8952"/>
                    <a:pt x="2313" y="8906"/>
                  </a:cubicBezTo>
                  <a:cubicBezTo>
                    <a:pt x="2351" y="8952"/>
                    <a:pt x="2397" y="8998"/>
                    <a:pt x="2435" y="9044"/>
                  </a:cubicBezTo>
                  <a:cubicBezTo>
                    <a:pt x="2604" y="9213"/>
                    <a:pt x="2788" y="9366"/>
                    <a:pt x="2994" y="9496"/>
                  </a:cubicBezTo>
                  <a:cubicBezTo>
                    <a:pt x="3400" y="9756"/>
                    <a:pt x="3859" y="9932"/>
                    <a:pt x="4342" y="10024"/>
                  </a:cubicBezTo>
                  <a:cubicBezTo>
                    <a:pt x="4671" y="10094"/>
                    <a:pt x="5014" y="10132"/>
                    <a:pt x="5352" y="10132"/>
                  </a:cubicBezTo>
                  <a:cubicBezTo>
                    <a:pt x="5383" y="10132"/>
                    <a:pt x="5413" y="10132"/>
                    <a:pt x="5444" y="10131"/>
                  </a:cubicBezTo>
                  <a:cubicBezTo>
                    <a:pt x="5582" y="10131"/>
                    <a:pt x="5720" y="10131"/>
                    <a:pt x="5858" y="10124"/>
                  </a:cubicBezTo>
                  <a:cubicBezTo>
                    <a:pt x="6363" y="10085"/>
                    <a:pt x="6868" y="9994"/>
                    <a:pt x="7351" y="9848"/>
                  </a:cubicBezTo>
                  <a:cubicBezTo>
                    <a:pt x="7802" y="9710"/>
                    <a:pt x="8231" y="9519"/>
                    <a:pt x="8629" y="9274"/>
                  </a:cubicBezTo>
                  <a:cubicBezTo>
                    <a:pt x="9142" y="8952"/>
                    <a:pt x="9579" y="8516"/>
                    <a:pt x="9892" y="8003"/>
                  </a:cubicBezTo>
                  <a:cubicBezTo>
                    <a:pt x="10046" y="7735"/>
                    <a:pt x="10153" y="7444"/>
                    <a:pt x="10199" y="7138"/>
                  </a:cubicBezTo>
                  <a:cubicBezTo>
                    <a:pt x="10252" y="6824"/>
                    <a:pt x="10237" y="6495"/>
                    <a:pt x="10160" y="6181"/>
                  </a:cubicBezTo>
                  <a:cubicBezTo>
                    <a:pt x="10053" y="5790"/>
                    <a:pt x="9831" y="5446"/>
                    <a:pt x="9625" y="5117"/>
                  </a:cubicBezTo>
                  <a:cubicBezTo>
                    <a:pt x="9502" y="4933"/>
                    <a:pt x="9380" y="4741"/>
                    <a:pt x="9280" y="4550"/>
                  </a:cubicBezTo>
                  <a:cubicBezTo>
                    <a:pt x="9234" y="4458"/>
                    <a:pt x="9196" y="4366"/>
                    <a:pt x="9157" y="4274"/>
                  </a:cubicBezTo>
                  <a:cubicBezTo>
                    <a:pt x="9081" y="4068"/>
                    <a:pt x="9020" y="3846"/>
                    <a:pt x="8966" y="3624"/>
                  </a:cubicBezTo>
                  <a:cubicBezTo>
                    <a:pt x="8920" y="3425"/>
                    <a:pt x="8882" y="3218"/>
                    <a:pt x="8844" y="3026"/>
                  </a:cubicBezTo>
                  <a:lnTo>
                    <a:pt x="8821" y="2881"/>
                  </a:lnTo>
                  <a:cubicBezTo>
                    <a:pt x="8736" y="2368"/>
                    <a:pt x="8599" y="1863"/>
                    <a:pt x="8415" y="1380"/>
                  </a:cubicBezTo>
                  <a:cubicBezTo>
                    <a:pt x="8315" y="1128"/>
                    <a:pt x="8185" y="898"/>
                    <a:pt x="8017" y="691"/>
                  </a:cubicBezTo>
                  <a:cubicBezTo>
                    <a:pt x="7848" y="485"/>
                    <a:pt x="7642" y="316"/>
                    <a:pt x="7404" y="201"/>
                  </a:cubicBezTo>
                  <a:cubicBezTo>
                    <a:pt x="7381" y="194"/>
                    <a:pt x="7366" y="186"/>
                    <a:pt x="7351" y="186"/>
                  </a:cubicBezTo>
                  <a:lnTo>
                    <a:pt x="7328" y="186"/>
                  </a:lnTo>
                  <a:cubicBezTo>
                    <a:pt x="7305" y="194"/>
                    <a:pt x="7282" y="209"/>
                    <a:pt x="7266" y="232"/>
                  </a:cubicBezTo>
                  <a:cubicBezTo>
                    <a:pt x="6942" y="84"/>
                    <a:pt x="6591" y="1"/>
                    <a:pt x="6238"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flipH="1">
              <a:off x="7309248" y="-246623"/>
              <a:ext cx="688881" cy="441272"/>
            </a:xfrm>
            <a:custGeom>
              <a:avLst/>
              <a:gdLst/>
              <a:ahLst/>
              <a:cxnLst/>
              <a:rect l="l" t="t" r="r" b="b"/>
              <a:pathLst>
                <a:path w="7879" h="5047" extrusionOk="0">
                  <a:moveTo>
                    <a:pt x="5703" y="0"/>
                  </a:moveTo>
                  <a:cubicBezTo>
                    <a:pt x="5685" y="0"/>
                    <a:pt x="5668" y="0"/>
                    <a:pt x="5651" y="1"/>
                  </a:cubicBezTo>
                  <a:lnTo>
                    <a:pt x="5635" y="1"/>
                  </a:lnTo>
                  <a:cubicBezTo>
                    <a:pt x="5513" y="1"/>
                    <a:pt x="5375" y="8"/>
                    <a:pt x="5222" y="24"/>
                  </a:cubicBezTo>
                  <a:cubicBezTo>
                    <a:pt x="4625" y="93"/>
                    <a:pt x="4035" y="246"/>
                    <a:pt x="3469" y="468"/>
                  </a:cubicBezTo>
                  <a:cubicBezTo>
                    <a:pt x="2963" y="659"/>
                    <a:pt x="2481" y="896"/>
                    <a:pt x="2014" y="1172"/>
                  </a:cubicBezTo>
                  <a:cubicBezTo>
                    <a:pt x="1761" y="1325"/>
                    <a:pt x="1516" y="1494"/>
                    <a:pt x="1279" y="1677"/>
                  </a:cubicBezTo>
                  <a:cubicBezTo>
                    <a:pt x="1057" y="1853"/>
                    <a:pt x="843" y="2052"/>
                    <a:pt x="659" y="2275"/>
                  </a:cubicBezTo>
                  <a:cubicBezTo>
                    <a:pt x="475" y="2497"/>
                    <a:pt x="322" y="2742"/>
                    <a:pt x="215" y="3002"/>
                  </a:cubicBezTo>
                  <a:cubicBezTo>
                    <a:pt x="153" y="3140"/>
                    <a:pt x="108" y="3277"/>
                    <a:pt x="77" y="3415"/>
                  </a:cubicBezTo>
                  <a:cubicBezTo>
                    <a:pt x="39" y="3568"/>
                    <a:pt x="23" y="3722"/>
                    <a:pt x="8" y="3867"/>
                  </a:cubicBezTo>
                  <a:cubicBezTo>
                    <a:pt x="0" y="4212"/>
                    <a:pt x="54" y="4556"/>
                    <a:pt x="169" y="4885"/>
                  </a:cubicBezTo>
                  <a:cubicBezTo>
                    <a:pt x="184" y="4939"/>
                    <a:pt x="207" y="4992"/>
                    <a:pt x="230" y="5046"/>
                  </a:cubicBezTo>
                  <a:cubicBezTo>
                    <a:pt x="291" y="5038"/>
                    <a:pt x="353" y="5023"/>
                    <a:pt x="414" y="5008"/>
                  </a:cubicBezTo>
                  <a:cubicBezTo>
                    <a:pt x="643" y="4962"/>
                    <a:pt x="873" y="4901"/>
                    <a:pt x="1095" y="4816"/>
                  </a:cubicBezTo>
                  <a:cubicBezTo>
                    <a:pt x="1310" y="4732"/>
                    <a:pt x="1524" y="4625"/>
                    <a:pt x="1708" y="4487"/>
                  </a:cubicBezTo>
                  <a:cubicBezTo>
                    <a:pt x="1815" y="4411"/>
                    <a:pt x="1914" y="4319"/>
                    <a:pt x="1999" y="4219"/>
                  </a:cubicBezTo>
                  <a:cubicBezTo>
                    <a:pt x="2060" y="4143"/>
                    <a:pt x="2113" y="4058"/>
                    <a:pt x="2152" y="3967"/>
                  </a:cubicBezTo>
                  <a:cubicBezTo>
                    <a:pt x="2190" y="3882"/>
                    <a:pt x="2221" y="3790"/>
                    <a:pt x="2236" y="3699"/>
                  </a:cubicBezTo>
                  <a:cubicBezTo>
                    <a:pt x="2244" y="3645"/>
                    <a:pt x="2244" y="3591"/>
                    <a:pt x="2244" y="3538"/>
                  </a:cubicBezTo>
                  <a:cubicBezTo>
                    <a:pt x="2251" y="3484"/>
                    <a:pt x="2244" y="3423"/>
                    <a:pt x="2236" y="3369"/>
                  </a:cubicBezTo>
                  <a:cubicBezTo>
                    <a:pt x="2244" y="3354"/>
                    <a:pt x="2244" y="3346"/>
                    <a:pt x="2251" y="3346"/>
                  </a:cubicBezTo>
                  <a:lnTo>
                    <a:pt x="2267" y="3346"/>
                  </a:lnTo>
                  <a:cubicBezTo>
                    <a:pt x="2366" y="3377"/>
                    <a:pt x="2443" y="3408"/>
                    <a:pt x="2519" y="3423"/>
                  </a:cubicBezTo>
                  <a:cubicBezTo>
                    <a:pt x="2588" y="3446"/>
                    <a:pt x="2665" y="3461"/>
                    <a:pt x="2749" y="3477"/>
                  </a:cubicBezTo>
                  <a:cubicBezTo>
                    <a:pt x="2841" y="3492"/>
                    <a:pt x="2940" y="3492"/>
                    <a:pt x="3032" y="3492"/>
                  </a:cubicBezTo>
                  <a:cubicBezTo>
                    <a:pt x="3109" y="3492"/>
                    <a:pt x="3185" y="3492"/>
                    <a:pt x="3270" y="3484"/>
                  </a:cubicBezTo>
                  <a:cubicBezTo>
                    <a:pt x="3492" y="3461"/>
                    <a:pt x="3706" y="3408"/>
                    <a:pt x="3913" y="3331"/>
                  </a:cubicBezTo>
                  <a:cubicBezTo>
                    <a:pt x="4058" y="3270"/>
                    <a:pt x="4196" y="3201"/>
                    <a:pt x="4326" y="3109"/>
                  </a:cubicBezTo>
                  <a:cubicBezTo>
                    <a:pt x="4403" y="3055"/>
                    <a:pt x="4472" y="2987"/>
                    <a:pt x="4533" y="2918"/>
                  </a:cubicBezTo>
                  <a:cubicBezTo>
                    <a:pt x="4579" y="2856"/>
                    <a:pt x="4617" y="2795"/>
                    <a:pt x="4648" y="2726"/>
                  </a:cubicBezTo>
                  <a:cubicBezTo>
                    <a:pt x="4678" y="2665"/>
                    <a:pt x="4694" y="2604"/>
                    <a:pt x="4709" y="2535"/>
                  </a:cubicBezTo>
                  <a:cubicBezTo>
                    <a:pt x="4717" y="2474"/>
                    <a:pt x="4717" y="2412"/>
                    <a:pt x="4709" y="2343"/>
                  </a:cubicBezTo>
                  <a:cubicBezTo>
                    <a:pt x="4709" y="2305"/>
                    <a:pt x="4701" y="2259"/>
                    <a:pt x="4686" y="2213"/>
                  </a:cubicBezTo>
                  <a:cubicBezTo>
                    <a:pt x="4678" y="2175"/>
                    <a:pt x="4663" y="2137"/>
                    <a:pt x="4648" y="2098"/>
                  </a:cubicBezTo>
                  <a:lnTo>
                    <a:pt x="4648" y="2083"/>
                  </a:lnTo>
                  <a:cubicBezTo>
                    <a:pt x="4640" y="2075"/>
                    <a:pt x="4640" y="2068"/>
                    <a:pt x="4648" y="2060"/>
                  </a:cubicBezTo>
                  <a:cubicBezTo>
                    <a:pt x="4648" y="2052"/>
                    <a:pt x="4663" y="2045"/>
                    <a:pt x="4671" y="2037"/>
                  </a:cubicBezTo>
                  <a:cubicBezTo>
                    <a:pt x="4847" y="2098"/>
                    <a:pt x="5030" y="2144"/>
                    <a:pt x="5214" y="2175"/>
                  </a:cubicBezTo>
                  <a:cubicBezTo>
                    <a:pt x="5421" y="2213"/>
                    <a:pt x="5628" y="2229"/>
                    <a:pt x="5834" y="2229"/>
                  </a:cubicBezTo>
                  <a:cubicBezTo>
                    <a:pt x="5964" y="2229"/>
                    <a:pt x="6087" y="2221"/>
                    <a:pt x="6209" y="2206"/>
                  </a:cubicBezTo>
                  <a:cubicBezTo>
                    <a:pt x="6477" y="2183"/>
                    <a:pt x="6738" y="2121"/>
                    <a:pt x="6983" y="2030"/>
                  </a:cubicBezTo>
                  <a:cubicBezTo>
                    <a:pt x="7067" y="1999"/>
                    <a:pt x="7151" y="1961"/>
                    <a:pt x="7228" y="1915"/>
                  </a:cubicBezTo>
                  <a:cubicBezTo>
                    <a:pt x="7304" y="1876"/>
                    <a:pt x="7373" y="1830"/>
                    <a:pt x="7450" y="1777"/>
                  </a:cubicBezTo>
                  <a:cubicBezTo>
                    <a:pt x="7511" y="1731"/>
                    <a:pt x="7565" y="1685"/>
                    <a:pt x="7618" y="1631"/>
                  </a:cubicBezTo>
                  <a:cubicBezTo>
                    <a:pt x="7672" y="1585"/>
                    <a:pt x="7718" y="1532"/>
                    <a:pt x="7764" y="1478"/>
                  </a:cubicBezTo>
                  <a:cubicBezTo>
                    <a:pt x="7802" y="1432"/>
                    <a:pt x="7840" y="1379"/>
                    <a:pt x="7871" y="1325"/>
                  </a:cubicBezTo>
                  <a:lnTo>
                    <a:pt x="7879" y="1310"/>
                  </a:lnTo>
                  <a:cubicBezTo>
                    <a:pt x="7787" y="1088"/>
                    <a:pt x="7664" y="881"/>
                    <a:pt x="7519" y="697"/>
                  </a:cubicBezTo>
                  <a:cubicBezTo>
                    <a:pt x="7350" y="491"/>
                    <a:pt x="7136" y="322"/>
                    <a:pt x="6899" y="207"/>
                  </a:cubicBezTo>
                  <a:cubicBezTo>
                    <a:pt x="6883" y="200"/>
                    <a:pt x="6868" y="192"/>
                    <a:pt x="6845" y="192"/>
                  </a:cubicBezTo>
                  <a:lnTo>
                    <a:pt x="6822" y="192"/>
                  </a:lnTo>
                  <a:cubicBezTo>
                    <a:pt x="6799" y="200"/>
                    <a:pt x="6776" y="215"/>
                    <a:pt x="6761" y="238"/>
                  </a:cubicBezTo>
                  <a:cubicBezTo>
                    <a:pt x="6432" y="77"/>
                    <a:pt x="6068" y="0"/>
                    <a:pt x="5703" y="0"/>
                  </a:cubicBezTo>
                  <a:close/>
                </a:path>
              </a:pathLst>
            </a:custGeom>
            <a:solidFill>
              <a:srgbClr val="D3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flipH="1">
              <a:off x="7872838" y="366544"/>
              <a:ext cx="73094" cy="128176"/>
            </a:xfrm>
            <a:custGeom>
              <a:avLst/>
              <a:gdLst/>
              <a:ahLst/>
              <a:cxnLst/>
              <a:rect l="l" t="t" r="r" b="b"/>
              <a:pathLst>
                <a:path w="836" h="1466" extrusionOk="0">
                  <a:moveTo>
                    <a:pt x="146" y="1"/>
                  </a:moveTo>
                  <a:cubicBezTo>
                    <a:pt x="115" y="1"/>
                    <a:pt x="85" y="16"/>
                    <a:pt x="77" y="47"/>
                  </a:cubicBezTo>
                  <a:cubicBezTo>
                    <a:pt x="46" y="108"/>
                    <a:pt x="24" y="177"/>
                    <a:pt x="16" y="246"/>
                  </a:cubicBezTo>
                  <a:cubicBezTo>
                    <a:pt x="1" y="315"/>
                    <a:pt x="1" y="383"/>
                    <a:pt x="16" y="452"/>
                  </a:cubicBezTo>
                  <a:cubicBezTo>
                    <a:pt x="24" y="521"/>
                    <a:pt x="39" y="598"/>
                    <a:pt x="62" y="667"/>
                  </a:cubicBezTo>
                  <a:cubicBezTo>
                    <a:pt x="85" y="736"/>
                    <a:pt x="115" y="812"/>
                    <a:pt x="154" y="881"/>
                  </a:cubicBezTo>
                  <a:cubicBezTo>
                    <a:pt x="192" y="950"/>
                    <a:pt x="230" y="1011"/>
                    <a:pt x="276" y="1072"/>
                  </a:cubicBezTo>
                  <a:cubicBezTo>
                    <a:pt x="322" y="1126"/>
                    <a:pt x="368" y="1187"/>
                    <a:pt x="422" y="1233"/>
                  </a:cubicBezTo>
                  <a:cubicBezTo>
                    <a:pt x="521" y="1333"/>
                    <a:pt x="644" y="1409"/>
                    <a:pt x="774" y="1463"/>
                  </a:cubicBezTo>
                  <a:cubicBezTo>
                    <a:pt x="778" y="1465"/>
                    <a:pt x="783" y="1466"/>
                    <a:pt x="787" y="1466"/>
                  </a:cubicBezTo>
                  <a:cubicBezTo>
                    <a:pt x="801" y="1466"/>
                    <a:pt x="816" y="1459"/>
                    <a:pt x="827" y="1448"/>
                  </a:cubicBezTo>
                  <a:cubicBezTo>
                    <a:pt x="835" y="1425"/>
                    <a:pt x="827" y="1402"/>
                    <a:pt x="804" y="1394"/>
                  </a:cubicBezTo>
                  <a:cubicBezTo>
                    <a:pt x="766" y="1379"/>
                    <a:pt x="728" y="1356"/>
                    <a:pt x="690" y="1333"/>
                  </a:cubicBezTo>
                  <a:cubicBezTo>
                    <a:pt x="621" y="1287"/>
                    <a:pt x="552" y="1233"/>
                    <a:pt x="498" y="1172"/>
                  </a:cubicBezTo>
                  <a:cubicBezTo>
                    <a:pt x="414" y="1080"/>
                    <a:pt x="345" y="981"/>
                    <a:pt x="284" y="873"/>
                  </a:cubicBezTo>
                  <a:cubicBezTo>
                    <a:pt x="238" y="782"/>
                    <a:pt x="200" y="690"/>
                    <a:pt x="177" y="590"/>
                  </a:cubicBezTo>
                  <a:cubicBezTo>
                    <a:pt x="161" y="514"/>
                    <a:pt x="154" y="437"/>
                    <a:pt x="154" y="360"/>
                  </a:cubicBezTo>
                  <a:cubicBezTo>
                    <a:pt x="154" y="299"/>
                    <a:pt x="169" y="230"/>
                    <a:pt x="184" y="169"/>
                  </a:cubicBezTo>
                  <a:cubicBezTo>
                    <a:pt x="192" y="146"/>
                    <a:pt x="200" y="123"/>
                    <a:pt x="207" y="108"/>
                  </a:cubicBezTo>
                  <a:cubicBezTo>
                    <a:pt x="223" y="70"/>
                    <a:pt x="207" y="24"/>
                    <a:pt x="177" y="8"/>
                  </a:cubicBezTo>
                  <a:cubicBezTo>
                    <a:pt x="161" y="1"/>
                    <a:pt x="154" y="1"/>
                    <a:pt x="146"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flipH="1">
              <a:off x="7927133" y="358500"/>
              <a:ext cx="93728" cy="46339"/>
            </a:xfrm>
            <a:custGeom>
              <a:avLst/>
              <a:gdLst/>
              <a:ahLst/>
              <a:cxnLst/>
              <a:rect l="l" t="t" r="r" b="b"/>
              <a:pathLst>
                <a:path w="1072" h="530" extrusionOk="0">
                  <a:moveTo>
                    <a:pt x="643" y="1"/>
                  </a:moveTo>
                  <a:cubicBezTo>
                    <a:pt x="559" y="1"/>
                    <a:pt x="475" y="16"/>
                    <a:pt x="391" y="47"/>
                  </a:cubicBezTo>
                  <a:lnTo>
                    <a:pt x="391" y="39"/>
                  </a:lnTo>
                  <a:cubicBezTo>
                    <a:pt x="299" y="77"/>
                    <a:pt x="214" y="131"/>
                    <a:pt x="153" y="200"/>
                  </a:cubicBezTo>
                  <a:cubicBezTo>
                    <a:pt x="77" y="284"/>
                    <a:pt x="23" y="384"/>
                    <a:pt x="0" y="498"/>
                  </a:cubicBezTo>
                  <a:cubicBezTo>
                    <a:pt x="0" y="514"/>
                    <a:pt x="8" y="529"/>
                    <a:pt x="31" y="529"/>
                  </a:cubicBezTo>
                  <a:cubicBezTo>
                    <a:pt x="46" y="529"/>
                    <a:pt x="61" y="521"/>
                    <a:pt x="61" y="506"/>
                  </a:cubicBezTo>
                  <a:cubicBezTo>
                    <a:pt x="61" y="491"/>
                    <a:pt x="69" y="483"/>
                    <a:pt x="69" y="468"/>
                  </a:cubicBezTo>
                  <a:cubicBezTo>
                    <a:pt x="84" y="422"/>
                    <a:pt x="107" y="384"/>
                    <a:pt x="130" y="345"/>
                  </a:cubicBezTo>
                  <a:cubicBezTo>
                    <a:pt x="153" y="307"/>
                    <a:pt x="176" y="269"/>
                    <a:pt x="207" y="246"/>
                  </a:cubicBezTo>
                  <a:cubicBezTo>
                    <a:pt x="237" y="215"/>
                    <a:pt x="276" y="192"/>
                    <a:pt x="306" y="169"/>
                  </a:cubicBezTo>
                  <a:cubicBezTo>
                    <a:pt x="345" y="154"/>
                    <a:pt x="383" y="139"/>
                    <a:pt x="421" y="123"/>
                  </a:cubicBezTo>
                  <a:cubicBezTo>
                    <a:pt x="475" y="116"/>
                    <a:pt x="528" y="108"/>
                    <a:pt x="582" y="108"/>
                  </a:cubicBezTo>
                  <a:cubicBezTo>
                    <a:pt x="651" y="108"/>
                    <a:pt x="712" y="116"/>
                    <a:pt x="773" y="131"/>
                  </a:cubicBezTo>
                  <a:cubicBezTo>
                    <a:pt x="842" y="154"/>
                    <a:pt x="903" y="177"/>
                    <a:pt x="957" y="215"/>
                  </a:cubicBezTo>
                  <a:cubicBezTo>
                    <a:pt x="967" y="219"/>
                    <a:pt x="977" y="221"/>
                    <a:pt x="988" y="221"/>
                  </a:cubicBezTo>
                  <a:cubicBezTo>
                    <a:pt x="1017" y="221"/>
                    <a:pt x="1045" y="205"/>
                    <a:pt x="1057" y="177"/>
                  </a:cubicBezTo>
                  <a:cubicBezTo>
                    <a:pt x="1072" y="139"/>
                    <a:pt x="1057" y="93"/>
                    <a:pt x="1018" y="77"/>
                  </a:cubicBezTo>
                  <a:cubicBezTo>
                    <a:pt x="972" y="62"/>
                    <a:pt x="919" y="39"/>
                    <a:pt x="865" y="31"/>
                  </a:cubicBezTo>
                  <a:cubicBezTo>
                    <a:pt x="812" y="16"/>
                    <a:pt x="758" y="8"/>
                    <a:pt x="704"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flipH="1">
              <a:off x="6897527" y="1446426"/>
              <a:ext cx="295959" cy="241226"/>
            </a:xfrm>
            <a:custGeom>
              <a:avLst/>
              <a:gdLst/>
              <a:ahLst/>
              <a:cxnLst/>
              <a:rect l="l" t="t" r="r" b="b"/>
              <a:pathLst>
                <a:path w="3385" h="2759" extrusionOk="0">
                  <a:moveTo>
                    <a:pt x="1734" y="1"/>
                  </a:moveTo>
                  <a:cubicBezTo>
                    <a:pt x="1709" y="1"/>
                    <a:pt x="1684" y="3"/>
                    <a:pt x="1661" y="7"/>
                  </a:cubicBezTo>
                  <a:lnTo>
                    <a:pt x="1669" y="7"/>
                  </a:lnTo>
                  <a:cubicBezTo>
                    <a:pt x="1638" y="7"/>
                    <a:pt x="1615" y="7"/>
                    <a:pt x="1593" y="14"/>
                  </a:cubicBezTo>
                  <a:cubicBezTo>
                    <a:pt x="1432" y="37"/>
                    <a:pt x="1279" y="91"/>
                    <a:pt x="1133" y="167"/>
                  </a:cubicBezTo>
                  <a:cubicBezTo>
                    <a:pt x="988" y="244"/>
                    <a:pt x="850" y="343"/>
                    <a:pt x="735" y="466"/>
                  </a:cubicBezTo>
                  <a:cubicBezTo>
                    <a:pt x="674" y="520"/>
                    <a:pt x="628" y="581"/>
                    <a:pt x="582" y="642"/>
                  </a:cubicBezTo>
                  <a:cubicBezTo>
                    <a:pt x="536" y="703"/>
                    <a:pt x="498" y="765"/>
                    <a:pt x="467" y="826"/>
                  </a:cubicBezTo>
                  <a:cubicBezTo>
                    <a:pt x="398" y="948"/>
                    <a:pt x="337" y="1078"/>
                    <a:pt x="291" y="1216"/>
                  </a:cubicBezTo>
                  <a:cubicBezTo>
                    <a:pt x="237" y="1285"/>
                    <a:pt x="191" y="1354"/>
                    <a:pt x="153" y="1431"/>
                  </a:cubicBezTo>
                  <a:cubicBezTo>
                    <a:pt x="92" y="1538"/>
                    <a:pt x="46" y="1660"/>
                    <a:pt x="23" y="1783"/>
                  </a:cubicBezTo>
                  <a:cubicBezTo>
                    <a:pt x="0" y="1913"/>
                    <a:pt x="15" y="2035"/>
                    <a:pt x="61" y="2158"/>
                  </a:cubicBezTo>
                  <a:cubicBezTo>
                    <a:pt x="84" y="2219"/>
                    <a:pt x="115" y="2273"/>
                    <a:pt x="153" y="2319"/>
                  </a:cubicBezTo>
                  <a:cubicBezTo>
                    <a:pt x="191" y="2365"/>
                    <a:pt x="230" y="2403"/>
                    <a:pt x="276" y="2434"/>
                  </a:cubicBezTo>
                  <a:cubicBezTo>
                    <a:pt x="337" y="2475"/>
                    <a:pt x="412" y="2504"/>
                    <a:pt x="487" y="2504"/>
                  </a:cubicBezTo>
                  <a:cubicBezTo>
                    <a:pt x="496" y="2504"/>
                    <a:pt x="504" y="2503"/>
                    <a:pt x="513" y="2502"/>
                  </a:cubicBezTo>
                  <a:lnTo>
                    <a:pt x="544" y="2502"/>
                  </a:lnTo>
                  <a:cubicBezTo>
                    <a:pt x="635" y="2480"/>
                    <a:pt x="727" y="2434"/>
                    <a:pt x="789" y="2365"/>
                  </a:cubicBezTo>
                  <a:cubicBezTo>
                    <a:pt x="865" y="2288"/>
                    <a:pt x="919" y="2196"/>
                    <a:pt x="957" y="2097"/>
                  </a:cubicBezTo>
                  <a:cubicBezTo>
                    <a:pt x="965" y="2074"/>
                    <a:pt x="972" y="2058"/>
                    <a:pt x="972" y="2035"/>
                  </a:cubicBezTo>
                  <a:cubicBezTo>
                    <a:pt x="995" y="2058"/>
                    <a:pt x="1011" y="2081"/>
                    <a:pt x="1026" y="2104"/>
                  </a:cubicBezTo>
                  <a:cubicBezTo>
                    <a:pt x="1095" y="2212"/>
                    <a:pt x="1179" y="2303"/>
                    <a:pt x="1263" y="2395"/>
                  </a:cubicBezTo>
                  <a:cubicBezTo>
                    <a:pt x="1355" y="2487"/>
                    <a:pt x="1455" y="2564"/>
                    <a:pt x="1562" y="2633"/>
                  </a:cubicBezTo>
                  <a:cubicBezTo>
                    <a:pt x="1608" y="2671"/>
                    <a:pt x="1669" y="2694"/>
                    <a:pt x="1723" y="2717"/>
                  </a:cubicBezTo>
                  <a:cubicBezTo>
                    <a:pt x="1776" y="2740"/>
                    <a:pt x="1822" y="2747"/>
                    <a:pt x="1876" y="2755"/>
                  </a:cubicBezTo>
                  <a:cubicBezTo>
                    <a:pt x="1890" y="2757"/>
                    <a:pt x="1905" y="2758"/>
                    <a:pt x="1920" y="2758"/>
                  </a:cubicBezTo>
                  <a:cubicBezTo>
                    <a:pt x="1962" y="2758"/>
                    <a:pt x="2005" y="2751"/>
                    <a:pt x="2044" y="2740"/>
                  </a:cubicBezTo>
                  <a:cubicBezTo>
                    <a:pt x="2090" y="2725"/>
                    <a:pt x="2136" y="2702"/>
                    <a:pt x="2174" y="2671"/>
                  </a:cubicBezTo>
                  <a:cubicBezTo>
                    <a:pt x="2213" y="2633"/>
                    <a:pt x="2243" y="2587"/>
                    <a:pt x="2259" y="2533"/>
                  </a:cubicBezTo>
                  <a:cubicBezTo>
                    <a:pt x="2274" y="2487"/>
                    <a:pt x="2282" y="2434"/>
                    <a:pt x="2274" y="2388"/>
                  </a:cubicBezTo>
                  <a:cubicBezTo>
                    <a:pt x="2274" y="2319"/>
                    <a:pt x="2251" y="2250"/>
                    <a:pt x="2228" y="2181"/>
                  </a:cubicBezTo>
                  <a:lnTo>
                    <a:pt x="2228" y="2181"/>
                  </a:lnTo>
                  <a:cubicBezTo>
                    <a:pt x="2305" y="2242"/>
                    <a:pt x="2396" y="2296"/>
                    <a:pt x="2488" y="2334"/>
                  </a:cubicBezTo>
                  <a:cubicBezTo>
                    <a:pt x="2534" y="2349"/>
                    <a:pt x="2588" y="2365"/>
                    <a:pt x="2641" y="2372"/>
                  </a:cubicBezTo>
                  <a:cubicBezTo>
                    <a:pt x="2672" y="2380"/>
                    <a:pt x="2703" y="2380"/>
                    <a:pt x="2741" y="2380"/>
                  </a:cubicBezTo>
                  <a:lnTo>
                    <a:pt x="2772" y="2372"/>
                  </a:lnTo>
                  <a:cubicBezTo>
                    <a:pt x="2817" y="2365"/>
                    <a:pt x="2871" y="2349"/>
                    <a:pt x="2909" y="2319"/>
                  </a:cubicBezTo>
                  <a:cubicBezTo>
                    <a:pt x="2932" y="2303"/>
                    <a:pt x="2948" y="2288"/>
                    <a:pt x="2963" y="2273"/>
                  </a:cubicBezTo>
                  <a:cubicBezTo>
                    <a:pt x="2986" y="2257"/>
                    <a:pt x="2994" y="2235"/>
                    <a:pt x="3009" y="2219"/>
                  </a:cubicBezTo>
                  <a:cubicBezTo>
                    <a:pt x="3024" y="2196"/>
                    <a:pt x="3032" y="2166"/>
                    <a:pt x="3040" y="2143"/>
                  </a:cubicBezTo>
                  <a:cubicBezTo>
                    <a:pt x="3047" y="2120"/>
                    <a:pt x="3055" y="2097"/>
                    <a:pt x="3055" y="2074"/>
                  </a:cubicBezTo>
                  <a:cubicBezTo>
                    <a:pt x="3055" y="2020"/>
                    <a:pt x="3047" y="1967"/>
                    <a:pt x="3024" y="1921"/>
                  </a:cubicBezTo>
                  <a:cubicBezTo>
                    <a:pt x="2978" y="1813"/>
                    <a:pt x="2917" y="1722"/>
                    <a:pt x="2840" y="1637"/>
                  </a:cubicBezTo>
                  <a:lnTo>
                    <a:pt x="2802" y="1607"/>
                  </a:lnTo>
                  <a:lnTo>
                    <a:pt x="2825" y="1607"/>
                  </a:lnTo>
                  <a:lnTo>
                    <a:pt x="2848" y="1614"/>
                  </a:lnTo>
                  <a:cubicBezTo>
                    <a:pt x="2925" y="1637"/>
                    <a:pt x="3001" y="1653"/>
                    <a:pt x="3078" y="1660"/>
                  </a:cubicBezTo>
                  <a:lnTo>
                    <a:pt x="3147" y="1660"/>
                  </a:lnTo>
                  <a:cubicBezTo>
                    <a:pt x="3193" y="1653"/>
                    <a:pt x="3231" y="1645"/>
                    <a:pt x="3269" y="1622"/>
                  </a:cubicBezTo>
                  <a:cubicBezTo>
                    <a:pt x="3330" y="1591"/>
                    <a:pt x="3376" y="1530"/>
                    <a:pt x="3384" y="1461"/>
                  </a:cubicBezTo>
                  <a:cubicBezTo>
                    <a:pt x="3384" y="1377"/>
                    <a:pt x="3369" y="1300"/>
                    <a:pt x="3338" y="1224"/>
                  </a:cubicBezTo>
                  <a:cubicBezTo>
                    <a:pt x="3285" y="1117"/>
                    <a:pt x="3223" y="1017"/>
                    <a:pt x="3147" y="925"/>
                  </a:cubicBezTo>
                  <a:cubicBezTo>
                    <a:pt x="2940" y="688"/>
                    <a:pt x="2710" y="474"/>
                    <a:pt x="2465" y="282"/>
                  </a:cubicBezTo>
                  <a:cubicBezTo>
                    <a:pt x="2396" y="221"/>
                    <a:pt x="2327" y="175"/>
                    <a:pt x="2259" y="137"/>
                  </a:cubicBezTo>
                  <a:cubicBezTo>
                    <a:pt x="2190" y="98"/>
                    <a:pt x="2121" y="68"/>
                    <a:pt x="2044" y="45"/>
                  </a:cubicBezTo>
                  <a:cubicBezTo>
                    <a:pt x="1968" y="22"/>
                    <a:pt x="1891" y="7"/>
                    <a:pt x="1807" y="7"/>
                  </a:cubicBezTo>
                  <a:cubicBezTo>
                    <a:pt x="1784" y="3"/>
                    <a:pt x="1759" y="1"/>
                    <a:pt x="1734"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flipH="1">
              <a:off x="7000697" y="1588854"/>
              <a:ext cx="44241" cy="45989"/>
            </a:xfrm>
            <a:custGeom>
              <a:avLst/>
              <a:gdLst/>
              <a:ahLst/>
              <a:cxnLst/>
              <a:rect l="l" t="t" r="r" b="b"/>
              <a:pathLst>
                <a:path w="506" h="526" extrusionOk="0">
                  <a:moveTo>
                    <a:pt x="47" y="1"/>
                  </a:moveTo>
                  <a:cubicBezTo>
                    <a:pt x="39" y="8"/>
                    <a:pt x="31" y="8"/>
                    <a:pt x="31" y="8"/>
                  </a:cubicBezTo>
                  <a:cubicBezTo>
                    <a:pt x="16" y="16"/>
                    <a:pt x="8" y="24"/>
                    <a:pt x="8" y="39"/>
                  </a:cubicBezTo>
                  <a:cubicBezTo>
                    <a:pt x="1" y="47"/>
                    <a:pt x="1" y="62"/>
                    <a:pt x="8" y="70"/>
                  </a:cubicBezTo>
                  <a:cubicBezTo>
                    <a:pt x="31" y="116"/>
                    <a:pt x="70" y="154"/>
                    <a:pt x="100" y="192"/>
                  </a:cubicBezTo>
                  <a:cubicBezTo>
                    <a:pt x="139" y="238"/>
                    <a:pt x="177" y="276"/>
                    <a:pt x="215" y="315"/>
                  </a:cubicBezTo>
                  <a:cubicBezTo>
                    <a:pt x="299" y="384"/>
                    <a:pt x="376" y="445"/>
                    <a:pt x="452" y="514"/>
                  </a:cubicBezTo>
                  <a:cubicBezTo>
                    <a:pt x="460" y="521"/>
                    <a:pt x="468" y="525"/>
                    <a:pt x="475" y="525"/>
                  </a:cubicBezTo>
                  <a:cubicBezTo>
                    <a:pt x="483" y="525"/>
                    <a:pt x="491" y="521"/>
                    <a:pt x="498" y="514"/>
                  </a:cubicBezTo>
                  <a:cubicBezTo>
                    <a:pt x="506" y="498"/>
                    <a:pt x="506" y="483"/>
                    <a:pt x="498" y="468"/>
                  </a:cubicBezTo>
                  <a:cubicBezTo>
                    <a:pt x="429" y="414"/>
                    <a:pt x="361" y="353"/>
                    <a:pt x="299" y="292"/>
                  </a:cubicBezTo>
                  <a:cubicBezTo>
                    <a:pt x="246" y="230"/>
                    <a:pt x="192" y="177"/>
                    <a:pt x="139" y="108"/>
                  </a:cubicBezTo>
                  <a:cubicBezTo>
                    <a:pt x="123" y="85"/>
                    <a:pt x="100" y="54"/>
                    <a:pt x="85" y="24"/>
                  </a:cubicBezTo>
                  <a:lnTo>
                    <a:pt x="85" y="24"/>
                  </a:lnTo>
                  <a:lnTo>
                    <a:pt x="93" y="31"/>
                  </a:lnTo>
                  <a:cubicBezTo>
                    <a:pt x="85" y="16"/>
                    <a:pt x="62" y="1"/>
                    <a:pt x="47"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flipH="1">
              <a:off x="6950860" y="1543389"/>
              <a:ext cx="43192" cy="39957"/>
            </a:xfrm>
            <a:custGeom>
              <a:avLst/>
              <a:gdLst/>
              <a:ahLst/>
              <a:cxnLst/>
              <a:rect l="l" t="t" r="r" b="b"/>
              <a:pathLst>
                <a:path w="494" h="457" extrusionOk="0">
                  <a:moveTo>
                    <a:pt x="62" y="0"/>
                  </a:moveTo>
                  <a:cubicBezTo>
                    <a:pt x="46" y="0"/>
                    <a:pt x="31" y="8"/>
                    <a:pt x="24" y="15"/>
                  </a:cubicBezTo>
                  <a:cubicBezTo>
                    <a:pt x="1" y="38"/>
                    <a:pt x="1" y="77"/>
                    <a:pt x="24" y="100"/>
                  </a:cubicBezTo>
                  <a:cubicBezTo>
                    <a:pt x="62" y="130"/>
                    <a:pt x="92" y="176"/>
                    <a:pt x="131" y="199"/>
                  </a:cubicBezTo>
                  <a:cubicBezTo>
                    <a:pt x="161" y="230"/>
                    <a:pt x="192" y="260"/>
                    <a:pt x="223" y="291"/>
                  </a:cubicBezTo>
                  <a:cubicBezTo>
                    <a:pt x="261" y="322"/>
                    <a:pt x="291" y="352"/>
                    <a:pt x="330" y="375"/>
                  </a:cubicBezTo>
                  <a:cubicBezTo>
                    <a:pt x="360" y="406"/>
                    <a:pt x="399" y="429"/>
                    <a:pt x="429" y="452"/>
                  </a:cubicBezTo>
                  <a:cubicBezTo>
                    <a:pt x="434" y="455"/>
                    <a:pt x="439" y="457"/>
                    <a:pt x="444" y="457"/>
                  </a:cubicBezTo>
                  <a:cubicBezTo>
                    <a:pt x="470" y="457"/>
                    <a:pt x="493" y="411"/>
                    <a:pt x="468" y="398"/>
                  </a:cubicBezTo>
                  <a:cubicBezTo>
                    <a:pt x="445" y="383"/>
                    <a:pt x="429" y="375"/>
                    <a:pt x="399" y="352"/>
                  </a:cubicBezTo>
                  <a:cubicBezTo>
                    <a:pt x="368" y="322"/>
                    <a:pt x="337" y="291"/>
                    <a:pt x="314" y="268"/>
                  </a:cubicBezTo>
                  <a:cubicBezTo>
                    <a:pt x="291" y="245"/>
                    <a:pt x="269" y="214"/>
                    <a:pt x="238" y="191"/>
                  </a:cubicBezTo>
                  <a:cubicBezTo>
                    <a:pt x="200" y="130"/>
                    <a:pt x="154" y="77"/>
                    <a:pt x="115" y="23"/>
                  </a:cubicBezTo>
                  <a:cubicBezTo>
                    <a:pt x="100" y="8"/>
                    <a:pt x="85" y="0"/>
                    <a:pt x="69" y="0"/>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flipH="1">
              <a:off x="7008042" y="732712"/>
              <a:ext cx="457971" cy="851593"/>
            </a:xfrm>
            <a:custGeom>
              <a:avLst/>
              <a:gdLst/>
              <a:ahLst/>
              <a:cxnLst/>
              <a:rect l="l" t="t" r="r" b="b"/>
              <a:pathLst>
                <a:path w="5238" h="9740" extrusionOk="0">
                  <a:moveTo>
                    <a:pt x="116" y="1"/>
                  </a:moveTo>
                  <a:cubicBezTo>
                    <a:pt x="78" y="1"/>
                    <a:pt x="39" y="24"/>
                    <a:pt x="24" y="62"/>
                  </a:cubicBezTo>
                  <a:lnTo>
                    <a:pt x="16" y="62"/>
                  </a:lnTo>
                  <a:cubicBezTo>
                    <a:pt x="1" y="100"/>
                    <a:pt x="16" y="146"/>
                    <a:pt x="47" y="177"/>
                  </a:cubicBezTo>
                  <a:cubicBezTo>
                    <a:pt x="682" y="1570"/>
                    <a:pt x="1103" y="3025"/>
                    <a:pt x="1509" y="4510"/>
                  </a:cubicBezTo>
                  <a:lnTo>
                    <a:pt x="1616" y="4893"/>
                  </a:lnTo>
                  <a:cubicBezTo>
                    <a:pt x="1976" y="6210"/>
                    <a:pt x="2351" y="7572"/>
                    <a:pt x="2864" y="8866"/>
                  </a:cubicBezTo>
                  <a:cubicBezTo>
                    <a:pt x="2956" y="9088"/>
                    <a:pt x="3048" y="9318"/>
                    <a:pt x="3148" y="9540"/>
                  </a:cubicBezTo>
                  <a:lnTo>
                    <a:pt x="3102" y="9548"/>
                  </a:lnTo>
                  <a:cubicBezTo>
                    <a:pt x="2972" y="9548"/>
                    <a:pt x="2972" y="9739"/>
                    <a:pt x="3102" y="9739"/>
                  </a:cubicBezTo>
                  <a:cubicBezTo>
                    <a:pt x="3308" y="9701"/>
                    <a:pt x="3507" y="9601"/>
                    <a:pt x="3661" y="9456"/>
                  </a:cubicBezTo>
                  <a:cubicBezTo>
                    <a:pt x="3837" y="9234"/>
                    <a:pt x="4036" y="9027"/>
                    <a:pt x="4242" y="8828"/>
                  </a:cubicBezTo>
                  <a:cubicBezTo>
                    <a:pt x="4541" y="8552"/>
                    <a:pt x="4878" y="8307"/>
                    <a:pt x="5230" y="8108"/>
                  </a:cubicBezTo>
                  <a:lnTo>
                    <a:pt x="5230" y="8101"/>
                  </a:lnTo>
                  <a:cubicBezTo>
                    <a:pt x="5238" y="8085"/>
                    <a:pt x="5238" y="8070"/>
                    <a:pt x="5238" y="8055"/>
                  </a:cubicBezTo>
                  <a:cubicBezTo>
                    <a:pt x="5222" y="7994"/>
                    <a:pt x="5207" y="7925"/>
                    <a:pt x="5192" y="7863"/>
                  </a:cubicBezTo>
                  <a:cubicBezTo>
                    <a:pt x="5161" y="7733"/>
                    <a:pt x="5131" y="7603"/>
                    <a:pt x="5092" y="7481"/>
                  </a:cubicBezTo>
                  <a:cubicBezTo>
                    <a:pt x="5039" y="7304"/>
                    <a:pt x="4985" y="7121"/>
                    <a:pt x="4924" y="6929"/>
                  </a:cubicBezTo>
                  <a:cubicBezTo>
                    <a:pt x="4801" y="6577"/>
                    <a:pt x="4664" y="6210"/>
                    <a:pt x="4503" y="5842"/>
                  </a:cubicBezTo>
                  <a:cubicBezTo>
                    <a:pt x="4365" y="5498"/>
                    <a:pt x="4197" y="5145"/>
                    <a:pt x="4013" y="4786"/>
                  </a:cubicBezTo>
                  <a:cubicBezTo>
                    <a:pt x="3875" y="4510"/>
                    <a:pt x="3714" y="4211"/>
                    <a:pt x="3507" y="3859"/>
                  </a:cubicBezTo>
                  <a:cubicBezTo>
                    <a:pt x="3148" y="3231"/>
                    <a:pt x="2834" y="2734"/>
                    <a:pt x="2520" y="2282"/>
                  </a:cubicBezTo>
                  <a:cubicBezTo>
                    <a:pt x="2152" y="1754"/>
                    <a:pt x="1739" y="1256"/>
                    <a:pt x="1272" y="812"/>
                  </a:cubicBezTo>
                  <a:cubicBezTo>
                    <a:pt x="943" y="491"/>
                    <a:pt x="560" y="223"/>
                    <a:pt x="146" y="16"/>
                  </a:cubicBezTo>
                  <a:cubicBezTo>
                    <a:pt x="139" y="8"/>
                    <a:pt x="123"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flipH="1">
              <a:off x="6933724" y="1485159"/>
              <a:ext cx="523546" cy="505447"/>
            </a:xfrm>
            <a:custGeom>
              <a:avLst/>
              <a:gdLst/>
              <a:ahLst/>
              <a:cxnLst/>
              <a:rect l="l" t="t" r="r" b="b"/>
              <a:pathLst>
                <a:path w="5988" h="5781" extrusionOk="0">
                  <a:moveTo>
                    <a:pt x="2596" y="459"/>
                  </a:moveTo>
                  <a:lnTo>
                    <a:pt x="2650" y="498"/>
                  </a:lnTo>
                  <a:lnTo>
                    <a:pt x="2650" y="505"/>
                  </a:lnTo>
                  <a:cubicBezTo>
                    <a:pt x="2634" y="490"/>
                    <a:pt x="2611" y="475"/>
                    <a:pt x="2596" y="459"/>
                  </a:cubicBezTo>
                  <a:close/>
                  <a:moveTo>
                    <a:pt x="1777" y="0"/>
                  </a:moveTo>
                  <a:cubicBezTo>
                    <a:pt x="1647" y="8"/>
                    <a:pt x="1524" y="38"/>
                    <a:pt x="1409" y="84"/>
                  </a:cubicBezTo>
                  <a:cubicBezTo>
                    <a:pt x="1157" y="199"/>
                    <a:pt x="942" y="367"/>
                    <a:pt x="774" y="582"/>
                  </a:cubicBezTo>
                  <a:cubicBezTo>
                    <a:pt x="674" y="704"/>
                    <a:pt x="590" y="827"/>
                    <a:pt x="521" y="965"/>
                  </a:cubicBezTo>
                  <a:cubicBezTo>
                    <a:pt x="445" y="1095"/>
                    <a:pt x="376" y="1240"/>
                    <a:pt x="322" y="1386"/>
                  </a:cubicBezTo>
                  <a:cubicBezTo>
                    <a:pt x="77" y="2029"/>
                    <a:pt x="1" y="2733"/>
                    <a:pt x="108" y="3415"/>
                  </a:cubicBezTo>
                  <a:cubicBezTo>
                    <a:pt x="161" y="3759"/>
                    <a:pt x="268" y="4088"/>
                    <a:pt x="429" y="4395"/>
                  </a:cubicBezTo>
                  <a:cubicBezTo>
                    <a:pt x="506" y="4540"/>
                    <a:pt x="605" y="4686"/>
                    <a:pt x="713" y="4823"/>
                  </a:cubicBezTo>
                  <a:cubicBezTo>
                    <a:pt x="827" y="4954"/>
                    <a:pt x="958" y="5076"/>
                    <a:pt x="1095" y="5183"/>
                  </a:cubicBezTo>
                  <a:cubicBezTo>
                    <a:pt x="1225" y="5283"/>
                    <a:pt x="1371" y="5367"/>
                    <a:pt x="1516" y="5436"/>
                  </a:cubicBezTo>
                  <a:cubicBezTo>
                    <a:pt x="1578" y="5466"/>
                    <a:pt x="1639" y="5489"/>
                    <a:pt x="1700" y="5512"/>
                  </a:cubicBezTo>
                  <a:lnTo>
                    <a:pt x="1685" y="5512"/>
                  </a:lnTo>
                  <a:lnTo>
                    <a:pt x="1478" y="5497"/>
                  </a:lnTo>
                  <a:cubicBezTo>
                    <a:pt x="1474" y="5496"/>
                    <a:pt x="1469" y="5496"/>
                    <a:pt x="1465" y="5496"/>
                  </a:cubicBezTo>
                  <a:cubicBezTo>
                    <a:pt x="1417" y="5496"/>
                    <a:pt x="1378" y="5532"/>
                    <a:pt x="1371" y="5581"/>
                  </a:cubicBezTo>
                  <a:cubicBezTo>
                    <a:pt x="1371" y="5604"/>
                    <a:pt x="1379" y="5627"/>
                    <a:pt x="1394" y="5650"/>
                  </a:cubicBezTo>
                  <a:cubicBezTo>
                    <a:pt x="1409" y="5673"/>
                    <a:pt x="1432" y="5681"/>
                    <a:pt x="1455" y="5688"/>
                  </a:cubicBezTo>
                  <a:cubicBezTo>
                    <a:pt x="1830" y="5719"/>
                    <a:pt x="2236" y="5757"/>
                    <a:pt x="2642" y="5773"/>
                  </a:cubicBezTo>
                  <a:cubicBezTo>
                    <a:pt x="2780" y="5773"/>
                    <a:pt x="2918" y="5780"/>
                    <a:pt x="3055" y="5780"/>
                  </a:cubicBezTo>
                  <a:cubicBezTo>
                    <a:pt x="3407" y="5780"/>
                    <a:pt x="3767" y="5757"/>
                    <a:pt x="4112" y="5711"/>
                  </a:cubicBezTo>
                  <a:cubicBezTo>
                    <a:pt x="4349" y="5673"/>
                    <a:pt x="4587" y="5620"/>
                    <a:pt x="4809" y="5543"/>
                  </a:cubicBezTo>
                  <a:cubicBezTo>
                    <a:pt x="5015" y="5482"/>
                    <a:pt x="5214" y="5382"/>
                    <a:pt x="5398" y="5260"/>
                  </a:cubicBezTo>
                  <a:cubicBezTo>
                    <a:pt x="5567" y="5145"/>
                    <a:pt x="5704" y="4992"/>
                    <a:pt x="5812" y="4816"/>
                  </a:cubicBezTo>
                  <a:cubicBezTo>
                    <a:pt x="5857" y="4731"/>
                    <a:pt x="5896" y="4640"/>
                    <a:pt x="5926" y="4548"/>
                  </a:cubicBezTo>
                  <a:cubicBezTo>
                    <a:pt x="5957" y="4448"/>
                    <a:pt x="5972" y="4356"/>
                    <a:pt x="5980" y="4257"/>
                  </a:cubicBezTo>
                  <a:cubicBezTo>
                    <a:pt x="5988" y="4050"/>
                    <a:pt x="5957" y="3843"/>
                    <a:pt x="5896" y="3644"/>
                  </a:cubicBezTo>
                  <a:cubicBezTo>
                    <a:pt x="5834" y="3430"/>
                    <a:pt x="5750" y="3223"/>
                    <a:pt x="5635" y="3032"/>
                  </a:cubicBezTo>
                  <a:cubicBezTo>
                    <a:pt x="5390" y="2588"/>
                    <a:pt x="5077" y="2182"/>
                    <a:pt x="4724" y="1822"/>
                  </a:cubicBezTo>
                  <a:cubicBezTo>
                    <a:pt x="4410" y="1501"/>
                    <a:pt x="4074" y="1210"/>
                    <a:pt x="3706" y="949"/>
                  </a:cubicBezTo>
                  <a:cubicBezTo>
                    <a:pt x="3545" y="835"/>
                    <a:pt x="3385" y="735"/>
                    <a:pt x="3208" y="635"/>
                  </a:cubicBezTo>
                  <a:cubicBezTo>
                    <a:pt x="3124" y="590"/>
                    <a:pt x="3048" y="559"/>
                    <a:pt x="2971" y="528"/>
                  </a:cubicBezTo>
                  <a:cubicBezTo>
                    <a:pt x="2749" y="299"/>
                    <a:pt x="2473" y="130"/>
                    <a:pt x="2167" y="38"/>
                  </a:cubicBezTo>
                  <a:cubicBezTo>
                    <a:pt x="2068" y="15"/>
                    <a:pt x="1960" y="0"/>
                    <a:pt x="1853" y="0"/>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flipH="1">
              <a:off x="7238253" y="1531236"/>
              <a:ext cx="857625" cy="563153"/>
            </a:xfrm>
            <a:custGeom>
              <a:avLst/>
              <a:gdLst/>
              <a:ahLst/>
              <a:cxnLst/>
              <a:rect l="l" t="t" r="r" b="b"/>
              <a:pathLst>
                <a:path w="9809" h="6441" extrusionOk="0">
                  <a:moveTo>
                    <a:pt x="3407" y="1"/>
                  </a:moveTo>
                  <a:cubicBezTo>
                    <a:pt x="2948" y="1"/>
                    <a:pt x="2490" y="53"/>
                    <a:pt x="2045" y="147"/>
                  </a:cubicBezTo>
                  <a:lnTo>
                    <a:pt x="2037" y="147"/>
                  </a:lnTo>
                  <a:cubicBezTo>
                    <a:pt x="1601" y="231"/>
                    <a:pt x="1180" y="392"/>
                    <a:pt x="797" y="621"/>
                  </a:cubicBezTo>
                  <a:cubicBezTo>
                    <a:pt x="797" y="614"/>
                    <a:pt x="789" y="598"/>
                    <a:pt x="781" y="591"/>
                  </a:cubicBezTo>
                  <a:cubicBezTo>
                    <a:pt x="761" y="570"/>
                    <a:pt x="735" y="561"/>
                    <a:pt x="709" y="561"/>
                  </a:cubicBezTo>
                  <a:cubicBezTo>
                    <a:pt x="660" y="561"/>
                    <a:pt x="613" y="596"/>
                    <a:pt x="613" y="652"/>
                  </a:cubicBezTo>
                  <a:cubicBezTo>
                    <a:pt x="628" y="943"/>
                    <a:pt x="674" y="1226"/>
                    <a:pt x="751" y="1502"/>
                  </a:cubicBezTo>
                  <a:cubicBezTo>
                    <a:pt x="889" y="1984"/>
                    <a:pt x="1103" y="2428"/>
                    <a:pt x="1402" y="2826"/>
                  </a:cubicBezTo>
                  <a:cubicBezTo>
                    <a:pt x="1095" y="2773"/>
                    <a:pt x="789" y="2750"/>
                    <a:pt x="475" y="2742"/>
                  </a:cubicBezTo>
                  <a:lnTo>
                    <a:pt x="399" y="2742"/>
                  </a:lnTo>
                  <a:cubicBezTo>
                    <a:pt x="353" y="2811"/>
                    <a:pt x="314" y="2880"/>
                    <a:pt x="276" y="2957"/>
                  </a:cubicBezTo>
                  <a:cubicBezTo>
                    <a:pt x="230" y="3033"/>
                    <a:pt x="192" y="3125"/>
                    <a:pt x="161" y="3209"/>
                  </a:cubicBezTo>
                  <a:cubicBezTo>
                    <a:pt x="123" y="3316"/>
                    <a:pt x="85" y="3424"/>
                    <a:pt x="62" y="3538"/>
                  </a:cubicBezTo>
                  <a:cubicBezTo>
                    <a:pt x="39" y="3638"/>
                    <a:pt x="24" y="3745"/>
                    <a:pt x="16" y="3852"/>
                  </a:cubicBezTo>
                  <a:cubicBezTo>
                    <a:pt x="16" y="3852"/>
                    <a:pt x="16" y="3845"/>
                    <a:pt x="16" y="3845"/>
                  </a:cubicBezTo>
                  <a:cubicBezTo>
                    <a:pt x="8" y="3967"/>
                    <a:pt x="1" y="4090"/>
                    <a:pt x="8" y="4212"/>
                  </a:cubicBezTo>
                  <a:cubicBezTo>
                    <a:pt x="16" y="4312"/>
                    <a:pt x="24" y="4411"/>
                    <a:pt x="39" y="4511"/>
                  </a:cubicBezTo>
                  <a:cubicBezTo>
                    <a:pt x="422" y="4809"/>
                    <a:pt x="835" y="5070"/>
                    <a:pt x="1264" y="5292"/>
                  </a:cubicBezTo>
                  <a:cubicBezTo>
                    <a:pt x="1792" y="5560"/>
                    <a:pt x="2343" y="5782"/>
                    <a:pt x="2910" y="5958"/>
                  </a:cubicBezTo>
                  <a:cubicBezTo>
                    <a:pt x="3492" y="6141"/>
                    <a:pt x="4089" y="6279"/>
                    <a:pt x="4694" y="6364"/>
                  </a:cubicBezTo>
                  <a:cubicBezTo>
                    <a:pt x="5084" y="6417"/>
                    <a:pt x="5482" y="6440"/>
                    <a:pt x="5880" y="6440"/>
                  </a:cubicBezTo>
                  <a:cubicBezTo>
                    <a:pt x="6080" y="6440"/>
                    <a:pt x="6279" y="6432"/>
                    <a:pt x="6478" y="6417"/>
                  </a:cubicBezTo>
                  <a:cubicBezTo>
                    <a:pt x="7037" y="6379"/>
                    <a:pt x="7588" y="6264"/>
                    <a:pt x="8108" y="6065"/>
                  </a:cubicBezTo>
                  <a:cubicBezTo>
                    <a:pt x="8384" y="5965"/>
                    <a:pt x="8644" y="5835"/>
                    <a:pt x="8882" y="5682"/>
                  </a:cubicBezTo>
                  <a:cubicBezTo>
                    <a:pt x="9119" y="5537"/>
                    <a:pt x="9318" y="5345"/>
                    <a:pt x="9487" y="5131"/>
                  </a:cubicBezTo>
                  <a:cubicBezTo>
                    <a:pt x="9624" y="4947"/>
                    <a:pt x="9716" y="4733"/>
                    <a:pt x="9770" y="4511"/>
                  </a:cubicBezTo>
                  <a:cubicBezTo>
                    <a:pt x="9808" y="4296"/>
                    <a:pt x="9808" y="4074"/>
                    <a:pt x="9770" y="3860"/>
                  </a:cubicBezTo>
                  <a:cubicBezTo>
                    <a:pt x="9701" y="3447"/>
                    <a:pt x="9502" y="3018"/>
                    <a:pt x="9165" y="2566"/>
                  </a:cubicBezTo>
                  <a:cubicBezTo>
                    <a:pt x="8851" y="2153"/>
                    <a:pt x="8491" y="1777"/>
                    <a:pt x="8093" y="1448"/>
                  </a:cubicBezTo>
                  <a:cubicBezTo>
                    <a:pt x="7902" y="1295"/>
                    <a:pt x="7710" y="1150"/>
                    <a:pt x="7504" y="1012"/>
                  </a:cubicBezTo>
                  <a:cubicBezTo>
                    <a:pt x="7312" y="882"/>
                    <a:pt x="7105" y="775"/>
                    <a:pt x="6891" y="683"/>
                  </a:cubicBezTo>
                  <a:cubicBezTo>
                    <a:pt x="6401" y="461"/>
                    <a:pt x="5880" y="292"/>
                    <a:pt x="5352" y="193"/>
                  </a:cubicBezTo>
                  <a:cubicBezTo>
                    <a:pt x="4778" y="70"/>
                    <a:pt x="4196" y="9"/>
                    <a:pt x="3614" y="1"/>
                  </a:cubicBezTo>
                  <a:lnTo>
                    <a:pt x="3499" y="1"/>
                  </a:lnTo>
                  <a:cubicBezTo>
                    <a:pt x="3469" y="1"/>
                    <a:pt x="3438" y="1"/>
                    <a:pt x="34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flipH="1">
              <a:off x="7468550" y="1580811"/>
              <a:ext cx="573732" cy="402452"/>
            </a:xfrm>
            <a:custGeom>
              <a:avLst/>
              <a:gdLst/>
              <a:ahLst/>
              <a:cxnLst/>
              <a:rect l="l" t="t" r="r" b="b"/>
              <a:pathLst>
                <a:path w="6562" h="4603" extrusionOk="0">
                  <a:moveTo>
                    <a:pt x="153" y="1"/>
                  </a:moveTo>
                  <a:cubicBezTo>
                    <a:pt x="92" y="1"/>
                    <a:pt x="46" y="47"/>
                    <a:pt x="38" y="108"/>
                  </a:cubicBezTo>
                  <a:lnTo>
                    <a:pt x="31" y="100"/>
                  </a:lnTo>
                  <a:cubicBezTo>
                    <a:pt x="31" y="146"/>
                    <a:pt x="15" y="185"/>
                    <a:pt x="15" y="223"/>
                  </a:cubicBezTo>
                  <a:cubicBezTo>
                    <a:pt x="8" y="261"/>
                    <a:pt x="8" y="299"/>
                    <a:pt x="8" y="345"/>
                  </a:cubicBezTo>
                  <a:cubicBezTo>
                    <a:pt x="0" y="437"/>
                    <a:pt x="0" y="537"/>
                    <a:pt x="8" y="629"/>
                  </a:cubicBezTo>
                  <a:cubicBezTo>
                    <a:pt x="31" y="805"/>
                    <a:pt x="61" y="981"/>
                    <a:pt x="115" y="1149"/>
                  </a:cubicBezTo>
                  <a:cubicBezTo>
                    <a:pt x="207" y="1486"/>
                    <a:pt x="360" y="1800"/>
                    <a:pt x="567" y="2083"/>
                  </a:cubicBezTo>
                  <a:cubicBezTo>
                    <a:pt x="651" y="2206"/>
                    <a:pt x="743" y="2321"/>
                    <a:pt x="850" y="2435"/>
                  </a:cubicBezTo>
                  <a:cubicBezTo>
                    <a:pt x="957" y="2543"/>
                    <a:pt x="1064" y="2650"/>
                    <a:pt x="1179" y="2749"/>
                  </a:cubicBezTo>
                  <a:cubicBezTo>
                    <a:pt x="1401" y="2948"/>
                    <a:pt x="1638" y="3125"/>
                    <a:pt x="1883" y="3285"/>
                  </a:cubicBezTo>
                  <a:cubicBezTo>
                    <a:pt x="2412" y="3615"/>
                    <a:pt x="2986" y="3882"/>
                    <a:pt x="3575" y="4074"/>
                  </a:cubicBezTo>
                  <a:cubicBezTo>
                    <a:pt x="3874" y="4166"/>
                    <a:pt x="4173" y="4250"/>
                    <a:pt x="4479" y="4319"/>
                  </a:cubicBezTo>
                  <a:cubicBezTo>
                    <a:pt x="4624" y="4357"/>
                    <a:pt x="4777" y="4388"/>
                    <a:pt x="4923" y="4418"/>
                  </a:cubicBezTo>
                  <a:cubicBezTo>
                    <a:pt x="5076" y="4449"/>
                    <a:pt x="5222" y="4472"/>
                    <a:pt x="5367" y="4495"/>
                  </a:cubicBezTo>
                  <a:cubicBezTo>
                    <a:pt x="5750" y="4549"/>
                    <a:pt x="6133" y="4587"/>
                    <a:pt x="6515" y="4602"/>
                  </a:cubicBezTo>
                  <a:cubicBezTo>
                    <a:pt x="6554" y="4602"/>
                    <a:pt x="6561" y="4549"/>
                    <a:pt x="6523" y="4533"/>
                  </a:cubicBezTo>
                  <a:cubicBezTo>
                    <a:pt x="6209" y="4526"/>
                    <a:pt x="5903" y="4487"/>
                    <a:pt x="5589" y="4441"/>
                  </a:cubicBezTo>
                  <a:cubicBezTo>
                    <a:pt x="5428" y="4418"/>
                    <a:pt x="5260" y="4388"/>
                    <a:pt x="5099" y="4342"/>
                  </a:cubicBezTo>
                  <a:cubicBezTo>
                    <a:pt x="4938" y="4304"/>
                    <a:pt x="4762" y="4265"/>
                    <a:pt x="4601" y="4219"/>
                  </a:cubicBezTo>
                  <a:lnTo>
                    <a:pt x="4617" y="4219"/>
                  </a:lnTo>
                  <a:cubicBezTo>
                    <a:pt x="4234" y="4112"/>
                    <a:pt x="3859" y="3982"/>
                    <a:pt x="3499" y="3829"/>
                  </a:cubicBezTo>
                  <a:cubicBezTo>
                    <a:pt x="3139" y="3676"/>
                    <a:pt x="2795" y="3500"/>
                    <a:pt x="2465" y="3308"/>
                  </a:cubicBezTo>
                  <a:cubicBezTo>
                    <a:pt x="1975" y="3017"/>
                    <a:pt x="1524" y="2673"/>
                    <a:pt x="1126" y="2267"/>
                  </a:cubicBezTo>
                  <a:cubicBezTo>
                    <a:pt x="1049" y="2183"/>
                    <a:pt x="972" y="2099"/>
                    <a:pt x="896" y="2014"/>
                  </a:cubicBezTo>
                  <a:cubicBezTo>
                    <a:pt x="812" y="1900"/>
                    <a:pt x="727" y="1785"/>
                    <a:pt x="658" y="1662"/>
                  </a:cubicBezTo>
                  <a:cubicBezTo>
                    <a:pt x="544" y="1440"/>
                    <a:pt x="459" y="1210"/>
                    <a:pt x="398" y="973"/>
                  </a:cubicBezTo>
                  <a:cubicBezTo>
                    <a:pt x="368" y="835"/>
                    <a:pt x="337" y="690"/>
                    <a:pt x="322" y="552"/>
                  </a:cubicBezTo>
                  <a:cubicBezTo>
                    <a:pt x="306" y="476"/>
                    <a:pt x="299" y="399"/>
                    <a:pt x="291" y="330"/>
                  </a:cubicBezTo>
                  <a:lnTo>
                    <a:pt x="283" y="223"/>
                  </a:lnTo>
                  <a:cubicBezTo>
                    <a:pt x="283" y="185"/>
                    <a:pt x="268" y="146"/>
                    <a:pt x="268" y="108"/>
                  </a:cubicBezTo>
                  <a:cubicBezTo>
                    <a:pt x="268" y="85"/>
                    <a:pt x="260" y="70"/>
                    <a:pt x="245" y="54"/>
                  </a:cubicBezTo>
                  <a:cubicBezTo>
                    <a:pt x="230" y="24"/>
                    <a:pt x="199" y="8"/>
                    <a:pt x="168" y="1"/>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flipH="1">
              <a:off x="7170667" y="712603"/>
              <a:ext cx="877647" cy="1043332"/>
            </a:xfrm>
            <a:custGeom>
              <a:avLst/>
              <a:gdLst/>
              <a:ahLst/>
              <a:cxnLst/>
              <a:rect l="l" t="t" r="r" b="b"/>
              <a:pathLst>
                <a:path w="10038" h="11933" extrusionOk="0">
                  <a:moveTo>
                    <a:pt x="3422" y="1"/>
                  </a:moveTo>
                  <a:cubicBezTo>
                    <a:pt x="3407" y="1"/>
                    <a:pt x="3399" y="9"/>
                    <a:pt x="3392" y="9"/>
                  </a:cubicBezTo>
                  <a:lnTo>
                    <a:pt x="3392" y="16"/>
                  </a:lnTo>
                  <a:cubicBezTo>
                    <a:pt x="3376" y="16"/>
                    <a:pt x="3361" y="24"/>
                    <a:pt x="3346" y="39"/>
                  </a:cubicBezTo>
                  <a:cubicBezTo>
                    <a:pt x="2871" y="483"/>
                    <a:pt x="2442" y="988"/>
                    <a:pt x="2083" y="1532"/>
                  </a:cubicBezTo>
                  <a:cubicBezTo>
                    <a:pt x="1730" y="2083"/>
                    <a:pt x="1424" y="2658"/>
                    <a:pt x="1179" y="3262"/>
                  </a:cubicBezTo>
                  <a:cubicBezTo>
                    <a:pt x="927" y="3875"/>
                    <a:pt x="727" y="4503"/>
                    <a:pt x="567" y="5146"/>
                  </a:cubicBezTo>
                  <a:cubicBezTo>
                    <a:pt x="406" y="5781"/>
                    <a:pt x="276" y="6424"/>
                    <a:pt x="184" y="7075"/>
                  </a:cubicBezTo>
                  <a:cubicBezTo>
                    <a:pt x="153" y="7289"/>
                    <a:pt x="123" y="7519"/>
                    <a:pt x="92" y="7749"/>
                  </a:cubicBezTo>
                  <a:cubicBezTo>
                    <a:pt x="61" y="8032"/>
                    <a:pt x="38" y="8315"/>
                    <a:pt x="23" y="8637"/>
                  </a:cubicBezTo>
                  <a:cubicBezTo>
                    <a:pt x="0" y="9104"/>
                    <a:pt x="0" y="9602"/>
                    <a:pt x="23" y="10191"/>
                  </a:cubicBezTo>
                  <a:lnTo>
                    <a:pt x="38" y="10214"/>
                  </a:lnTo>
                  <a:lnTo>
                    <a:pt x="38" y="10214"/>
                  </a:lnTo>
                  <a:lnTo>
                    <a:pt x="31" y="10206"/>
                  </a:lnTo>
                  <a:lnTo>
                    <a:pt x="31" y="10206"/>
                  </a:lnTo>
                  <a:cubicBezTo>
                    <a:pt x="146" y="10329"/>
                    <a:pt x="268" y="10451"/>
                    <a:pt x="391" y="10559"/>
                  </a:cubicBezTo>
                  <a:cubicBezTo>
                    <a:pt x="513" y="10666"/>
                    <a:pt x="643" y="10758"/>
                    <a:pt x="781" y="10850"/>
                  </a:cubicBezTo>
                  <a:cubicBezTo>
                    <a:pt x="1202" y="11125"/>
                    <a:pt x="1646" y="11340"/>
                    <a:pt x="2121" y="11493"/>
                  </a:cubicBezTo>
                  <a:cubicBezTo>
                    <a:pt x="2488" y="11615"/>
                    <a:pt x="2864" y="11715"/>
                    <a:pt x="3246" y="11784"/>
                  </a:cubicBezTo>
                  <a:cubicBezTo>
                    <a:pt x="3629" y="11853"/>
                    <a:pt x="4004" y="11898"/>
                    <a:pt x="4387" y="11921"/>
                  </a:cubicBezTo>
                  <a:lnTo>
                    <a:pt x="4395" y="11921"/>
                  </a:lnTo>
                  <a:cubicBezTo>
                    <a:pt x="4546" y="11928"/>
                    <a:pt x="4699" y="11932"/>
                    <a:pt x="4852" y="11932"/>
                  </a:cubicBezTo>
                  <a:cubicBezTo>
                    <a:pt x="5040" y="11932"/>
                    <a:pt x="5228" y="11926"/>
                    <a:pt x="5413" y="11914"/>
                  </a:cubicBezTo>
                  <a:cubicBezTo>
                    <a:pt x="5750" y="11883"/>
                    <a:pt x="6094" y="11837"/>
                    <a:pt x="6424" y="11768"/>
                  </a:cubicBezTo>
                  <a:lnTo>
                    <a:pt x="6416" y="11768"/>
                  </a:lnTo>
                  <a:cubicBezTo>
                    <a:pt x="6699" y="11707"/>
                    <a:pt x="6975" y="11630"/>
                    <a:pt x="7251" y="11539"/>
                  </a:cubicBezTo>
                  <a:cubicBezTo>
                    <a:pt x="7373" y="11500"/>
                    <a:pt x="7496" y="11454"/>
                    <a:pt x="7610" y="11401"/>
                  </a:cubicBezTo>
                  <a:cubicBezTo>
                    <a:pt x="7733" y="11355"/>
                    <a:pt x="7825" y="11309"/>
                    <a:pt x="7924" y="11263"/>
                  </a:cubicBezTo>
                  <a:cubicBezTo>
                    <a:pt x="8376" y="11033"/>
                    <a:pt x="8789" y="10750"/>
                    <a:pt x="9172" y="10421"/>
                  </a:cubicBezTo>
                  <a:lnTo>
                    <a:pt x="9165" y="10421"/>
                  </a:lnTo>
                  <a:cubicBezTo>
                    <a:pt x="9494" y="10138"/>
                    <a:pt x="9792" y="9801"/>
                    <a:pt x="10037" y="9441"/>
                  </a:cubicBezTo>
                  <a:cubicBezTo>
                    <a:pt x="9999" y="8683"/>
                    <a:pt x="9900" y="7933"/>
                    <a:pt x="9731" y="7190"/>
                  </a:cubicBezTo>
                  <a:cubicBezTo>
                    <a:pt x="9655" y="6853"/>
                    <a:pt x="9570" y="6501"/>
                    <a:pt x="9448" y="6034"/>
                  </a:cubicBezTo>
                  <a:cubicBezTo>
                    <a:pt x="9348" y="5620"/>
                    <a:pt x="9241" y="5245"/>
                    <a:pt x="9134" y="4885"/>
                  </a:cubicBezTo>
                  <a:cubicBezTo>
                    <a:pt x="9011" y="4487"/>
                    <a:pt x="8881" y="4120"/>
                    <a:pt x="8751" y="3768"/>
                  </a:cubicBezTo>
                  <a:cubicBezTo>
                    <a:pt x="8636" y="3469"/>
                    <a:pt x="8506" y="3170"/>
                    <a:pt x="8384" y="2880"/>
                  </a:cubicBezTo>
                  <a:lnTo>
                    <a:pt x="8361" y="2826"/>
                  </a:lnTo>
                  <a:cubicBezTo>
                    <a:pt x="8116" y="2213"/>
                    <a:pt x="7817" y="1624"/>
                    <a:pt x="7465" y="1065"/>
                  </a:cubicBezTo>
                  <a:cubicBezTo>
                    <a:pt x="7281" y="759"/>
                    <a:pt x="7051" y="483"/>
                    <a:pt x="6799" y="238"/>
                  </a:cubicBezTo>
                  <a:cubicBezTo>
                    <a:pt x="6776" y="215"/>
                    <a:pt x="6753" y="208"/>
                    <a:pt x="6730" y="208"/>
                  </a:cubicBezTo>
                  <a:cubicBezTo>
                    <a:pt x="6715" y="208"/>
                    <a:pt x="6707" y="208"/>
                    <a:pt x="6699" y="215"/>
                  </a:cubicBezTo>
                  <a:cubicBezTo>
                    <a:pt x="6676" y="215"/>
                    <a:pt x="6653" y="231"/>
                    <a:pt x="6638" y="254"/>
                  </a:cubicBezTo>
                  <a:cubicBezTo>
                    <a:pt x="6615" y="299"/>
                    <a:pt x="6584" y="345"/>
                    <a:pt x="6554" y="384"/>
                  </a:cubicBezTo>
                  <a:cubicBezTo>
                    <a:pt x="6477" y="483"/>
                    <a:pt x="6393" y="567"/>
                    <a:pt x="6293" y="644"/>
                  </a:cubicBezTo>
                  <a:cubicBezTo>
                    <a:pt x="6186" y="721"/>
                    <a:pt x="6071" y="789"/>
                    <a:pt x="5957" y="835"/>
                  </a:cubicBezTo>
                  <a:cubicBezTo>
                    <a:pt x="5819" y="889"/>
                    <a:pt x="5673" y="927"/>
                    <a:pt x="5528" y="950"/>
                  </a:cubicBezTo>
                  <a:lnTo>
                    <a:pt x="5520" y="950"/>
                  </a:lnTo>
                  <a:cubicBezTo>
                    <a:pt x="5436" y="958"/>
                    <a:pt x="5344" y="966"/>
                    <a:pt x="5260" y="966"/>
                  </a:cubicBezTo>
                  <a:cubicBezTo>
                    <a:pt x="5168" y="966"/>
                    <a:pt x="5076" y="958"/>
                    <a:pt x="4984" y="950"/>
                  </a:cubicBezTo>
                  <a:cubicBezTo>
                    <a:pt x="4785" y="920"/>
                    <a:pt x="4594" y="866"/>
                    <a:pt x="4410" y="789"/>
                  </a:cubicBezTo>
                  <a:cubicBezTo>
                    <a:pt x="4234" y="721"/>
                    <a:pt x="4073" y="629"/>
                    <a:pt x="3928" y="514"/>
                  </a:cubicBezTo>
                  <a:cubicBezTo>
                    <a:pt x="3805" y="414"/>
                    <a:pt x="3698" y="307"/>
                    <a:pt x="3599" y="185"/>
                  </a:cubicBezTo>
                  <a:cubicBezTo>
                    <a:pt x="3568" y="146"/>
                    <a:pt x="3530" y="100"/>
                    <a:pt x="3507" y="54"/>
                  </a:cubicBezTo>
                  <a:cubicBezTo>
                    <a:pt x="3484" y="24"/>
                    <a:pt x="3453" y="1"/>
                    <a:pt x="3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flipH="1">
              <a:off x="7171365" y="1537969"/>
              <a:ext cx="87" cy="787"/>
            </a:xfrm>
            <a:custGeom>
              <a:avLst/>
              <a:gdLst/>
              <a:ahLst/>
              <a:cxnLst/>
              <a:rect l="l" t="t" r="r" b="b"/>
              <a:pathLst>
                <a:path w="1" h="9" extrusionOk="0">
                  <a:moveTo>
                    <a:pt x="1" y="8"/>
                  </a:moveTo>
                  <a:lnTo>
                    <a:pt x="1" y="1"/>
                  </a:lnTo>
                  <a:lnTo>
                    <a:pt x="1" y="1"/>
                  </a:lnTo>
                  <a:lnTo>
                    <a:pt x="1" y="8"/>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7"/>
            <p:cNvSpPr/>
            <p:nvPr/>
          </p:nvSpPr>
          <p:spPr>
            <a:xfrm flipH="1">
              <a:off x="7862870" y="1717381"/>
              <a:ext cx="87" cy="87"/>
            </a:xfrm>
            <a:custGeom>
              <a:avLst/>
              <a:gdLst/>
              <a:ahLst/>
              <a:cxnLst/>
              <a:rect l="l" t="t" r="r" b="b"/>
              <a:pathLst>
                <a:path w="1" h="1" extrusionOk="0">
                  <a:moveTo>
                    <a:pt x="1" y="1"/>
                  </a:moveTo>
                  <a:lnTo>
                    <a:pt x="1" y="1"/>
                  </a:lnTo>
                  <a:lnTo>
                    <a:pt x="1" y="1"/>
                  </a:lnTo>
                  <a:lnTo>
                    <a:pt x="1" y="1"/>
                  </a:lnTo>
                  <a:lnTo>
                    <a:pt x="1"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flipH="1">
              <a:off x="7664660" y="1754889"/>
              <a:ext cx="87" cy="87"/>
            </a:xfrm>
            <a:custGeom>
              <a:avLst/>
              <a:gdLst/>
              <a:ahLst/>
              <a:cxnLst/>
              <a:rect l="l" t="t" r="r" b="b"/>
              <a:pathLst>
                <a:path w="1" h="1" extrusionOk="0">
                  <a:moveTo>
                    <a:pt x="0" y="0"/>
                  </a:move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flipH="1">
              <a:off x="7794586" y="756844"/>
              <a:ext cx="254429" cy="976009"/>
            </a:xfrm>
            <a:custGeom>
              <a:avLst/>
              <a:gdLst/>
              <a:ahLst/>
              <a:cxnLst/>
              <a:rect l="l" t="t" r="r" b="b"/>
              <a:pathLst>
                <a:path w="2910" h="11163" extrusionOk="0">
                  <a:moveTo>
                    <a:pt x="2887" y="0"/>
                  </a:moveTo>
                  <a:cubicBezTo>
                    <a:pt x="2596" y="322"/>
                    <a:pt x="2328" y="666"/>
                    <a:pt x="2091" y="1026"/>
                  </a:cubicBezTo>
                  <a:cubicBezTo>
                    <a:pt x="1731" y="1570"/>
                    <a:pt x="1432" y="2152"/>
                    <a:pt x="1180" y="2756"/>
                  </a:cubicBezTo>
                  <a:cubicBezTo>
                    <a:pt x="935" y="3369"/>
                    <a:pt x="728" y="3997"/>
                    <a:pt x="567" y="4640"/>
                  </a:cubicBezTo>
                  <a:cubicBezTo>
                    <a:pt x="406" y="5275"/>
                    <a:pt x="284" y="5918"/>
                    <a:pt x="184" y="6569"/>
                  </a:cubicBezTo>
                  <a:cubicBezTo>
                    <a:pt x="154" y="6791"/>
                    <a:pt x="123" y="7013"/>
                    <a:pt x="100" y="7250"/>
                  </a:cubicBezTo>
                  <a:cubicBezTo>
                    <a:pt x="62" y="7526"/>
                    <a:pt x="39" y="7817"/>
                    <a:pt x="23" y="8131"/>
                  </a:cubicBezTo>
                  <a:cubicBezTo>
                    <a:pt x="8" y="8606"/>
                    <a:pt x="0" y="9103"/>
                    <a:pt x="23" y="9685"/>
                  </a:cubicBezTo>
                  <a:lnTo>
                    <a:pt x="39" y="9708"/>
                  </a:lnTo>
                  <a:cubicBezTo>
                    <a:pt x="154" y="9831"/>
                    <a:pt x="268" y="9945"/>
                    <a:pt x="399" y="10060"/>
                  </a:cubicBezTo>
                  <a:cubicBezTo>
                    <a:pt x="521" y="10160"/>
                    <a:pt x="651" y="10259"/>
                    <a:pt x="789" y="10351"/>
                  </a:cubicBezTo>
                  <a:cubicBezTo>
                    <a:pt x="1203" y="10627"/>
                    <a:pt x="1654" y="10841"/>
                    <a:pt x="2129" y="10994"/>
                  </a:cubicBezTo>
                  <a:cubicBezTo>
                    <a:pt x="2313" y="11056"/>
                    <a:pt x="2504" y="11109"/>
                    <a:pt x="2703" y="11163"/>
                  </a:cubicBezTo>
                  <a:cubicBezTo>
                    <a:pt x="2573" y="10964"/>
                    <a:pt x="2458" y="10765"/>
                    <a:pt x="2351" y="10558"/>
                  </a:cubicBezTo>
                  <a:cubicBezTo>
                    <a:pt x="2228" y="10305"/>
                    <a:pt x="2129" y="10045"/>
                    <a:pt x="2052" y="9777"/>
                  </a:cubicBezTo>
                  <a:cubicBezTo>
                    <a:pt x="1884" y="9226"/>
                    <a:pt x="1792" y="8659"/>
                    <a:pt x="1777" y="8085"/>
                  </a:cubicBezTo>
                  <a:cubicBezTo>
                    <a:pt x="1761" y="7511"/>
                    <a:pt x="1792" y="6929"/>
                    <a:pt x="1892" y="6362"/>
                  </a:cubicBezTo>
                  <a:cubicBezTo>
                    <a:pt x="1915" y="6194"/>
                    <a:pt x="1945" y="6026"/>
                    <a:pt x="1983" y="5834"/>
                  </a:cubicBezTo>
                  <a:cubicBezTo>
                    <a:pt x="2022" y="5643"/>
                    <a:pt x="2060" y="5451"/>
                    <a:pt x="2106" y="5260"/>
                  </a:cubicBezTo>
                  <a:cubicBezTo>
                    <a:pt x="2167" y="4984"/>
                    <a:pt x="2228" y="4701"/>
                    <a:pt x="2297" y="4425"/>
                  </a:cubicBezTo>
                  <a:lnTo>
                    <a:pt x="2313" y="4349"/>
                  </a:lnTo>
                  <a:lnTo>
                    <a:pt x="2366" y="4134"/>
                  </a:lnTo>
                  <a:cubicBezTo>
                    <a:pt x="2535" y="3392"/>
                    <a:pt x="2703" y="2657"/>
                    <a:pt x="2803" y="1907"/>
                  </a:cubicBezTo>
                  <a:cubicBezTo>
                    <a:pt x="2856" y="1516"/>
                    <a:pt x="2895" y="1133"/>
                    <a:pt x="2902" y="743"/>
                  </a:cubicBezTo>
                  <a:cubicBezTo>
                    <a:pt x="2910" y="528"/>
                    <a:pt x="2902" y="337"/>
                    <a:pt x="2902" y="161"/>
                  </a:cubicBezTo>
                  <a:cubicBezTo>
                    <a:pt x="2902" y="107"/>
                    <a:pt x="2902" y="54"/>
                    <a:pt x="2895" y="8"/>
                  </a:cubicBezTo>
                  <a:lnTo>
                    <a:pt x="2887" y="0"/>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7"/>
            <p:cNvSpPr/>
            <p:nvPr/>
          </p:nvSpPr>
          <p:spPr>
            <a:xfrm flipH="1">
              <a:off x="7165333" y="897348"/>
              <a:ext cx="182821" cy="650760"/>
            </a:xfrm>
            <a:custGeom>
              <a:avLst/>
              <a:gdLst/>
              <a:ahLst/>
              <a:cxnLst/>
              <a:rect l="l" t="t" r="r" b="b"/>
              <a:pathLst>
                <a:path w="2091" h="7443" extrusionOk="0">
                  <a:moveTo>
                    <a:pt x="16" y="1"/>
                  </a:moveTo>
                  <a:cubicBezTo>
                    <a:pt x="0" y="16"/>
                    <a:pt x="0" y="32"/>
                    <a:pt x="8" y="47"/>
                  </a:cubicBezTo>
                  <a:cubicBezTo>
                    <a:pt x="100" y="238"/>
                    <a:pt x="200" y="437"/>
                    <a:pt x="284" y="644"/>
                  </a:cubicBezTo>
                  <a:cubicBezTo>
                    <a:pt x="429" y="996"/>
                    <a:pt x="559" y="1348"/>
                    <a:pt x="682" y="1716"/>
                  </a:cubicBezTo>
                  <a:cubicBezTo>
                    <a:pt x="797" y="2076"/>
                    <a:pt x="904" y="2451"/>
                    <a:pt x="996" y="2818"/>
                  </a:cubicBezTo>
                  <a:cubicBezTo>
                    <a:pt x="1095" y="3194"/>
                    <a:pt x="1187" y="3569"/>
                    <a:pt x="1271" y="3944"/>
                  </a:cubicBezTo>
                  <a:cubicBezTo>
                    <a:pt x="1371" y="4334"/>
                    <a:pt x="1455" y="4732"/>
                    <a:pt x="1539" y="5123"/>
                  </a:cubicBezTo>
                  <a:cubicBezTo>
                    <a:pt x="1647" y="5651"/>
                    <a:pt x="1746" y="6179"/>
                    <a:pt x="1815" y="6708"/>
                  </a:cubicBezTo>
                  <a:lnTo>
                    <a:pt x="1815" y="6677"/>
                  </a:lnTo>
                  <a:cubicBezTo>
                    <a:pt x="1830" y="6792"/>
                    <a:pt x="1846" y="6899"/>
                    <a:pt x="1853" y="7014"/>
                  </a:cubicBezTo>
                  <a:cubicBezTo>
                    <a:pt x="1861" y="7068"/>
                    <a:pt x="1869" y="7129"/>
                    <a:pt x="1876" y="7182"/>
                  </a:cubicBezTo>
                  <a:lnTo>
                    <a:pt x="1884" y="7251"/>
                  </a:lnTo>
                  <a:cubicBezTo>
                    <a:pt x="1884" y="7282"/>
                    <a:pt x="1884" y="7313"/>
                    <a:pt x="1892" y="7343"/>
                  </a:cubicBezTo>
                  <a:lnTo>
                    <a:pt x="1892" y="7366"/>
                  </a:lnTo>
                  <a:cubicBezTo>
                    <a:pt x="1899" y="7389"/>
                    <a:pt x="1907" y="7404"/>
                    <a:pt x="1922" y="7412"/>
                  </a:cubicBezTo>
                  <a:cubicBezTo>
                    <a:pt x="1937" y="7435"/>
                    <a:pt x="1960" y="7443"/>
                    <a:pt x="1991" y="7443"/>
                  </a:cubicBezTo>
                  <a:cubicBezTo>
                    <a:pt x="2045" y="7443"/>
                    <a:pt x="2091" y="7397"/>
                    <a:pt x="2083" y="7343"/>
                  </a:cubicBezTo>
                  <a:cubicBezTo>
                    <a:pt x="2091" y="7297"/>
                    <a:pt x="2091" y="7251"/>
                    <a:pt x="2083" y="7205"/>
                  </a:cubicBezTo>
                  <a:cubicBezTo>
                    <a:pt x="2083" y="7159"/>
                    <a:pt x="2083" y="7106"/>
                    <a:pt x="2083" y="7060"/>
                  </a:cubicBezTo>
                  <a:cubicBezTo>
                    <a:pt x="2075" y="6960"/>
                    <a:pt x="2060" y="6853"/>
                    <a:pt x="2052" y="6746"/>
                  </a:cubicBezTo>
                  <a:cubicBezTo>
                    <a:pt x="2029" y="6547"/>
                    <a:pt x="1999" y="6340"/>
                    <a:pt x="1968" y="6141"/>
                  </a:cubicBezTo>
                  <a:cubicBezTo>
                    <a:pt x="1899" y="5743"/>
                    <a:pt x="1815" y="5345"/>
                    <a:pt x="1723" y="4947"/>
                  </a:cubicBezTo>
                  <a:cubicBezTo>
                    <a:pt x="1631" y="4556"/>
                    <a:pt x="1532" y="4166"/>
                    <a:pt x="1432" y="3768"/>
                  </a:cubicBezTo>
                  <a:cubicBezTo>
                    <a:pt x="1386" y="3584"/>
                    <a:pt x="1340" y="3400"/>
                    <a:pt x="1294" y="3217"/>
                  </a:cubicBezTo>
                  <a:cubicBezTo>
                    <a:pt x="1248" y="3033"/>
                    <a:pt x="1187" y="2849"/>
                    <a:pt x="1134" y="2665"/>
                  </a:cubicBezTo>
                  <a:cubicBezTo>
                    <a:pt x="996" y="2206"/>
                    <a:pt x="835" y="1754"/>
                    <a:pt x="659" y="1310"/>
                  </a:cubicBezTo>
                  <a:cubicBezTo>
                    <a:pt x="475" y="874"/>
                    <a:pt x="276" y="437"/>
                    <a:pt x="54" y="16"/>
                  </a:cubicBezTo>
                  <a:cubicBezTo>
                    <a:pt x="54" y="9"/>
                    <a:pt x="39" y="1"/>
                    <a:pt x="31"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flipH="1">
              <a:off x="7995419" y="1545400"/>
              <a:ext cx="299281" cy="241663"/>
            </a:xfrm>
            <a:custGeom>
              <a:avLst/>
              <a:gdLst/>
              <a:ahLst/>
              <a:cxnLst/>
              <a:rect l="l" t="t" r="r" b="b"/>
              <a:pathLst>
                <a:path w="3423" h="2764" extrusionOk="0">
                  <a:moveTo>
                    <a:pt x="1616" y="0"/>
                  </a:moveTo>
                  <a:cubicBezTo>
                    <a:pt x="1570" y="0"/>
                    <a:pt x="1517" y="8"/>
                    <a:pt x="1471" y="15"/>
                  </a:cubicBezTo>
                  <a:cubicBezTo>
                    <a:pt x="1394" y="23"/>
                    <a:pt x="1310" y="38"/>
                    <a:pt x="1233" y="69"/>
                  </a:cubicBezTo>
                  <a:cubicBezTo>
                    <a:pt x="1164" y="100"/>
                    <a:pt x="1096" y="130"/>
                    <a:pt x="1034" y="176"/>
                  </a:cubicBezTo>
                  <a:cubicBezTo>
                    <a:pt x="965" y="222"/>
                    <a:pt x="896" y="276"/>
                    <a:pt x="843" y="337"/>
                  </a:cubicBezTo>
                  <a:cubicBezTo>
                    <a:pt x="613" y="551"/>
                    <a:pt x="399" y="781"/>
                    <a:pt x="215" y="1034"/>
                  </a:cubicBezTo>
                  <a:cubicBezTo>
                    <a:pt x="146" y="1133"/>
                    <a:pt x="85" y="1240"/>
                    <a:pt x="47" y="1348"/>
                  </a:cubicBezTo>
                  <a:cubicBezTo>
                    <a:pt x="16" y="1424"/>
                    <a:pt x="1" y="1508"/>
                    <a:pt x="16" y="1585"/>
                  </a:cubicBezTo>
                  <a:cubicBezTo>
                    <a:pt x="31" y="1654"/>
                    <a:pt x="77" y="1715"/>
                    <a:pt x="146" y="1746"/>
                  </a:cubicBezTo>
                  <a:cubicBezTo>
                    <a:pt x="184" y="1761"/>
                    <a:pt x="223" y="1769"/>
                    <a:pt x="261" y="1769"/>
                  </a:cubicBezTo>
                  <a:cubicBezTo>
                    <a:pt x="284" y="1761"/>
                    <a:pt x="315" y="1761"/>
                    <a:pt x="338" y="1761"/>
                  </a:cubicBezTo>
                  <a:cubicBezTo>
                    <a:pt x="414" y="1753"/>
                    <a:pt x="483" y="1730"/>
                    <a:pt x="552" y="1700"/>
                  </a:cubicBezTo>
                  <a:lnTo>
                    <a:pt x="583" y="1692"/>
                  </a:lnTo>
                  <a:lnTo>
                    <a:pt x="598" y="1684"/>
                  </a:lnTo>
                  <a:lnTo>
                    <a:pt x="567" y="1723"/>
                  </a:lnTo>
                  <a:cubicBezTo>
                    <a:pt x="498" y="1815"/>
                    <a:pt x="445" y="1914"/>
                    <a:pt x="406" y="2021"/>
                  </a:cubicBezTo>
                  <a:cubicBezTo>
                    <a:pt x="391" y="2067"/>
                    <a:pt x="383" y="2121"/>
                    <a:pt x="391" y="2174"/>
                  </a:cubicBezTo>
                  <a:cubicBezTo>
                    <a:pt x="391" y="2197"/>
                    <a:pt x="399" y="2220"/>
                    <a:pt x="406" y="2243"/>
                  </a:cubicBezTo>
                  <a:cubicBezTo>
                    <a:pt x="422" y="2266"/>
                    <a:pt x="429" y="2289"/>
                    <a:pt x="452" y="2312"/>
                  </a:cubicBezTo>
                  <a:cubicBezTo>
                    <a:pt x="460" y="2335"/>
                    <a:pt x="475" y="2350"/>
                    <a:pt x="491" y="2366"/>
                  </a:cubicBezTo>
                  <a:cubicBezTo>
                    <a:pt x="514" y="2381"/>
                    <a:pt x="529" y="2396"/>
                    <a:pt x="552" y="2404"/>
                  </a:cubicBezTo>
                  <a:cubicBezTo>
                    <a:pt x="598" y="2435"/>
                    <a:pt x="644" y="2450"/>
                    <a:pt x="697" y="2450"/>
                  </a:cubicBezTo>
                  <a:lnTo>
                    <a:pt x="728" y="2450"/>
                  </a:lnTo>
                  <a:cubicBezTo>
                    <a:pt x="766" y="2450"/>
                    <a:pt x="797" y="2450"/>
                    <a:pt x="828" y="2442"/>
                  </a:cubicBezTo>
                  <a:cubicBezTo>
                    <a:pt x="881" y="2427"/>
                    <a:pt x="927" y="2412"/>
                    <a:pt x="973" y="2389"/>
                  </a:cubicBezTo>
                  <a:cubicBezTo>
                    <a:pt x="1065" y="2335"/>
                    <a:pt x="1149" y="2282"/>
                    <a:pt x="1226" y="2213"/>
                  </a:cubicBezTo>
                  <a:lnTo>
                    <a:pt x="1226" y="2213"/>
                  </a:lnTo>
                  <a:cubicBezTo>
                    <a:pt x="1203" y="2282"/>
                    <a:pt x="1187" y="2350"/>
                    <a:pt x="1187" y="2427"/>
                  </a:cubicBezTo>
                  <a:cubicBezTo>
                    <a:pt x="1187" y="2473"/>
                    <a:pt x="1203" y="2527"/>
                    <a:pt x="1218" y="2573"/>
                  </a:cubicBezTo>
                  <a:cubicBezTo>
                    <a:pt x="1241" y="2618"/>
                    <a:pt x="1272" y="2664"/>
                    <a:pt x="1310" y="2695"/>
                  </a:cubicBezTo>
                  <a:cubicBezTo>
                    <a:pt x="1356" y="2726"/>
                    <a:pt x="1402" y="2741"/>
                    <a:pt x="1448" y="2756"/>
                  </a:cubicBezTo>
                  <a:cubicBezTo>
                    <a:pt x="1478" y="2764"/>
                    <a:pt x="1509" y="2764"/>
                    <a:pt x="1540" y="2764"/>
                  </a:cubicBezTo>
                  <a:cubicBezTo>
                    <a:pt x="1570" y="2764"/>
                    <a:pt x="1593" y="2764"/>
                    <a:pt x="1616" y="2756"/>
                  </a:cubicBezTo>
                  <a:cubicBezTo>
                    <a:pt x="1670" y="2749"/>
                    <a:pt x="1723" y="2733"/>
                    <a:pt x="1769" y="2710"/>
                  </a:cubicBezTo>
                  <a:cubicBezTo>
                    <a:pt x="1823" y="2687"/>
                    <a:pt x="1876" y="2649"/>
                    <a:pt x="1922" y="2618"/>
                  </a:cubicBezTo>
                  <a:cubicBezTo>
                    <a:pt x="2030" y="2534"/>
                    <a:pt x="2121" y="2450"/>
                    <a:pt x="2198" y="2350"/>
                  </a:cubicBezTo>
                  <a:cubicBezTo>
                    <a:pt x="2282" y="2259"/>
                    <a:pt x="2351" y="2151"/>
                    <a:pt x="2412" y="2052"/>
                  </a:cubicBezTo>
                  <a:cubicBezTo>
                    <a:pt x="2428" y="2021"/>
                    <a:pt x="2443" y="1998"/>
                    <a:pt x="2458" y="1968"/>
                  </a:cubicBezTo>
                  <a:cubicBezTo>
                    <a:pt x="2466" y="1991"/>
                    <a:pt x="2474" y="2014"/>
                    <a:pt x="2481" y="2037"/>
                  </a:cubicBezTo>
                  <a:cubicBezTo>
                    <a:pt x="2527" y="2128"/>
                    <a:pt x="2596" y="2213"/>
                    <a:pt x="2673" y="2282"/>
                  </a:cubicBezTo>
                  <a:cubicBezTo>
                    <a:pt x="2749" y="2343"/>
                    <a:pt x="2833" y="2389"/>
                    <a:pt x="2933" y="2404"/>
                  </a:cubicBezTo>
                  <a:lnTo>
                    <a:pt x="2964" y="2404"/>
                  </a:lnTo>
                  <a:cubicBezTo>
                    <a:pt x="3048" y="2396"/>
                    <a:pt x="3132" y="2366"/>
                    <a:pt x="3193" y="2312"/>
                  </a:cubicBezTo>
                  <a:cubicBezTo>
                    <a:pt x="3239" y="2274"/>
                    <a:pt x="3270" y="2236"/>
                    <a:pt x="3300" y="2190"/>
                  </a:cubicBezTo>
                  <a:cubicBezTo>
                    <a:pt x="3339" y="2136"/>
                    <a:pt x="3362" y="2083"/>
                    <a:pt x="3385" y="2021"/>
                  </a:cubicBezTo>
                  <a:cubicBezTo>
                    <a:pt x="3423" y="1899"/>
                    <a:pt x="3423" y="1769"/>
                    <a:pt x="3392" y="1646"/>
                  </a:cubicBezTo>
                  <a:cubicBezTo>
                    <a:pt x="3362" y="1524"/>
                    <a:pt x="3308" y="1401"/>
                    <a:pt x="3239" y="1302"/>
                  </a:cubicBezTo>
                  <a:cubicBezTo>
                    <a:pt x="3186" y="1233"/>
                    <a:pt x="3140" y="1164"/>
                    <a:pt x="3086" y="1095"/>
                  </a:cubicBezTo>
                  <a:cubicBezTo>
                    <a:pt x="3025" y="972"/>
                    <a:pt x="2956" y="842"/>
                    <a:pt x="2879" y="727"/>
                  </a:cubicBezTo>
                  <a:cubicBezTo>
                    <a:pt x="2841" y="666"/>
                    <a:pt x="2803" y="605"/>
                    <a:pt x="2749" y="551"/>
                  </a:cubicBezTo>
                  <a:cubicBezTo>
                    <a:pt x="2703" y="490"/>
                    <a:pt x="2642" y="436"/>
                    <a:pt x="2581" y="383"/>
                  </a:cubicBezTo>
                  <a:cubicBezTo>
                    <a:pt x="2458" y="276"/>
                    <a:pt x="2313" y="191"/>
                    <a:pt x="2160" y="123"/>
                  </a:cubicBezTo>
                  <a:cubicBezTo>
                    <a:pt x="2014" y="54"/>
                    <a:pt x="1853" y="15"/>
                    <a:pt x="1693" y="0"/>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flipH="1">
              <a:off x="8144666" y="1687916"/>
              <a:ext cx="42317" cy="48350"/>
            </a:xfrm>
            <a:custGeom>
              <a:avLst/>
              <a:gdLst/>
              <a:ahLst/>
              <a:cxnLst/>
              <a:rect l="l" t="t" r="r" b="b"/>
              <a:pathLst>
                <a:path w="484" h="553" extrusionOk="0">
                  <a:moveTo>
                    <a:pt x="438" y="1"/>
                  </a:moveTo>
                  <a:cubicBezTo>
                    <a:pt x="415" y="1"/>
                    <a:pt x="399" y="16"/>
                    <a:pt x="392" y="31"/>
                  </a:cubicBezTo>
                  <a:cubicBezTo>
                    <a:pt x="376" y="62"/>
                    <a:pt x="361" y="93"/>
                    <a:pt x="346" y="116"/>
                  </a:cubicBezTo>
                  <a:cubicBezTo>
                    <a:pt x="300" y="185"/>
                    <a:pt x="254" y="246"/>
                    <a:pt x="200" y="307"/>
                  </a:cubicBezTo>
                  <a:cubicBezTo>
                    <a:pt x="147" y="376"/>
                    <a:pt x="78" y="437"/>
                    <a:pt x="17" y="498"/>
                  </a:cubicBezTo>
                  <a:cubicBezTo>
                    <a:pt x="0" y="526"/>
                    <a:pt x="19" y="553"/>
                    <a:pt x="41" y="553"/>
                  </a:cubicBezTo>
                  <a:cubicBezTo>
                    <a:pt x="51" y="553"/>
                    <a:pt x="61" y="548"/>
                    <a:pt x="70" y="537"/>
                  </a:cubicBezTo>
                  <a:cubicBezTo>
                    <a:pt x="139" y="468"/>
                    <a:pt x="216" y="391"/>
                    <a:pt x="285" y="322"/>
                  </a:cubicBezTo>
                  <a:cubicBezTo>
                    <a:pt x="323" y="276"/>
                    <a:pt x="361" y="238"/>
                    <a:pt x="392" y="192"/>
                  </a:cubicBezTo>
                  <a:cubicBezTo>
                    <a:pt x="422" y="154"/>
                    <a:pt x="453" y="108"/>
                    <a:pt x="476" y="62"/>
                  </a:cubicBezTo>
                  <a:cubicBezTo>
                    <a:pt x="484" y="54"/>
                    <a:pt x="484" y="39"/>
                    <a:pt x="476" y="31"/>
                  </a:cubicBezTo>
                  <a:cubicBezTo>
                    <a:pt x="476" y="16"/>
                    <a:pt x="468" y="8"/>
                    <a:pt x="45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flipH="1">
              <a:off x="8200185" y="1647085"/>
              <a:ext cx="38907" cy="42055"/>
            </a:xfrm>
            <a:custGeom>
              <a:avLst/>
              <a:gdLst/>
              <a:ahLst/>
              <a:cxnLst/>
              <a:rect l="l" t="t" r="r" b="b"/>
              <a:pathLst>
                <a:path w="445" h="481" extrusionOk="0">
                  <a:moveTo>
                    <a:pt x="383" y="1"/>
                  </a:moveTo>
                  <a:cubicBezTo>
                    <a:pt x="368" y="1"/>
                    <a:pt x="352" y="8"/>
                    <a:pt x="345" y="24"/>
                  </a:cubicBezTo>
                  <a:cubicBezTo>
                    <a:pt x="299" y="77"/>
                    <a:pt x="268" y="139"/>
                    <a:pt x="222" y="200"/>
                  </a:cubicBezTo>
                  <a:cubicBezTo>
                    <a:pt x="207" y="223"/>
                    <a:pt x="184" y="253"/>
                    <a:pt x="161" y="284"/>
                  </a:cubicBezTo>
                  <a:cubicBezTo>
                    <a:pt x="138" y="315"/>
                    <a:pt x="107" y="345"/>
                    <a:pt x="84" y="368"/>
                  </a:cubicBezTo>
                  <a:cubicBezTo>
                    <a:pt x="61" y="391"/>
                    <a:pt x="38" y="407"/>
                    <a:pt x="15" y="422"/>
                  </a:cubicBezTo>
                  <a:cubicBezTo>
                    <a:pt x="8" y="437"/>
                    <a:pt x="0" y="452"/>
                    <a:pt x="15" y="468"/>
                  </a:cubicBezTo>
                  <a:cubicBezTo>
                    <a:pt x="20" y="477"/>
                    <a:pt x="30" y="480"/>
                    <a:pt x="39" y="480"/>
                  </a:cubicBezTo>
                  <a:cubicBezTo>
                    <a:pt x="45" y="480"/>
                    <a:pt x="51" y="479"/>
                    <a:pt x="54" y="475"/>
                  </a:cubicBezTo>
                  <a:cubicBezTo>
                    <a:pt x="92" y="452"/>
                    <a:pt x="123" y="422"/>
                    <a:pt x="153" y="391"/>
                  </a:cubicBezTo>
                  <a:cubicBezTo>
                    <a:pt x="184" y="368"/>
                    <a:pt x="222" y="330"/>
                    <a:pt x="245" y="299"/>
                  </a:cubicBezTo>
                  <a:cubicBezTo>
                    <a:pt x="276" y="269"/>
                    <a:pt x="306" y="238"/>
                    <a:pt x="329" y="200"/>
                  </a:cubicBezTo>
                  <a:cubicBezTo>
                    <a:pt x="360" y="169"/>
                    <a:pt x="398" y="131"/>
                    <a:pt x="429" y="93"/>
                  </a:cubicBezTo>
                  <a:cubicBezTo>
                    <a:pt x="444" y="62"/>
                    <a:pt x="444" y="31"/>
                    <a:pt x="421" y="8"/>
                  </a:cubicBezTo>
                  <a:cubicBezTo>
                    <a:pt x="406" y="1"/>
                    <a:pt x="398" y="1"/>
                    <a:pt x="38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flipH="1">
              <a:off x="7740378" y="713302"/>
              <a:ext cx="503436" cy="943397"/>
            </a:xfrm>
            <a:custGeom>
              <a:avLst/>
              <a:gdLst/>
              <a:ahLst/>
              <a:cxnLst/>
              <a:rect l="l" t="t" r="r" b="b"/>
              <a:pathLst>
                <a:path w="5758" h="10790" extrusionOk="0">
                  <a:moveTo>
                    <a:pt x="5612" y="1"/>
                  </a:moveTo>
                  <a:cubicBezTo>
                    <a:pt x="5291" y="108"/>
                    <a:pt x="4985" y="253"/>
                    <a:pt x="4701" y="437"/>
                  </a:cubicBezTo>
                  <a:cubicBezTo>
                    <a:pt x="4410" y="621"/>
                    <a:pt x="4127" y="835"/>
                    <a:pt x="3867" y="1065"/>
                  </a:cubicBezTo>
                  <a:cubicBezTo>
                    <a:pt x="3607" y="1302"/>
                    <a:pt x="3362" y="1539"/>
                    <a:pt x="3124" y="1800"/>
                  </a:cubicBezTo>
                  <a:cubicBezTo>
                    <a:pt x="2887" y="2060"/>
                    <a:pt x="2665" y="2320"/>
                    <a:pt x="2458" y="2588"/>
                  </a:cubicBezTo>
                  <a:cubicBezTo>
                    <a:pt x="1562" y="3737"/>
                    <a:pt x="889" y="5038"/>
                    <a:pt x="445" y="6424"/>
                  </a:cubicBezTo>
                  <a:cubicBezTo>
                    <a:pt x="353" y="6730"/>
                    <a:pt x="269" y="7006"/>
                    <a:pt x="207" y="7281"/>
                  </a:cubicBezTo>
                  <a:cubicBezTo>
                    <a:pt x="138" y="7595"/>
                    <a:pt x="92" y="7917"/>
                    <a:pt x="62" y="8231"/>
                  </a:cubicBezTo>
                  <a:cubicBezTo>
                    <a:pt x="1" y="8797"/>
                    <a:pt x="1" y="9372"/>
                    <a:pt x="62" y="9938"/>
                  </a:cubicBezTo>
                  <a:cubicBezTo>
                    <a:pt x="146" y="10030"/>
                    <a:pt x="246" y="10114"/>
                    <a:pt x="345" y="10191"/>
                  </a:cubicBezTo>
                  <a:cubicBezTo>
                    <a:pt x="559" y="10352"/>
                    <a:pt x="797" y="10482"/>
                    <a:pt x="1042" y="10574"/>
                  </a:cubicBezTo>
                  <a:cubicBezTo>
                    <a:pt x="1302" y="10673"/>
                    <a:pt x="1578" y="10742"/>
                    <a:pt x="1853" y="10773"/>
                  </a:cubicBezTo>
                  <a:cubicBezTo>
                    <a:pt x="1946" y="10783"/>
                    <a:pt x="2040" y="10789"/>
                    <a:pt x="2134" y="10789"/>
                  </a:cubicBezTo>
                  <a:cubicBezTo>
                    <a:pt x="2243" y="10789"/>
                    <a:pt x="2351" y="10781"/>
                    <a:pt x="2458" y="10765"/>
                  </a:cubicBezTo>
                  <a:lnTo>
                    <a:pt x="2451" y="10765"/>
                  </a:lnTo>
                  <a:cubicBezTo>
                    <a:pt x="2504" y="10757"/>
                    <a:pt x="2565" y="10742"/>
                    <a:pt x="2627" y="10727"/>
                  </a:cubicBezTo>
                  <a:lnTo>
                    <a:pt x="2688" y="10711"/>
                  </a:lnTo>
                  <a:cubicBezTo>
                    <a:pt x="2688" y="10704"/>
                    <a:pt x="2688" y="10704"/>
                    <a:pt x="2688" y="10696"/>
                  </a:cubicBezTo>
                  <a:cubicBezTo>
                    <a:pt x="2688" y="10665"/>
                    <a:pt x="2680" y="10642"/>
                    <a:pt x="2673" y="10612"/>
                  </a:cubicBezTo>
                  <a:lnTo>
                    <a:pt x="2673" y="10604"/>
                  </a:lnTo>
                  <a:cubicBezTo>
                    <a:pt x="2665" y="10329"/>
                    <a:pt x="2673" y="10053"/>
                    <a:pt x="2703" y="9777"/>
                  </a:cubicBezTo>
                  <a:cubicBezTo>
                    <a:pt x="2734" y="9517"/>
                    <a:pt x="2772" y="9257"/>
                    <a:pt x="2810" y="9004"/>
                  </a:cubicBezTo>
                  <a:cubicBezTo>
                    <a:pt x="3071" y="7565"/>
                    <a:pt x="3599" y="6187"/>
                    <a:pt x="4112" y="4893"/>
                  </a:cubicBezTo>
                  <a:lnTo>
                    <a:pt x="4334" y="4349"/>
                  </a:lnTo>
                  <a:cubicBezTo>
                    <a:pt x="4801" y="3208"/>
                    <a:pt x="5283" y="2022"/>
                    <a:pt x="5605" y="812"/>
                  </a:cubicBezTo>
                  <a:cubicBezTo>
                    <a:pt x="5658" y="613"/>
                    <a:pt x="5704" y="406"/>
                    <a:pt x="5750" y="207"/>
                  </a:cubicBezTo>
                  <a:cubicBezTo>
                    <a:pt x="5758" y="184"/>
                    <a:pt x="5758" y="154"/>
                    <a:pt x="5743" y="131"/>
                  </a:cubicBezTo>
                  <a:cubicBezTo>
                    <a:pt x="5743" y="123"/>
                    <a:pt x="5735" y="115"/>
                    <a:pt x="5727" y="115"/>
                  </a:cubicBezTo>
                  <a:cubicBezTo>
                    <a:pt x="5735" y="77"/>
                    <a:pt x="5720" y="39"/>
                    <a:pt x="5689" y="23"/>
                  </a:cubicBezTo>
                  <a:cubicBezTo>
                    <a:pt x="5674" y="16"/>
                    <a:pt x="5651" y="8"/>
                    <a:pt x="5635" y="8"/>
                  </a:cubicBezTo>
                  <a:lnTo>
                    <a:pt x="5612" y="8"/>
                  </a:lnTo>
                  <a:lnTo>
                    <a:pt x="5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flipH="1">
              <a:off x="7838040" y="1036629"/>
              <a:ext cx="180810" cy="615263"/>
            </a:xfrm>
            <a:custGeom>
              <a:avLst/>
              <a:gdLst/>
              <a:ahLst/>
              <a:cxnLst/>
              <a:rect l="l" t="t" r="r" b="b"/>
              <a:pathLst>
                <a:path w="2068" h="7037" extrusionOk="0">
                  <a:moveTo>
                    <a:pt x="858" y="3469"/>
                  </a:moveTo>
                  <a:cubicBezTo>
                    <a:pt x="857" y="3470"/>
                    <a:pt x="857" y="3472"/>
                    <a:pt x="856" y="3473"/>
                  </a:cubicBezTo>
                  <a:lnTo>
                    <a:pt x="856" y="3473"/>
                  </a:lnTo>
                  <a:cubicBezTo>
                    <a:pt x="857" y="3472"/>
                    <a:pt x="858" y="3471"/>
                    <a:pt x="858" y="3469"/>
                  </a:cubicBezTo>
                  <a:close/>
                  <a:moveTo>
                    <a:pt x="2029" y="0"/>
                  </a:moveTo>
                  <a:cubicBezTo>
                    <a:pt x="2014" y="0"/>
                    <a:pt x="2006" y="8"/>
                    <a:pt x="1998" y="16"/>
                  </a:cubicBezTo>
                  <a:lnTo>
                    <a:pt x="2006" y="16"/>
                  </a:lnTo>
                  <a:cubicBezTo>
                    <a:pt x="1707" y="743"/>
                    <a:pt x="1416" y="1470"/>
                    <a:pt x="1141" y="2205"/>
                  </a:cubicBezTo>
                  <a:cubicBezTo>
                    <a:pt x="873" y="2948"/>
                    <a:pt x="628" y="3683"/>
                    <a:pt x="421" y="4441"/>
                  </a:cubicBezTo>
                  <a:cubicBezTo>
                    <a:pt x="314" y="4854"/>
                    <a:pt x="214" y="5268"/>
                    <a:pt x="138" y="5689"/>
                  </a:cubicBezTo>
                  <a:cubicBezTo>
                    <a:pt x="100" y="5903"/>
                    <a:pt x="61" y="6118"/>
                    <a:pt x="38" y="6340"/>
                  </a:cubicBezTo>
                  <a:cubicBezTo>
                    <a:pt x="31" y="6455"/>
                    <a:pt x="23" y="6569"/>
                    <a:pt x="15" y="6684"/>
                  </a:cubicBezTo>
                  <a:cubicBezTo>
                    <a:pt x="15" y="6738"/>
                    <a:pt x="8" y="6799"/>
                    <a:pt x="8" y="6853"/>
                  </a:cubicBezTo>
                  <a:cubicBezTo>
                    <a:pt x="0" y="6914"/>
                    <a:pt x="0" y="6967"/>
                    <a:pt x="8" y="7029"/>
                  </a:cubicBezTo>
                  <a:cubicBezTo>
                    <a:pt x="8" y="7029"/>
                    <a:pt x="8" y="7036"/>
                    <a:pt x="8" y="7036"/>
                  </a:cubicBezTo>
                  <a:lnTo>
                    <a:pt x="184" y="6998"/>
                  </a:lnTo>
                  <a:cubicBezTo>
                    <a:pt x="199" y="6937"/>
                    <a:pt x="199" y="6868"/>
                    <a:pt x="207" y="6807"/>
                  </a:cubicBezTo>
                  <a:cubicBezTo>
                    <a:pt x="214" y="6722"/>
                    <a:pt x="222" y="6646"/>
                    <a:pt x="230" y="6562"/>
                  </a:cubicBezTo>
                  <a:cubicBezTo>
                    <a:pt x="237" y="6409"/>
                    <a:pt x="260" y="6248"/>
                    <a:pt x="276" y="6095"/>
                  </a:cubicBezTo>
                  <a:cubicBezTo>
                    <a:pt x="299" y="5942"/>
                    <a:pt x="329" y="5796"/>
                    <a:pt x="352" y="5643"/>
                  </a:cubicBezTo>
                  <a:cubicBezTo>
                    <a:pt x="383" y="5490"/>
                    <a:pt x="413" y="5352"/>
                    <a:pt x="436" y="5207"/>
                  </a:cubicBezTo>
                  <a:cubicBezTo>
                    <a:pt x="559" y="4619"/>
                    <a:pt x="696" y="4046"/>
                    <a:pt x="856" y="3473"/>
                  </a:cubicBezTo>
                  <a:lnTo>
                    <a:pt x="856" y="3473"/>
                  </a:lnTo>
                  <a:cubicBezTo>
                    <a:pt x="855" y="3476"/>
                    <a:pt x="853" y="3477"/>
                    <a:pt x="851" y="3479"/>
                  </a:cubicBezTo>
                  <a:lnTo>
                    <a:pt x="851" y="3479"/>
                  </a:lnTo>
                  <a:cubicBezTo>
                    <a:pt x="1188" y="2309"/>
                    <a:pt x="1593" y="1163"/>
                    <a:pt x="2060" y="39"/>
                  </a:cubicBezTo>
                  <a:cubicBezTo>
                    <a:pt x="2067" y="23"/>
                    <a:pt x="2060" y="8"/>
                    <a:pt x="2044"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flipH="1">
              <a:off x="7453511" y="707269"/>
              <a:ext cx="301642" cy="97225"/>
            </a:xfrm>
            <a:custGeom>
              <a:avLst/>
              <a:gdLst/>
              <a:ahLst/>
              <a:cxnLst/>
              <a:rect l="l" t="t" r="r" b="b"/>
              <a:pathLst>
                <a:path w="3450" h="1112" extrusionOk="0">
                  <a:moveTo>
                    <a:pt x="115" y="1"/>
                  </a:moveTo>
                  <a:cubicBezTo>
                    <a:pt x="92" y="1"/>
                    <a:pt x="69" y="8"/>
                    <a:pt x="54" y="16"/>
                  </a:cubicBezTo>
                  <a:lnTo>
                    <a:pt x="46" y="16"/>
                  </a:lnTo>
                  <a:cubicBezTo>
                    <a:pt x="8" y="47"/>
                    <a:pt x="1" y="108"/>
                    <a:pt x="31" y="146"/>
                  </a:cubicBezTo>
                  <a:cubicBezTo>
                    <a:pt x="422" y="659"/>
                    <a:pt x="996" y="1004"/>
                    <a:pt x="1639" y="1095"/>
                  </a:cubicBezTo>
                  <a:cubicBezTo>
                    <a:pt x="1734" y="1105"/>
                    <a:pt x="1831" y="1111"/>
                    <a:pt x="1930" y="1111"/>
                  </a:cubicBezTo>
                  <a:cubicBezTo>
                    <a:pt x="1991" y="1111"/>
                    <a:pt x="2052" y="1109"/>
                    <a:pt x="2114" y="1103"/>
                  </a:cubicBezTo>
                  <a:cubicBezTo>
                    <a:pt x="2274" y="1088"/>
                    <a:pt x="2435" y="1049"/>
                    <a:pt x="2596" y="988"/>
                  </a:cubicBezTo>
                  <a:cubicBezTo>
                    <a:pt x="2741" y="927"/>
                    <a:pt x="2887" y="850"/>
                    <a:pt x="3017" y="751"/>
                  </a:cubicBezTo>
                  <a:cubicBezTo>
                    <a:pt x="3147" y="651"/>
                    <a:pt x="3262" y="529"/>
                    <a:pt x="3354" y="399"/>
                  </a:cubicBezTo>
                  <a:cubicBezTo>
                    <a:pt x="3377" y="376"/>
                    <a:pt x="3392" y="345"/>
                    <a:pt x="3415" y="315"/>
                  </a:cubicBezTo>
                  <a:cubicBezTo>
                    <a:pt x="3449" y="247"/>
                    <a:pt x="3391" y="179"/>
                    <a:pt x="3328" y="179"/>
                  </a:cubicBezTo>
                  <a:cubicBezTo>
                    <a:pt x="3305" y="179"/>
                    <a:pt x="3282" y="187"/>
                    <a:pt x="3262" y="207"/>
                  </a:cubicBezTo>
                  <a:cubicBezTo>
                    <a:pt x="3132" y="406"/>
                    <a:pt x="2956" y="582"/>
                    <a:pt x="2749" y="705"/>
                  </a:cubicBezTo>
                  <a:cubicBezTo>
                    <a:pt x="2642" y="766"/>
                    <a:pt x="2527" y="820"/>
                    <a:pt x="2412" y="858"/>
                  </a:cubicBezTo>
                  <a:cubicBezTo>
                    <a:pt x="2259" y="896"/>
                    <a:pt x="2106" y="919"/>
                    <a:pt x="1945" y="927"/>
                  </a:cubicBezTo>
                  <a:cubicBezTo>
                    <a:pt x="1761" y="927"/>
                    <a:pt x="1578" y="904"/>
                    <a:pt x="1402" y="858"/>
                  </a:cubicBezTo>
                  <a:lnTo>
                    <a:pt x="1402" y="858"/>
                  </a:lnTo>
                  <a:lnTo>
                    <a:pt x="1425" y="866"/>
                  </a:lnTo>
                  <a:cubicBezTo>
                    <a:pt x="1233" y="812"/>
                    <a:pt x="1057" y="743"/>
                    <a:pt x="881" y="644"/>
                  </a:cubicBezTo>
                  <a:cubicBezTo>
                    <a:pt x="713" y="544"/>
                    <a:pt x="552" y="422"/>
                    <a:pt x="406" y="284"/>
                  </a:cubicBezTo>
                  <a:lnTo>
                    <a:pt x="406" y="284"/>
                  </a:lnTo>
                  <a:lnTo>
                    <a:pt x="422" y="307"/>
                  </a:lnTo>
                  <a:cubicBezTo>
                    <a:pt x="337" y="215"/>
                    <a:pt x="253" y="131"/>
                    <a:pt x="184" y="31"/>
                  </a:cubicBezTo>
                  <a:cubicBezTo>
                    <a:pt x="169" y="8"/>
                    <a:pt x="138" y="1"/>
                    <a:pt x="115" y="1"/>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flipH="1">
              <a:off x="7273750" y="-308175"/>
              <a:ext cx="820816" cy="643153"/>
            </a:xfrm>
            <a:custGeom>
              <a:avLst/>
              <a:gdLst/>
              <a:ahLst/>
              <a:cxnLst/>
              <a:rect l="l" t="t" r="r" b="b"/>
              <a:pathLst>
                <a:path w="9388" h="7356" extrusionOk="0">
                  <a:moveTo>
                    <a:pt x="8055" y="0"/>
                  </a:moveTo>
                  <a:cubicBezTo>
                    <a:pt x="7711" y="0"/>
                    <a:pt x="7358" y="16"/>
                    <a:pt x="6999" y="31"/>
                  </a:cubicBezTo>
                  <a:cubicBezTo>
                    <a:pt x="6294" y="69"/>
                    <a:pt x="5598" y="169"/>
                    <a:pt x="4908" y="307"/>
                  </a:cubicBezTo>
                  <a:cubicBezTo>
                    <a:pt x="4212" y="452"/>
                    <a:pt x="3538" y="666"/>
                    <a:pt x="2895" y="957"/>
                  </a:cubicBezTo>
                  <a:cubicBezTo>
                    <a:pt x="2581" y="1095"/>
                    <a:pt x="2275" y="1264"/>
                    <a:pt x="1984" y="1447"/>
                  </a:cubicBezTo>
                  <a:cubicBezTo>
                    <a:pt x="1662" y="1646"/>
                    <a:pt x="1433" y="1807"/>
                    <a:pt x="1218" y="1968"/>
                  </a:cubicBezTo>
                  <a:cubicBezTo>
                    <a:pt x="973" y="2144"/>
                    <a:pt x="759" y="2351"/>
                    <a:pt x="567" y="2580"/>
                  </a:cubicBezTo>
                  <a:cubicBezTo>
                    <a:pt x="376" y="2802"/>
                    <a:pt x="223" y="3063"/>
                    <a:pt x="131" y="3346"/>
                  </a:cubicBezTo>
                  <a:cubicBezTo>
                    <a:pt x="39" y="3660"/>
                    <a:pt x="1" y="3989"/>
                    <a:pt x="16" y="4326"/>
                  </a:cubicBezTo>
                  <a:cubicBezTo>
                    <a:pt x="24" y="4494"/>
                    <a:pt x="47" y="4655"/>
                    <a:pt x="77" y="4824"/>
                  </a:cubicBezTo>
                  <a:cubicBezTo>
                    <a:pt x="108" y="4992"/>
                    <a:pt x="146" y="5153"/>
                    <a:pt x="200" y="5314"/>
                  </a:cubicBezTo>
                  <a:cubicBezTo>
                    <a:pt x="361" y="5781"/>
                    <a:pt x="613" y="6209"/>
                    <a:pt x="958" y="6562"/>
                  </a:cubicBezTo>
                  <a:cubicBezTo>
                    <a:pt x="966" y="6577"/>
                    <a:pt x="989" y="6592"/>
                    <a:pt x="1011" y="6592"/>
                  </a:cubicBezTo>
                  <a:cubicBezTo>
                    <a:pt x="1011" y="6592"/>
                    <a:pt x="1011" y="6608"/>
                    <a:pt x="1019" y="6608"/>
                  </a:cubicBezTo>
                  <a:cubicBezTo>
                    <a:pt x="1180" y="6791"/>
                    <a:pt x="1364" y="6960"/>
                    <a:pt x="1563" y="7113"/>
                  </a:cubicBezTo>
                  <a:cubicBezTo>
                    <a:pt x="1662" y="7189"/>
                    <a:pt x="1777" y="7258"/>
                    <a:pt x="1900" y="7304"/>
                  </a:cubicBezTo>
                  <a:cubicBezTo>
                    <a:pt x="1980" y="7339"/>
                    <a:pt x="2069" y="7356"/>
                    <a:pt x="2157" y="7356"/>
                  </a:cubicBezTo>
                  <a:cubicBezTo>
                    <a:pt x="2186" y="7356"/>
                    <a:pt x="2215" y="7354"/>
                    <a:pt x="2244" y="7350"/>
                  </a:cubicBezTo>
                  <a:cubicBezTo>
                    <a:pt x="2367" y="7335"/>
                    <a:pt x="2481" y="7274"/>
                    <a:pt x="2566" y="7189"/>
                  </a:cubicBezTo>
                  <a:cubicBezTo>
                    <a:pt x="2665" y="7090"/>
                    <a:pt x="2734" y="6960"/>
                    <a:pt x="2772" y="6822"/>
                  </a:cubicBezTo>
                  <a:cubicBezTo>
                    <a:pt x="2834" y="6592"/>
                    <a:pt x="2803" y="6317"/>
                    <a:pt x="2673" y="6018"/>
                  </a:cubicBezTo>
                  <a:cubicBezTo>
                    <a:pt x="2604" y="5873"/>
                    <a:pt x="2535" y="5742"/>
                    <a:pt x="2443" y="5612"/>
                  </a:cubicBezTo>
                  <a:cubicBezTo>
                    <a:pt x="2367" y="5490"/>
                    <a:pt x="2282" y="5367"/>
                    <a:pt x="2183" y="5260"/>
                  </a:cubicBezTo>
                  <a:cubicBezTo>
                    <a:pt x="2099" y="5153"/>
                    <a:pt x="2007" y="5053"/>
                    <a:pt x="1915" y="4954"/>
                  </a:cubicBezTo>
                  <a:cubicBezTo>
                    <a:pt x="1838" y="4885"/>
                    <a:pt x="1769" y="4816"/>
                    <a:pt x="1693" y="4755"/>
                  </a:cubicBezTo>
                  <a:cubicBezTo>
                    <a:pt x="1701" y="4755"/>
                    <a:pt x="1708" y="4762"/>
                    <a:pt x="1724" y="4762"/>
                  </a:cubicBezTo>
                  <a:lnTo>
                    <a:pt x="1762" y="4762"/>
                  </a:lnTo>
                  <a:cubicBezTo>
                    <a:pt x="1884" y="4747"/>
                    <a:pt x="2007" y="4724"/>
                    <a:pt x="2122" y="4686"/>
                  </a:cubicBezTo>
                  <a:cubicBezTo>
                    <a:pt x="2328" y="4609"/>
                    <a:pt x="2512" y="4471"/>
                    <a:pt x="2627" y="4288"/>
                  </a:cubicBezTo>
                  <a:cubicBezTo>
                    <a:pt x="2688" y="4188"/>
                    <a:pt x="2726" y="4089"/>
                    <a:pt x="2749" y="3981"/>
                  </a:cubicBezTo>
                  <a:cubicBezTo>
                    <a:pt x="2772" y="3874"/>
                    <a:pt x="2780" y="3767"/>
                    <a:pt x="2765" y="3660"/>
                  </a:cubicBezTo>
                  <a:cubicBezTo>
                    <a:pt x="2749" y="3545"/>
                    <a:pt x="2719" y="3438"/>
                    <a:pt x="2673" y="3331"/>
                  </a:cubicBezTo>
                  <a:lnTo>
                    <a:pt x="2673" y="3331"/>
                  </a:lnTo>
                  <a:cubicBezTo>
                    <a:pt x="2811" y="3415"/>
                    <a:pt x="2948" y="3484"/>
                    <a:pt x="3102" y="3545"/>
                  </a:cubicBezTo>
                  <a:cubicBezTo>
                    <a:pt x="3247" y="3599"/>
                    <a:pt x="3400" y="3645"/>
                    <a:pt x="3553" y="3675"/>
                  </a:cubicBezTo>
                  <a:cubicBezTo>
                    <a:pt x="3676" y="3706"/>
                    <a:pt x="3798" y="3713"/>
                    <a:pt x="3928" y="3713"/>
                  </a:cubicBezTo>
                  <a:lnTo>
                    <a:pt x="4013" y="3713"/>
                  </a:lnTo>
                  <a:cubicBezTo>
                    <a:pt x="4158" y="3706"/>
                    <a:pt x="4311" y="3675"/>
                    <a:pt x="4449" y="3622"/>
                  </a:cubicBezTo>
                  <a:cubicBezTo>
                    <a:pt x="4587" y="3560"/>
                    <a:pt x="4717" y="3469"/>
                    <a:pt x="4832" y="3361"/>
                  </a:cubicBezTo>
                  <a:cubicBezTo>
                    <a:pt x="4931" y="3254"/>
                    <a:pt x="5016" y="3124"/>
                    <a:pt x="5077" y="2994"/>
                  </a:cubicBezTo>
                  <a:cubicBezTo>
                    <a:pt x="5123" y="2864"/>
                    <a:pt x="5153" y="2726"/>
                    <a:pt x="5161" y="2580"/>
                  </a:cubicBezTo>
                  <a:cubicBezTo>
                    <a:pt x="5161" y="2397"/>
                    <a:pt x="5130" y="2205"/>
                    <a:pt x="5062" y="2037"/>
                  </a:cubicBezTo>
                  <a:lnTo>
                    <a:pt x="5062" y="2037"/>
                  </a:lnTo>
                  <a:cubicBezTo>
                    <a:pt x="5146" y="2090"/>
                    <a:pt x="5230" y="2136"/>
                    <a:pt x="5314" y="2175"/>
                  </a:cubicBezTo>
                  <a:cubicBezTo>
                    <a:pt x="5713" y="2360"/>
                    <a:pt x="6146" y="2453"/>
                    <a:pt x="6580" y="2453"/>
                  </a:cubicBezTo>
                  <a:cubicBezTo>
                    <a:pt x="6862" y="2453"/>
                    <a:pt x="7145" y="2414"/>
                    <a:pt x="7420" y="2335"/>
                  </a:cubicBezTo>
                  <a:cubicBezTo>
                    <a:pt x="7871" y="2205"/>
                    <a:pt x="8285" y="1968"/>
                    <a:pt x="8622" y="1631"/>
                  </a:cubicBezTo>
                  <a:cubicBezTo>
                    <a:pt x="8790" y="1463"/>
                    <a:pt x="8936" y="1264"/>
                    <a:pt x="9050" y="1049"/>
                  </a:cubicBezTo>
                  <a:cubicBezTo>
                    <a:pt x="9173" y="827"/>
                    <a:pt x="9257" y="590"/>
                    <a:pt x="9311" y="345"/>
                  </a:cubicBezTo>
                  <a:cubicBezTo>
                    <a:pt x="9318" y="314"/>
                    <a:pt x="9326" y="284"/>
                    <a:pt x="9326" y="253"/>
                  </a:cubicBezTo>
                  <a:cubicBezTo>
                    <a:pt x="9357" y="238"/>
                    <a:pt x="9372" y="207"/>
                    <a:pt x="9380" y="176"/>
                  </a:cubicBezTo>
                  <a:cubicBezTo>
                    <a:pt x="9387" y="123"/>
                    <a:pt x="9341" y="77"/>
                    <a:pt x="9288" y="69"/>
                  </a:cubicBezTo>
                  <a:cubicBezTo>
                    <a:pt x="9280" y="62"/>
                    <a:pt x="9265" y="62"/>
                    <a:pt x="9257" y="54"/>
                  </a:cubicBezTo>
                  <a:cubicBezTo>
                    <a:pt x="9242" y="54"/>
                    <a:pt x="9227" y="62"/>
                    <a:pt x="9211" y="62"/>
                  </a:cubicBezTo>
                  <a:cubicBezTo>
                    <a:pt x="8767" y="23"/>
                    <a:pt x="8400" y="8"/>
                    <a:pt x="8055" y="8"/>
                  </a:cubicBezTo>
                  <a:lnTo>
                    <a:pt x="8055"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flipH="1">
              <a:off x="7267105" y="-269355"/>
              <a:ext cx="392310" cy="181510"/>
            </a:xfrm>
            <a:custGeom>
              <a:avLst/>
              <a:gdLst/>
              <a:ahLst/>
              <a:cxnLst/>
              <a:rect l="l" t="t" r="r" b="b"/>
              <a:pathLst>
                <a:path w="4487" h="2076" extrusionOk="0">
                  <a:moveTo>
                    <a:pt x="4441" y="0"/>
                  </a:moveTo>
                  <a:cubicBezTo>
                    <a:pt x="4426" y="0"/>
                    <a:pt x="4410" y="8"/>
                    <a:pt x="4410" y="16"/>
                  </a:cubicBezTo>
                  <a:cubicBezTo>
                    <a:pt x="4295" y="230"/>
                    <a:pt x="4165" y="437"/>
                    <a:pt x="4020" y="628"/>
                  </a:cubicBezTo>
                  <a:cubicBezTo>
                    <a:pt x="3928" y="751"/>
                    <a:pt x="3828" y="858"/>
                    <a:pt x="3721" y="965"/>
                  </a:cubicBezTo>
                  <a:cubicBezTo>
                    <a:pt x="3622" y="1072"/>
                    <a:pt x="3507" y="1172"/>
                    <a:pt x="3392" y="1264"/>
                  </a:cubicBezTo>
                  <a:cubicBezTo>
                    <a:pt x="3193" y="1424"/>
                    <a:pt x="2971" y="1555"/>
                    <a:pt x="2741" y="1654"/>
                  </a:cubicBezTo>
                  <a:cubicBezTo>
                    <a:pt x="2496" y="1754"/>
                    <a:pt x="2244" y="1830"/>
                    <a:pt x="1991" y="1861"/>
                  </a:cubicBezTo>
                  <a:lnTo>
                    <a:pt x="1976" y="1861"/>
                  </a:lnTo>
                  <a:cubicBezTo>
                    <a:pt x="1845" y="1876"/>
                    <a:pt x="1715" y="1884"/>
                    <a:pt x="1593" y="1884"/>
                  </a:cubicBezTo>
                  <a:cubicBezTo>
                    <a:pt x="1447" y="1884"/>
                    <a:pt x="1302" y="1876"/>
                    <a:pt x="1164" y="1861"/>
                  </a:cubicBezTo>
                  <a:cubicBezTo>
                    <a:pt x="934" y="1830"/>
                    <a:pt x="705" y="1777"/>
                    <a:pt x="490" y="1692"/>
                  </a:cubicBezTo>
                  <a:cubicBezTo>
                    <a:pt x="398" y="1646"/>
                    <a:pt x="307" y="1600"/>
                    <a:pt x="215" y="1539"/>
                  </a:cubicBezTo>
                  <a:lnTo>
                    <a:pt x="169" y="1493"/>
                  </a:lnTo>
                  <a:cubicBezTo>
                    <a:pt x="146" y="1470"/>
                    <a:pt x="123" y="1463"/>
                    <a:pt x="100" y="1463"/>
                  </a:cubicBezTo>
                  <a:cubicBezTo>
                    <a:pt x="46" y="1463"/>
                    <a:pt x="0" y="1509"/>
                    <a:pt x="0" y="1562"/>
                  </a:cubicBezTo>
                  <a:cubicBezTo>
                    <a:pt x="0" y="1577"/>
                    <a:pt x="8" y="1593"/>
                    <a:pt x="16" y="1608"/>
                  </a:cubicBezTo>
                  <a:cubicBezTo>
                    <a:pt x="23" y="1623"/>
                    <a:pt x="39" y="1631"/>
                    <a:pt x="54" y="1646"/>
                  </a:cubicBezTo>
                  <a:cubicBezTo>
                    <a:pt x="115" y="1692"/>
                    <a:pt x="184" y="1738"/>
                    <a:pt x="261" y="1784"/>
                  </a:cubicBezTo>
                  <a:cubicBezTo>
                    <a:pt x="337" y="1830"/>
                    <a:pt x="421" y="1868"/>
                    <a:pt x="506" y="1899"/>
                  </a:cubicBezTo>
                  <a:cubicBezTo>
                    <a:pt x="666" y="1960"/>
                    <a:pt x="843" y="2006"/>
                    <a:pt x="1011" y="2037"/>
                  </a:cubicBezTo>
                  <a:cubicBezTo>
                    <a:pt x="1187" y="2060"/>
                    <a:pt x="1363" y="2075"/>
                    <a:pt x="1539" y="2075"/>
                  </a:cubicBezTo>
                  <a:cubicBezTo>
                    <a:pt x="1677" y="2075"/>
                    <a:pt x="1807" y="2067"/>
                    <a:pt x="1937" y="2052"/>
                  </a:cubicBezTo>
                  <a:cubicBezTo>
                    <a:pt x="2083" y="2029"/>
                    <a:pt x="2221" y="1999"/>
                    <a:pt x="2366" y="1960"/>
                  </a:cubicBezTo>
                  <a:cubicBezTo>
                    <a:pt x="2496" y="1922"/>
                    <a:pt x="2634" y="1876"/>
                    <a:pt x="2757" y="1815"/>
                  </a:cubicBezTo>
                  <a:cubicBezTo>
                    <a:pt x="3009" y="1700"/>
                    <a:pt x="3247" y="1547"/>
                    <a:pt x="3461" y="1363"/>
                  </a:cubicBezTo>
                  <a:cubicBezTo>
                    <a:pt x="3882" y="1003"/>
                    <a:pt x="4227" y="559"/>
                    <a:pt x="4479" y="54"/>
                  </a:cubicBezTo>
                  <a:cubicBezTo>
                    <a:pt x="4487" y="39"/>
                    <a:pt x="4479" y="16"/>
                    <a:pt x="4464" y="8"/>
                  </a:cubicBezTo>
                  <a:cubicBezTo>
                    <a:pt x="4456" y="0"/>
                    <a:pt x="4449" y="0"/>
                    <a:pt x="444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flipH="1">
              <a:off x="7303914" y="-434691"/>
              <a:ext cx="226363" cy="232308"/>
            </a:xfrm>
            <a:custGeom>
              <a:avLst/>
              <a:gdLst/>
              <a:ahLst/>
              <a:cxnLst/>
              <a:rect l="l" t="t" r="r" b="b"/>
              <a:pathLst>
                <a:path w="2589" h="2657" extrusionOk="0">
                  <a:moveTo>
                    <a:pt x="2451" y="0"/>
                  </a:moveTo>
                  <a:cubicBezTo>
                    <a:pt x="2413" y="0"/>
                    <a:pt x="2382" y="16"/>
                    <a:pt x="2359" y="46"/>
                  </a:cubicBezTo>
                  <a:cubicBezTo>
                    <a:pt x="2328" y="69"/>
                    <a:pt x="2321" y="107"/>
                    <a:pt x="2321" y="146"/>
                  </a:cubicBezTo>
                  <a:cubicBezTo>
                    <a:pt x="2298" y="383"/>
                    <a:pt x="2244" y="613"/>
                    <a:pt x="2168" y="827"/>
                  </a:cubicBezTo>
                  <a:cubicBezTo>
                    <a:pt x="2060" y="1118"/>
                    <a:pt x="1923" y="1386"/>
                    <a:pt x="1754" y="1639"/>
                  </a:cubicBezTo>
                  <a:cubicBezTo>
                    <a:pt x="1616" y="1830"/>
                    <a:pt x="1471" y="1999"/>
                    <a:pt x="1295" y="2152"/>
                  </a:cubicBezTo>
                  <a:lnTo>
                    <a:pt x="1287" y="2159"/>
                  </a:lnTo>
                  <a:cubicBezTo>
                    <a:pt x="1157" y="2266"/>
                    <a:pt x="1019" y="2358"/>
                    <a:pt x="874" y="2427"/>
                  </a:cubicBezTo>
                  <a:cubicBezTo>
                    <a:pt x="759" y="2481"/>
                    <a:pt x="636" y="2527"/>
                    <a:pt x="506" y="2550"/>
                  </a:cubicBezTo>
                  <a:cubicBezTo>
                    <a:pt x="430" y="2565"/>
                    <a:pt x="346" y="2573"/>
                    <a:pt x="269" y="2573"/>
                  </a:cubicBezTo>
                  <a:lnTo>
                    <a:pt x="177" y="2573"/>
                  </a:lnTo>
                  <a:cubicBezTo>
                    <a:pt x="146" y="2573"/>
                    <a:pt x="93" y="2557"/>
                    <a:pt x="47" y="2550"/>
                  </a:cubicBezTo>
                  <a:cubicBezTo>
                    <a:pt x="32" y="2550"/>
                    <a:pt x="9" y="2565"/>
                    <a:pt x="9" y="2580"/>
                  </a:cubicBezTo>
                  <a:cubicBezTo>
                    <a:pt x="1" y="2588"/>
                    <a:pt x="1" y="2603"/>
                    <a:pt x="9" y="2611"/>
                  </a:cubicBezTo>
                  <a:cubicBezTo>
                    <a:pt x="16" y="2619"/>
                    <a:pt x="24" y="2626"/>
                    <a:pt x="32" y="2626"/>
                  </a:cubicBezTo>
                  <a:cubicBezTo>
                    <a:pt x="131" y="2649"/>
                    <a:pt x="231" y="2657"/>
                    <a:pt x="338" y="2657"/>
                  </a:cubicBezTo>
                  <a:lnTo>
                    <a:pt x="399" y="2657"/>
                  </a:lnTo>
                  <a:cubicBezTo>
                    <a:pt x="529" y="2649"/>
                    <a:pt x="652" y="2626"/>
                    <a:pt x="767" y="2588"/>
                  </a:cubicBezTo>
                  <a:cubicBezTo>
                    <a:pt x="1019" y="2511"/>
                    <a:pt x="1249" y="2381"/>
                    <a:pt x="1448" y="2221"/>
                  </a:cubicBezTo>
                  <a:cubicBezTo>
                    <a:pt x="1670" y="2052"/>
                    <a:pt x="1861" y="1845"/>
                    <a:pt x="2022" y="1623"/>
                  </a:cubicBezTo>
                  <a:cubicBezTo>
                    <a:pt x="2114" y="1509"/>
                    <a:pt x="2191" y="1394"/>
                    <a:pt x="2260" y="1271"/>
                  </a:cubicBezTo>
                  <a:cubicBezTo>
                    <a:pt x="2328" y="1156"/>
                    <a:pt x="2390" y="1034"/>
                    <a:pt x="2436" y="904"/>
                  </a:cubicBezTo>
                  <a:cubicBezTo>
                    <a:pt x="2482" y="781"/>
                    <a:pt x="2520" y="651"/>
                    <a:pt x="2550" y="521"/>
                  </a:cubicBezTo>
                  <a:cubicBezTo>
                    <a:pt x="2566" y="460"/>
                    <a:pt x="2573" y="398"/>
                    <a:pt x="2581" y="337"/>
                  </a:cubicBezTo>
                  <a:cubicBezTo>
                    <a:pt x="2581" y="291"/>
                    <a:pt x="2589" y="245"/>
                    <a:pt x="2589" y="192"/>
                  </a:cubicBezTo>
                  <a:lnTo>
                    <a:pt x="2589" y="176"/>
                  </a:lnTo>
                  <a:lnTo>
                    <a:pt x="2589" y="138"/>
                  </a:lnTo>
                  <a:cubicBezTo>
                    <a:pt x="2589" y="100"/>
                    <a:pt x="2573" y="62"/>
                    <a:pt x="2543" y="39"/>
                  </a:cubicBezTo>
                  <a:cubicBezTo>
                    <a:pt x="2520" y="16"/>
                    <a:pt x="2489" y="0"/>
                    <a:pt x="245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flipH="1">
              <a:off x="7694125" y="-123430"/>
              <a:ext cx="148023" cy="73006"/>
            </a:xfrm>
            <a:custGeom>
              <a:avLst/>
              <a:gdLst/>
              <a:ahLst/>
              <a:cxnLst/>
              <a:rect l="l" t="t" r="r" b="b"/>
              <a:pathLst>
                <a:path w="1693" h="835" extrusionOk="0">
                  <a:moveTo>
                    <a:pt x="1570" y="0"/>
                  </a:moveTo>
                  <a:cubicBezTo>
                    <a:pt x="1516" y="0"/>
                    <a:pt x="1470" y="39"/>
                    <a:pt x="1463" y="92"/>
                  </a:cubicBezTo>
                  <a:cubicBezTo>
                    <a:pt x="1455" y="138"/>
                    <a:pt x="1447" y="184"/>
                    <a:pt x="1432" y="230"/>
                  </a:cubicBezTo>
                  <a:cubicBezTo>
                    <a:pt x="1409" y="284"/>
                    <a:pt x="1386" y="330"/>
                    <a:pt x="1355" y="376"/>
                  </a:cubicBezTo>
                  <a:cubicBezTo>
                    <a:pt x="1317" y="421"/>
                    <a:pt x="1286" y="460"/>
                    <a:pt x="1241" y="498"/>
                  </a:cubicBezTo>
                  <a:cubicBezTo>
                    <a:pt x="1187" y="544"/>
                    <a:pt x="1126" y="582"/>
                    <a:pt x="1064" y="613"/>
                  </a:cubicBezTo>
                  <a:cubicBezTo>
                    <a:pt x="973" y="659"/>
                    <a:pt x="881" y="689"/>
                    <a:pt x="781" y="712"/>
                  </a:cubicBezTo>
                  <a:cubicBezTo>
                    <a:pt x="689" y="728"/>
                    <a:pt x="597" y="735"/>
                    <a:pt x="506" y="735"/>
                  </a:cubicBezTo>
                  <a:lnTo>
                    <a:pt x="391" y="735"/>
                  </a:lnTo>
                  <a:cubicBezTo>
                    <a:pt x="276" y="728"/>
                    <a:pt x="169" y="705"/>
                    <a:pt x="61" y="666"/>
                  </a:cubicBezTo>
                  <a:cubicBezTo>
                    <a:pt x="54" y="666"/>
                    <a:pt x="46" y="659"/>
                    <a:pt x="39" y="659"/>
                  </a:cubicBezTo>
                  <a:cubicBezTo>
                    <a:pt x="23" y="659"/>
                    <a:pt x="16" y="666"/>
                    <a:pt x="8" y="682"/>
                  </a:cubicBezTo>
                  <a:cubicBezTo>
                    <a:pt x="0" y="689"/>
                    <a:pt x="0" y="705"/>
                    <a:pt x="8" y="712"/>
                  </a:cubicBezTo>
                  <a:cubicBezTo>
                    <a:pt x="8" y="720"/>
                    <a:pt x="16" y="728"/>
                    <a:pt x="23" y="735"/>
                  </a:cubicBezTo>
                  <a:cubicBezTo>
                    <a:pt x="169" y="781"/>
                    <a:pt x="322" y="820"/>
                    <a:pt x="483" y="827"/>
                  </a:cubicBezTo>
                  <a:cubicBezTo>
                    <a:pt x="536" y="835"/>
                    <a:pt x="597" y="835"/>
                    <a:pt x="651" y="835"/>
                  </a:cubicBezTo>
                  <a:lnTo>
                    <a:pt x="728" y="835"/>
                  </a:lnTo>
                  <a:cubicBezTo>
                    <a:pt x="812" y="827"/>
                    <a:pt x="896" y="820"/>
                    <a:pt x="980" y="804"/>
                  </a:cubicBezTo>
                  <a:cubicBezTo>
                    <a:pt x="1141" y="774"/>
                    <a:pt x="1294" y="705"/>
                    <a:pt x="1424" y="605"/>
                  </a:cubicBezTo>
                  <a:cubicBezTo>
                    <a:pt x="1455" y="582"/>
                    <a:pt x="1486" y="552"/>
                    <a:pt x="1516" y="521"/>
                  </a:cubicBezTo>
                  <a:cubicBezTo>
                    <a:pt x="1547" y="483"/>
                    <a:pt x="1570" y="444"/>
                    <a:pt x="1593" y="406"/>
                  </a:cubicBezTo>
                  <a:cubicBezTo>
                    <a:pt x="1616" y="368"/>
                    <a:pt x="1631" y="330"/>
                    <a:pt x="1646" y="284"/>
                  </a:cubicBezTo>
                  <a:cubicBezTo>
                    <a:pt x="1669" y="238"/>
                    <a:pt x="1677" y="192"/>
                    <a:pt x="1685" y="146"/>
                  </a:cubicBezTo>
                  <a:cubicBezTo>
                    <a:pt x="1692" y="115"/>
                    <a:pt x="1685" y="85"/>
                    <a:pt x="1669" y="62"/>
                  </a:cubicBezTo>
                  <a:cubicBezTo>
                    <a:pt x="1654" y="39"/>
                    <a:pt x="1631" y="16"/>
                    <a:pt x="1600" y="16"/>
                  </a:cubicBezTo>
                  <a:lnTo>
                    <a:pt x="1577" y="16"/>
                  </a:lnTo>
                  <a:lnTo>
                    <a:pt x="1570"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flipH="1">
              <a:off x="7921100" y="136945"/>
              <a:ext cx="67673" cy="140679"/>
            </a:xfrm>
            <a:custGeom>
              <a:avLst/>
              <a:gdLst/>
              <a:ahLst/>
              <a:cxnLst/>
              <a:rect l="l" t="t" r="r" b="b"/>
              <a:pathLst>
                <a:path w="774" h="1609" extrusionOk="0">
                  <a:moveTo>
                    <a:pt x="46" y="1"/>
                  </a:moveTo>
                  <a:cubicBezTo>
                    <a:pt x="31" y="1"/>
                    <a:pt x="24" y="1"/>
                    <a:pt x="16" y="8"/>
                  </a:cubicBezTo>
                  <a:cubicBezTo>
                    <a:pt x="8" y="16"/>
                    <a:pt x="1" y="31"/>
                    <a:pt x="1" y="39"/>
                  </a:cubicBezTo>
                  <a:cubicBezTo>
                    <a:pt x="1" y="54"/>
                    <a:pt x="8" y="62"/>
                    <a:pt x="16" y="70"/>
                  </a:cubicBezTo>
                  <a:cubicBezTo>
                    <a:pt x="100" y="146"/>
                    <a:pt x="184" y="223"/>
                    <a:pt x="253" y="314"/>
                  </a:cubicBezTo>
                  <a:cubicBezTo>
                    <a:pt x="345" y="414"/>
                    <a:pt x="414" y="529"/>
                    <a:pt x="475" y="644"/>
                  </a:cubicBezTo>
                  <a:cubicBezTo>
                    <a:pt x="498" y="690"/>
                    <a:pt x="514" y="743"/>
                    <a:pt x="529" y="789"/>
                  </a:cubicBezTo>
                  <a:cubicBezTo>
                    <a:pt x="544" y="835"/>
                    <a:pt x="559" y="881"/>
                    <a:pt x="567" y="927"/>
                  </a:cubicBezTo>
                  <a:cubicBezTo>
                    <a:pt x="575" y="981"/>
                    <a:pt x="582" y="1034"/>
                    <a:pt x="582" y="1088"/>
                  </a:cubicBezTo>
                  <a:cubicBezTo>
                    <a:pt x="590" y="1134"/>
                    <a:pt x="590" y="1180"/>
                    <a:pt x="582" y="1226"/>
                  </a:cubicBezTo>
                  <a:lnTo>
                    <a:pt x="582" y="1249"/>
                  </a:lnTo>
                  <a:cubicBezTo>
                    <a:pt x="575" y="1325"/>
                    <a:pt x="559" y="1402"/>
                    <a:pt x="544" y="1478"/>
                  </a:cubicBezTo>
                  <a:cubicBezTo>
                    <a:pt x="536" y="1501"/>
                    <a:pt x="536" y="1532"/>
                    <a:pt x="552" y="1555"/>
                  </a:cubicBezTo>
                  <a:cubicBezTo>
                    <a:pt x="567" y="1578"/>
                    <a:pt x="590" y="1601"/>
                    <a:pt x="621" y="1608"/>
                  </a:cubicBezTo>
                  <a:lnTo>
                    <a:pt x="644" y="1608"/>
                  </a:lnTo>
                  <a:cubicBezTo>
                    <a:pt x="667" y="1608"/>
                    <a:pt x="690" y="1601"/>
                    <a:pt x="705" y="1585"/>
                  </a:cubicBezTo>
                  <a:cubicBezTo>
                    <a:pt x="728" y="1570"/>
                    <a:pt x="743" y="1547"/>
                    <a:pt x="751" y="1524"/>
                  </a:cubicBezTo>
                  <a:cubicBezTo>
                    <a:pt x="758" y="1448"/>
                    <a:pt x="766" y="1371"/>
                    <a:pt x="774" y="1302"/>
                  </a:cubicBezTo>
                  <a:cubicBezTo>
                    <a:pt x="774" y="1226"/>
                    <a:pt x="766" y="1149"/>
                    <a:pt x="751" y="1072"/>
                  </a:cubicBezTo>
                  <a:cubicBezTo>
                    <a:pt x="743" y="1004"/>
                    <a:pt x="728" y="935"/>
                    <a:pt x="705" y="866"/>
                  </a:cubicBezTo>
                  <a:cubicBezTo>
                    <a:pt x="682" y="797"/>
                    <a:pt x="651" y="736"/>
                    <a:pt x="621" y="674"/>
                  </a:cubicBezTo>
                  <a:cubicBezTo>
                    <a:pt x="491" y="414"/>
                    <a:pt x="299" y="192"/>
                    <a:pt x="77" y="8"/>
                  </a:cubicBezTo>
                  <a:cubicBezTo>
                    <a:pt x="69" y="1"/>
                    <a:pt x="54" y="1"/>
                    <a:pt x="4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flipH="1">
              <a:off x="8081102" y="-40456"/>
              <a:ext cx="114537" cy="322801"/>
            </a:xfrm>
            <a:custGeom>
              <a:avLst/>
              <a:gdLst/>
              <a:ahLst/>
              <a:cxnLst/>
              <a:rect l="l" t="t" r="r" b="b"/>
              <a:pathLst>
                <a:path w="1310" h="3692" extrusionOk="0">
                  <a:moveTo>
                    <a:pt x="506" y="1"/>
                  </a:moveTo>
                  <a:cubicBezTo>
                    <a:pt x="491" y="1"/>
                    <a:pt x="475" y="8"/>
                    <a:pt x="468" y="24"/>
                  </a:cubicBezTo>
                  <a:cubicBezTo>
                    <a:pt x="361" y="162"/>
                    <a:pt x="276" y="315"/>
                    <a:pt x="200" y="475"/>
                  </a:cubicBezTo>
                  <a:cubicBezTo>
                    <a:pt x="131" y="621"/>
                    <a:pt x="77" y="782"/>
                    <a:pt x="47" y="942"/>
                  </a:cubicBezTo>
                  <a:cubicBezTo>
                    <a:pt x="16" y="1096"/>
                    <a:pt x="1" y="1256"/>
                    <a:pt x="8" y="1417"/>
                  </a:cubicBezTo>
                  <a:cubicBezTo>
                    <a:pt x="8" y="1501"/>
                    <a:pt x="16" y="1578"/>
                    <a:pt x="24" y="1654"/>
                  </a:cubicBezTo>
                  <a:cubicBezTo>
                    <a:pt x="39" y="1739"/>
                    <a:pt x="47" y="1815"/>
                    <a:pt x="70" y="1899"/>
                  </a:cubicBezTo>
                  <a:cubicBezTo>
                    <a:pt x="85" y="1976"/>
                    <a:pt x="108" y="2053"/>
                    <a:pt x="131" y="2129"/>
                  </a:cubicBezTo>
                  <a:cubicBezTo>
                    <a:pt x="154" y="2213"/>
                    <a:pt x="185" y="2290"/>
                    <a:pt x="208" y="2359"/>
                  </a:cubicBezTo>
                  <a:cubicBezTo>
                    <a:pt x="276" y="2520"/>
                    <a:pt x="353" y="2673"/>
                    <a:pt x="437" y="2818"/>
                  </a:cubicBezTo>
                  <a:cubicBezTo>
                    <a:pt x="521" y="2971"/>
                    <a:pt x="621" y="3109"/>
                    <a:pt x="728" y="3247"/>
                  </a:cubicBezTo>
                  <a:cubicBezTo>
                    <a:pt x="828" y="3392"/>
                    <a:pt x="942" y="3523"/>
                    <a:pt x="1065" y="3653"/>
                  </a:cubicBezTo>
                  <a:cubicBezTo>
                    <a:pt x="1089" y="3677"/>
                    <a:pt x="1126" y="3692"/>
                    <a:pt x="1163" y="3692"/>
                  </a:cubicBezTo>
                  <a:cubicBezTo>
                    <a:pt x="1184" y="3692"/>
                    <a:pt x="1206" y="3687"/>
                    <a:pt x="1226" y="3676"/>
                  </a:cubicBezTo>
                  <a:cubicBezTo>
                    <a:pt x="1295" y="3637"/>
                    <a:pt x="1310" y="3553"/>
                    <a:pt x="1279" y="3484"/>
                  </a:cubicBezTo>
                  <a:cubicBezTo>
                    <a:pt x="1195" y="3385"/>
                    <a:pt x="1111" y="3278"/>
                    <a:pt x="1027" y="3170"/>
                  </a:cubicBezTo>
                  <a:cubicBezTo>
                    <a:pt x="897" y="3002"/>
                    <a:pt x="774" y="2826"/>
                    <a:pt x="659" y="2642"/>
                  </a:cubicBezTo>
                  <a:cubicBezTo>
                    <a:pt x="606" y="2550"/>
                    <a:pt x="544" y="2451"/>
                    <a:pt x="498" y="2359"/>
                  </a:cubicBezTo>
                  <a:cubicBezTo>
                    <a:pt x="445" y="2259"/>
                    <a:pt x="399" y="2167"/>
                    <a:pt x="361" y="2068"/>
                  </a:cubicBezTo>
                  <a:cubicBezTo>
                    <a:pt x="284" y="1884"/>
                    <a:pt x="223" y="1693"/>
                    <a:pt x="192" y="1494"/>
                  </a:cubicBezTo>
                  <a:lnTo>
                    <a:pt x="192" y="1486"/>
                  </a:lnTo>
                  <a:cubicBezTo>
                    <a:pt x="169" y="1310"/>
                    <a:pt x="169" y="1134"/>
                    <a:pt x="192" y="958"/>
                  </a:cubicBezTo>
                  <a:cubicBezTo>
                    <a:pt x="208" y="866"/>
                    <a:pt x="223" y="782"/>
                    <a:pt x="246" y="697"/>
                  </a:cubicBezTo>
                  <a:cubicBezTo>
                    <a:pt x="269" y="613"/>
                    <a:pt x="292" y="529"/>
                    <a:pt x="330" y="445"/>
                  </a:cubicBezTo>
                  <a:cubicBezTo>
                    <a:pt x="330" y="437"/>
                    <a:pt x="330" y="437"/>
                    <a:pt x="330" y="437"/>
                  </a:cubicBezTo>
                  <a:cubicBezTo>
                    <a:pt x="384" y="307"/>
                    <a:pt x="453" y="177"/>
                    <a:pt x="537" y="62"/>
                  </a:cubicBezTo>
                  <a:cubicBezTo>
                    <a:pt x="552" y="39"/>
                    <a:pt x="544" y="16"/>
                    <a:pt x="521" y="8"/>
                  </a:cubicBezTo>
                  <a:cubicBezTo>
                    <a:pt x="514" y="1"/>
                    <a:pt x="514" y="1"/>
                    <a:pt x="50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flipH="1">
              <a:off x="8075681" y="83436"/>
              <a:ext cx="55695" cy="102121"/>
            </a:xfrm>
            <a:custGeom>
              <a:avLst/>
              <a:gdLst/>
              <a:ahLst/>
              <a:cxnLst/>
              <a:rect l="l" t="t" r="r" b="b"/>
              <a:pathLst>
                <a:path w="637" h="1168" extrusionOk="0">
                  <a:moveTo>
                    <a:pt x="31" y="0"/>
                  </a:moveTo>
                  <a:cubicBezTo>
                    <a:pt x="16" y="8"/>
                    <a:pt x="1" y="31"/>
                    <a:pt x="8" y="54"/>
                  </a:cubicBezTo>
                  <a:cubicBezTo>
                    <a:pt x="31" y="146"/>
                    <a:pt x="54" y="230"/>
                    <a:pt x="85" y="322"/>
                  </a:cubicBezTo>
                  <a:cubicBezTo>
                    <a:pt x="108" y="421"/>
                    <a:pt x="146" y="513"/>
                    <a:pt x="185" y="613"/>
                  </a:cubicBezTo>
                  <a:cubicBezTo>
                    <a:pt x="261" y="789"/>
                    <a:pt x="353" y="965"/>
                    <a:pt x="460" y="1118"/>
                  </a:cubicBezTo>
                  <a:cubicBezTo>
                    <a:pt x="475" y="1141"/>
                    <a:pt x="491" y="1156"/>
                    <a:pt x="514" y="1164"/>
                  </a:cubicBezTo>
                  <a:cubicBezTo>
                    <a:pt x="520" y="1166"/>
                    <a:pt x="528" y="1167"/>
                    <a:pt x="536" y="1167"/>
                  </a:cubicBezTo>
                  <a:cubicBezTo>
                    <a:pt x="554" y="1167"/>
                    <a:pt x="574" y="1162"/>
                    <a:pt x="590" y="1156"/>
                  </a:cubicBezTo>
                  <a:cubicBezTo>
                    <a:pt x="606" y="1141"/>
                    <a:pt x="621" y="1118"/>
                    <a:pt x="629" y="1095"/>
                  </a:cubicBezTo>
                  <a:cubicBezTo>
                    <a:pt x="636" y="1064"/>
                    <a:pt x="629" y="1034"/>
                    <a:pt x="606" y="1011"/>
                  </a:cubicBezTo>
                  <a:cubicBezTo>
                    <a:pt x="575" y="972"/>
                    <a:pt x="544" y="942"/>
                    <a:pt x="521" y="904"/>
                  </a:cubicBezTo>
                  <a:cubicBezTo>
                    <a:pt x="384" y="727"/>
                    <a:pt x="276" y="528"/>
                    <a:pt x="185" y="329"/>
                  </a:cubicBezTo>
                  <a:cubicBezTo>
                    <a:pt x="169" y="283"/>
                    <a:pt x="154" y="245"/>
                    <a:pt x="131" y="199"/>
                  </a:cubicBezTo>
                  <a:cubicBezTo>
                    <a:pt x="116" y="146"/>
                    <a:pt x="100" y="92"/>
                    <a:pt x="85" y="31"/>
                  </a:cubicBezTo>
                  <a:cubicBezTo>
                    <a:pt x="77" y="15"/>
                    <a:pt x="62" y="8"/>
                    <a:pt x="47" y="8"/>
                  </a:cubicBezTo>
                  <a:lnTo>
                    <a:pt x="31" y="8"/>
                  </a:lnTo>
                  <a:lnTo>
                    <a:pt x="3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flipH="1">
              <a:off x="7595064" y="210301"/>
              <a:ext cx="44940" cy="84984"/>
            </a:xfrm>
            <a:custGeom>
              <a:avLst/>
              <a:gdLst/>
              <a:ahLst/>
              <a:cxnLst/>
              <a:rect l="l" t="t" r="r" b="b"/>
              <a:pathLst>
                <a:path w="514" h="972" extrusionOk="0">
                  <a:moveTo>
                    <a:pt x="137" y="1"/>
                  </a:moveTo>
                  <a:cubicBezTo>
                    <a:pt x="129" y="1"/>
                    <a:pt x="122" y="2"/>
                    <a:pt x="115" y="4"/>
                  </a:cubicBezTo>
                  <a:cubicBezTo>
                    <a:pt x="23" y="27"/>
                    <a:pt x="0" y="272"/>
                    <a:pt x="77" y="540"/>
                  </a:cubicBezTo>
                  <a:cubicBezTo>
                    <a:pt x="155" y="789"/>
                    <a:pt x="280" y="972"/>
                    <a:pt x="377" y="972"/>
                  </a:cubicBezTo>
                  <a:cubicBezTo>
                    <a:pt x="384" y="972"/>
                    <a:pt x="391" y="971"/>
                    <a:pt x="399" y="968"/>
                  </a:cubicBezTo>
                  <a:cubicBezTo>
                    <a:pt x="490" y="945"/>
                    <a:pt x="513" y="700"/>
                    <a:pt x="437" y="433"/>
                  </a:cubicBezTo>
                  <a:cubicBezTo>
                    <a:pt x="359" y="183"/>
                    <a:pt x="234" y="1"/>
                    <a:pt x="137"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flipH="1">
              <a:off x="7309247" y="115262"/>
              <a:ext cx="44241" cy="84984"/>
            </a:xfrm>
            <a:custGeom>
              <a:avLst/>
              <a:gdLst/>
              <a:ahLst/>
              <a:cxnLst/>
              <a:rect l="l" t="t" r="r" b="b"/>
              <a:pathLst>
                <a:path w="506" h="972" extrusionOk="0">
                  <a:moveTo>
                    <a:pt x="135" y="0"/>
                  </a:moveTo>
                  <a:cubicBezTo>
                    <a:pt x="128" y="0"/>
                    <a:pt x="122" y="1"/>
                    <a:pt x="115" y="4"/>
                  </a:cubicBezTo>
                  <a:cubicBezTo>
                    <a:pt x="16" y="27"/>
                    <a:pt x="0" y="272"/>
                    <a:pt x="77" y="540"/>
                  </a:cubicBezTo>
                  <a:cubicBezTo>
                    <a:pt x="148" y="789"/>
                    <a:pt x="279" y="971"/>
                    <a:pt x="377" y="971"/>
                  </a:cubicBezTo>
                  <a:cubicBezTo>
                    <a:pt x="384" y="971"/>
                    <a:pt x="391" y="970"/>
                    <a:pt x="398" y="968"/>
                  </a:cubicBezTo>
                  <a:cubicBezTo>
                    <a:pt x="490" y="945"/>
                    <a:pt x="506" y="700"/>
                    <a:pt x="429" y="432"/>
                  </a:cubicBezTo>
                  <a:cubicBezTo>
                    <a:pt x="358" y="183"/>
                    <a:pt x="227" y="0"/>
                    <a:pt x="13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flipH="1">
              <a:off x="7311258" y="-12041"/>
              <a:ext cx="100460" cy="36984"/>
            </a:xfrm>
            <a:custGeom>
              <a:avLst/>
              <a:gdLst/>
              <a:ahLst/>
              <a:cxnLst/>
              <a:rect l="l" t="t" r="r" b="b"/>
              <a:pathLst>
                <a:path w="1149" h="423" extrusionOk="0">
                  <a:moveTo>
                    <a:pt x="674" y="1"/>
                  </a:moveTo>
                  <a:cubicBezTo>
                    <a:pt x="639" y="1"/>
                    <a:pt x="603" y="2"/>
                    <a:pt x="567" y="5"/>
                  </a:cubicBezTo>
                  <a:cubicBezTo>
                    <a:pt x="253" y="28"/>
                    <a:pt x="0" y="135"/>
                    <a:pt x="8" y="250"/>
                  </a:cubicBezTo>
                  <a:cubicBezTo>
                    <a:pt x="15" y="351"/>
                    <a:pt x="217" y="422"/>
                    <a:pt x="479" y="422"/>
                  </a:cubicBezTo>
                  <a:cubicBezTo>
                    <a:pt x="515" y="422"/>
                    <a:pt x="552" y="421"/>
                    <a:pt x="590" y="418"/>
                  </a:cubicBezTo>
                  <a:cubicBezTo>
                    <a:pt x="904" y="395"/>
                    <a:pt x="1149" y="288"/>
                    <a:pt x="1141" y="173"/>
                  </a:cubicBezTo>
                  <a:cubicBezTo>
                    <a:pt x="1134" y="72"/>
                    <a:pt x="932" y="1"/>
                    <a:pt x="674"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flipH="1">
              <a:off x="7627239" y="58430"/>
              <a:ext cx="106493" cy="72132"/>
            </a:xfrm>
            <a:custGeom>
              <a:avLst/>
              <a:gdLst/>
              <a:ahLst/>
              <a:cxnLst/>
              <a:rect l="l" t="t" r="r" b="b"/>
              <a:pathLst>
                <a:path w="1218" h="825" extrusionOk="0">
                  <a:moveTo>
                    <a:pt x="1025" y="0"/>
                  </a:moveTo>
                  <a:cubicBezTo>
                    <a:pt x="893" y="0"/>
                    <a:pt x="684" y="79"/>
                    <a:pt x="483" y="217"/>
                  </a:cubicBezTo>
                  <a:cubicBezTo>
                    <a:pt x="184" y="416"/>
                    <a:pt x="1" y="661"/>
                    <a:pt x="69" y="776"/>
                  </a:cubicBezTo>
                  <a:cubicBezTo>
                    <a:pt x="93" y="809"/>
                    <a:pt x="137" y="825"/>
                    <a:pt x="197" y="825"/>
                  </a:cubicBezTo>
                  <a:cubicBezTo>
                    <a:pt x="330" y="825"/>
                    <a:pt x="536" y="746"/>
                    <a:pt x="743" y="608"/>
                  </a:cubicBezTo>
                  <a:cubicBezTo>
                    <a:pt x="1042" y="409"/>
                    <a:pt x="1218" y="156"/>
                    <a:pt x="1149" y="49"/>
                  </a:cubicBezTo>
                  <a:cubicBezTo>
                    <a:pt x="1128" y="16"/>
                    <a:pt x="1084" y="0"/>
                    <a:pt x="102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flipH="1">
              <a:off x="7378843" y="331745"/>
              <a:ext cx="83148" cy="110515"/>
            </a:xfrm>
            <a:custGeom>
              <a:avLst/>
              <a:gdLst/>
              <a:ahLst/>
              <a:cxnLst/>
              <a:rect l="l" t="t" r="r" b="b"/>
              <a:pathLst>
                <a:path w="951" h="1264" extrusionOk="0">
                  <a:moveTo>
                    <a:pt x="858" y="1"/>
                  </a:moveTo>
                  <a:cubicBezTo>
                    <a:pt x="812" y="39"/>
                    <a:pt x="767" y="62"/>
                    <a:pt x="713" y="85"/>
                  </a:cubicBezTo>
                  <a:cubicBezTo>
                    <a:pt x="652" y="108"/>
                    <a:pt x="590" y="131"/>
                    <a:pt x="522" y="146"/>
                  </a:cubicBezTo>
                  <a:cubicBezTo>
                    <a:pt x="453" y="154"/>
                    <a:pt x="384" y="161"/>
                    <a:pt x="315" y="161"/>
                  </a:cubicBezTo>
                  <a:cubicBezTo>
                    <a:pt x="277" y="161"/>
                    <a:pt x="246" y="154"/>
                    <a:pt x="215" y="146"/>
                  </a:cubicBezTo>
                  <a:lnTo>
                    <a:pt x="200" y="146"/>
                  </a:lnTo>
                  <a:cubicBezTo>
                    <a:pt x="192" y="169"/>
                    <a:pt x="177" y="200"/>
                    <a:pt x="162" y="223"/>
                  </a:cubicBezTo>
                  <a:cubicBezTo>
                    <a:pt x="55" y="429"/>
                    <a:pt x="1" y="667"/>
                    <a:pt x="16" y="896"/>
                  </a:cubicBezTo>
                  <a:cubicBezTo>
                    <a:pt x="37" y="896"/>
                    <a:pt x="57" y="893"/>
                    <a:pt x="77" y="893"/>
                  </a:cubicBezTo>
                  <a:cubicBezTo>
                    <a:pt x="88" y="893"/>
                    <a:pt x="98" y="894"/>
                    <a:pt x="108" y="896"/>
                  </a:cubicBezTo>
                  <a:cubicBezTo>
                    <a:pt x="122" y="894"/>
                    <a:pt x="135" y="893"/>
                    <a:pt x="148" y="893"/>
                  </a:cubicBezTo>
                  <a:cubicBezTo>
                    <a:pt x="180" y="893"/>
                    <a:pt x="211" y="899"/>
                    <a:pt x="238" y="904"/>
                  </a:cubicBezTo>
                  <a:cubicBezTo>
                    <a:pt x="330" y="912"/>
                    <a:pt x="414" y="942"/>
                    <a:pt x="491" y="981"/>
                  </a:cubicBezTo>
                  <a:cubicBezTo>
                    <a:pt x="575" y="1019"/>
                    <a:pt x="644" y="1065"/>
                    <a:pt x="713" y="1126"/>
                  </a:cubicBezTo>
                  <a:cubicBezTo>
                    <a:pt x="751" y="1149"/>
                    <a:pt x="790" y="1187"/>
                    <a:pt x="820" y="1218"/>
                  </a:cubicBezTo>
                  <a:cubicBezTo>
                    <a:pt x="835" y="1233"/>
                    <a:pt x="851" y="1248"/>
                    <a:pt x="858" y="1264"/>
                  </a:cubicBezTo>
                  <a:cubicBezTo>
                    <a:pt x="889" y="1203"/>
                    <a:pt x="912" y="1141"/>
                    <a:pt x="927" y="1072"/>
                  </a:cubicBezTo>
                  <a:cubicBezTo>
                    <a:pt x="943" y="927"/>
                    <a:pt x="950" y="781"/>
                    <a:pt x="935" y="636"/>
                  </a:cubicBezTo>
                  <a:cubicBezTo>
                    <a:pt x="935" y="590"/>
                    <a:pt x="927" y="536"/>
                    <a:pt x="927" y="498"/>
                  </a:cubicBezTo>
                  <a:cubicBezTo>
                    <a:pt x="927" y="452"/>
                    <a:pt x="935" y="429"/>
                    <a:pt x="935" y="391"/>
                  </a:cubicBezTo>
                  <a:cubicBezTo>
                    <a:pt x="943" y="322"/>
                    <a:pt x="943" y="253"/>
                    <a:pt x="927" y="184"/>
                  </a:cubicBezTo>
                  <a:cubicBezTo>
                    <a:pt x="920" y="123"/>
                    <a:pt x="904" y="69"/>
                    <a:pt x="866" y="23"/>
                  </a:cubicBezTo>
                  <a:lnTo>
                    <a:pt x="858" y="1"/>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flipH="1">
              <a:off x="7386887" y="319680"/>
              <a:ext cx="59017" cy="28853"/>
            </a:xfrm>
            <a:custGeom>
              <a:avLst/>
              <a:gdLst/>
              <a:ahLst/>
              <a:cxnLst/>
              <a:rect l="l" t="t" r="r" b="b"/>
              <a:pathLst>
                <a:path w="675" h="330" extrusionOk="0">
                  <a:moveTo>
                    <a:pt x="399" y="1"/>
                  </a:moveTo>
                  <a:cubicBezTo>
                    <a:pt x="322" y="1"/>
                    <a:pt x="253" y="24"/>
                    <a:pt x="192" y="70"/>
                  </a:cubicBezTo>
                  <a:lnTo>
                    <a:pt x="200" y="70"/>
                  </a:lnTo>
                  <a:cubicBezTo>
                    <a:pt x="116" y="139"/>
                    <a:pt x="47" y="215"/>
                    <a:pt x="1" y="307"/>
                  </a:cubicBezTo>
                  <a:lnTo>
                    <a:pt x="70" y="322"/>
                  </a:lnTo>
                  <a:lnTo>
                    <a:pt x="77" y="322"/>
                  </a:lnTo>
                  <a:cubicBezTo>
                    <a:pt x="108" y="330"/>
                    <a:pt x="146" y="330"/>
                    <a:pt x="184" y="330"/>
                  </a:cubicBezTo>
                  <a:cubicBezTo>
                    <a:pt x="223" y="330"/>
                    <a:pt x="261" y="330"/>
                    <a:pt x="299" y="322"/>
                  </a:cubicBezTo>
                  <a:cubicBezTo>
                    <a:pt x="338" y="322"/>
                    <a:pt x="368" y="315"/>
                    <a:pt x="406" y="299"/>
                  </a:cubicBezTo>
                  <a:cubicBezTo>
                    <a:pt x="437" y="292"/>
                    <a:pt x="468" y="284"/>
                    <a:pt x="498" y="269"/>
                  </a:cubicBezTo>
                  <a:cubicBezTo>
                    <a:pt x="521" y="261"/>
                    <a:pt x="544" y="246"/>
                    <a:pt x="567" y="238"/>
                  </a:cubicBezTo>
                  <a:cubicBezTo>
                    <a:pt x="590" y="223"/>
                    <a:pt x="613" y="207"/>
                    <a:pt x="628" y="192"/>
                  </a:cubicBezTo>
                  <a:cubicBezTo>
                    <a:pt x="644" y="177"/>
                    <a:pt x="659" y="169"/>
                    <a:pt x="674" y="154"/>
                  </a:cubicBezTo>
                  <a:cubicBezTo>
                    <a:pt x="636" y="93"/>
                    <a:pt x="575" y="47"/>
                    <a:pt x="514" y="24"/>
                  </a:cubicBezTo>
                  <a:cubicBezTo>
                    <a:pt x="475" y="8"/>
                    <a:pt x="437" y="1"/>
                    <a:pt x="39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flipH="1">
              <a:off x="7390209" y="336467"/>
              <a:ext cx="87" cy="87"/>
            </a:xfrm>
            <a:custGeom>
              <a:avLst/>
              <a:gdLst/>
              <a:ahLst/>
              <a:cxnLst/>
              <a:rect l="l" t="t" r="r" b="b"/>
              <a:pathLst>
                <a:path w="1" h="1" extrusionOk="0">
                  <a:moveTo>
                    <a:pt x="0" y="0"/>
                  </a:move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flipH="1">
              <a:off x="7390209" y="336467"/>
              <a:ext cx="87" cy="87"/>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flipH="1">
              <a:off x="7419674" y="347833"/>
              <a:ext cx="87" cy="87"/>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7"/>
            <p:cNvSpPr/>
            <p:nvPr/>
          </p:nvSpPr>
          <p:spPr>
            <a:xfrm flipH="1">
              <a:off x="7386187" y="408074"/>
              <a:ext cx="75105" cy="54296"/>
            </a:xfrm>
            <a:custGeom>
              <a:avLst/>
              <a:gdLst/>
              <a:ahLst/>
              <a:cxnLst/>
              <a:rect l="l" t="t" r="r" b="b"/>
              <a:pathLst>
                <a:path w="859" h="621" extrusionOk="0">
                  <a:moveTo>
                    <a:pt x="161" y="0"/>
                  </a:moveTo>
                  <a:cubicBezTo>
                    <a:pt x="108" y="0"/>
                    <a:pt x="54" y="8"/>
                    <a:pt x="1" y="8"/>
                  </a:cubicBezTo>
                  <a:cubicBezTo>
                    <a:pt x="1" y="23"/>
                    <a:pt x="1" y="39"/>
                    <a:pt x="1" y="54"/>
                  </a:cubicBezTo>
                  <a:cubicBezTo>
                    <a:pt x="8" y="123"/>
                    <a:pt x="24" y="192"/>
                    <a:pt x="47" y="253"/>
                  </a:cubicBezTo>
                  <a:cubicBezTo>
                    <a:pt x="77" y="322"/>
                    <a:pt x="115" y="391"/>
                    <a:pt x="161" y="444"/>
                  </a:cubicBezTo>
                  <a:cubicBezTo>
                    <a:pt x="207" y="498"/>
                    <a:pt x="269" y="544"/>
                    <a:pt x="330" y="575"/>
                  </a:cubicBezTo>
                  <a:cubicBezTo>
                    <a:pt x="391" y="605"/>
                    <a:pt x="452" y="620"/>
                    <a:pt x="514" y="620"/>
                  </a:cubicBezTo>
                  <a:lnTo>
                    <a:pt x="559" y="620"/>
                  </a:lnTo>
                  <a:cubicBezTo>
                    <a:pt x="605" y="613"/>
                    <a:pt x="644" y="597"/>
                    <a:pt x="690" y="575"/>
                  </a:cubicBezTo>
                  <a:cubicBezTo>
                    <a:pt x="728" y="552"/>
                    <a:pt x="766" y="521"/>
                    <a:pt x="797" y="483"/>
                  </a:cubicBezTo>
                  <a:cubicBezTo>
                    <a:pt x="820" y="452"/>
                    <a:pt x="843" y="414"/>
                    <a:pt x="858" y="383"/>
                  </a:cubicBezTo>
                  <a:cubicBezTo>
                    <a:pt x="850" y="360"/>
                    <a:pt x="843" y="337"/>
                    <a:pt x="827" y="314"/>
                  </a:cubicBezTo>
                  <a:cubicBezTo>
                    <a:pt x="812" y="291"/>
                    <a:pt x="797" y="276"/>
                    <a:pt x="782" y="253"/>
                  </a:cubicBezTo>
                  <a:cubicBezTo>
                    <a:pt x="759" y="215"/>
                    <a:pt x="720" y="184"/>
                    <a:pt x="682" y="153"/>
                  </a:cubicBezTo>
                  <a:cubicBezTo>
                    <a:pt x="659" y="130"/>
                    <a:pt x="636" y="115"/>
                    <a:pt x="605" y="100"/>
                  </a:cubicBezTo>
                  <a:cubicBezTo>
                    <a:pt x="582" y="92"/>
                    <a:pt x="559" y="77"/>
                    <a:pt x="537" y="69"/>
                  </a:cubicBezTo>
                  <a:cubicBezTo>
                    <a:pt x="506" y="54"/>
                    <a:pt x="468" y="39"/>
                    <a:pt x="429" y="31"/>
                  </a:cubicBezTo>
                  <a:cubicBezTo>
                    <a:pt x="399" y="23"/>
                    <a:pt x="360" y="16"/>
                    <a:pt x="322" y="16"/>
                  </a:cubicBezTo>
                  <a:cubicBezTo>
                    <a:pt x="269" y="8"/>
                    <a:pt x="215" y="0"/>
                    <a:pt x="161" y="0"/>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flipH="1">
              <a:off x="7382253" y="223329"/>
              <a:ext cx="91717" cy="42230"/>
            </a:xfrm>
            <a:custGeom>
              <a:avLst/>
              <a:gdLst/>
              <a:ahLst/>
              <a:cxnLst/>
              <a:rect l="l" t="t" r="r" b="b"/>
              <a:pathLst>
                <a:path w="1049" h="483" extrusionOk="0">
                  <a:moveTo>
                    <a:pt x="682" y="0"/>
                  </a:moveTo>
                  <a:cubicBezTo>
                    <a:pt x="628" y="0"/>
                    <a:pt x="582" y="8"/>
                    <a:pt x="536" y="23"/>
                  </a:cubicBezTo>
                  <a:cubicBezTo>
                    <a:pt x="482" y="39"/>
                    <a:pt x="437" y="54"/>
                    <a:pt x="383" y="84"/>
                  </a:cubicBezTo>
                  <a:cubicBezTo>
                    <a:pt x="230" y="161"/>
                    <a:pt x="100" y="284"/>
                    <a:pt x="0" y="429"/>
                  </a:cubicBezTo>
                  <a:cubicBezTo>
                    <a:pt x="0" y="437"/>
                    <a:pt x="0" y="444"/>
                    <a:pt x="0" y="452"/>
                  </a:cubicBezTo>
                  <a:cubicBezTo>
                    <a:pt x="0" y="460"/>
                    <a:pt x="8" y="467"/>
                    <a:pt x="15" y="475"/>
                  </a:cubicBezTo>
                  <a:cubicBezTo>
                    <a:pt x="23" y="483"/>
                    <a:pt x="31" y="483"/>
                    <a:pt x="38" y="483"/>
                  </a:cubicBezTo>
                  <a:cubicBezTo>
                    <a:pt x="46" y="483"/>
                    <a:pt x="61" y="475"/>
                    <a:pt x="69" y="460"/>
                  </a:cubicBezTo>
                  <a:lnTo>
                    <a:pt x="92" y="429"/>
                  </a:lnTo>
                  <a:lnTo>
                    <a:pt x="100" y="414"/>
                  </a:lnTo>
                  <a:cubicBezTo>
                    <a:pt x="146" y="360"/>
                    <a:pt x="192" y="314"/>
                    <a:pt x="245" y="276"/>
                  </a:cubicBezTo>
                  <a:cubicBezTo>
                    <a:pt x="306" y="230"/>
                    <a:pt x="375" y="192"/>
                    <a:pt x="444" y="161"/>
                  </a:cubicBezTo>
                  <a:cubicBezTo>
                    <a:pt x="490" y="138"/>
                    <a:pt x="536" y="123"/>
                    <a:pt x="590" y="115"/>
                  </a:cubicBezTo>
                  <a:lnTo>
                    <a:pt x="704" y="115"/>
                  </a:lnTo>
                  <a:cubicBezTo>
                    <a:pt x="773" y="123"/>
                    <a:pt x="835" y="161"/>
                    <a:pt x="873" y="222"/>
                  </a:cubicBezTo>
                  <a:cubicBezTo>
                    <a:pt x="896" y="253"/>
                    <a:pt x="919" y="284"/>
                    <a:pt x="934" y="322"/>
                  </a:cubicBezTo>
                  <a:lnTo>
                    <a:pt x="949" y="360"/>
                  </a:lnTo>
                  <a:cubicBezTo>
                    <a:pt x="949" y="368"/>
                    <a:pt x="957" y="383"/>
                    <a:pt x="972" y="391"/>
                  </a:cubicBezTo>
                  <a:cubicBezTo>
                    <a:pt x="980" y="391"/>
                    <a:pt x="988" y="398"/>
                    <a:pt x="995" y="398"/>
                  </a:cubicBezTo>
                  <a:lnTo>
                    <a:pt x="1011" y="398"/>
                  </a:lnTo>
                  <a:cubicBezTo>
                    <a:pt x="1018" y="391"/>
                    <a:pt x="1034" y="383"/>
                    <a:pt x="1041" y="368"/>
                  </a:cubicBezTo>
                  <a:cubicBezTo>
                    <a:pt x="1041" y="360"/>
                    <a:pt x="1049" y="345"/>
                    <a:pt x="1041" y="337"/>
                  </a:cubicBezTo>
                  <a:cubicBezTo>
                    <a:pt x="1034" y="268"/>
                    <a:pt x="1011" y="215"/>
                    <a:pt x="972" y="161"/>
                  </a:cubicBezTo>
                  <a:cubicBezTo>
                    <a:pt x="942" y="107"/>
                    <a:pt x="904" y="69"/>
                    <a:pt x="850" y="46"/>
                  </a:cubicBezTo>
                  <a:cubicBezTo>
                    <a:pt x="806" y="21"/>
                    <a:pt x="756" y="6"/>
                    <a:pt x="710" y="6"/>
                  </a:cubicBezTo>
                  <a:cubicBezTo>
                    <a:pt x="700" y="6"/>
                    <a:pt x="691" y="7"/>
                    <a:pt x="682" y="8"/>
                  </a:cubicBezTo>
                  <a:lnTo>
                    <a:pt x="682" y="0"/>
                  </a:ln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570787" y="2654466"/>
            <a:ext cx="5960073" cy="1420325"/>
          </a:xfrm>
          <a:prstGeom prst="rect">
            <a:avLst/>
          </a:prstGeom>
          <a:noFill/>
        </p:spPr>
        <p:txBody>
          <a:bodyPr wrap="square" rtlCol="0">
            <a:spAutoFit/>
          </a:bodyPr>
          <a:lstStyle/>
          <a:p>
            <a:pPr algn="just">
              <a:lnSpc>
                <a:spcPct val="150000"/>
              </a:lnSpc>
            </a:pPr>
            <a:r>
              <a:rPr lang="nl-NL" sz="2000" dirty="0"/>
              <a:t>Để thực hiện tốt một việc, trước tiên chúng ta cần xác định những gì đã có và kết quả cần đạt được của việc đó là gì. </a:t>
            </a:r>
            <a:endParaRPr lang="en-US" sz="2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barn(outVertical)">
                                      <p:cBhvr>
                                        <p:cTn id="7" dur="500"/>
                                        <p:tgtEl>
                                          <p:spTgt spid="6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1"/>
                                        </p:tgtEl>
                                        <p:attrNameLst>
                                          <p:attrName>style.visibility</p:attrName>
                                        </p:attrNameLst>
                                      </p:cBhvr>
                                      <p:to>
                                        <p:strVal val="visible"/>
                                      </p:to>
                                    </p:set>
                                    <p:animEffect transition="in" filter="barn(outVertical)">
                                      <p:cBhvr>
                                        <p:cTn id="10" dur="500"/>
                                        <p:tgtEl>
                                          <p:spTgt spid="61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12"/>
                                        </p:tgtEl>
                                        <p:attrNameLst>
                                          <p:attrName>style.visibility</p:attrName>
                                        </p:attrNameLst>
                                      </p:cBhvr>
                                      <p:to>
                                        <p:strVal val="visible"/>
                                      </p:to>
                                    </p:set>
                                    <p:animEffect transition="in" filter="barn(outVertical)">
                                      <p:cBhvr>
                                        <p:cTn id="13" dur="500"/>
                                        <p:tgtEl>
                                          <p:spTgt spid="6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p:bldP spid="612" grpId="0"/>
      <p:bldP spid="6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58"/>
        <p:cNvGrpSpPr/>
        <p:nvPr/>
      </p:nvGrpSpPr>
      <p:grpSpPr>
        <a:xfrm>
          <a:off x="0" y="0"/>
          <a:ext cx="0" cy="0"/>
          <a:chOff x="0" y="0"/>
          <a:chExt cx="0" cy="0"/>
        </a:xfrm>
      </p:grpSpPr>
      <p:grpSp>
        <p:nvGrpSpPr>
          <p:cNvPr id="769" name="Google Shape;769;p49"/>
          <p:cNvGrpSpPr/>
          <p:nvPr/>
        </p:nvGrpSpPr>
        <p:grpSpPr>
          <a:xfrm>
            <a:off x="251514" y="460919"/>
            <a:ext cx="1448657" cy="1084456"/>
            <a:chOff x="117242" y="395023"/>
            <a:chExt cx="1676759" cy="1103736"/>
          </a:xfrm>
        </p:grpSpPr>
        <p:sp>
          <p:nvSpPr>
            <p:cNvPr id="770" name="Google Shape;770;p49"/>
            <p:cNvSpPr/>
            <p:nvPr/>
          </p:nvSpPr>
          <p:spPr>
            <a:xfrm>
              <a:off x="117242" y="395023"/>
              <a:ext cx="1676759" cy="1103736"/>
            </a:xfrm>
            <a:custGeom>
              <a:avLst/>
              <a:gdLst/>
              <a:ahLst/>
              <a:cxnLst/>
              <a:rect l="l" t="t" r="r" b="b"/>
              <a:pathLst>
                <a:path w="53104" h="34956" extrusionOk="0">
                  <a:moveTo>
                    <a:pt x="35480" y="0"/>
                  </a:moveTo>
                  <a:cubicBezTo>
                    <a:pt x="35083" y="0"/>
                    <a:pt x="34685" y="54"/>
                    <a:pt x="34292" y="168"/>
                  </a:cubicBezTo>
                  <a:lnTo>
                    <a:pt x="4120" y="8850"/>
                  </a:lnTo>
                  <a:cubicBezTo>
                    <a:pt x="1448" y="9615"/>
                    <a:pt x="1" y="12808"/>
                    <a:pt x="904" y="15947"/>
                  </a:cubicBezTo>
                  <a:lnTo>
                    <a:pt x="5092" y="30486"/>
                  </a:lnTo>
                  <a:cubicBezTo>
                    <a:pt x="5862" y="33155"/>
                    <a:pt x="8100" y="34956"/>
                    <a:pt x="10394" y="34956"/>
                  </a:cubicBezTo>
                  <a:cubicBezTo>
                    <a:pt x="10791" y="34956"/>
                    <a:pt x="11191" y="34902"/>
                    <a:pt x="11584" y="34789"/>
                  </a:cubicBezTo>
                  <a:lnTo>
                    <a:pt x="41757" y="26106"/>
                  </a:lnTo>
                  <a:cubicBezTo>
                    <a:pt x="41903" y="26068"/>
                    <a:pt x="42048" y="26015"/>
                    <a:pt x="42194" y="25953"/>
                  </a:cubicBezTo>
                  <a:cubicBezTo>
                    <a:pt x="43125" y="26615"/>
                    <a:pt x="44457" y="27233"/>
                    <a:pt x="46186" y="27233"/>
                  </a:cubicBezTo>
                  <a:cubicBezTo>
                    <a:pt x="48039" y="27233"/>
                    <a:pt x="50347" y="26523"/>
                    <a:pt x="53104" y="24392"/>
                  </a:cubicBezTo>
                  <a:cubicBezTo>
                    <a:pt x="53104" y="24392"/>
                    <a:pt x="53104" y="24392"/>
                    <a:pt x="53104" y="24392"/>
                  </a:cubicBezTo>
                  <a:cubicBezTo>
                    <a:pt x="53097" y="24392"/>
                    <a:pt x="51503" y="25439"/>
                    <a:pt x="49541" y="25439"/>
                  </a:cubicBezTo>
                  <a:cubicBezTo>
                    <a:pt x="48052" y="25439"/>
                    <a:pt x="46352" y="24836"/>
                    <a:pt x="44973" y="22715"/>
                  </a:cubicBezTo>
                  <a:cubicBezTo>
                    <a:pt x="45325" y="21505"/>
                    <a:pt x="45317" y="20219"/>
                    <a:pt x="44965" y="19009"/>
                  </a:cubicBezTo>
                  <a:lnTo>
                    <a:pt x="40777" y="4470"/>
                  </a:lnTo>
                  <a:cubicBezTo>
                    <a:pt x="40014" y="1802"/>
                    <a:pt x="37771" y="0"/>
                    <a:pt x="35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9"/>
            <p:cNvSpPr txBox="1"/>
            <p:nvPr/>
          </p:nvSpPr>
          <p:spPr>
            <a:xfrm rot="20462992">
              <a:off x="521249" y="605440"/>
              <a:ext cx="601395" cy="683234"/>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600" b="1" dirty="0">
                  <a:solidFill>
                    <a:schemeClr val="lt1"/>
                  </a:solidFill>
                  <a:latin typeface="+mn-lt"/>
                  <a:sym typeface="Fredoka One"/>
                </a:rPr>
                <a:t>?</a:t>
              </a:r>
              <a:endParaRPr sz="3600" b="1" dirty="0">
                <a:solidFill>
                  <a:schemeClr val="lt1"/>
                </a:solidFill>
                <a:latin typeface="+mn-lt"/>
              </a:endParaRPr>
            </a:p>
          </p:txBody>
        </p:sp>
      </p:grpSp>
      <p:sp>
        <p:nvSpPr>
          <p:cNvPr id="5" name="Rectangle 4"/>
          <p:cNvSpPr/>
          <p:nvPr/>
        </p:nvSpPr>
        <p:spPr>
          <a:xfrm>
            <a:off x="1700171" y="711068"/>
            <a:ext cx="5964148" cy="1477328"/>
          </a:xfrm>
          <a:prstGeom prst="rect">
            <a:avLst/>
          </a:prstGeom>
        </p:spPr>
        <p:txBody>
          <a:bodyPr wrap="square">
            <a:spAutoFit/>
          </a:bodyPr>
          <a:lstStyle/>
          <a:p>
            <a:pPr algn="just">
              <a:lnSpc>
                <a:spcPct val="150000"/>
              </a:lnSpc>
            </a:pPr>
            <a:r>
              <a:rPr lang="en-US" sz="2000" dirty="0" err="1" smtClean="0"/>
              <a:t>Quan</a:t>
            </a:r>
            <a:r>
              <a:rPr lang="en-US" sz="2000" dirty="0" smtClean="0"/>
              <a:t> </a:t>
            </a:r>
            <a:r>
              <a:rPr lang="en-US" sz="2000" dirty="0" err="1" smtClean="0"/>
              <a:t>sát</a:t>
            </a:r>
            <a:r>
              <a:rPr lang="en-US" sz="2000" dirty="0" smtClean="0"/>
              <a:t> </a:t>
            </a:r>
            <a:r>
              <a:rPr lang="en-US" sz="2000" dirty="0" err="1" smtClean="0"/>
              <a:t>Hình</a:t>
            </a:r>
            <a:r>
              <a:rPr lang="en-US" sz="2000" dirty="0" smtClean="0"/>
              <a:t> 87 SGK </a:t>
            </a:r>
            <a:r>
              <a:rPr lang="en-US" sz="2000" dirty="0" err="1" smtClean="0"/>
              <a:t>trang</a:t>
            </a:r>
            <a:r>
              <a:rPr lang="en-US" sz="2000" dirty="0" smtClean="0"/>
              <a:t> 72 </a:t>
            </a:r>
            <a:r>
              <a:rPr lang="en-US" sz="2000" dirty="0" err="1" smtClean="0"/>
              <a:t>và</a:t>
            </a:r>
            <a:r>
              <a:rPr lang="en-US" sz="2000" dirty="0" smtClean="0"/>
              <a:t> </a:t>
            </a:r>
            <a:r>
              <a:rPr lang="en-US" sz="2000" dirty="0" err="1"/>
              <a:t>x</a:t>
            </a:r>
            <a:r>
              <a:rPr lang="en-US" sz="2000" dirty="0" err="1" smtClean="0"/>
              <a:t>ác</a:t>
            </a:r>
            <a:r>
              <a:rPr lang="en-US" sz="2000" dirty="0" smtClean="0"/>
              <a:t> </a:t>
            </a:r>
            <a:r>
              <a:rPr lang="en-US" sz="2000" dirty="0" err="1"/>
              <a:t>định</a:t>
            </a:r>
            <a:r>
              <a:rPr lang="en-US" sz="2000" dirty="0"/>
              <a:t> </a:t>
            </a:r>
            <a:r>
              <a:rPr lang="en-US" sz="2000" dirty="0" err="1"/>
              <a:t>các</a:t>
            </a:r>
            <a:r>
              <a:rPr lang="en-US" sz="2000" dirty="0"/>
              <a:t> </a:t>
            </a:r>
            <a:r>
              <a:rPr lang="en-US" sz="2000" dirty="0" err="1"/>
              <a:t>việc</a:t>
            </a:r>
            <a:r>
              <a:rPr lang="en-US" sz="2000" dirty="0"/>
              <a:t> </a:t>
            </a:r>
            <a:r>
              <a:rPr lang="en-US" sz="2000" dirty="0" err="1"/>
              <a:t>cụ</a:t>
            </a:r>
            <a:r>
              <a:rPr lang="en-US" sz="2000" dirty="0"/>
              <a:t> </a:t>
            </a:r>
            <a:r>
              <a:rPr lang="en-US" sz="2000" dirty="0" err="1"/>
              <a:t>thể</a:t>
            </a:r>
            <a:r>
              <a:rPr lang="en-US" sz="2000" dirty="0"/>
              <a:t> </a:t>
            </a:r>
            <a:r>
              <a:rPr lang="en-US" sz="2000" dirty="0" err="1"/>
              <a:t>mà</a:t>
            </a:r>
            <a:r>
              <a:rPr lang="en-US" sz="2000" dirty="0"/>
              <a:t> </a:t>
            </a:r>
            <a:r>
              <a:rPr lang="en-US" sz="2000" dirty="0" err="1"/>
              <a:t>nhóm</a:t>
            </a:r>
            <a:r>
              <a:rPr lang="en-US" sz="2000" dirty="0"/>
              <a:t> An, Minh, </a:t>
            </a:r>
            <a:r>
              <a:rPr lang="en-US" sz="2000" dirty="0" err="1"/>
              <a:t>Khoa</a:t>
            </a:r>
            <a:r>
              <a:rPr lang="en-US" sz="2000" dirty="0"/>
              <a:t> </a:t>
            </a:r>
            <a:r>
              <a:rPr lang="en-US" sz="2000" dirty="0" err="1"/>
              <a:t>cần</a:t>
            </a:r>
            <a:r>
              <a:rPr lang="en-US" sz="2000" dirty="0"/>
              <a:t> </a:t>
            </a:r>
            <a:r>
              <a:rPr lang="en-US" sz="2000" dirty="0" err="1"/>
              <a:t>thực</a:t>
            </a:r>
            <a:r>
              <a:rPr lang="en-US" sz="2000" dirty="0"/>
              <a:t> </a:t>
            </a:r>
            <a:r>
              <a:rPr lang="en-US" sz="2000" dirty="0" err="1"/>
              <a:t>hiện</a:t>
            </a:r>
            <a:r>
              <a:rPr lang="en-US" sz="2000" dirty="0"/>
              <a:t> </a:t>
            </a:r>
            <a:r>
              <a:rPr lang="en-US" sz="2000" dirty="0" err="1"/>
              <a:t>khi</a:t>
            </a:r>
            <a:r>
              <a:rPr lang="en-US" sz="2000" dirty="0"/>
              <a:t> </a:t>
            </a:r>
            <a:r>
              <a:rPr lang="en-US" sz="2000" dirty="0" err="1"/>
              <a:t>xây</a:t>
            </a:r>
            <a:r>
              <a:rPr lang="en-US" sz="2000" dirty="0"/>
              <a:t> </a:t>
            </a:r>
            <a:r>
              <a:rPr lang="en-US" sz="2000" dirty="0" err="1"/>
              <a:t>dựng</a:t>
            </a:r>
            <a:r>
              <a:rPr lang="en-US" sz="2000" dirty="0"/>
              <a:t> </a:t>
            </a:r>
            <a:r>
              <a:rPr lang="en-US" sz="2000" dirty="0" err="1"/>
              <a:t>bài</a:t>
            </a:r>
            <a:r>
              <a:rPr lang="en-US" sz="2000" dirty="0"/>
              <a:t> </a:t>
            </a:r>
            <a:r>
              <a:rPr lang="en-US" sz="2000" dirty="0" err="1"/>
              <a:t>trình</a:t>
            </a:r>
            <a:r>
              <a:rPr lang="en-US" sz="2000" dirty="0"/>
              <a:t> </a:t>
            </a:r>
            <a:r>
              <a:rPr lang="en-US" sz="2000" dirty="0" err="1"/>
              <a:t>chiếu</a:t>
            </a:r>
            <a:r>
              <a:rPr lang="en-US" sz="2000" dirty="0"/>
              <a:t>. </a:t>
            </a:r>
          </a:p>
        </p:txBody>
      </p:sp>
      <p:pic>
        <p:nvPicPr>
          <p:cNvPr id="19" name="Picture 18"/>
          <p:cNvPicPr/>
          <p:nvPr/>
        </p:nvPicPr>
        <p:blipFill rotWithShape="1">
          <a:blip r:embed="rId3">
            <a:extLst>
              <a:ext uri="{28A0092B-C50C-407E-A947-70E740481C1C}">
                <a14:useLocalDpi xmlns:a14="http://schemas.microsoft.com/office/drawing/2010/main" val="0"/>
              </a:ext>
            </a:extLst>
          </a:blip>
          <a:srcRect b="4064"/>
          <a:stretch/>
        </p:blipFill>
        <p:spPr>
          <a:xfrm>
            <a:off x="1976858" y="2188396"/>
            <a:ext cx="5112312" cy="231168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9"/>
                                        </p:tgtEl>
                                        <p:attrNameLst>
                                          <p:attrName>style.visibility</p:attrName>
                                        </p:attrNameLst>
                                      </p:cBhvr>
                                      <p:to>
                                        <p:strVal val="visible"/>
                                      </p:to>
                                    </p:set>
                                    <p:animEffect transition="in" filter="fade">
                                      <p:cBhvr>
                                        <p:cTn id="7" dur="500"/>
                                        <p:tgtEl>
                                          <p:spTgt spid="7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95"/>
        <p:cNvGrpSpPr/>
        <p:nvPr/>
      </p:nvGrpSpPr>
      <p:grpSpPr>
        <a:xfrm>
          <a:off x="0" y="0"/>
          <a:ext cx="0" cy="0"/>
          <a:chOff x="0" y="0"/>
          <a:chExt cx="0" cy="0"/>
        </a:xfrm>
      </p:grpSpPr>
      <p:grpSp>
        <p:nvGrpSpPr>
          <p:cNvPr id="1214" name="Google Shape;1214;p55"/>
          <p:cNvGrpSpPr/>
          <p:nvPr/>
        </p:nvGrpSpPr>
        <p:grpSpPr>
          <a:xfrm rot="-9600074">
            <a:off x="7657676" y="280797"/>
            <a:ext cx="942698" cy="986984"/>
            <a:chOff x="4458798" y="3801637"/>
            <a:chExt cx="942698" cy="986984"/>
          </a:xfrm>
        </p:grpSpPr>
        <p:sp>
          <p:nvSpPr>
            <p:cNvPr id="1215" name="Google Shape;1215;p55"/>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55"/>
          <p:cNvGrpSpPr/>
          <p:nvPr/>
        </p:nvGrpSpPr>
        <p:grpSpPr>
          <a:xfrm>
            <a:off x="7700376" y="3508403"/>
            <a:ext cx="1001077" cy="1635089"/>
            <a:chOff x="7928351" y="3149928"/>
            <a:chExt cx="1001077" cy="1635089"/>
          </a:xfrm>
        </p:grpSpPr>
        <p:sp>
          <p:nvSpPr>
            <p:cNvPr id="1223" name="Google Shape;1223;p55"/>
            <p:cNvSpPr/>
            <p:nvPr/>
          </p:nvSpPr>
          <p:spPr>
            <a:xfrm>
              <a:off x="8488555" y="3149928"/>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8134463" y="3867420"/>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8476177" y="3601933"/>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8394921" y="4120693"/>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a:off x="8297923" y="3660817"/>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a:off x="8201676" y="3934371"/>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8468796" y="3640797"/>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8409226" y="3938878"/>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a:off x="8395378" y="4166840"/>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8162354" y="3538214"/>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8692283" y="3832997"/>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7928351" y="4224974"/>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8139003" y="3539521"/>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5"/>
            <p:cNvSpPr/>
            <p:nvPr/>
          </p:nvSpPr>
          <p:spPr>
            <a:xfrm>
              <a:off x="7933348" y="4224843"/>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5"/>
            <p:cNvSpPr/>
            <p:nvPr/>
          </p:nvSpPr>
          <p:spPr>
            <a:xfrm>
              <a:off x="8697542" y="3833324"/>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5"/>
            <p:cNvSpPr/>
            <p:nvPr/>
          </p:nvSpPr>
          <p:spPr>
            <a:xfrm>
              <a:off x="8387279" y="3199277"/>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07943" y="682054"/>
            <a:ext cx="7369631" cy="3323987"/>
          </a:xfrm>
          <a:prstGeom prst="rect">
            <a:avLst/>
          </a:prstGeom>
        </p:spPr>
        <p:txBody>
          <a:bodyPr wrap="square">
            <a:spAutoFit/>
          </a:bodyPr>
          <a:lstStyle/>
          <a:p>
            <a:pPr>
              <a:lnSpc>
                <a:spcPct val="150000"/>
              </a:lnSpc>
            </a:pPr>
            <a:r>
              <a:rPr lang="en-US" sz="2000" b="1" i="1" dirty="0" err="1" smtClean="0"/>
              <a:t>Các</a:t>
            </a:r>
            <a:r>
              <a:rPr lang="en-US" sz="2000" b="1" i="1" dirty="0" smtClean="0"/>
              <a:t> </a:t>
            </a:r>
            <a:r>
              <a:rPr lang="en-US" sz="2000" b="1" i="1" dirty="0" err="1" smtClean="0"/>
              <a:t>việc</a:t>
            </a:r>
            <a:r>
              <a:rPr lang="en-US" sz="2000" b="1" i="1" dirty="0" smtClean="0"/>
              <a:t> </a:t>
            </a:r>
            <a:r>
              <a:rPr lang="en-US" sz="2000" b="1" i="1" dirty="0" err="1" smtClean="0"/>
              <a:t>nhỏ</a:t>
            </a:r>
            <a:r>
              <a:rPr lang="en-US" sz="2000" b="1" i="1" dirty="0" smtClean="0"/>
              <a:t> </a:t>
            </a:r>
            <a:r>
              <a:rPr lang="en-US" sz="2000" b="1" i="1" dirty="0" err="1" smtClean="0"/>
              <a:t>để</a:t>
            </a:r>
            <a:r>
              <a:rPr lang="en-US" sz="2000" b="1" i="1" dirty="0" smtClean="0"/>
              <a:t> </a:t>
            </a:r>
            <a:r>
              <a:rPr lang="en-US" sz="2000" b="1" i="1" dirty="0" err="1" smtClean="0"/>
              <a:t>xây</a:t>
            </a:r>
            <a:r>
              <a:rPr lang="en-US" sz="2000" b="1" i="1" dirty="0" smtClean="0"/>
              <a:t> </a:t>
            </a:r>
            <a:r>
              <a:rPr lang="en-US" sz="2000" b="1" i="1" dirty="0" err="1" smtClean="0"/>
              <a:t>dựng</a:t>
            </a:r>
            <a:r>
              <a:rPr lang="en-US" sz="2000" b="1" i="1" dirty="0" smtClean="0"/>
              <a:t> </a:t>
            </a:r>
            <a:r>
              <a:rPr lang="en-US" sz="2000" b="1" i="1" dirty="0" err="1" smtClean="0"/>
              <a:t>bài</a:t>
            </a:r>
            <a:r>
              <a:rPr lang="en-US" sz="2000" b="1" i="1" dirty="0" smtClean="0"/>
              <a:t> </a:t>
            </a:r>
            <a:r>
              <a:rPr lang="en-US" sz="2000" b="1" i="1" dirty="0" err="1" smtClean="0"/>
              <a:t>trình</a:t>
            </a:r>
            <a:r>
              <a:rPr lang="en-US" sz="2000" b="1" i="1" dirty="0" smtClean="0"/>
              <a:t> </a:t>
            </a:r>
            <a:r>
              <a:rPr lang="en-US" sz="2000" b="1" i="1" dirty="0" err="1" smtClean="0"/>
              <a:t>chiếu</a:t>
            </a:r>
            <a:r>
              <a:rPr lang="en-US" sz="2000" b="1" i="1" dirty="0" smtClean="0"/>
              <a:t> </a:t>
            </a:r>
            <a:r>
              <a:rPr lang="en-US" sz="2000" b="1" i="1" dirty="0" err="1" smtClean="0"/>
              <a:t>là</a:t>
            </a:r>
            <a:r>
              <a:rPr lang="en-US" sz="2000" b="1" i="1" dirty="0" smtClean="0"/>
              <a:t>:</a:t>
            </a:r>
          </a:p>
          <a:p>
            <a:pPr marL="285750" indent="-285750" algn="just">
              <a:lnSpc>
                <a:spcPct val="150000"/>
              </a:lnSpc>
              <a:buFont typeface="Wingdings" panose="05000000000000000000" pitchFamily="2" charset="2"/>
              <a:buChar char="§"/>
            </a:pPr>
            <a:r>
              <a:rPr lang="vi-VN" sz="2000" b="1" dirty="0" smtClean="0"/>
              <a:t>Việc </a:t>
            </a:r>
            <a:r>
              <a:rPr lang="vi-VN" sz="2000" b="1" dirty="0"/>
              <a:t>1 </a:t>
            </a:r>
            <a:r>
              <a:rPr lang="vi-VN" sz="2000" dirty="0"/>
              <a:t>(</a:t>
            </a:r>
            <a:r>
              <a:rPr lang="vi-VN" sz="2000" i="1" dirty="0"/>
              <a:t>Lên ý tưởng</a:t>
            </a:r>
            <a:r>
              <a:rPr lang="vi-VN" sz="2000" dirty="0"/>
              <a:t>): Ý tưởng của nhóm An, Minh, Khoa là xây dựng bài trình chiếu để trình bày với cô giáo và các bạn về dự án trồng hoa. Ý tưởng này là tên bài trình chiếu. </a:t>
            </a:r>
            <a:endParaRPr lang="en-US" sz="2000" dirty="0" smtClean="0"/>
          </a:p>
          <a:p>
            <a:pPr marL="285750" indent="-285750" algn="just">
              <a:lnSpc>
                <a:spcPct val="150000"/>
              </a:lnSpc>
              <a:buFont typeface="Wingdings" panose="05000000000000000000" pitchFamily="2" charset="2"/>
              <a:buChar char="§"/>
            </a:pPr>
            <a:r>
              <a:rPr lang="nl-NL" sz="2000" b="1" dirty="0"/>
              <a:t>Việc 2 </a:t>
            </a:r>
            <a:r>
              <a:rPr lang="nl-NL" sz="2000" i="1" dirty="0"/>
              <a:t>(Chuẩn bị nội dung): </a:t>
            </a:r>
            <a:r>
              <a:rPr lang="nl-NL" sz="2000" dirty="0"/>
              <a:t>Xác định cần trình bày những nội dung gì, số trang cần trình bày, sưu tầm hình ảnh nào để đưa vào các trang chiếu</a:t>
            </a:r>
            <a:r>
              <a:rPr lang="nl-NL" sz="2000" dirty="0" smtClean="0"/>
              <a:t>.</a:t>
            </a:r>
            <a:endParaRPr lang="en-US" sz="2000"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95"/>
        <p:cNvGrpSpPr/>
        <p:nvPr/>
      </p:nvGrpSpPr>
      <p:grpSpPr>
        <a:xfrm>
          <a:off x="0" y="0"/>
          <a:ext cx="0" cy="0"/>
          <a:chOff x="0" y="0"/>
          <a:chExt cx="0" cy="0"/>
        </a:xfrm>
      </p:grpSpPr>
      <p:grpSp>
        <p:nvGrpSpPr>
          <p:cNvPr id="1214" name="Google Shape;1214;p55"/>
          <p:cNvGrpSpPr/>
          <p:nvPr/>
        </p:nvGrpSpPr>
        <p:grpSpPr>
          <a:xfrm rot="-9600074">
            <a:off x="7657676" y="280797"/>
            <a:ext cx="942698" cy="986984"/>
            <a:chOff x="4458798" y="3801637"/>
            <a:chExt cx="942698" cy="986984"/>
          </a:xfrm>
        </p:grpSpPr>
        <p:sp>
          <p:nvSpPr>
            <p:cNvPr id="1215" name="Google Shape;1215;p55"/>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55"/>
          <p:cNvGrpSpPr/>
          <p:nvPr/>
        </p:nvGrpSpPr>
        <p:grpSpPr>
          <a:xfrm>
            <a:off x="7700376" y="3508403"/>
            <a:ext cx="1001077" cy="1635089"/>
            <a:chOff x="7928351" y="3149928"/>
            <a:chExt cx="1001077" cy="1635089"/>
          </a:xfrm>
        </p:grpSpPr>
        <p:sp>
          <p:nvSpPr>
            <p:cNvPr id="1223" name="Google Shape;1223;p55"/>
            <p:cNvSpPr/>
            <p:nvPr/>
          </p:nvSpPr>
          <p:spPr>
            <a:xfrm>
              <a:off x="8488555" y="3149928"/>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8134463" y="3867420"/>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8476177" y="3601933"/>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8394921" y="4120693"/>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a:off x="8297923" y="3660817"/>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a:off x="8201676" y="3934371"/>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8468796" y="3640797"/>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8409226" y="3938878"/>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a:off x="8395378" y="4166840"/>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8162354" y="3538214"/>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8692283" y="3832997"/>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7928351" y="4224974"/>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8139003" y="3539521"/>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5"/>
            <p:cNvSpPr/>
            <p:nvPr/>
          </p:nvSpPr>
          <p:spPr>
            <a:xfrm>
              <a:off x="7933348" y="4224843"/>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5"/>
            <p:cNvSpPr/>
            <p:nvPr/>
          </p:nvSpPr>
          <p:spPr>
            <a:xfrm>
              <a:off x="8697542" y="3833324"/>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5"/>
            <p:cNvSpPr/>
            <p:nvPr/>
          </p:nvSpPr>
          <p:spPr>
            <a:xfrm>
              <a:off x="8387279" y="3199277"/>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99873" y="231377"/>
            <a:ext cx="7446371" cy="553998"/>
          </a:xfrm>
          <a:prstGeom prst="rect">
            <a:avLst/>
          </a:prstGeom>
        </p:spPr>
        <p:txBody>
          <a:bodyPr wrap="square">
            <a:spAutoFit/>
          </a:bodyPr>
          <a:lstStyle/>
          <a:p>
            <a:pPr algn="just">
              <a:lnSpc>
                <a:spcPct val="150000"/>
              </a:lnSpc>
            </a:pPr>
            <a:r>
              <a:rPr lang="en-US" sz="2000" dirty="0" smtClean="0"/>
              <a:t>An, Minh, </a:t>
            </a:r>
            <a:r>
              <a:rPr lang="en-US" sz="2000" dirty="0" err="1" smtClean="0"/>
              <a:t>Khoa</a:t>
            </a:r>
            <a:r>
              <a:rPr lang="en-US" sz="2000" dirty="0" smtClean="0"/>
              <a:t> </a:t>
            </a:r>
            <a:r>
              <a:rPr lang="en-US" sz="2000" dirty="0" err="1" smtClean="0"/>
              <a:t>dự</a:t>
            </a:r>
            <a:r>
              <a:rPr lang="en-US" sz="2000" dirty="0" smtClean="0"/>
              <a:t> </a:t>
            </a:r>
            <a:r>
              <a:rPr lang="en-US" sz="2000" dirty="0" err="1" smtClean="0"/>
              <a:t>kiến</a:t>
            </a:r>
            <a:r>
              <a:rPr lang="en-US" sz="2000" dirty="0" smtClean="0"/>
              <a:t> </a:t>
            </a:r>
            <a:r>
              <a:rPr lang="en-US" sz="2000" dirty="0" err="1" smtClean="0"/>
              <a:t>bài</a:t>
            </a:r>
            <a:r>
              <a:rPr lang="en-US" sz="2000" dirty="0" smtClean="0"/>
              <a:t> </a:t>
            </a:r>
            <a:r>
              <a:rPr lang="en-US" sz="2000" dirty="0" err="1" smtClean="0"/>
              <a:t>trình</a:t>
            </a:r>
            <a:r>
              <a:rPr lang="en-US" sz="2000" dirty="0" smtClean="0"/>
              <a:t> </a:t>
            </a:r>
            <a:r>
              <a:rPr lang="en-US" sz="2000" dirty="0" err="1" smtClean="0"/>
              <a:t>chiếu</a:t>
            </a:r>
            <a:r>
              <a:rPr lang="en-US" sz="2000" dirty="0" smtClean="0"/>
              <a:t> </a:t>
            </a:r>
            <a:r>
              <a:rPr lang="en-US" sz="2000" dirty="0" err="1" smtClean="0"/>
              <a:t>có</a:t>
            </a:r>
            <a:r>
              <a:rPr lang="en-US" sz="2000" dirty="0" smtClean="0"/>
              <a:t> 6 </a:t>
            </a:r>
            <a:r>
              <a:rPr lang="en-US" sz="2000" dirty="0" err="1" smtClean="0"/>
              <a:t>trang</a:t>
            </a:r>
            <a:r>
              <a:rPr lang="en-US" sz="2000" dirty="0" smtClean="0"/>
              <a:t> </a:t>
            </a:r>
            <a:r>
              <a:rPr lang="en-US" sz="2000" dirty="0" err="1" smtClean="0"/>
              <a:t>như</a:t>
            </a:r>
            <a:r>
              <a:rPr lang="en-US" sz="2000" dirty="0" smtClean="0"/>
              <a:t> </a:t>
            </a:r>
            <a:r>
              <a:rPr lang="en-US" sz="2000" dirty="0" err="1" smtClean="0"/>
              <a:t>sau</a:t>
            </a:r>
            <a:r>
              <a:rPr lang="en-US" sz="2000" dirty="0" smtClean="0"/>
              <a:t>:</a:t>
            </a:r>
          </a:p>
        </p:txBody>
      </p:sp>
      <p:pic>
        <p:nvPicPr>
          <p:cNvPr id="27" name="Picture 26"/>
          <p:cNvPicPr/>
          <p:nvPr/>
        </p:nvPicPr>
        <p:blipFill rotWithShape="1">
          <a:blip r:embed="rId3">
            <a:extLst>
              <a:ext uri="{28A0092B-C50C-407E-A947-70E740481C1C}">
                <a14:useLocalDpi xmlns:a14="http://schemas.microsoft.com/office/drawing/2010/main" val="0"/>
              </a:ext>
            </a:extLst>
          </a:blip>
          <a:srcRect b="1699"/>
          <a:stretch/>
        </p:blipFill>
        <p:spPr>
          <a:xfrm>
            <a:off x="2583530" y="804893"/>
            <a:ext cx="4300156" cy="405179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10517" y="1030853"/>
            <a:ext cx="1575818" cy="4187910"/>
          </a:xfrm>
          <a:prstGeom prst="rect">
            <a:avLst/>
          </a:prstGeom>
        </p:spPr>
      </p:pic>
    </p:spTree>
    <p:extLst>
      <p:ext uri="{BB962C8B-B14F-4D97-AF65-F5344CB8AC3E}">
        <p14:creationId xmlns:p14="http://schemas.microsoft.com/office/powerpoint/2010/main" val="40335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Language Arts Subject for Elementary - 1st Grade: The Sounds /l/ and /n/ by Slidesgo">
  <a:themeElements>
    <a:clrScheme name="Simple Light">
      <a:dk1>
        <a:srgbClr val="191919"/>
      </a:dk1>
      <a:lt1>
        <a:srgbClr val="FFFDE9"/>
      </a:lt1>
      <a:dk2>
        <a:srgbClr val="FF634D"/>
      </a:dk2>
      <a:lt2>
        <a:srgbClr val="5DB291"/>
      </a:lt2>
      <a:accent1>
        <a:srgbClr val="FCB459"/>
      </a:accent1>
      <a:accent2>
        <a:srgbClr val="7CA2CF"/>
      </a:accent2>
      <a:accent3>
        <a:srgbClr val="AB7FCF"/>
      </a:accent3>
      <a:accent4>
        <a:srgbClr val="D9EAFF"/>
      </a:accent4>
      <a:accent5>
        <a:srgbClr val="D8EEE4"/>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FFE9E9"/>
      </a:lt2>
      <a:accent1>
        <a:srgbClr val="F56B6B"/>
      </a:accent1>
      <a:accent2>
        <a:srgbClr val="A4CDFF"/>
      </a:accent2>
      <a:accent3>
        <a:srgbClr val="2477CF"/>
      </a:accent3>
      <a:accent4>
        <a:srgbClr val="FCD5D5"/>
      </a:accent4>
      <a:accent5>
        <a:srgbClr val="4D0000"/>
      </a:accent5>
      <a:accent6>
        <a:srgbClr val="FFA8A8"/>
      </a:accent6>
      <a:hlink>
        <a:srgbClr val="4D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1159</Words>
  <Application>Microsoft Office PowerPoint</Application>
  <PresentationFormat>On-screen Show (16:9)</PresentationFormat>
  <Paragraphs>92</Paragraphs>
  <Slides>24</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Cantarell</vt:lpstr>
      <vt:lpstr>PT Sans</vt:lpstr>
      <vt:lpstr>Bebas Neue</vt:lpstr>
      <vt:lpstr>Fredoka One</vt:lpstr>
      <vt:lpstr>Anaheim</vt:lpstr>
      <vt:lpstr>Roboto Condensed Light</vt:lpstr>
      <vt:lpstr>Calibri</vt:lpstr>
      <vt:lpstr>Wingdings</vt:lpstr>
      <vt:lpstr>Times New Roman</vt:lpstr>
      <vt:lpstr>Aldrich</vt:lpstr>
      <vt:lpstr>Didact Gothic</vt:lpstr>
      <vt:lpstr>Language Arts Subject for Elementary - 1st Grade: The Sounds /l/ and /n/ by Slidesgo</vt:lpstr>
      <vt:lpstr>Virtual Slides for Education Day by Slidesgo</vt:lpstr>
      <vt:lpstr>CHÀO MỪNG CÁC EM  ĐẾN VỚI TIẾT HỌC HÔM NAY!</vt:lpstr>
      <vt:lpstr>KHỞI ĐỘNG</vt:lpstr>
      <vt:lpstr>PowerPoint Presentation</vt:lpstr>
      <vt:lpstr>BÀI 16: CÔNG VIỆC CỦA EM VÀ SỰ TRỢ GIÚP CỦA MÁY TÍNH</vt:lpstr>
      <vt:lpstr>01</vt:lpstr>
      <vt:lpstr>Công việc của em</vt:lpstr>
      <vt:lpstr>PowerPoint Presentation</vt:lpstr>
      <vt:lpstr>PowerPoint Presentation</vt:lpstr>
      <vt:lpstr>PowerPoint Presentation</vt:lpstr>
      <vt:lpstr>PowerPoint Presentation</vt:lpstr>
      <vt:lpstr>PowerPoint Presentation</vt:lpstr>
      <vt:lpstr>PowerPoint Presentation</vt:lpstr>
      <vt:lpstr>Thực hành “Giải quyết vấn đề với sự trợ giúp của máy tính”</vt:lpstr>
      <vt:lpstr>Thực hành “Giải quyết vấn đề với sự trợ giúp của máy tính”</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Elementary:  The Sounds /l/ and /n/</dc:title>
  <dc:creator>User</dc:creator>
  <cp:lastModifiedBy>Microsoft account</cp:lastModifiedBy>
  <cp:revision>21</cp:revision>
  <dcterms:modified xsi:type="dcterms:W3CDTF">2022-06-07T08:08:22Z</dcterms:modified>
</cp:coreProperties>
</file>