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6" r:id="rId3"/>
    <p:sldMasterId id="2147483710" r:id="rId4"/>
    <p:sldMasterId id="2147483722" r:id="rId5"/>
  </p:sldMasterIdLst>
  <p:notesMasterIdLst>
    <p:notesMasterId r:id="rId20"/>
  </p:notesMasterIdLst>
  <p:sldIdLst>
    <p:sldId id="283" r:id="rId6"/>
    <p:sldId id="795" r:id="rId7"/>
    <p:sldId id="777" r:id="rId8"/>
    <p:sldId id="642" r:id="rId9"/>
    <p:sldId id="791" r:id="rId10"/>
    <p:sldId id="529" r:id="rId11"/>
    <p:sldId id="782" r:id="rId12"/>
    <p:sldId id="796" r:id="rId13"/>
    <p:sldId id="797" r:id="rId14"/>
    <p:sldId id="798" r:id="rId15"/>
    <p:sldId id="260" r:id="rId16"/>
    <p:sldId id="793" r:id="rId17"/>
    <p:sldId id="555" r:id="rId18"/>
    <p:sldId id="289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622" autoAdjust="0"/>
  </p:normalViewPr>
  <p:slideViewPr>
    <p:cSldViewPr>
      <p:cViewPr varScale="1">
        <p:scale>
          <a:sx n="41" d="100"/>
          <a:sy n="41" d="100"/>
        </p:scale>
        <p:origin x="63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8499-D2E9-4CB4-92E3-A0AED259263A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1B7BF-2828-462E-844B-70B31898D5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2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411;p:notes">
            <a:extLst>
              <a:ext uri="{FF2B5EF4-FFF2-40B4-BE49-F238E27FC236}">
                <a16:creationId xmlns:a16="http://schemas.microsoft.com/office/drawing/2014/main" id="{2726D7F3-8910-7DF5-F44D-E2D80763207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7827" name="Google Shape;412;p:notes">
            <a:extLst>
              <a:ext uri="{FF2B5EF4-FFF2-40B4-BE49-F238E27FC236}">
                <a16:creationId xmlns:a16="http://schemas.microsoft.com/office/drawing/2014/main" id="{E4F0E1CC-7FA4-3E47-14CD-8E47700A7B84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vi-VN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9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39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985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8260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259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311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9420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288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4404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428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8300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7243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3986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6953"/>
      </p:ext>
    </p:extLst>
  </p:cSld>
  <p:clrMapOvr>
    <a:masterClrMapping/>
  </p:clrMapOvr>
  <p:transition spd="med" advClick="0" advTm="3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79425"/>
      </p:ext>
    </p:extLst>
  </p:cSld>
  <p:clrMapOvr>
    <a:masterClrMapping/>
  </p:clrMapOvr>
  <p:transition spd="med" advClick="0" advTm="3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29323"/>
      </p:ext>
    </p:extLst>
  </p:cSld>
  <p:clrMapOvr>
    <a:masterClrMapping/>
  </p:clrMapOvr>
  <p:transition spd="med" advClick="0" advTm="3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70B8-FC0A-4AF6-BAC1-1391C06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7FF2-3D78-4EE1-8977-B5A35C245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D3B5-2DFD-4AEC-B09A-F9EB86C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7E1C-1525-47CF-B942-6CAB3ED3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3F2-9563-4411-A1FF-110B0ED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33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DFCE-0F28-40DD-9109-22015159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0EE8-9F6C-4DD5-A7DB-932BE274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610C-5E2A-4341-8A3E-25E1CA59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3BD5-7368-4256-8D2A-EAC2721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C110-6472-4B67-996B-0B7D48F9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61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C3A-3FA5-4401-B660-BDD5EFE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1D0F-060F-4A09-A1FB-73FBDF89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041D-5A1F-4563-BE9F-8BD75AA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FA13-421F-482E-B348-5384BE8E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3AC0-CEEF-4896-8726-B354648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3956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E3ED-3B7C-416E-A7EC-FBF6C45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59D0-B435-4D2F-8671-C79C7FA06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9D6A-3CBE-44D2-9170-50F9EEA25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9501-5FF3-4500-A72D-1E26B5F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4812-07C3-4899-A67D-4EE3925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76123-B5DB-43ED-9F4E-0F5F934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7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565-EEF3-462B-AF28-FC832FFB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FA3A-7828-4877-A730-1D08EE02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71E-F5A2-4A7D-A7AA-C03351186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915CC-4227-42E8-A8DA-6CAE2208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A510-1D07-4D44-852A-2A1D390E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A461E-B4C5-4EF3-8D80-D45A67C3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F4793-B73C-4D22-BD95-38B1E01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D0365-E148-4BD5-9027-52C5B2F1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909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90AE-AA0E-4F34-A863-5AC21865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25DF-268E-43F9-B60E-26BEDAA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B6FA-FC2C-4429-ADB3-30E8DB6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72188-5E5A-495E-ABF7-B432C84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016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160B6-EF4B-4EDB-B498-D580BE7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DBE2-3B5F-406F-B5B3-F8D72F65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F196-1D27-469E-8320-53D16B1B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490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DC21-5583-4ABB-9927-2EE1C1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3728-24BD-4195-9311-9E4DB274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BED7-C178-48E3-98A9-3819C3A0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5A-082F-41E9-A23C-6D9CF790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97A7-C7C1-4C36-88E8-C4892B0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C0B7-22B8-42C5-8CB6-A3D78E8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7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C347-82F0-416B-B038-17E9736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5B87C-3026-459A-AB46-7B4321E9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3565F-E874-4CF8-A40A-DD7052B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5B29-6C80-4346-AEAA-6FC54447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876A-3256-42D4-89D7-456DF03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D945-B712-4343-9613-CB60192E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36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CEF7-C03F-4794-A049-1001BAD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B2F93-F329-43B5-8CAD-6CAEB77E1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23FF-3306-4E81-9640-2D10E0F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4B280-2FCE-4FAD-8A65-0126E791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FF7-716D-498B-B5D2-3B132CB3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198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9436-54D5-44B2-BD0B-0A4A5C1F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5C81A-C4C5-48BF-B9BA-DCAF7FB3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E7CE-B039-49BD-9AF7-9701D7D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2215-AB9B-4436-BB17-263A4C90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EBD7-2C61-44EA-A95A-EC97F11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716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87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48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8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3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22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46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14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25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31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6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7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" y="0"/>
            <a:ext cx="1827763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ransition spd="med" advClick="0" advTm="3000">
    <p:pull/>
  </p:transition>
  <p:txStyles>
    <p:titleStyle>
      <a:lvl1pPr algn="ctr" defTabSz="1818722" rtl="0" fontAlgn="base">
        <a:spcBef>
          <a:spcPct val="0"/>
        </a:spcBef>
        <a:spcAft>
          <a:spcPct val="0"/>
        </a:spcAft>
        <a:defRPr sz="884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860084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720170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2580254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3440338" algn="ctr" defTabSz="1818722" rtl="0" fontAlgn="base">
        <a:spcBef>
          <a:spcPct val="0"/>
        </a:spcBef>
        <a:spcAft>
          <a:spcPct val="0"/>
        </a:spcAft>
        <a:defRPr sz="8842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680900" indent="-680900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6396" kern="1200">
          <a:solidFill>
            <a:schemeClr val="tx1"/>
          </a:solidFill>
          <a:latin typeface="+mn-lt"/>
          <a:ea typeface="+mn-ea"/>
          <a:cs typeface="+mn-cs"/>
        </a:defRPr>
      </a:lvl1pPr>
      <a:lvl2pPr marL="1478272" indent="-567416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5644" kern="1200">
          <a:solidFill>
            <a:schemeClr val="tx1"/>
          </a:solidFill>
          <a:latin typeface="+mn-lt"/>
          <a:ea typeface="+mn-ea"/>
          <a:cs typeface="+mn-cs"/>
        </a:defRPr>
      </a:lvl2pPr>
      <a:lvl3pPr marL="2275640" indent="-453934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3pPr>
      <a:lvl4pPr marL="3183508" indent="-453934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950" kern="1200">
          <a:solidFill>
            <a:schemeClr val="tx1"/>
          </a:solidFill>
          <a:latin typeface="+mn-lt"/>
          <a:ea typeface="+mn-ea"/>
          <a:cs typeface="+mn-cs"/>
        </a:defRPr>
      </a:lvl4pPr>
      <a:lvl5pPr marL="4094362" indent="-453934" algn="l" defTabSz="1818722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3950" kern="1200">
          <a:solidFill>
            <a:schemeClr val="tx1"/>
          </a:solidFill>
          <a:latin typeface="+mn-lt"/>
          <a:ea typeface="+mn-ea"/>
          <a:cs typeface="+mn-cs"/>
        </a:defRPr>
      </a:lvl5pPr>
      <a:lvl6pPr marL="5006726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6pPr>
      <a:lvl7pPr marL="5917038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7pPr>
      <a:lvl8pPr marL="6827352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8pPr>
      <a:lvl9pPr marL="7737666" indent="-455156" algn="l" defTabSz="1820628" rtl="0" eaLnBrk="1" latinLnBrk="0" hangingPunct="1">
        <a:spcBef>
          <a:spcPct val="20000"/>
        </a:spcBef>
        <a:buFont typeface="Arial" pitchFamily="34" charset="0"/>
        <a:buChar char="•"/>
        <a:defRPr sz="3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1pPr>
      <a:lvl2pPr marL="910312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2pPr>
      <a:lvl3pPr marL="1820628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3pPr>
      <a:lvl4pPr marL="2730940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4pPr>
      <a:lvl5pPr marL="3641254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5pPr>
      <a:lvl6pPr marL="4551568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6pPr>
      <a:lvl7pPr marL="5461882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7pPr>
      <a:lvl8pPr marL="6372194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8pPr>
      <a:lvl9pPr marL="7282508" algn="l" defTabSz="1820628" rtl="0" eaLnBrk="1" latinLnBrk="0" hangingPunct="1">
        <a:defRPr sz="35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10551-9FC3-435A-9A28-2960448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66B3D-3072-4C9F-B5CA-9BAB7C0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B738-E067-4436-99C9-613C8B41E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B309-4E81-4F78-AB1B-C8DE07A86866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C51E-7A59-480A-BA52-E3975A81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F1CD-FECE-41F9-8C4C-605C13E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9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07/05/25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2.xml"/><Relationship Id="rId16" Type="http://schemas.openxmlformats.org/officeDocument/2006/relationships/image" Target="../media/image22.svg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tags" Target="../tags/tag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5.xml"/><Relationship Id="rId5" Type="http://schemas.microsoft.com/office/2007/relationships/media" Target="../media/media2.mp3"/><Relationship Id="rId10" Type="http://schemas.openxmlformats.org/officeDocument/2006/relationships/image" Target="../media/image9.png"/><Relationship Id="rId4" Type="http://schemas.openxmlformats.org/officeDocument/2006/relationships/audio" Target="NULL" TargetMode="Externa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953417" y="808250"/>
            <a:ext cx="7918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210" y="3064973"/>
            <a:ext cx="6200595" cy="4353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13" y="6105359"/>
            <a:ext cx="1869944" cy="26256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191" y="2"/>
            <a:ext cx="6332831" cy="102870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24" y="7255565"/>
            <a:ext cx="3960282" cy="3016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4755" y="6428224"/>
            <a:ext cx="5940959" cy="38587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022" y="-29514"/>
            <a:ext cx="3544803" cy="27089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" y="52167"/>
            <a:ext cx="2689118" cy="270891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02994" y="2150573"/>
            <a:ext cx="914400" cy="914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08" y="-33306"/>
            <a:ext cx="6024119" cy="103017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4516" y="-180047"/>
            <a:ext cx="7074333" cy="106470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75" y="-182366"/>
            <a:ext cx="7004448" cy="105998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22" y="8178624"/>
            <a:ext cx="20313935" cy="2137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90" y="2761077"/>
            <a:ext cx="849323" cy="7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33722B-9BEF-449A-89EB-B370237C8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19200" y="647700"/>
            <a:ext cx="16306800" cy="8542338"/>
          </a:xfrm>
          <a:prstGeom prst="rect">
            <a:avLst/>
          </a:prstGeom>
        </p:spPr>
      </p:pic>
      <p:pic>
        <p:nvPicPr>
          <p:cNvPr id="5" name="khúc ca hè về karaoke. St - Bích Liễu">
            <a:hlinkClick r:id="" action="ppaction://media"/>
            <a:extLst>
              <a:ext uri="{FF2B5EF4-FFF2-40B4-BE49-F238E27FC236}">
                <a16:creationId xmlns:a16="http://schemas.microsoft.com/office/drawing/2014/main" id="{4C0AA9B0-39BF-434B-B1B5-284C9E5E2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00" y="215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4266E9-E403-47ED-8DDC-ED9E220A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06" y="3657402"/>
            <a:ext cx="14725172" cy="1606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8429C0-D0DC-49C7-BD5A-19646A7416C4}"/>
              </a:ext>
            </a:extLst>
          </p:cNvPr>
          <p:cNvSpPr txBox="1"/>
          <p:nvPr/>
        </p:nvSpPr>
        <p:spPr>
          <a:xfrm>
            <a:off x="993710" y="1327230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Ri-</a:t>
            </a:r>
            <a:r>
              <a:rPr lang="vi-VN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coóc-đơ</a:t>
            </a:r>
            <a:endParaRPr lang="vi-VN" sz="3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1E463-9A18-4983-A76A-DCDD4DEA7E22}"/>
              </a:ext>
            </a:extLst>
          </p:cNvPr>
          <p:cNvSpPr txBox="1"/>
          <p:nvPr/>
        </p:nvSpPr>
        <p:spPr>
          <a:xfrm>
            <a:off x="1682030" y="2196603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600" b="1" spc="-45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luyện tập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n">
            <a:hlinkClick r:id="" action="ppaction://media"/>
            <a:extLst>
              <a:ext uri="{FF2B5EF4-FFF2-40B4-BE49-F238E27FC236}">
                <a16:creationId xmlns:a16="http://schemas.microsoft.com/office/drawing/2014/main" id="{1A2CF4E2-5D16-4696-9366-A7684B46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062" y="62672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6260-839A-4B04-A864-86A62416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9" y="2860144"/>
            <a:ext cx="14369435" cy="2157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BBD765-5C52-4437-8325-3EFB437B5013}"/>
              </a:ext>
            </a:extLst>
          </p:cNvPr>
          <p:cNvSpPr txBox="1"/>
          <p:nvPr/>
        </p:nvSpPr>
        <p:spPr>
          <a:xfrm>
            <a:off x="1282864" y="1287783"/>
            <a:ext cx="12304160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600" b="1" spc="-4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Kèn phím:</a:t>
            </a:r>
            <a:endParaRPr lang="vi-VN" sz="3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kpg">
            <a:hlinkClick r:id="" action="ppaction://media"/>
            <a:extLst>
              <a:ext uri="{FF2B5EF4-FFF2-40B4-BE49-F238E27FC236}">
                <a16:creationId xmlns:a16="http://schemas.microsoft.com/office/drawing/2014/main" id="{CD8835E3-3AE8-4505-8359-DD5CF5A7D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996" y="60614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58D47-8749-44D5-A9F2-184F4BA85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96" y="1497930"/>
            <a:ext cx="14735246" cy="2585715"/>
          </a:xfrm>
          <a:prstGeom prst="rect">
            <a:avLst/>
          </a:prstGeom>
        </p:spPr>
      </p:pic>
      <p:pic>
        <p:nvPicPr>
          <p:cNvPr id="4" name="bnbn">
            <a:hlinkClick r:id="" action="ppaction://media"/>
            <a:extLst>
              <a:ext uri="{FF2B5EF4-FFF2-40B4-BE49-F238E27FC236}">
                <a16:creationId xmlns:a16="http://schemas.microsoft.com/office/drawing/2014/main" id="{ABA62F76-748D-46FF-9EB5-549BC546F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777" y="61993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7C1A-DB46-49A3-C164-7B4DC4DD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A6F0D-B0F7-B928-66E6-E6D071F9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93A986-FE3C-E0DC-15E5-3812C10B6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0684E8FC-63A5-FBC5-48FC-61C6BC1A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0"/>
            <a:ext cx="18491201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5">
            <a:extLst>
              <a:ext uri="{FF2B5EF4-FFF2-40B4-BE49-F238E27FC236}">
                <a16:creationId xmlns:a16="http://schemas.microsoft.com/office/drawing/2014/main" id="{2F183BE3-A690-9350-55A7-1F4EBF54EC07}"/>
              </a:ext>
            </a:extLst>
          </p:cNvPr>
          <p:cNvSpPr/>
          <p:nvPr/>
        </p:nvSpPr>
        <p:spPr>
          <a:xfrm>
            <a:off x="2895600" y="3543300"/>
            <a:ext cx="128016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914492">
              <a:defRPr/>
            </a:pPr>
            <a:r>
              <a:rPr lang="vi-V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algn="ctr" defTabSz="914492">
              <a:defRPr/>
            </a:pPr>
            <a:r>
              <a:rPr lang="vi-V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4400" b="1" u="sng"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F:\Ft-rCEL4zNpF5h99SLCic_i6sF_a.png">
            <a:extLst>
              <a:ext uri="{FF2B5EF4-FFF2-40B4-BE49-F238E27FC236}">
                <a16:creationId xmlns:a16="http://schemas.microsoft.com/office/drawing/2014/main" id="{57D8D754-ADB6-CD4E-5FBC-A6CBEA093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448235" y="7322615"/>
            <a:ext cx="5604192" cy="2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未标题-1.png">
            <a:extLst>
              <a:ext uri="{FF2B5EF4-FFF2-40B4-BE49-F238E27FC236}">
                <a16:creationId xmlns:a16="http://schemas.microsoft.com/office/drawing/2014/main" id="{1866EEA4-5235-BFFE-2AB4-B5DB35DD5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304801" y="8419847"/>
            <a:ext cx="7234178" cy="12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aorunghoa">
            <a:hlinkClick r:id="" action="ppaction://media"/>
            <a:extLst>
              <a:ext uri="{FF2B5EF4-FFF2-40B4-BE49-F238E27FC236}">
                <a16:creationId xmlns:a16="http://schemas.microsoft.com/office/drawing/2014/main" id="{A29DD554-55CC-7431-494E-F6A31247CE0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29924" y="8684247"/>
            <a:ext cx="619125" cy="619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9007E5B-59F0-9A36-ACDE-C0A2F92308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4707" y="-213220"/>
            <a:ext cx="2378906" cy="23789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AB433A1-F63A-F5E2-0ABA-297A58E23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09095" y="-32587"/>
            <a:ext cx="2378906" cy="2378906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427FB4C8-7327-5962-7E9E-730425072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8" y="4572127"/>
            <a:ext cx="1600200" cy="1500188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A16727F-D179-29B7-C5E6-1242CFFD8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91" y="6126164"/>
            <a:ext cx="1857375" cy="600075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181FF499-5AFD-A9DB-4FFB-318A65F8F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0" y="5727310"/>
            <a:ext cx="2103182" cy="3982505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E2616EE-BEDF-D03D-D2E5-73160630A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99" y="5727309"/>
            <a:ext cx="4566612" cy="3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_图片 23">
            <a:extLst>
              <a:ext uri="{FF2B5EF4-FFF2-40B4-BE49-F238E27FC236}">
                <a16:creationId xmlns:a16="http://schemas.microsoft.com/office/drawing/2014/main" id="{9F150BBE-DBDE-00EA-EE55-F11C47C187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27" y="167462"/>
            <a:ext cx="18312156" cy="10337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6725916A-11C9-51BA-8BF9-F5AAC0403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90" y="6194294"/>
            <a:ext cx="4814133" cy="3220490"/>
          </a:xfrm>
          <a:prstGeom prst="rect">
            <a:avLst/>
          </a:prstGeom>
        </p:spPr>
      </p:pic>
      <p:pic>
        <p:nvPicPr>
          <p:cNvPr id="7" name="图片 88">
            <a:extLst>
              <a:ext uri="{FF2B5EF4-FFF2-40B4-BE49-F238E27FC236}">
                <a16:creationId xmlns:a16="http://schemas.microsoft.com/office/drawing/2014/main" id="{9BC36B77-49AD-197A-0E61-1208FD39D3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13311416" y="-77157"/>
            <a:ext cx="5090987" cy="4927584"/>
          </a:xfrm>
          <a:prstGeom prst="rect">
            <a:avLst/>
          </a:prstGeom>
        </p:spPr>
      </p:pic>
      <p:pic>
        <p:nvPicPr>
          <p:cNvPr id="8" name="图片 79">
            <a:extLst>
              <a:ext uri="{FF2B5EF4-FFF2-40B4-BE49-F238E27FC236}">
                <a16:creationId xmlns:a16="http://schemas.microsoft.com/office/drawing/2014/main" id="{50E61A46-8BFA-CB8C-793A-7BE9592C08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98567" y="7324613"/>
            <a:ext cx="4127156" cy="2431230"/>
          </a:xfrm>
          <a:prstGeom prst="rect">
            <a:avLst/>
          </a:prstGeom>
        </p:spPr>
      </p:pic>
      <p:grpSp>
        <p:nvGrpSpPr>
          <p:cNvPr id="9" name="组合 107">
            <a:extLst>
              <a:ext uri="{FF2B5EF4-FFF2-40B4-BE49-F238E27FC236}">
                <a16:creationId xmlns:a16="http://schemas.microsoft.com/office/drawing/2014/main" id="{2B84CBD0-CD79-F359-A49B-D26211CA88FF}"/>
              </a:ext>
            </a:extLst>
          </p:cNvPr>
          <p:cNvGrpSpPr/>
          <p:nvPr/>
        </p:nvGrpSpPr>
        <p:grpSpPr>
          <a:xfrm rot="21360128">
            <a:off x="330857" y="6576643"/>
            <a:ext cx="3337513" cy="3244154"/>
            <a:chOff x="-120588" y="1761375"/>
            <a:chExt cx="2368736" cy="3194934"/>
          </a:xfrm>
        </p:grpSpPr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76AA34EA-8E06-2542-76F5-7177428BA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A50F2DED-B4F3-42FA-3E10-095B85FE3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868"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8DEC2459-CAC7-1A49-D7B1-4E5CB8C8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8F6C56E2-E942-4D76-E67E-02133923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5379">
              <a:off x="1537055" y="2667176"/>
              <a:ext cx="711093" cy="2289133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8FC83273-E00D-0744-AC86-E89DCA3FD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3298">
              <a:off x="-120588" y="2859548"/>
              <a:ext cx="512276" cy="2024582"/>
            </a:xfrm>
            <a:prstGeom prst="rect">
              <a:avLst/>
            </a:prstGeom>
          </p:spPr>
        </p:pic>
      </p:grpSp>
      <p:sp>
        <p:nvSpPr>
          <p:cNvPr id="16" name="任意多边形 91">
            <a:extLst>
              <a:ext uri="{FF2B5EF4-FFF2-40B4-BE49-F238E27FC236}">
                <a16:creationId xmlns:a16="http://schemas.microsoft.com/office/drawing/2014/main" id="{F68A09A3-37D4-9752-48C2-006BCA8534EC}"/>
              </a:ext>
            </a:extLst>
          </p:cNvPr>
          <p:cNvSpPr/>
          <p:nvPr/>
        </p:nvSpPr>
        <p:spPr>
          <a:xfrm>
            <a:off x="-342567" y="9150874"/>
            <a:ext cx="18609975" cy="102932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DFPOP1-W9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任意多边形 110">
            <a:extLst>
              <a:ext uri="{FF2B5EF4-FFF2-40B4-BE49-F238E27FC236}">
                <a16:creationId xmlns:a16="http://schemas.microsoft.com/office/drawing/2014/main" id="{96DBAC0A-77B0-B62F-BB1D-0421D9474126}"/>
              </a:ext>
            </a:extLst>
          </p:cNvPr>
          <p:cNvSpPr/>
          <p:nvPr/>
        </p:nvSpPr>
        <p:spPr>
          <a:xfrm>
            <a:off x="-315342" y="9475171"/>
            <a:ext cx="18685851" cy="85354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DFPOP1-W9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任意多边形 111">
            <a:extLst>
              <a:ext uri="{FF2B5EF4-FFF2-40B4-BE49-F238E27FC236}">
                <a16:creationId xmlns:a16="http://schemas.microsoft.com/office/drawing/2014/main" id="{B28CA12F-F28B-B7BC-C78B-2A3D115BA8C3}"/>
              </a:ext>
            </a:extLst>
          </p:cNvPr>
          <p:cNvSpPr/>
          <p:nvPr/>
        </p:nvSpPr>
        <p:spPr>
          <a:xfrm>
            <a:off x="-301668" y="10285067"/>
            <a:ext cx="18609975" cy="54845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DFPOP1-W9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28DFC12-07A0-380A-5218-0AD12D4FD07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2755" y="60877"/>
            <a:ext cx="1943352" cy="1340342"/>
          </a:xfrm>
          <a:prstGeom prst="rect">
            <a:avLst/>
          </a:prstGeom>
        </p:spPr>
      </p:pic>
      <p:sp>
        <p:nvSpPr>
          <p:cNvPr id="21" name="Freeform 18">
            <a:extLst>
              <a:ext uri="{FF2B5EF4-FFF2-40B4-BE49-F238E27FC236}">
                <a16:creationId xmlns:a16="http://schemas.microsoft.com/office/drawing/2014/main" id="{3F3AA92D-FE57-3656-038C-E2B2479D5350}"/>
              </a:ext>
            </a:extLst>
          </p:cNvPr>
          <p:cNvSpPr/>
          <p:nvPr/>
        </p:nvSpPr>
        <p:spPr bwMode="auto">
          <a:xfrm>
            <a:off x="14161355" y="4038554"/>
            <a:ext cx="4179093" cy="5274468"/>
          </a:xfrm>
          <a:custGeom>
            <a:avLst/>
            <a:gdLst/>
            <a:ahLst/>
            <a:cxnLst>
              <a:cxn ang="0">
                <a:pos x="935" y="802"/>
              </a:cxn>
              <a:cxn ang="0">
                <a:pos x="1068" y="631"/>
              </a:cxn>
              <a:cxn ang="0">
                <a:pos x="859" y="776"/>
              </a:cxn>
              <a:cxn ang="0">
                <a:pos x="733" y="833"/>
              </a:cxn>
              <a:cxn ang="0">
                <a:pos x="756" y="774"/>
              </a:cxn>
              <a:cxn ang="0">
                <a:pos x="787" y="673"/>
              </a:cxn>
              <a:cxn ang="0">
                <a:pos x="1102" y="378"/>
              </a:cxn>
              <a:cxn ang="0">
                <a:pos x="799" y="562"/>
              </a:cxn>
              <a:cxn ang="0">
                <a:pos x="784" y="427"/>
              </a:cxn>
              <a:cxn ang="0">
                <a:pos x="899" y="191"/>
              </a:cxn>
              <a:cxn ang="0">
                <a:pos x="763" y="361"/>
              </a:cxn>
              <a:cxn ang="0">
                <a:pos x="690" y="229"/>
              </a:cxn>
              <a:cxn ang="0">
                <a:pos x="721" y="695"/>
              </a:cxn>
              <a:cxn ang="0">
                <a:pos x="558" y="380"/>
              </a:cxn>
              <a:cxn ang="0">
                <a:pos x="641" y="869"/>
              </a:cxn>
              <a:cxn ang="0">
                <a:pos x="590" y="1012"/>
              </a:cxn>
              <a:cxn ang="0">
                <a:pos x="493" y="807"/>
              </a:cxn>
              <a:cxn ang="0">
                <a:pos x="539" y="595"/>
              </a:cxn>
              <a:cxn ang="0">
                <a:pos x="471" y="746"/>
              </a:cxn>
              <a:cxn ang="0">
                <a:pos x="459" y="704"/>
              </a:cxn>
              <a:cxn ang="0">
                <a:pos x="605" y="0"/>
              </a:cxn>
              <a:cxn ang="0">
                <a:pos x="474" y="213"/>
              </a:cxn>
              <a:cxn ang="0">
                <a:pos x="357" y="22"/>
              </a:cxn>
              <a:cxn ang="0">
                <a:pos x="440" y="298"/>
              </a:cxn>
              <a:cxn ang="0">
                <a:pos x="391" y="665"/>
              </a:cxn>
              <a:cxn ang="0">
                <a:pos x="423" y="846"/>
              </a:cxn>
              <a:cxn ang="0">
                <a:pos x="282" y="227"/>
              </a:cxn>
              <a:cxn ang="0">
                <a:pos x="271" y="507"/>
              </a:cxn>
              <a:cxn ang="0">
                <a:pos x="0" y="422"/>
              </a:cxn>
              <a:cxn ang="0">
                <a:pos x="276" y="569"/>
              </a:cxn>
              <a:cxn ang="0">
                <a:pos x="346" y="842"/>
              </a:cxn>
              <a:cxn ang="0">
                <a:pos x="212" y="826"/>
              </a:cxn>
              <a:cxn ang="0">
                <a:pos x="54" y="627"/>
              </a:cxn>
              <a:cxn ang="0">
                <a:pos x="167" y="836"/>
              </a:cxn>
              <a:cxn ang="0">
                <a:pos x="22" y="913"/>
              </a:cxn>
              <a:cxn ang="0">
                <a:pos x="389" y="929"/>
              </a:cxn>
              <a:cxn ang="0">
                <a:pos x="440" y="1007"/>
              </a:cxn>
              <a:cxn ang="0">
                <a:pos x="655" y="1517"/>
              </a:cxn>
              <a:cxn ang="0">
                <a:pos x="485" y="1601"/>
              </a:cxn>
              <a:cxn ang="0">
                <a:pos x="978" y="1601"/>
              </a:cxn>
              <a:cxn ang="0">
                <a:pos x="843" y="1513"/>
              </a:cxn>
              <a:cxn ang="0">
                <a:pos x="843" y="1513"/>
              </a:cxn>
              <a:cxn ang="0">
                <a:pos x="707" y="1144"/>
              </a:cxn>
              <a:cxn ang="0">
                <a:pos x="688" y="1006"/>
              </a:cxn>
              <a:cxn ang="0">
                <a:pos x="874" y="822"/>
              </a:cxn>
              <a:cxn ang="0">
                <a:pos x="876" y="822"/>
              </a:cxn>
              <a:cxn ang="0">
                <a:pos x="1091" y="949"/>
              </a:cxn>
              <a:cxn ang="0">
                <a:pos x="935" y="802"/>
              </a:cxn>
            </a:cxnLst>
            <a:rect l="0" t="0" r="r" b="b"/>
            <a:pathLst>
              <a:path w="1102" h="1601">
                <a:moveTo>
                  <a:pt x="935" y="802"/>
                </a:moveTo>
                <a:cubicBezTo>
                  <a:pt x="1004" y="772"/>
                  <a:pt x="1064" y="712"/>
                  <a:pt x="1068" y="631"/>
                </a:cubicBezTo>
                <a:cubicBezTo>
                  <a:pt x="1047" y="762"/>
                  <a:pt x="933" y="762"/>
                  <a:pt x="859" y="776"/>
                </a:cubicBezTo>
                <a:cubicBezTo>
                  <a:pt x="800" y="786"/>
                  <a:pt x="766" y="801"/>
                  <a:pt x="733" y="833"/>
                </a:cubicBezTo>
                <a:cubicBezTo>
                  <a:pt x="740" y="815"/>
                  <a:pt x="747" y="795"/>
                  <a:pt x="756" y="774"/>
                </a:cubicBezTo>
                <a:cubicBezTo>
                  <a:pt x="769" y="741"/>
                  <a:pt x="780" y="707"/>
                  <a:pt x="787" y="673"/>
                </a:cubicBezTo>
                <a:cubicBezTo>
                  <a:pt x="837" y="539"/>
                  <a:pt x="931" y="384"/>
                  <a:pt x="1102" y="378"/>
                </a:cubicBezTo>
                <a:cubicBezTo>
                  <a:pt x="1000" y="373"/>
                  <a:pt x="882" y="453"/>
                  <a:pt x="799" y="562"/>
                </a:cubicBezTo>
                <a:cubicBezTo>
                  <a:pt x="799" y="517"/>
                  <a:pt x="795" y="472"/>
                  <a:pt x="784" y="427"/>
                </a:cubicBezTo>
                <a:cubicBezTo>
                  <a:pt x="779" y="342"/>
                  <a:pt x="802" y="248"/>
                  <a:pt x="899" y="191"/>
                </a:cubicBezTo>
                <a:cubicBezTo>
                  <a:pt x="839" y="221"/>
                  <a:pt x="785" y="279"/>
                  <a:pt x="763" y="361"/>
                </a:cubicBezTo>
                <a:cubicBezTo>
                  <a:pt x="746" y="315"/>
                  <a:pt x="722" y="271"/>
                  <a:pt x="690" y="229"/>
                </a:cubicBezTo>
                <a:cubicBezTo>
                  <a:pt x="803" y="411"/>
                  <a:pt x="773" y="565"/>
                  <a:pt x="721" y="695"/>
                </a:cubicBezTo>
                <a:cubicBezTo>
                  <a:pt x="713" y="559"/>
                  <a:pt x="646" y="447"/>
                  <a:pt x="558" y="380"/>
                </a:cubicBezTo>
                <a:cubicBezTo>
                  <a:pt x="696" y="522"/>
                  <a:pt x="690" y="728"/>
                  <a:pt x="641" y="869"/>
                </a:cubicBezTo>
                <a:cubicBezTo>
                  <a:pt x="614" y="927"/>
                  <a:pt x="596" y="967"/>
                  <a:pt x="590" y="1012"/>
                </a:cubicBezTo>
                <a:cubicBezTo>
                  <a:pt x="552" y="943"/>
                  <a:pt x="518" y="871"/>
                  <a:pt x="493" y="807"/>
                </a:cubicBezTo>
                <a:cubicBezTo>
                  <a:pt x="549" y="704"/>
                  <a:pt x="539" y="595"/>
                  <a:pt x="539" y="595"/>
                </a:cubicBezTo>
                <a:cubicBezTo>
                  <a:pt x="540" y="660"/>
                  <a:pt x="494" y="719"/>
                  <a:pt x="471" y="746"/>
                </a:cubicBezTo>
                <a:cubicBezTo>
                  <a:pt x="466" y="731"/>
                  <a:pt x="462" y="717"/>
                  <a:pt x="459" y="704"/>
                </a:cubicBezTo>
                <a:cubicBezTo>
                  <a:pt x="417" y="531"/>
                  <a:pt x="425" y="253"/>
                  <a:pt x="605" y="0"/>
                </a:cubicBezTo>
                <a:cubicBezTo>
                  <a:pt x="558" y="58"/>
                  <a:pt x="511" y="131"/>
                  <a:pt x="474" y="213"/>
                </a:cubicBezTo>
                <a:cubicBezTo>
                  <a:pt x="462" y="127"/>
                  <a:pt x="415" y="60"/>
                  <a:pt x="357" y="22"/>
                </a:cubicBezTo>
                <a:cubicBezTo>
                  <a:pt x="457" y="97"/>
                  <a:pt x="461" y="209"/>
                  <a:pt x="440" y="298"/>
                </a:cubicBezTo>
                <a:cubicBezTo>
                  <a:pt x="398" y="414"/>
                  <a:pt x="376" y="541"/>
                  <a:pt x="391" y="665"/>
                </a:cubicBezTo>
                <a:cubicBezTo>
                  <a:pt x="395" y="695"/>
                  <a:pt x="406" y="786"/>
                  <a:pt x="423" y="846"/>
                </a:cubicBezTo>
                <a:cubicBezTo>
                  <a:pt x="321" y="706"/>
                  <a:pt x="254" y="499"/>
                  <a:pt x="282" y="227"/>
                </a:cubicBezTo>
                <a:cubicBezTo>
                  <a:pt x="267" y="310"/>
                  <a:pt x="263" y="406"/>
                  <a:pt x="271" y="507"/>
                </a:cubicBezTo>
                <a:cubicBezTo>
                  <a:pt x="192" y="422"/>
                  <a:pt x="86" y="400"/>
                  <a:pt x="0" y="422"/>
                </a:cubicBezTo>
                <a:cubicBezTo>
                  <a:pt x="143" y="398"/>
                  <a:pt x="233" y="482"/>
                  <a:pt x="276" y="569"/>
                </a:cubicBezTo>
                <a:cubicBezTo>
                  <a:pt x="289" y="663"/>
                  <a:pt x="310" y="754"/>
                  <a:pt x="346" y="842"/>
                </a:cubicBezTo>
                <a:cubicBezTo>
                  <a:pt x="301" y="826"/>
                  <a:pt x="256" y="822"/>
                  <a:pt x="212" y="826"/>
                </a:cubicBezTo>
                <a:cubicBezTo>
                  <a:pt x="139" y="798"/>
                  <a:pt x="67" y="740"/>
                  <a:pt x="54" y="627"/>
                </a:cubicBezTo>
                <a:cubicBezTo>
                  <a:pt x="58" y="702"/>
                  <a:pt x="96" y="784"/>
                  <a:pt x="167" y="836"/>
                </a:cubicBezTo>
                <a:cubicBezTo>
                  <a:pt x="114" y="850"/>
                  <a:pt x="64" y="876"/>
                  <a:pt x="22" y="913"/>
                </a:cubicBezTo>
                <a:cubicBezTo>
                  <a:pt x="188" y="850"/>
                  <a:pt x="303" y="870"/>
                  <a:pt x="389" y="929"/>
                </a:cubicBezTo>
                <a:cubicBezTo>
                  <a:pt x="404" y="955"/>
                  <a:pt x="421" y="983"/>
                  <a:pt x="440" y="1007"/>
                </a:cubicBezTo>
                <a:cubicBezTo>
                  <a:pt x="578" y="1192"/>
                  <a:pt x="661" y="1342"/>
                  <a:pt x="655" y="1517"/>
                </a:cubicBezTo>
                <a:cubicBezTo>
                  <a:pt x="653" y="1533"/>
                  <a:pt x="632" y="1582"/>
                  <a:pt x="485" y="1601"/>
                </a:cubicBezTo>
                <a:cubicBezTo>
                  <a:pt x="978" y="1601"/>
                  <a:pt x="978" y="1601"/>
                  <a:pt x="978" y="1601"/>
                </a:cubicBezTo>
                <a:cubicBezTo>
                  <a:pt x="978" y="1601"/>
                  <a:pt x="865" y="1568"/>
                  <a:pt x="843" y="1513"/>
                </a:cubicBezTo>
                <a:cubicBezTo>
                  <a:pt x="843" y="1513"/>
                  <a:pt x="843" y="1513"/>
                  <a:pt x="843" y="1513"/>
                </a:cubicBezTo>
                <a:cubicBezTo>
                  <a:pt x="836" y="1386"/>
                  <a:pt x="791" y="1260"/>
                  <a:pt x="707" y="1144"/>
                </a:cubicBezTo>
                <a:cubicBezTo>
                  <a:pt x="692" y="1093"/>
                  <a:pt x="685" y="1050"/>
                  <a:pt x="688" y="1006"/>
                </a:cubicBezTo>
                <a:cubicBezTo>
                  <a:pt x="721" y="915"/>
                  <a:pt x="766" y="845"/>
                  <a:pt x="874" y="822"/>
                </a:cubicBezTo>
                <a:cubicBezTo>
                  <a:pt x="876" y="822"/>
                  <a:pt x="876" y="822"/>
                  <a:pt x="876" y="822"/>
                </a:cubicBezTo>
                <a:cubicBezTo>
                  <a:pt x="953" y="822"/>
                  <a:pt x="1040" y="848"/>
                  <a:pt x="1091" y="949"/>
                </a:cubicBezTo>
                <a:cubicBezTo>
                  <a:pt x="1064" y="886"/>
                  <a:pt x="1010" y="828"/>
                  <a:pt x="935" y="80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6077BA4E-ED24-0821-0E27-D735ED3DD4A5}"/>
              </a:ext>
            </a:extLst>
          </p:cNvPr>
          <p:cNvSpPr/>
          <p:nvPr/>
        </p:nvSpPr>
        <p:spPr bwMode="auto">
          <a:xfrm rot="20973518">
            <a:off x="15869138" y="5661582"/>
            <a:ext cx="952526" cy="601908"/>
          </a:xfrm>
          <a:custGeom>
            <a:avLst/>
            <a:gdLst/>
            <a:ahLst/>
            <a:cxnLst>
              <a:cxn ang="0">
                <a:pos x="287" y="191"/>
              </a:cxn>
              <a:cxn ang="0">
                <a:pos x="118" y="163"/>
              </a:cxn>
              <a:cxn ang="0">
                <a:pos x="0" y="23"/>
              </a:cxn>
              <a:cxn ang="0">
                <a:pos x="238" y="55"/>
              </a:cxn>
              <a:cxn ang="0">
                <a:pos x="295" y="177"/>
              </a:cxn>
              <a:cxn ang="0">
                <a:pos x="77" y="39"/>
              </a:cxn>
              <a:cxn ang="0">
                <a:pos x="287" y="191"/>
              </a:cxn>
            </a:cxnLst>
            <a:rect l="0" t="0" r="r" b="b"/>
            <a:pathLst>
              <a:path w="312" h="238">
                <a:moveTo>
                  <a:pt x="287" y="191"/>
                </a:moveTo>
                <a:cubicBezTo>
                  <a:pt x="231" y="238"/>
                  <a:pt x="159" y="236"/>
                  <a:pt x="118" y="163"/>
                </a:cubicBezTo>
                <a:cubicBezTo>
                  <a:pt x="88" y="107"/>
                  <a:pt x="58" y="57"/>
                  <a:pt x="0" y="23"/>
                </a:cubicBezTo>
                <a:cubicBezTo>
                  <a:pt x="88" y="0"/>
                  <a:pt x="169" y="3"/>
                  <a:pt x="238" y="55"/>
                </a:cubicBezTo>
                <a:cubicBezTo>
                  <a:pt x="238" y="55"/>
                  <a:pt x="312" y="99"/>
                  <a:pt x="295" y="177"/>
                </a:cubicBezTo>
                <a:cubicBezTo>
                  <a:pt x="237" y="111"/>
                  <a:pt x="159" y="67"/>
                  <a:pt x="77" y="39"/>
                </a:cubicBezTo>
                <a:cubicBezTo>
                  <a:pt x="173" y="79"/>
                  <a:pt x="237" y="127"/>
                  <a:pt x="287" y="191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72871FD1-29B3-F8E3-2F56-8B400F30EDDC}"/>
              </a:ext>
            </a:extLst>
          </p:cNvPr>
          <p:cNvSpPr/>
          <p:nvPr/>
        </p:nvSpPr>
        <p:spPr bwMode="auto">
          <a:xfrm>
            <a:off x="17337140" y="3872135"/>
            <a:ext cx="1215341" cy="970829"/>
          </a:xfrm>
          <a:custGeom>
            <a:avLst/>
            <a:gdLst/>
            <a:ahLst/>
            <a:cxnLst>
              <a:cxn ang="0">
                <a:pos x="45" y="281"/>
              </a:cxn>
              <a:cxn ang="0">
                <a:pos x="242" y="195"/>
              </a:cxn>
              <a:cxn ang="0">
                <a:pos x="361" y="2"/>
              </a:cxn>
              <a:cxn ang="0">
                <a:pos x="36" y="131"/>
              </a:cxn>
              <a:cxn ang="0">
                <a:pos x="30" y="269"/>
              </a:cxn>
              <a:cxn ang="0">
                <a:pos x="286" y="38"/>
              </a:cxn>
              <a:cxn ang="0">
                <a:pos x="45" y="281"/>
              </a:cxn>
            </a:cxnLst>
            <a:rect l="0" t="0" r="r" b="b"/>
            <a:pathLst>
              <a:path w="361" h="304">
                <a:moveTo>
                  <a:pt x="45" y="281"/>
                </a:moveTo>
                <a:cubicBezTo>
                  <a:pt x="131" y="304"/>
                  <a:pt x="212" y="283"/>
                  <a:pt x="242" y="195"/>
                </a:cubicBezTo>
                <a:cubicBezTo>
                  <a:pt x="274" y="105"/>
                  <a:pt x="303" y="42"/>
                  <a:pt x="361" y="2"/>
                </a:cubicBezTo>
                <a:cubicBezTo>
                  <a:pt x="229" y="0"/>
                  <a:pt x="109" y="24"/>
                  <a:pt x="36" y="131"/>
                </a:cubicBezTo>
                <a:cubicBezTo>
                  <a:pt x="0" y="185"/>
                  <a:pt x="5" y="231"/>
                  <a:pt x="30" y="269"/>
                </a:cubicBezTo>
                <a:cubicBezTo>
                  <a:pt x="90" y="165"/>
                  <a:pt x="182" y="90"/>
                  <a:pt x="286" y="38"/>
                </a:cubicBezTo>
                <a:cubicBezTo>
                  <a:pt x="167" y="107"/>
                  <a:pt x="98" y="185"/>
                  <a:pt x="45" y="28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54BAB8F-E28B-3F63-D577-AE827CA1C833}"/>
              </a:ext>
            </a:extLst>
          </p:cNvPr>
          <p:cNvSpPr/>
          <p:nvPr/>
        </p:nvSpPr>
        <p:spPr bwMode="auto">
          <a:xfrm>
            <a:off x="14825434" y="6235973"/>
            <a:ext cx="309563" cy="535781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78981045-2A26-F5C4-10E9-86EAAC42A1A1}"/>
              </a:ext>
            </a:extLst>
          </p:cNvPr>
          <p:cNvSpPr/>
          <p:nvPr/>
        </p:nvSpPr>
        <p:spPr bwMode="auto">
          <a:xfrm rot="14122726">
            <a:off x="14980214" y="6869266"/>
            <a:ext cx="309563" cy="528638"/>
          </a:xfrm>
          <a:custGeom>
            <a:avLst/>
            <a:gdLst/>
            <a:ahLst/>
            <a:cxnLst>
              <a:cxn ang="0">
                <a:pos x="40" y="169"/>
              </a:cxn>
              <a:cxn ang="0">
                <a:pos x="11" y="105"/>
              </a:cxn>
              <a:cxn ang="0">
                <a:pos x="15" y="0"/>
              </a:cxn>
              <a:cxn ang="0">
                <a:pos x="96" y="115"/>
              </a:cxn>
              <a:cxn ang="0">
                <a:pos x="49" y="169"/>
              </a:cxn>
              <a:cxn ang="0">
                <a:pos x="34" y="31"/>
              </a:cxn>
              <a:cxn ang="0">
                <a:pos x="40" y="169"/>
              </a:cxn>
            </a:cxnLst>
            <a:rect l="0" t="0" r="r" b="b"/>
            <a:pathLst>
              <a:path w="100" h="171">
                <a:moveTo>
                  <a:pt x="40" y="169"/>
                </a:moveTo>
                <a:cubicBezTo>
                  <a:pt x="11" y="155"/>
                  <a:pt x="0" y="129"/>
                  <a:pt x="11" y="105"/>
                </a:cubicBezTo>
                <a:cubicBezTo>
                  <a:pt x="25" y="71"/>
                  <a:pt x="25" y="35"/>
                  <a:pt x="15" y="0"/>
                </a:cubicBezTo>
                <a:cubicBezTo>
                  <a:pt x="51" y="27"/>
                  <a:pt x="90" y="61"/>
                  <a:pt x="96" y="115"/>
                </a:cubicBezTo>
                <a:cubicBezTo>
                  <a:pt x="100" y="151"/>
                  <a:pt x="87" y="171"/>
                  <a:pt x="49" y="169"/>
                </a:cubicBezTo>
                <a:cubicBezTo>
                  <a:pt x="53" y="129"/>
                  <a:pt x="51" y="79"/>
                  <a:pt x="34" y="31"/>
                </a:cubicBezTo>
                <a:cubicBezTo>
                  <a:pt x="51" y="85"/>
                  <a:pt x="49" y="127"/>
                  <a:pt x="40" y="169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DC2F8E96-660A-08EA-EE80-0CD21AAF1BB2}"/>
              </a:ext>
            </a:extLst>
          </p:cNvPr>
          <p:cNvSpPr/>
          <p:nvPr/>
        </p:nvSpPr>
        <p:spPr bwMode="auto">
          <a:xfrm>
            <a:off x="16720199" y="4145782"/>
            <a:ext cx="393942" cy="705254"/>
          </a:xfrm>
          <a:custGeom>
            <a:avLst/>
            <a:gdLst/>
            <a:ahLst/>
            <a:cxnLst>
              <a:cxn ang="0">
                <a:pos x="80" y="217"/>
              </a:cxn>
              <a:cxn ang="0">
                <a:pos x="119" y="138"/>
              </a:cxn>
              <a:cxn ang="0">
                <a:pos x="125" y="0"/>
              </a:cxn>
              <a:cxn ang="0">
                <a:pos x="7" y="140"/>
              </a:cxn>
              <a:cxn ang="0">
                <a:pos x="73" y="217"/>
              </a:cxn>
              <a:cxn ang="0">
                <a:pos x="96" y="38"/>
              </a:cxn>
              <a:cxn ang="0">
                <a:pos x="80" y="217"/>
              </a:cxn>
            </a:cxnLst>
            <a:rect l="0" t="0" r="r" b="b"/>
            <a:pathLst>
              <a:path w="130" h="217">
                <a:moveTo>
                  <a:pt x="80" y="217"/>
                </a:moveTo>
                <a:cubicBezTo>
                  <a:pt x="119" y="204"/>
                  <a:pt x="130" y="171"/>
                  <a:pt x="119" y="138"/>
                </a:cubicBezTo>
                <a:cubicBezTo>
                  <a:pt x="106" y="91"/>
                  <a:pt x="109" y="47"/>
                  <a:pt x="125" y="0"/>
                </a:cubicBezTo>
                <a:cubicBezTo>
                  <a:pt x="75" y="33"/>
                  <a:pt x="21" y="71"/>
                  <a:pt x="7" y="140"/>
                </a:cubicBezTo>
                <a:cubicBezTo>
                  <a:pt x="0" y="187"/>
                  <a:pt x="21" y="215"/>
                  <a:pt x="73" y="217"/>
                </a:cubicBezTo>
                <a:cubicBezTo>
                  <a:pt x="54" y="157"/>
                  <a:pt x="67" y="94"/>
                  <a:pt x="96" y="38"/>
                </a:cubicBezTo>
                <a:cubicBezTo>
                  <a:pt x="67" y="107"/>
                  <a:pt x="65" y="162"/>
                  <a:pt x="80" y="217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23E40458-F627-8E60-E2AC-1905CC393597}"/>
              </a:ext>
            </a:extLst>
          </p:cNvPr>
          <p:cNvSpPr/>
          <p:nvPr/>
        </p:nvSpPr>
        <p:spPr bwMode="auto">
          <a:xfrm>
            <a:off x="14069212" y="6675788"/>
            <a:ext cx="407195" cy="319088"/>
          </a:xfrm>
          <a:custGeom>
            <a:avLst/>
            <a:gdLst/>
            <a:ahLst/>
            <a:cxnLst>
              <a:cxn ang="0">
                <a:pos x="116" y="84"/>
              </a:cxn>
              <a:cxn ang="0">
                <a:pos x="46" y="69"/>
              </a:cxn>
              <a:cxn ang="0">
                <a:pos x="0" y="10"/>
              </a:cxn>
              <a:cxn ang="0">
                <a:pos x="98" y="27"/>
              </a:cxn>
              <a:cxn ang="0">
                <a:pos x="121" y="76"/>
              </a:cxn>
              <a:cxn ang="0">
                <a:pos x="32" y="17"/>
              </a:cxn>
              <a:cxn ang="0">
                <a:pos x="116" y="84"/>
              </a:cxn>
            </a:cxnLst>
            <a:rect l="0" t="0" r="r" b="b"/>
            <a:pathLst>
              <a:path w="130" h="103">
                <a:moveTo>
                  <a:pt x="116" y="84"/>
                </a:moveTo>
                <a:cubicBezTo>
                  <a:pt x="91" y="103"/>
                  <a:pt x="63" y="101"/>
                  <a:pt x="46" y="69"/>
                </a:cubicBezTo>
                <a:cubicBezTo>
                  <a:pt x="35" y="47"/>
                  <a:pt x="23" y="24"/>
                  <a:pt x="0" y="10"/>
                </a:cubicBezTo>
                <a:cubicBezTo>
                  <a:pt x="37" y="0"/>
                  <a:pt x="70" y="5"/>
                  <a:pt x="98" y="27"/>
                </a:cubicBezTo>
                <a:cubicBezTo>
                  <a:pt x="98" y="27"/>
                  <a:pt x="130" y="44"/>
                  <a:pt x="121" y="76"/>
                </a:cubicBezTo>
                <a:cubicBezTo>
                  <a:pt x="98" y="52"/>
                  <a:pt x="65" y="29"/>
                  <a:pt x="32" y="17"/>
                </a:cubicBezTo>
                <a:cubicBezTo>
                  <a:pt x="70" y="37"/>
                  <a:pt x="95" y="57"/>
                  <a:pt x="116" y="84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72BDF589-AAA1-6B8E-B8E4-DD9D9AEE603F}"/>
              </a:ext>
            </a:extLst>
          </p:cNvPr>
          <p:cNvSpPr/>
          <p:nvPr/>
        </p:nvSpPr>
        <p:spPr bwMode="auto">
          <a:xfrm>
            <a:off x="13807741" y="5778597"/>
            <a:ext cx="707231" cy="531018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C9B371F1-0CAE-E251-C319-62B7BDDDFB3E}"/>
              </a:ext>
            </a:extLst>
          </p:cNvPr>
          <p:cNvSpPr/>
          <p:nvPr/>
        </p:nvSpPr>
        <p:spPr bwMode="auto">
          <a:xfrm rot="5400000">
            <a:off x="16069454" y="3695921"/>
            <a:ext cx="709613" cy="53340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141EFC5-FF93-DFC3-5E1C-1AAE4CB2EBAF}"/>
              </a:ext>
            </a:extLst>
          </p:cNvPr>
          <p:cNvSpPr/>
          <p:nvPr/>
        </p:nvSpPr>
        <p:spPr bwMode="auto">
          <a:xfrm>
            <a:off x="15378516" y="4430048"/>
            <a:ext cx="707232" cy="53340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19355799-F40D-A2C7-5EC6-5A204F91ECD0}"/>
              </a:ext>
            </a:extLst>
          </p:cNvPr>
          <p:cNvSpPr/>
          <p:nvPr/>
        </p:nvSpPr>
        <p:spPr bwMode="auto">
          <a:xfrm rot="12980536" flipV="1">
            <a:off x="17664422" y="5368624"/>
            <a:ext cx="707231" cy="419699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7B088790-AECB-3046-BBC8-7275803AE9D1}"/>
              </a:ext>
            </a:extLst>
          </p:cNvPr>
          <p:cNvSpPr/>
          <p:nvPr/>
        </p:nvSpPr>
        <p:spPr bwMode="auto">
          <a:xfrm>
            <a:off x="14673666" y="5154616"/>
            <a:ext cx="704850" cy="53102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15A22C89-52F8-2726-E64E-D94970C474FB}"/>
              </a:ext>
            </a:extLst>
          </p:cNvPr>
          <p:cNvSpPr/>
          <p:nvPr/>
        </p:nvSpPr>
        <p:spPr bwMode="auto">
          <a:xfrm rot="17666976">
            <a:off x="16591640" y="4816477"/>
            <a:ext cx="309563" cy="535781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FD9EE1C7-E41A-E4DF-556B-0E5577460BA1}"/>
              </a:ext>
            </a:extLst>
          </p:cNvPr>
          <p:cNvSpPr/>
          <p:nvPr/>
        </p:nvSpPr>
        <p:spPr bwMode="auto">
          <a:xfrm rot="4853385">
            <a:off x="17441789" y="6108872"/>
            <a:ext cx="707232" cy="533400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63AC48D8-FE1C-5F62-CC15-EE0C5D4DB21A}"/>
              </a:ext>
            </a:extLst>
          </p:cNvPr>
          <p:cNvSpPr/>
          <p:nvPr/>
        </p:nvSpPr>
        <p:spPr bwMode="auto">
          <a:xfrm rot="4583021" flipH="1">
            <a:off x="16951165" y="6729431"/>
            <a:ext cx="510161" cy="860057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lIns="182523" tIns="91262" rIns="182523" bIns="91262"/>
          <a:lstStyle/>
          <a:p>
            <a:pPr defTabSz="1825943">
              <a:defRPr/>
            </a:pPr>
            <a:endParaRPr lang="en-US" sz="4785" kern="0">
              <a:solidFill>
                <a:prstClr val="black"/>
              </a:solidFill>
              <a:latin typeface="DFPOP1-W9"/>
              <a:ea typeface="微软雅黑" panose="020B0503020204020204" charset="-122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72449024-9C74-E2C8-8B99-D50C7CF2C69F}"/>
              </a:ext>
            </a:extLst>
          </p:cNvPr>
          <p:cNvSpPr/>
          <p:nvPr/>
        </p:nvSpPr>
        <p:spPr>
          <a:xfrm>
            <a:off x="-3581400" y="3832995"/>
            <a:ext cx="22968103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51A06682-0827-DD39-B134-AF3F13985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38299" y="9741076"/>
            <a:ext cx="9226685" cy="785813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16DAD1FC-A84D-4880-D7AC-23095E140A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425076" y="9741077"/>
            <a:ext cx="10027058" cy="785813"/>
          </a:xfrm>
          <a:prstGeom prst="rect">
            <a:avLst/>
          </a:prstGeom>
        </p:spPr>
      </p:pic>
      <p:pic>
        <p:nvPicPr>
          <p:cNvPr id="44" name="PA_图片 14">
            <a:extLst>
              <a:ext uri="{FF2B5EF4-FFF2-40B4-BE49-F238E27FC236}">
                <a16:creationId xmlns:a16="http://schemas.microsoft.com/office/drawing/2014/main" id="{36CD8A81-AD7E-3F74-83C7-A513D7715C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-3276155"/>
            <a:ext cx="17145035" cy="44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35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7340333" y="688785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33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73900FC-79E7-1681-FDD6-E523987A65C7}"/>
              </a:ext>
            </a:extLst>
          </p:cNvPr>
          <p:cNvSpPr txBox="1"/>
          <p:nvPr/>
        </p:nvSpPr>
        <p:spPr>
          <a:xfrm>
            <a:off x="-282378" y="1626519"/>
            <a:ext cx="1722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Nghe nhạc: Khúc ca bốn mùa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Tổ chức hoạt động Vận dụng - Sáng tạo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F4DE35-5951-616A-0725-A15B3F8F3605}"/>
              </a:ext>
            </a:extLst>
          </p:cNvPr>
          <p:cNvSpPr txBox="1"/>
          <p:nvPr/>
        </p:nvSpPr>
        <p:spPr>
          <a:xfrm>
            <a:off x="770022" y="159015"/>
            <a:ext cx="12992100" cy="103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8: Khúc ca hè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1482095" y="2459521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</a:t>
            </a:r>
            <a:endParaRPr lang="en-US" sz="4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73900FC-79E7-1681-FDD6-E523987A65C7}"/>
              </a:ext>
            </a:extLst>
          </p:cNvPr>
          <p:cNvSpPr txBox="1"/>
          <p:nvPr/>
        </p:nvSpPr>
        <p:spPr>
          <a:xfrm>
            <a:off x="3982767" y="3286711"/>
            <a:ext cx="10322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Khúc ca bốn mùa</a:t>
            </a:r>
            <a:endParaRPr lang="en-US" sz="4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CAB9570-1C59-499A-8487-DAFBC1A306DE}"/>
              </a:ext>
            </a:extLst>
          </p:cNvPr>
          <p:cNvSpPr txBox="1"/>
          <p:nvPr/>
        </p:nvSpPr>
        <p:spPr>
          <a:xfrm>
            <a:off x="9753600" y="4118709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Nguyễn Hải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9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3581400" y="808333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tác giả, tác phẩm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F2B40-CE96-46A7-A2F1-7C46322B078F}"/>
              </a:ext>
            </a:extLst>
          </p:cNvPr>
          <p:cNvSpPr/>
          <p:nvPr/>
        </p:nvSpPr>
        <p:spPr>
          <a:xfrm>
            <a:off x="2209800" y="2289308"/>
            <a:ext cx="2590800" cy="872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2B461-4615-4822-A2E1-E940BB86C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95" y="2470975"/>
            <a:ext cx="12666105" cy="31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9"/>
            <a:ext cx="18288000" cy="10158726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2258142"/>
            <a:ext cx="18288000" cy="7964724"/>
          </a:xfrm>
          <a:prstGeom prst="rect">
            <a:avLst/>
          </a:prstGeom>
        </p:spPr>
      </p:pic>
      <p:grpSp>
        <p:nvGrpSpPr>
          <p:cNvPr id="11" name="PA_组合 55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-476950"/>
            <a:ext cx="4088538" cy="3955302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187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88">
                <a:solidFill>
                  <a:prstClr val="black"/>
                </a:solidFill>
                <a:latin typeface="Arial" pitchFamily="34" charset="0"/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187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1288">
                  <a:solidFill>
                    <a:prstClr val="black"/>
                  </a:solidFill>
                  <a:latin typeface="Arial" pitchFamily="34" charset="0"/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818722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11288">
                          <a:solidFill>
                            <a:prstClr val="black"/>
                          </a:solidFill>
                          <a:latin typeface="Arial" pitchFamily="34" charset="0"/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9" name="Khúc ca bốn mùa - âm nhạc lớp 7 - có lời">
            <a:hlinkClick r:id="" action="ppaction://media"/>
            <a:extLst>
              <a:ext uri="{FF2B5EF4-FFF2-40B4-BE49-F238E27FC236}">
                <a16:creationId xmlns:a16="http://schemas.microsoft.com/office/drawing/2014/main" id="{C69995E5-DD1F-4A88-A635-163030EAF0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920" end="20376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8400" y="6819900"/>
            <a:ext cx="1414924" cy="1414924"/>
          </a:xfrm>
          <a:prstGeom prst="rect">
            <a:avLst/>
          </a:prstGeom>
        </p:spPr>
      </p:pic>
      <p:sp>
        <p:nvSpPr>
          <p:cNvPr id="55" name="TextBox 8">
            <a:extLst>
              <a:ext uri="{FF2B5EF4-FFF2-40B4-BE49-F238E27FC236}">
                <a16:creationId xmlns:a16="http://schemas.microsoft.com/office/drawing/2014/main" id="{7C55138A-C7D1-4ADB-A2D6-D58FE4072F78}"/>
              </a:ext>
            </a:extLst>
          </p:cNvPr>
          <p:cNvSpPr txBox="1"/>
          <p:nvPr/>
        </p:nvSpPr>
        <p:spPr>
          <a:xfrm>
            <a:off x="3200400" y="3272969"/>
            <a:ext cx="10322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Khúc ca bốn mùa</a:t>
            </a:r>
            <a:endParaRPr lang="en-US" sz="4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06B7E27A-35C1-4D4A-A3E5-7CEB5304A506}"/>
              </a:ext>
            </a:extLst>
          </p:cNvPr>
          <p:cNvSpPr txBox="1"/>
          <p:nvPr/>
        </p:nvSpPr>
        <p:spPr>
          <a:xfrm>
            <a:off x="8971233" y="4104967"/>
            <a:ext cx="103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Nguyễn Hải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5901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2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EFC06-4B9D-24FA-E4B0-1FFCC0C8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35">
            <a:extLst>
              <a:ext uri="{FF2B5EF4-FFF2-40B4-BE49-F238E27FC236}">
                <a16:creationId xmlns:a16="http://schemas.microsoft.com/office/drawing/2014/main" id="{ED1DF06B-7DBD-ED34-AE6A-08D4A223EB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2660718" cy="1077218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FFD0C3C-4D0A-ED36-9B61-D82EE904C6DA}"/>
              </a:ext>
            </a:extLst>
          </p:cNvPr>
          <p:cNvSpPr txBox="1"/>
          <p:nvPr/>
        </p:nvSpPr>
        <p:spPr>
          <a:xfrm>
            <a:off x="1447800" y="2289308"/>
            <a:ext cx="4114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2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6219F-5739-44E4-BA5C-169B6CBEE974}"/>
              </a:ext>
            </a:extLst>
          </p:cNvPr>
          <p:cNvSpPr txBox="1"/>
          <p:nvPr/>
        </p:nvSpPr>
        <p:spPr>
          <a:xfrm>
            <a:off x="4174435" y="3193207"/>
            <a:ext cx="9939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động:: Vận dụng - Sáng tạo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4434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64" y="727545"/>
            <a:ext cx="17906336" cy="90525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6000248" y="56101"/>
            <a:ext cx="4938759" cy="69249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Khúc ca hè về</a:t>
            </a:r>
            <a:endParaRPr lang="en-US" sz="36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11953787" y="411107"/>
            <a:ext cx="4938759" cy="50783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vi-VN" sz="24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lang="en-US" sz="24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2150988" y="5424751"/>
            <a:ext cx="15146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4409959" y="4413857"/>
            <a:ext cx="1541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822240" y="7566695"/>
            <a:ext cx="15936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675763" y="6461815"/>
            <a:ext cx="18526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4903664" y="4668697"/>
            <a:ext cx="146784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    (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2211132" y="5673830"/>
            <a:ext cx="160768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705556" y="9725867"/>
            <a:ext cx="14625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675763" y="8560243"/>
            <a:ext cx="18827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2872591" y="1353596"/>
            <a:ext cx="15335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709689" y="2308944"/>
            <a:ext cx="158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848200" y="3329439"/>
            <a:ext cx="158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2669786" y="1394713"/>
            <a:ext cx="146281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70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740859" y="2348980"/>
            <a:ext cx="16200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defTabSz="1371600">
              <a:defRPr/>
            </a:pPr>
            <a:endParaRPr lang="vi-VN" sz="24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945432" y="3471935"/>
            <a:ext cx="16076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" name="khúc ca hè về karaoke. St - Bích Liễu">
            <a:hlinkClick r:id="" action="ppaction://media"/>
            <a:extLst>
              <a:ext uri="{FF2B5EF4-FFF2-40B4-BE49-F238E27FC236}">
                <a16:creationId xmlns:a16="http://schemas.microsoft.com/office/drawing/2014/main" id="{A4A76521-857A-4E45-8911-A60D46A8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59" y="1123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9D77B3-5861-4D07-8347-B4E1A1694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2126456"/>
            <a:ext cx="12649200" cy="42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3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317</Words>
  <Application>Microsoft Office PowerPoint</Application>
  <PresentationFormat>Custom</PresentationFormat>
  <Paragraphs>41</Paragraphs>
  <Slides>14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#9Slide05 Dancing Script</vt:lpstr>
      <vt:lpstr>DFPOP1-W9</vt:lpstr>
      <vt:lpstr>Calibri Light</vt:lpstr>
      <vt:lpstr>Times New Roman</vt:lpstr>
      <vt:lpstr>Calibri</vt:lpstr>
      <vt:lpstr>Arial</vt:lpstr>
      <vt:lpstr>Office Theme</vt:lpstr>
      <vt:lpstr>1_Default Design</vt:lpstr>
      <vt:lpstr>12_Office 主题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trangphamminh1105@gmail.com</cp:lastModifiedBy>
  <cp:revision>89</cp:revision>
  <dcterms:created xsi:type="dcterms:W3CDTF">2006-08-16T00:00:00Z</dcterms:created>
  <dcterms:modified xsi:type="dcterms:W3CDTF">2025-05-07T15:53:21Z</dcterms:modified>
  <dc:identifier>DAFh7-UFgYc</dc:identifier>
</cp:coreProperties>
</file>