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2" r:id="rId2"/>
    <p:sldId id="266" r:id="rId3"/>
    <p:sldId id="268" r:id="rId4"/>
    <p:sldId id="314" r:id="rId5"/>
    <p:sldId id="297" r:id="rId6"/>
    <p:sldId id="298" r:id="rId7"/>
    <p:sldId id="309" r:id="rId8"/>
    <p:sldId id="269" r:id="rId9"/>
    <p:sldId id="300" r:id="rId10"/>
    <p:sldId id="315" r:id="rId11"/>
    <p:sldId id="317" r:id="rId12"/>
    <p:sldId id="318" r:id="rId13"/>
    <p:sldId id="319" r:id="rId14"/>
    <p:sldId id="30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F6C6E3"/>
    <a:srgbClr val="A9DA74"/>
    <a:srgbClr val="AFDC7E"/>
    <a:srgbClr val="C4E59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4" d="100"/>
          <a:sy n="64" d="100"/>
        </p:scale>
        <p:origin x="15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</a:t>
            </a:r>
            <a:r>
              <a:rPr lang="en-US"/>
              <a:t>can</a:t>
            </a:r>
            <a:r>
              <a:rPr lang="en-US" baseline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07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</a:t>
            </a:r>
            <a:r>
              <a:rPr lang="en-US" baseline="0" dirty="0"/>
              <a:t> instructs students steps to write the letter.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5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tô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98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1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png"/><Relationship Id="rId3" Type="http://schemas.openxmlformats.org/officeDocument/2006/relationships/image" Target="../media/image4.jpeg"/><Relationship Id="rId7" Type="http://schemas.openxmlformats.org/officeDocument/2006/relationships/image" Target="../media/image23.png"/><Relationship Id="rId12" Type="http://schemas.microsoft.com/office/2007/relationships/hdphoto" Target="../media/hdphoto7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microsoft.com/office/2007/relationships/hdphoto" Target="../media/hdphoto6.wdp"/><Relationship Id="rId4" Type="http://schemas.openxmlformats.org/officeDocument/2006/relationships/image" Target="../media/image20.png"/><Relationship Id="rId9" Type="http://schemas.openxmlformats.org/officeDocument/2006/relationships/image" Target="../media/image28.png"/><Relationship Id="rId1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1.png"/><Relationship Id="rId10" Type="http://schemas.openxmlformats.org/officeDocument/2006/relationships/audio" Target="../media/audio10.wav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audio" Target="../media/audio10.wav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10" Type="http://schemas.openxmlformats.org/officeDocument/2006/relationships/audio" Target="../media/audio10.wav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21.png"/><Relationship Id="rId5" Type="http://schemas.openxmlformats.org/officeDocument/2006/relationships/image" Target="../media/image34.jpeg"/><Relationship Id="rId10" Type="http://schemas.openxmlformats.org/officeDocument/2006/relationships/image" Target="../media/image24.png"/><Relationship Id="rId4" Type="http://schemas.openxmlformats.org/officeDocument/2006/relationships/image" Target="../media/image4.jpe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audio" Target="file:///C:\Users\Administrator\Downloads\Letter%20Z.mp3" TargetMode="External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audio" Target="file:///C:\Users\Administrator\Downloads\zoo.mp3" TargetMode="External"/><Relationship Id="rId1" Type="http://schemas.openxmlformats.org/officeDocument/2006/relationships/audio" Target="file:///C:\Users\Administrator\Downloads\Zebra.mp3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8.png"/><Relationship Id="rId4" Type="http://schemas.openxmlformats.org/officeDocument/2006/relationships/audio" Target="file:///C:\Users\Administrator\Downloads\Sound%20z.mp3" TargetMode="Externa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jpe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7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1325"/>
            <a:ext cx="914400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311023"/>
      </p:ext>
    </p:extLst>
  </p:cSld>
  <p:clrMapOvr>
    <a:masterClrMapping/>
  </p:clrMapOvr>
  <p:transition spd="med">
    <p:pull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0792" y="76200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4465370" y="85130"/>
            <a:ext cx="2621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3733" y="923925"/>
            <a:ext cx="53528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</a:t>
            </a:r>
            <a:r>
              <a:rPr lang="vi-VN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ook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write </a:t>
            </a:r>
            <a:r>
              <a:rPr lang="vi-VN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say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635269"/>
              </p:ext>
            </p:extLst>
          </p:nvPr>
        </p:nvGraphicFramePr>
        <p:xfrm>
          <a:off x="872836" y="1728002"/>
          <a:ext cx="7615670" cy="23063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16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Rita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3399"/>
                          </a:solidFill>
                        </a:rPr>
                        <a:t>Ha </a:t>
                      </a:r>
                      <a:r>
                        <a:rPr lang="en-US" sz="1600" b="1" dirty="0" err="1">
                          <a:solidFill>
                            <a:srgbClr val="FF3399"/>
                          </a:solidFill>
                        </a:rPr>
                        <a:t>Linh</a:t>
                      </a:r>
                      <a:endParaRPr lang="en-US" sz="1600" b="1" dirty="0">
                        <a:solidFill>
                          <a:srgbClr val="FF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Tommy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87230"/>
            <a:ext cx="1155571" cy="72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377" y="1851307"/>
            <a:ext cx="559994" cy="64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15" y="1787230"/>
            <a:ext cx="557264" cy="63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480" y="1819060"/>
            <a:ext cx="1170319" cy="68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680" y="1772677"/>
            <a:ext cx="1066255" cy="72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2514599" y="4136884"/>
            <a:ext cx="4876799" cy="609600"/>
          </a:xfrm>
          <a:prstGeom prst="wedgeRoundRectCallout">
            <a:avLst>
              <a:gd name="adj1" fmla="val -61209"/>
              <a:gd name="adj2" fmla="val 2386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 like ……………………............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88882" y="4094688"/>
            <a:ext cx="3634259" cy="466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skipping rope</a:t>
            </a:r>
          </a:p>
        </p:txBody>
      </p:sp>
      <p:pic>
        <p:nvPicPr>
          <p:cNvPr id="16" name="Picture 15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47" b="97403" l="2817" r="97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1" y="3951253"/>
            <a:ext cx="1000125" cy="100034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33832" y="4288205"/>
            <a:ext cx="721534" cy="466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b</a:t>
            </a:r>
          </a:p>
        </p:txBody>
      </p:sp>
      <p:pic>
        <p:nvPicPr>
          <p:cNvPr id="21" name="Picture 20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89" b="97368" l="5369" r="973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99" y="4971941"/>
            <a:ext cx="1109663" cy="78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96" b="100000" l="1439" r="978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51" y="5756566"/>
            <a:ext cx="1000125" cy="87283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ounded Rectangular Callout 22"/>
          <p:cNvSpPr/>
          <p:nvPr/>
        </p:nvSpPr>
        <p:spPr>
          <a:xfrm>
            <a:off x="2535382" y="4951595"/>
            <a:ext cx="4856016" cy="609600"/>
          </a:xfrm>
          <a:prstGeom prst="wedgeRoundRectCallout">
            <a:avLst>
              <a:gd name="adj1" fmla="val -61209"/>
              <a:gd name="adj2" fmla="val 2386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 like ……………………………...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2535382" y="5756566"/>
            <a:ext cx="4856016" cy="609600"/>
          </a:xfrm>
          <a:prstGeom prst="wedgeRoundRectCallout">
            <a:avLst>
              <a:gd name="adj1" fmla="val -61209"/>
              <a:gd name="adj2" fmla="val 2386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 like ……………………...........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4856" y="5130999"/>
            <a:ext cx="721534" cy="466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3832" y="6061366"/>
            <a:ext cx="721534" cy="466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00832" y="4951595"/>
            <a:ext cx="3634259" cy="466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watching zebra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054727" y="5703318"/>
            <a:ext cx="2526468" cy="466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swimming</a:t>
            </a:r>
          </a:p>
        </p:txBody>
      </p:sp>
    </p:spTree>
    <p:extLst>
      <p:ext uri="{BB962C8B-B14F-4D97-AF65-F5344CB8AC3E}">
        <p14:creationId xmlns:p14="http://schemas.microsoft.com/office/powerpoint/2010/main" val="1883352274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9" grpId="0"/>
      <p:bldP spid="18" grpId="0"/>
      <p:bldP spid="23" grpId="0" animBg="1"/>
      <p:bldP spid="24" grpId="0" animBg="1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58092" y="3825240"/>
            <a:ext cx="2997926" cy="646612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A: </a:t>
            </a:r>
            <a:r>
              <a:rPr lang="en-US" sz="2400" b="1" dirty="0"/>
              <a:t>watching zebras</a:t>
            </a:r>
            <a:endParaRPr lang="vi-VN" sz="2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5051219" y="3825240"/>
            <a:ext cx="2997926" cy="646612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    B: </a:t>
            </a:r>
            <a:r>
              <a:rPr lang="en-US" sz="2400" b="1" dirty="0"/>
              <a:t>running</a:t>
            </a:r>
            <a:endParaRPr lang="vi-VN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258092" y="5069477"/>
            <a:ext cx="2997926" cy="646612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C: </a:t>
            </a:r>
            <a:r>
              <a:rPr lang="en-US" sz="2400" b="1" dirty="0"/>
              <a:t>singing</a:t>
            </a:r>
            <a:endParaRPr lang="vi-VN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051219" y="5069477"/>
            <a:ext cx="2997926" cy="646612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D: </a:t>
            </a:r>
            <a:r>
              <a:rPr lang="en-US" sz="2400" b="1" dirty="0"/>
              <a:t>skipping rope</a:t>
            </a:r>
            <a:endParaRPr lang="vi-VN" sz="2400" b="1" dirty="0"/>
          </a:p>
        </p:txBody>
      </p:sp>
      <p:sp>
        <p:nvSpPr>
          <p:cNvPr id="8" name="Action Button: Home 7">
            <a:hlinkClick r:id="" action="ppaction://noaction" highlightClick="1"/>
          </p:cNvPr>
          <p:cNvSpPr/>
          <p:nvPr/>
        </p:nvSpPr>
        <p:spPr>
          <a:xfrm>
            <a:off x="8458200" y="6081712"/>
            <a:ext cx="508636" cy="4857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" y="34511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43" y="1524000"/>
            <a:ext cx="2980783" cy="210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665" y="1819931"/>
            <a:ext cx="2000283" cy="117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911927" y="458373"/>
            <a:ext cx="5244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 and choose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498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64125" y="3814415"/>
            <a:ext cx="2997926" cy="646612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A:</a:t>
            </a:r>
            <a:r>
              <a:rPr lang="en-US" sz="2400" b="1" dirty="0"/>
              <a:t> playing football</a:t>
            </a:r>
            <a:endParaRPr lang="vi-VN" sz="2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5057252" y="3814415"/>
            <a:ext cx="2997926" cy="646612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B: </a:t>
            </a:r>
            <a:r>
              <a:rPr lang="en-US" sz="2400" b="1" dirty="0"/>
              <a:t>reading</a:t>
            </a:r>
            <a:endParaRPr lang="vi-VN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264125" y="5058652"/>
            <a:ext cx="2997926" cy="646612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C: </a:t>
            </a:r>
            <a:r>
              <a:rPr lang="en-US" sz="2400" b="1" dirty="0"/>
              <a:t>drawing</a:t>
            </a:r>
            <a:endParaRPr lang="vi-VN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057252" y="5058652"/>
            <a:ext cx="2997926" cy="646612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D: </a:t>
            </a:r>
            <a:r>
              <a:rPr lang="en-US" sz="2400" b="1" dirty="0"/>
              <a:t>watching zebras</a:t>
            </a:r>
            <a:endParaRPr lang="vi-VN" sz="2400" b="1" dirty="0"/>
          </a:p>
        </p:txBody>
      </p:sp>
      <p:sp>
        <p:nvSpPr>
          <p:cNvPr id="8" name="Action Button: Home 7">
            <a:hlinkClick r:id="" action="ppaction://noaction" highlightClick="1"/>
          </p:cNvPr>
          <p:cNvSpPr/>
          <p:nvPr/>
        </p:nvSpPr>
        <p:spPr>
          <a:xfrm>
            <a:off x="8458200" y="6081712"/>
            <a:ext cx="508636" cy="4857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" y="34511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34" y="1104692"/>
            <a:ext cx="2980783" cy="210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051" y="1410542"/>
            <a:ext cx="1550625" cy="148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98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32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44237" y="3585273"/>
            <a:ext cx="2997926" cy="646612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A: </a:t>
            </a:r>
            <a:r>
              <a:rPr lang="en-US" sz="2400" b="1" dirty="0"/>
              <a:t>watching zebras</a:t>
            </a:r>
            <a:endParaRPr lang="vi-VN" sz="2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5037364" y="3585273"/>
            <a:ext cx="2997926" cy="646612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B: </a:t>
            </a:r>
            <a:r>
              <a:rPr lang="en-US" sz="2400" b="1" dirty="0"/>
              <a:t>swimming</a:t>
            </a:r>
            <a:endParaRPr lang="vi-VN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244237" y="4829510"/>
            <a:ext cx="2997926" cy="646612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C: </a:t>
            </a:r>
            <a:r>
              <a:rPr lang="en-US" sz="2400" b="1" dirty="0"/>
              <a:t>singing</a:t>
            </a:r>
            <a:endParaRPr lang="vi-VN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037364" y="4829510"/>
            <a:ext cx="2997926" cy="646612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D:</a:t>
            </a:r>
            <a:r>
              <a:rPr lang="en-US" sz="2400" b="1" dirty="0"/>
              <a:t>reading</a:t>
            </a:r>
            <a:endParaRPr lang="vi-VN" sz="2400" b="1" dirty="0"/>
          </a:p>
        </p:txBody>
      </p:sp>
      <p:sp>
        <p:nvSpPr>
          <p:cNvPr id="8" name="Action Button: Home 7">
            <a:hlinkClick r:id="" action="ppaction://noaction" highlightClick="1"/>
          </p:cNvPr>
          <p:cNvSpPr/>
          <p:nvPr/>
        </p:nvSpPr>
        <p:spPr>
          <a:xfrm>
            <a:off x="8458200" y="6081712"/>
            <a:ext cx="508636" cy="4857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" y="34511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33" y="817636"/>
            <a:ext cx="2980783" cy="210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29251"/>
            <a:ext cx="814387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29251"/>
            <a:ext cx="814387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56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0792" y="76200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4465370" y="85130"/>
            <a:ext cx="2621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068" y="1905000"/>
            <a:ext cx="44021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</a:t>
            </a:r>
            <a:r>
              <a:rPr lang="vi-VN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ook and say</a:t>
            </a:r>
            <a:r>
              <a:rPr lang="en-US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933099" y="4167849"/>
            <a:ext cx="3448381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solidFill>
                  <a:srgbClr val="FF0000"/>
                </a:solidFill>
                <a:latin typeface="Calibri (Body)"/>
              </a:rPr>
              <a:t>I like </a:t>
            </a:r>
            <a:r>
              <a:rPr lang="vi-VN" sz="4400" b="1" cap="none" spc="0" dirty="0">
                <a:ln w="11430"/>
                <a:solidFill>
                  <a:srgbClr val="FF0000"/>
                </a:solidFill>
                <a:latin typeface="Calibri (Body)"/>
              </a:rPr>
              <a:t>……….</a:t>
            </a:r>
            <a:endParaRPr lang="en-US" sz="4400" b="1" cap="none" spc="0" dirty="0">
              <a:ln w="11430"/>
              <a:solidFill>
                <a:srgbClr val="FF0000"/>
              </a:solidFill>
              <a:latin typeface="Calibri (Body)"/>
            </a:endParaRPr>
          </a:p>
        </p:txBody>
      </p:sp>
      <p:cxnSp>
        <p:nvCxnSpPr>
          <p:cNvPr id="17" name="Straight Arrow Connector 16"/>
          <p:cNvCxnSpPr>
            <a:stCxn id="12" idx="2"/>
          </p:cNvCxnSpPr>
          <p:nvPr/>
        </p:nvCxnSpPr>
        <p:spPr>
          <a:xfrm flipH="1">
            <a:off x="1524000" y="4937290"/>
            <a:ext cx="3133290" cy="3733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21" idx="0"/>
          </p:cNvCxnSpPr>
          <p:nvPr/>
        </p:nvCxnSpPr>
        <p:spPr>
          <a:xfrm flipH="1">
            <a:off x="3414624" y="4934716"/>
            <a:ext cx="1242665" cy="3676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2"/>
          </p:cNvCxnSpPr>
          <p:nvPr/>
        </p:nvCxnSpPr>
        <p:spPr>
          <a:xfrm>
            <a:off x="4657290" y="4937290"/>
            <a:ext cx="2764669" cy="3209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85028" y="1178183"/>
            <a:ext cx="52302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399" y="2624958"/>
            <a:ext cx="2057400" cy="1449795"/>
          </a:xfrm>
          <a:prstGeom prst="rect">
            <a:avLst/>
          </a:prstGeom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739" y="2624959"/>
            <a:ext cx="2000862" cy="14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04" y="5310679"/>
            <a:ext cx="2101492" cy="148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2" y="5684434"/>
            <a:ext cx="1333691" cy="8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878" y="5302411"/>
            <a:ext cx="2101492" cy="148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34" y="5302412"/>
            <a:ext cx="2101492" cy="148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392" y="5704955"/>
            <a:ext cx="1186464" cy="69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796" y="5704955"/>
            <a:ext cx="1230610" cy="8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Arrow Connector 25"/>
          <p:cNvCxnSpPr>
            <a:stCxn id="12" idx="2"/>
            <a:endCxn id="23" idx="0"/>
          </p:cNvCxnSpPr>
          <p:nvPr/>
        </p:nvCxnSpPr>
        <p:spPr>
          <a:xfrm>
            <a:off x="4657290" y="4937290"/>
            <a:ext cx="824190" cy="3651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71" y="5302411"/>
            <a:ext cx="2101492" cy="148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615" y="5670315"/>
            <a:ext cx="553969" cy="63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895" y="5836133"/>
            <a:ext cx="725519" cy="8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661742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29794" y="339804"/>
            <a:ext cx="32159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 (Body)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64520" y="432137"/>
            <a:ext cx="258596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60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vi-VN" sz="60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 (Body)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420091"/>
            <a:ext cx="9150350" cy="543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3618" y="228600"/>
            <a:ext cx="47319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Dot to Dot Game</a:t>
            </a:r>
          </a:p>
        </p:txBody>
      </p:sp>
      <p:sp>
        <p:nvSpPr>
          <p:cNvPr id="3" name="Rectangle 2"/>
          <p:cNvSpPr/>
          <p:nvPr/>
        </p:nvSpPr>
        <p:spPr>
          <a:xfrm>
            <a:off x="5738866" y="237530"/>
            <a:ext cx="18473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>
            <a:stCxn id="16" idx="3"/>
          </p:cNvCxnSpPr>
          <p:nvPr/>
        </p:nvCxnSpPr>
        <p:spPr>
          <a:xfrm flipH="1">
            <a:off x="4269859" y="2187482"/>
            <a:ext cx="1470118" cy="21559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69859" y="4343400"/>
            <a:ext cx="1447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Flowchart: Connector 15"/>
          <p:cNvSpPr/>
          <p:nvPr/>
        </p:nvSpPr>
        <p:spPr>
          <a:xfrm>
            <a:off x="5717659" y="2057400"/>
            <a:ext cx="152400" cy="1524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5739977" y="4267200"/>
            <a:ext cx="152400" cy="1524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5717659" y="1460122"/>
            <a:ext cx="152400" cy="1524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4951893" y="2035082"/>
            <a:ext cx="152400" cy="1524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3431659" y="2057400"/>
            <a:ext cx="152400" cy="1524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4117459" y="3293151"/>
            <a:ext cx="152400" cy="1524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3431659" y="4269896"/>
            <a:ext cx="152400" cy="1524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3431659" y="1460122"/>
            <a:ext cx="152400" cy="1524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3431659" y="4858447"/>
            <a:ext cx="152400" cy="1524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5738866" y="4895850"/>
            <a:ext cx="152400" cy="1524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847744" y="1859762"/>
            <a:ext cx="465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55785" y="1274712"/>
            <a:ext cx="465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06922" y="2035082"/>
            <a:ext cx="465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42535" y="1948190"/>
            <a:ext cx="465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42535" y="1306096"/>
            <a:ext cx="465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28335" y="2997973"/>
            <a:ext cx="465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18735" y="4084486"/>
            <a:ext cx="465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93685" y="4786640"/>
            <a:ext cx="465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16177" y="4857934"/>
            <a:ext cx="465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16177" y="4081790"/>
            <a:ext cx="663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10</a:t>
            </a:r>
          </a:p>
        </p:txBody>
      </p:sp>
      <p:cxnSp>
        <p:nvCxnSpPr>
          <p:cNvPr id="43" name="Straight Connector 42"/>
          <p:cNvCxnSpPr>
            <a:endCxn id="16" idx="0"/>
          </p:cNvCxnSpPr>
          <p:nvPr/>
        </p:nvCxnSpPr>
        <p:spPr>
          <a:xfrm>
            <a:off x="5781130" y="1590208"/>
            <a:ext cx="12729" cy="46719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3" idx="2"/>
            <a:endCxn id="28" idx="6"/>
          </p:cNvCxnSpPr>
          <p:nvPr/>
        </p:nvCxnSpPr>
        <p:spPr>
          <a:xfrm flipH="1">
            <a:off x="3584059" y="1536322"/>
            <a:ext cx="2133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503797" y="1571143"/>
            <a:ext cx="12729" cy="46719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5" idx="6"/>
          </p:cNvCxnSpPr>
          <p:nvPr/>
        </p:nvCxnSpPr>
        <p:spPr>
          <a:xfrm>
            <a:off x="3584059" y="2133600"/>
            <a:ext cx="136783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6" idx="0"/>
            <a:endCxn id="24" idx="3"/>
          </p:cNvCxnSpPr>
          <p:nvPr/>
        </p:nvCxnSpPr>
        <p:spPr>
          <a:xfrm flipV="1">
            <a:off x="4193659" y="2165164"/>
            <a:ext cx="780552" cy="112798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516526" y="3440852"/>
            <a:ext cx="599013" cy="8263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491068" y="4390742"/>
            <a:ext cx="12729" cy="46719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0" idx="2"/>
          </p:cNvCxnSpPr>
          <p:nvPr/>
        </p:nvCxnSpPr>
        <p:spPr>
          <a:xfrm flipH="1">
            <a:off x="3559009" y="4972050"/>
            <a:ext cx="217985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822771" y="4419600"/>
            <a:ext cx="12729" cy="46719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0"/>
            <a:ext cx="221567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Unit 13: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2738" y="0"/>
            <a:ext cx="235673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Lesson 3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5239" y="764655"/>
            <a:ext cx="2327048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Revision</a:t>
            </a:r>
          </a:p>
        </p:txBody>
      </p:sp>
      <p:pic>
        <p:nvPicPr>
          <p:cNvPr id="10246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" descr="D:\Nhi\FLASHCARD\Flashcard LOP 2_A5_9.12.2020-9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1824038"/>
            <a:ext cx="317182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144963"/>
            <a:ext cx="29972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144963"/>
            <a:ext cx="2960688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889125"/>
            <a:ext cx="2986088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Zeb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5018521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zoo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4879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Letter Z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266122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ound z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2682009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646762"/>
      </p:ext>
    </p:extLst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8469" y="228600"/>
            <a:ext cx="22349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4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2062" y="237530"/>
            <a:ext cx="23583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0815" y="1068527"/>
            <a:ext cx="52302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Letter Case Z English Alphabet - Letter Z, HD Png Download , Transparent  Png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469" y="2362200"/>
            <a:ext cx="21431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5" descr="https://upload.wikimedia.org/wikipedia/commons/thumb/a/ae/LetterZ.svg/1200px-LetterZ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721" y="3581399"/>
            <a:ext cx="1084094" cy="134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2362200" y="22860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201397" y="3048000"/>
            <a:ext cx="1143000" cy="13258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010897" y="4495800"/>
            <a:ext cx="1333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45807" y="1873617"/>
            <a:ext cx="465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14063" y="2538635"/>
            <a:ext cx="465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95922" y="4007216"/>
            <a:ext cx="465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414062" y="34290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29738" y="2937164"/>
            <a:ext cx="465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5878768" y="3867515"/>
            <a:ext cx="571500" cy="6629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20815" y="3483996"/>
            <a:ext cx="465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677653" y="4641273"/>
            <a:ext cx="6667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64518" y="4184468"/>
            <a:ext cx="465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81988832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25" grpId="0"/>
      <p:bldP spid="26" grpId="0"/>
      <p:bldP spid="27" grpId="0"/>
      <p:bldP spid="32" grpId="0"/>
      <p:bldP spid="35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8469" y="228600"/>
            <a:ext cx="22349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4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2062" y="237530"/>
            <a:ext cx="23583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900" y="1066800"/>
            <a:ext cx="51532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</a:t>
            </a:r>
            <a:r>
              <a:rPr lang="vi-VN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</a:t>
            </a:r>
            <a:r>
              <a:rPr lang="vi-VN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letters</a:t>
            </a:r>
            <a:r>
              <a:rPr lang="en-US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696565" y="51816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9" name="Rectangle 8"/>
          <p:cNvSpPr/>
          <p:nvPr/>
        </p:nvSpPr>
        <p:spPr>
          <a:xfrm>
            <a:off x="2944289" y="51816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33012" y="51816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6800" y="51816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Z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200" y="1752600"/>
            <a:ext cx="4437176" cy="3048000"/>
            <a:chOff x="104838" y="2273505"/>
            <a:chExt cx="4824102" cy="3147433"/>
          </a:xfrm>
        </p:grpSpPr>
        <p:pic>
          <p:nvPicPr>
            <p:cNvPr id="13" name="Picture 2" descr="Clouds Clipart For Kid Png - Cloud Clipart PNG Image | Transparent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" b="94766" l="854" r="990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38" y="2273505"/>
              <a:ext cx="4824102" cy="3147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9500">
              <a:off x="3312168" y="3591613"/>
              <a:ext cx="800765" cy="1088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273170" y="3308612"/>
              <a:ext cx="25297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Let’s write in the air</a:t>
              </a:r>
            </a:p>
          </p:txBody>
        </p:sp>
      </p:grpSp>
      <p:pic>
        <p:nvPicPr>
          <p:cNvPr id="18" name="Picture 2" descr="Borders: Colorful Hands Borders and Frames / Hands Clip Art | Tp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9065">
            <a:off x="4928281" y="1889254"/>
            <a:ext cx="32670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ndex finger Index Point , hand transparent background PNG clipart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500">
            <a:off x="5953443" y="3845698"/>
            <a:ext cx="800765" cy="108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 rot="21397007">
            <a:off x="5273542" y="2732478"/>
            <a:ext cx="2529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Let’s write in the palm</a:t>
            </a:r>
          </a:p>
        </p:txBody>
      </p:sp>
    </p:spTree>
    <p:extLst>
      <p:ext uri="{BB962C8B-B14F-4D97-AF65-F5344CB8AC3E}">
        <p14:creationId xmlns:p14="http://schemas.microsoft.com/office/powerpoint/2010/main" val="2806287310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9" grpId="0"/>
      <p:bldP spid="10" grpId="0"/>
      <p:bldP spid="11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8469" y="228600"/>
            <a:ext cx="22349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4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2062" y="237530"/>
            <a:ext cx="23583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428" y="1066800"/>
            <a:ext cx="52302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62200" y="4019248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9" name="Rectangle 8"/>
          <p:cNvSpPr/>
          <p:nvPr/>
        </p:nvSpPr>
        <p:spPr>
          <a:xfrm>
            <a:off x="2362200" y="24384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0" y="39624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0017" y="2444822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Z</a:t>
            </a:r>
          </a:p>
        </p:txBody>
      </p:sp>
      <p:pic>
        <p:nvPicPr>
          <p:cNvPr id="21" name="Picture 2" descr="Blackboard Slate , small blackboard transparent background PNG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6367" r="25000" b="26306"/>
          <a:stretch/>
        </p:blipFill>
        <p:spPr bwMode="auto">
          <a:xfrm>
            <a:off x="3657600" y="2438400"/>
            <a:ext cx="5132203" cy="296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310786" y="3043926"/>
            <a:ext cx="1910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Let’s write  </a:t>
            </a:r>
          </a:p>
        </p:txBody>
      </p:sp>
      <p:pic>
        <p:nvPicPr>
          <p:cNvPr id="23" name="Picture 4" descr="Index finger Index Point , hand transparent background PNG clipart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2930">
            <a:off x="6848169" y="3410313"/>
            <a:ext cx="1382941" cy="121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400044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9" grpId="0"/>
      <p:bldP spid="10" grpId="0"/>
      <p:bldP spid="1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78469" y="228600"/>
            <a:ext cx="22349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4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52062" y="237530"/>
            <a:ext cx="23583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7428" y="1066800"/>
            <a:ext cx="52302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395922" y="2200492"/>
            <a:ext cx="868456" cy="933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Z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6456" y="2710944"/>
            <a:ext cx="619458" cy="466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Z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3371" y="3962400"/>
            <a:ext cx="2897382" cy="466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zebra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91627" y="5105400"/>
            <a:ext cx="1810432" cy="466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zoo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333" y="3558453"/>
            <a:ext cx="888667" cy="101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158" y="4909867"/>
            <a:ext cx="987018" cy="85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617759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0792" y="76200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4465370" y="85130"/>
            <a:ext cx="2621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295400"/>
            <a:ext cx="58780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</a:t>
            </a:r>
            <a:r>
              <a:rPr lang="vi-VN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ook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write </a:t>
            </a:r>
            <a:r>
              <a:rPr lang="vi-VN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say</a:t>
            </a:r>
            <a:r>
              <a:rPr lang="en-US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955717"/>
              </p:ext>
            </p:extLst>
          </p:nvPr>
        </p:nvGraphicFramePr>
        <p:xfrm>
          <a:off x="761288" y="2362200"/>
          <a:ext cx="7615670" cy="30784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16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Rita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</a:rPr>
                        <a:t>Ha </a:t>
                      </a:r>
                      <a:r>
                        <a:rPr lang="en-US" sz="2400" b="1" dirty="0" err="1">
                          <a:solidFill>
                            <a:srgbClr val="FF3399"/>
                          </a:solidFill>
                        </a:rPr>
                        <a:t>Linh</a:t>
                      </a:r>
                      <a:endParaRPr lang="en-US" sz="2400" b="1" dirty="0">
                        <a:solidFill>
                          <a:srgbClr val="FF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Tommy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64" y="2477366"/>
            <a:ext cx="1333691" cy="8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859" y="2502038"/>
            <a:ext cx="553969" cy="63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139" y="2667856"/>
            <a:ext cx="725519" cy="8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10719"/>
            <a:ext cx="1186464" cy="69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44042"/>
            <a:ext cx="1230610" cy="8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85" b="99329" l="4110" r="972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92" y="5756566"/>
            <a:ext cx="1088317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ular Callout 10"/>
          <p:cNvSpPr/>
          <p:nvPr/>
        </p:nvSpPr>
        <p:spPr>
          <a:xfrm>
            <a:off x="3571121" y="5756566"/>
            <a:ext cx="3946032" cy="609600"/>
          </a:xfrm>
          <a:prstGeom prst="wedgeRoundRectCallout">
            <a:avLst>
              <a:gd name="adj1" fmla="val -61209"/>
              <a:gd name="adj2" fmla="val 2386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 like ……………………...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71327" y="5756566"/>
            <a:ext cx="2439498" cy="466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running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80025" y="5989820"/>
            <a:ext cx="721534" cy="466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764142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9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1019</TotalTime>
  <Words>265</Words>
  <Application>Microsoft Office PowerPoint</Application>
  <PresentationFormat>On-screen Show (4:3)</PresentationFormat>
  <Paragraphs>115</Paragraphs>
  <Slides>14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(Body)</vt:lpstr>
      <vt:lpstr>Comic Sans MS</vt:lpstr>
      <vt:lpstr>Consolas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Administrator</cp:lastModifiedBy>
  <cp:revision>135</cp:revision>
  <dcterms:created xsi:type="dcterms:W3CDTF">2006-08-16T00:00:00Z</dcterms:created>
  <dcterms:modified xsi:type="dcterms:W3CDTF">2025-05-07T07:48:27Z</dcterms:modified>
</cp:coreProperties>
</file>